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7" d="100"/>
          <a:sy n="107" d="100"/>
        </p:scale>
        <p:origin x="-210" y="8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25B65A2-547F-4832-ADD0-D66485B27F7E}" type="datetimeFigureOut">
              <a:rPr lang="en-IN" smtClean="0"/>
              <a:pPr/>
              <a:t>10-06-2017</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0B19BEF5-319B-4699-BC7A-BC5E75E68619}"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5B65A2-547F-4832-ADD0-D66485B27F7E}" type="datetimeFigureOut">
              <a:rPr lang="en-IN" smtClean="0"/>
              <a:pPr/>
              <a:t>10-06-2017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B19BEF5-319B-4699-BC7A-BC5E75E6861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5B65A2-547F-4832-ADD0-D66485B27F7E}" type="datetimeFigureOut">
              <a:rPr lang="en-IN" smtClean="0"/>
              <a:pPr/>
              <a:t>10-06-2017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B19BEF5-319B-4699-BC7A-BC5E75E6861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5B65A2-547F-4832-ADD0-D66485B27F7E}" type="datetimeFigureOut">
              <a:rPr lang="en-IN" smtClean="0"/>
              <a:pPr/>
              <a:t>10-06-2017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B19BEF5-319B-4699-BC7A-BC5E75E6861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25B65A2-547F-4832-ADD0-D66485B27F7E}" type="datetimeFigureOut">
              <a:rPr lang="en-IN" smtClean="0"/>
              <a:pPr/>
              <a:t>10-06-2017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B19BEF5-319B-4699-BC7A-BC5E75E68619}"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5B65A2-547F-4832-ADD0-D66485B27F7E}" type="datetimeFigureOut">
              <a:rPr lang="en-IN" smtClean="0"/>
              <a:pPr/>
              <a:t>10-06-2017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B19BEF5-319B-4699-BC7A-BC5E75E6861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25B65A2-547F-4832-ADD0-D66485B27F7E}" type="datetimeFigureOut">
              <a:rPr lang="en-IN" smtClean="0"/>
              <a:pPr/>
              <a:t>10-06-2017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0B19BEF5-319B-4699-BC7A-BC5E75E6861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25B65A2-547F-4832-ADD0-D66485B27F7E}" type="datetimeFigureOut">
              <a:rPr lang="en-IN" smtClean="0"/>
              <a:pPr/>
              <a:t>10-06-2017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0B19BEF5-319B-4699-BC7A-BC5E75E6861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25B65A2-547F-4832-ADD0-D66485B27F7E}" type="datetimeFigureOut">
              <a:rPr lang="en-IN" smtClean="0"/>
              <a:pPr/>
              <a:t>10-06-2017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0B19BEF5-319B-4699-BC7A-BC5E75E68619}"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5B65A2-547F-4832-ADD0-D66485B27F7E}" type="datetimeFigureOut">
              <a:rPr lang="en-IN" smtClean="0"/>
              <a:pPr/>
              <a:t>10-06-2017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B19BEF5-319B-4699-BC7A-BC5E75E6861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25B65A2-547F-4832-ADD0-D66485B27F7E}" type="datetimeFigureOut">
              <a:rPr lang="en-IN" smtClean="0"/>
              <a:pPr/>
              <a:t>10-06-2017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B19BEF5-319B-4699-BC7A-BC5E75E68619}"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25B65A2-547F-4832-ADD0-D66485B27F7E}" type="datetimeFigureOut">
              <a:rPr lang="en-IN" smtClean="0"/>
              <a:pPr/>
              <a:t>10-06-2017</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B19BEF5-319B-4699-BC7A-BC5E75E68619}"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SQL CONSTRAINTS</a:t>
            </a:r>
          </a:p>
        </p:txBody>
      </p:sp>
      <p:sp>
        <p:nvSpPr>
          <p:cNvPr id="3" name="Content Placeholder 2"/>
          <p:cNvSpPr>
            <a:spLocks noGrp="1"/>
          </p:cNvSpPr>
          <p:nvPr>
            <p:ph idx="1"/>
          </p:nvPr>
        </p:nvSpPr>
        <p:spPr/>
        <p:txBody>
          <a:bodyPr>
            <a:normAutofit/>
          </a:bodyPr>
          <a:lstStyle/>
          <a:p>
            <a:r>
              <a:rPr lang="en-IN" sz="1600" dirty="0" smtClean="0"/>
              <a:t>Constraints are used </a:t>
            </a:r>
            <a:r>
              <a:rPr lang="en-IN" sz="1600" b="1" dirty="0" smtClean="0"/>
              <a:t>to limit </a:t>
            </a:r>
            <a:r>
              <a:rPr lang="en-IN" sz="1600" dirty="0" smtClean="0"/>
              <a:t>the type of data that can go into a table.</a:t>
            </a:r>
          </a:p>
          <a:p>
            <a:r>
              <a:rPr lang="en-IN" sz="1600" dirty="0" smtClean="0"/>
              <a:t>Constraints prevent </a:t>
            </a:r>
            <a:r>
              <a:rPr lang="en-IN" sz="1600" b="1" dirty="0" smtClean="0"/>
              <a:t>deletion</a:t>
            </a:r>
            <a:r>
              <a:rPr lang="en-IN" sz="1600" dirty="0" smtClean="0"/>
              <a:t> of a table if there are </a:t>
            </a:r>
            <a:r>
              <a:rPr lang="en-IN" sz="1600" b="1" dirty="0" smtClean="0"/>
              <a:t>dependencies</a:t>
            </a:r>
            <a:r>
              <a:rPr lang="en-IN" sz="1600" dirty="0" smtClean="0"/>
              <a:t>.</a:t>
            </a:r>
          </a:p>
          <a:p>
            <a:r>
              <a:rPr lang="en-IN" sz="1600" dirty="0" smtClean="0"/>
              <a:t>Constraints can be specified when a table is created (with the CREATE TABLE statement) or after the table is created (with the ALTER  TABLE statement).</a:t>
            </a:r>
          </a:p>
          <a:p>
            <a:endParaRPr lang="en-I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661046"/>
            <a:ext cx="7498080" cy="1661046"/>
          </a:xfrm>
        </p:spPr>
        <p:txBody>
          <a:bodyPr/>
          <a:lstStyle/>
          <a:p>
            <a:endParaRPr lang="en-IN" dirty="0"/>
          </a:p>
        </p:txBody>
      </p:sp>
      <p:sp>
        <p:nvSpPr>
          <p:cNvPr id="3" name="Content Placeholder 2"/>
          <p:cNvSpPr>
            <a:spLocks noGrp="1"/>
          </p:cNvSpPr>
          <p:nvPr>
            <p:ph idx="1"/>
          </p:nvPr>
        </p:nvSpPr>
        <p:spPr>
          <a:xfrm>
            <a:off x="1435608" y="260648"/>
            <a:ext cx="7498080" cy="5987752"/>
          </a:xfrm>
        </p:spPr>
        <p:txBody>
          <a:bodyPr/>
          <a:lstStyle/>
          <a:p>
            <a:r>
              <a:rPr lang="en-IN" dirty="0" smtClean="0"/>
              <a:t>ALTER TABLE Persons ADD UNIQUE (</a:t>
            </a:r>
            <a:r>
              <a:rPr lang="en-IN" dirty="0" err="1" smtClean="0"/>
              <a:t>P_id</a:t>
            </a:r>
            <a:r>
              <a:rPr lang="en-IN" dirty="0" smtClean="0"/>
              <a:t>)</a:t>
            </a:r>
          </a:p>
          <a:p>
            <a:r>
              <a:rPr lang="en-US" dirty="0" smtClean="0"/>
              <a:t>ALTER TABLE Persons ADD CONSTRAINT </a:t>
            </a:r>
            <a:r>
              <a:rPr lang="en-US" dirty="0" err="1" smtClean="0"/>
              <a:t>uc_PersonID</a:t>
            </a:r>
            <a:r>
              <a:rPr lang="en-US" dirty="0" smtClean="0"/>
              <a:t> UNIQUE (</a:t>
            </a:r>
            <a:r>
              <a:rPr lang="en-US" dirty="0" err="1" smtClean="0"/>
              <a:t>P_id</a:t>
            </a:r>
            <a:r>
              <a:rPr lang="en-US" dirty="0" smtClean="0"/>
              <a:t>, </a:t>
            </a:r>
            <a:r>
              <a:rPr lang="en-US" dirty="0" err="1" smtClean="0"/>
              <a:t>LastName</a:t>
            </a:r>
            <a:r>
              <a:rPr lang="en-US" dirty="0" smtClean="0"/>
              <a:t>)</a:t>
            </a:r>
            <a:endParaRPr lang="en-IN" dirty="0" smtClean="0"/>
          </a:p>
          <a:p>
            <a:endParaRPr lang="en-US" dirty="0" smtClean="0"/>
          </a:p>
          <a:p>
            <a:r>
              <a:rPr lang="en-US" dirty="0" smtClean="0"/>
              <a:t>ALTER TABLE Persons DROP CONSTRAINT </a:t>
            </a:r>
            <a:r>
              <a:rPr lang="en-US" dirty="0" err="1" smtClean="0"/>
              <a:t>uc_PersonID</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a:t>
            </a:r>
            <a:endParaRPr lang="en-IN" dirty="0"/>
          </a:p>
        </p:txBody>
      </p:sp>
      <p:sp>
        <p:nvSpPr>
          <p:cNvPr id="3" name="Content Placeholder 2"/>
          <p:cNvSpPr>
            <a:spLocks noGrp="1"/>
          </p:cNvSpPr>
          <p:nvPr>
            <p:ph idx="1"/>
          </p:nvPr>
        </p:nvSpPr>
        <p:spPr/>
        <p:txBody>
          <a:bodyPr>
            <a:normAutofit/>
          </a:bodyPr>
          <a:lstStyle/>
          <a:p>
            <a:r>
              <a:rPr lang="en-IN" dirty="0" smtClean="0"/>
              <a:t>The PRIMARY KEY constraint uniquely identifies each record in a database table.</a:t>
            </a:r>
          </a:p>
          <a:p>
            <a:r>
              <a:rPr lang="en-IN" dirty="0" smtClean="0"/>
              <a:t>Primary keys must contain unique values.</a:t>
            </a:r>
          </a:p>
          <a:p>
            <a:r>
              <a:rPr lang="en-IN" dirty="0" smtClean="0"/>
              <a:t>A primary key column cannot contain NULL values.</a:t>
            </a:r>
          </a:p>
          <a:p>
            <a:r>
              <a:rPr lang="en-IN" dirty="0" smtClean="0"/>
              <a:t>Each table should have a primary key, and each table can have only ONE primary key.</a:t>
            </a:r>
          </a:p>
          <a:p>
            <a:pPr>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Content Placeholder 2"/>
          <p:cNvSpPr>
            <a:spLocks noGrp="1"/>
          </p:cNvSpPr>
          <p:nvPr>
            <p:ph idx="1"/>
          </p:nvPr>
        </p:nvSpPr>
        <p:spPr/>
        <p:txBody>
          <a:bodyPr/>
          <a:lstStyle/>
          <a:p>
            <a:r>
              <a:rPr lang="en-IN" dirty="0" smtClean="0"/>
              <a:t>CREATE TABLE Persons</a:t>
            </a:r>
            <a:br>
              <a:rPr lang="en-IN" dirty="0" smtClean="0"/>
            </a:br>
            <a:r>
              <a:rPr lang="en-IN" dirty="0" smtClean="0"/>
              <a:t>(</a:t>
            </a:r>
            <a:br>
              <a:rPr lang="en-IN" dirty="0" smtClean="0"/>
            </a:br>
            <a:r>
              <a:rPr lang="en-IN" dirty="0" err="1" smtClean="0"/>
              <a:t>P_Id</a:t>
            </a:r>
            <a:r>
              <a:rPr lang="en-IN" dirty="0" smtClean="0"/>
              <a:t> </a:t>
            </a:r>
            <a:r>
              <a:rPr lang="en-IN" dirty="0" err="1" smtClean="0"/>
              <a:t>int</a:t>
            </a:r>
            <a:r>
              <a:rPr lang="en-IN" dirty="0" smtClean="0"/>
              <a:t> NOT NULL,</a:t>
            </a:r>
            <a:br>
              <a:rPr lang="en-IN" dirty="0" smtClean="0"/>
            </a:br>
            <a:r>
              <a:rPr lang="en-IN" dirty="0" err="1" smtClean="0"/>
              <a:t>LastName</a:t>
            </a:r>
            <a:r>
              <a:rPr lang="en-IN" dirty="0" smtClean="0"/>
              <a:t> </a:t>
            </a:r>
            <a:r>
              <a:rPr lang="en-IN" dirty="0" err="1" smtClean="0"/>
              <a:t>varchar</a:t>
            </a:r>
            <a:r>
              <a:rPr lang="en-IN" dirty="0" smtClean="0"/>
              <a:t>(255) NOT NULL,</a:t>
            </a:r>
            <a:br>
              <a:rPr lang="en-IN" dirty="0" smtClean="0"/>
            </a:br>
            <a:r>
              <a:rPr lang="en-IN" dirty="0" err="1" smtClean="0"/>
              <a:t>FirstName</a:t>
            </a:r>
            <a:r>
              <a:rPr lang="en-IN" dirty="0" smtClean="0"/>
              <a:t> </a:t>
            </a:r>
            <a:r>
              <a:rPr lang="en-IN" dirty="0" err="1" smtClean="0"/>
              <a:t>varchar</a:t>
            </a:r>
            <a:r>
              <a:rPr lang="en-IN" dirty="0" smtClean="0"/>
              <a:t>(255),</a:t>
            </a:r>
            <a:br>
              <a:rPr lang="en-IN" dirty="0" smtClean="0"/>
            </a:br>
            <a:r>
              <a:rPr lang="en-IN" dirty="0" smtClean="0"/>
              <a:t>Address </a:t>
            </a:r>
            <a:r>
              <a:rPr lang="en-IN" dirty="0" err="1" smtClean="0"/>
              <a:t>varchar</a:t>
            </a:r>
            <a:r>
              <a:rPr lang="en-IN" dirty="0" smtClean="0"/>
              <a:t>(255),</a:t>
            </a:r>
            <a:br>
              <a:rPr lang="en-IN" dirty="0" smtClean="0"/>
            </a:br>
            <a:r>
              <a:rPr lang="en-IN" dirty="0" smtClean="0"/>
              <a:t>City </a:t>
            </a:r>
            <a:r>
              <a:rPr lang="en-IN" dirty="0" err="1" smtClean="0"/>
              <a:t>varchar</a:t>
            </a:r>
            <a:r>
              <a:rPr lang="en-IN" dirty="0" smtClean="0"/>
              <a:t>(255),</a:t>
            </a:r>
            <a:br>
              <a:rPr lang="en-IN" dirty="0" smtClean="0"/>
            </a:br>
            <a:r>
              <a:rPr lang="en-IN" dirty="0" smtClean="0"/>
              <a:t>PRIMARY KEY (</a:t>
            </a:r>
            <a:r>
              <a:rPr lang="en-IN" dirty="0" err="1" smtClean="0"/>
              <a:t>P_Id</a:t>
            </a:r>
            <a:r>
              <a:rPr lang="en-IN" dirty="0" smtClean="0"/>
              <a:t>)</a:t>
            </a:r>
            <a:br>
              <a:rPr lang="en-IN" dirty="0" smtClean="0"/>
            </a:br>
            <a:r>
              <a:rPr lang="en-IN" dirty="0" smtClean="0"/>
              <a: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CREATE TABLE Persons</a:t>
            </a:r>
            <a:br>
              <a:rPr lang="en-IN" dirty="0" smtClean="0"/>
            </a:br>
            <a:r>
              <a:rPr lang="en-IN" dirty="0" smtClean="0"/>
              <a:t>(</a:t>
            </a:r>
            <a:br>
              <a:rPr lang="en-IN" dirty="0" smtClean="0"/>
            </a:br>
            <a:r>
              <a:rPr lang="en-IN" dirty="0" err="1" smtClean="0"/>
              <a:t>P_Id</a:t>
            </a:r>
            <a:r>
              <a:rPr lang="en-IN" dirty="0" smtClean="0"/>
              <a:t> </a:t>
            </a:r>
            <a:r>
              <a:rPr lang="en-IN" dirty="0" err="1" smtClean="0"/>
              <a:t>int</a:t>
            </a:r>
            <a:r>
              <a:rPr lang="en-IN" dirty="0" smtClean="0"/>
              <a:t> NOT NULL PRIMARY KEY,</a:t>
            </a:r>
            <a:br>
              <a:rPr lang="en-IN" dirty="0" smtClean="0"/>
            </a:br>
            <a:r>
              <a:rPr lang="en-IN" dirty="0" err="1" smtClean="0"/>
              <a:t>LastName</a:t>
            </a:r>
            <a:r>
              <a:rPr lang="en-IN" dirty="0" smtClean="0"/>
              <a:t> </a:t>
            </a:r>
            <a:r>
              <a:rPr lang="en-IN" dirty="0" err="1" smtClean="0"/>
              <a:t>varchar</a:t>
            </a:r>
            <a:r>
              <a:rPr lang="en-IN" dirty="0" smtClean="0"/>
              <a:t>(255) NOT NULL,</a:t>
            </a:r>
            <a:br>
              <a:rPr lang="en-IN" dirty="0" smtClean="0"/>
            </a:br>
            <a:r>
              <a:rPr lang="en-IN" dirty="0" err="1" smtClean="0"/>
              <a:t>FirstName</a:t>
            </a:r>
            <a:r>
              <a:rPr lang="en-IN" dirty="0" smtClean="0"/>
              <a:t> </a:t>
            </a:r>
            <a:r>
              <a:rPr lang="en-IN" dirty="0" err="1" smtClean="0"/>
              <a:t>varchar</a:t>
            </a:r>
            <a:r>
              <a:rPr lang="en-IN" dirty="0" smtClean="0"/>
              <a:t>(255),</a:t>
            </a:r>
            <a:br>
              <a:rPr lang="en-IN" dirty="0" smtClean="0"/>
            </a:br>
            <a:r>
              <a:rPr lang="en-IN" dirty="0" smtClean="0"/>
              <a:t>Address </a:t>
            </a:r>
            <a:r>
              <a:rPr lang="en-IN" dirty="0" err="1" smtClean="0"/>
              <a:t>varchar</a:t>
            </a:r>
            <a:r>
              <a:rPr lang="en-IN" dirty="0" smtClean="0"/>
              <a:t>(255),</a:t>
            </a:r>
            <a:br>
              <a:rPr lang="en-IN" dirty="0" smtClean="0"/>
            </a:br>
            <a:r>
              <a:rPr lang="en-IN" dirty="0" smtClean="0"/>
              <a:t>City </a:t>
            </a:r>
            <a:r>
              <a:rPr lang="en-IN" dirty="0" err="1" smtClean="0"/>
              <a:t>varchar</a:t>
            </a:r>
            <a:r>
              <a:rPr lang="en-IN" dirty="0" smtClean="0"/>
              <a:t>(255)</a:t>
            </a:r>
            <a:br>
              <a:rPr lang="en-IN" dirty="0" smtClean="0"/>
            </a:br>
            <a:r>
              <a:rPr lang="en-IN" dirty="0" smtClean="0"/>
              <a: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smtClean="0"/>
              <a:t>CREATE TABLE Persons</a:t>
            </a:r>
            <a:br>
              <a:rPr lang="en-IN" dirty="0" smtClean="0"/>
            </a:br>
            <a:r>
              <a:rPr lang="en-IN" dirty="0" smtClean="0"/>
              <a:t>(</a:t>
            </a:r>
            <a:br>
              <a:rPr lang="en-IN" dirty="0" smtClean="0"/>
            </a:br>
            <a:r>
              <a:rPr lang="en-IN" dirty="0" err="1" smtClean="0"/>
              <a:t>P_Id</a:t>
            </a:r>
            <a:r>
              <a:rPr lang="en-IN" dirty="0" smtClean="0"/>
              <a:t> </a:t>
            </a:r>
            <a:r>
              <a:rPr lang="en-IN" dirty="0" err="1" smtClean="0"/>
              <a:t>int</a:t>
            </a:r>
            <a:r>
              <a:rPr lang="en-IN" dirty="0" smtClean="0"/>
              <a:t> NOT NULL,</a:t>
            </a:r>
            <a:br>
              <a:rPr lang="en-IN" dirty="0" smtClean="0"/>
            </a:br>
            <a:r>
              <a:rPr lang="en-IN" dirty="0" err="1" smtClean="0"/>
              <a:t>LastName</a:t>
            </a:r>
            <a:r>
              <a:rPr lang="en-IN" dirty="0" smtClean="0"/>
              <a:t> </a:t>
            </a:r>
            <a:r>
              <a:rPr lang="en-IN" dirty="0" err="1" smtClean="0"/>
              <a:t>varchar</a:t>
            </a:r>
            <a:r>
              <a:rPr lang="en-IN" dirty="0" smtClean="0"/>
              <a:t>(255) NOT NULL,</a:t>
            </a:r>
            <a:br>
              <a:rPr lang="en-IN" dirty="0" smtClean="0"/>
            </a:br>
            <a:r>
              <a:rPr lang="en-IN" dirty="0" err="1" smtClean="0"/>
              <a:t>FirstName</a:t>
            </a:r>
            <a:r>
              <a:rPr lang="en-IN" dirty="0" smtClean="0"/>
              <a:t> </a:t>
            </a:r>
            <a:r>
              <a:rPr lang="en-IN" dirty="0" err="1" smtClean="0"/>
              <a:t>varchar</a:t>
            </a:r>
            <a:r>
              <a:rPr lang="en-IN" dirty="0" smtClean="0"/>
              <a:t>(255),</a:t>
            </a:r>
            <a:br>
              <a:rPr lang="en-IN" dirty="0" smtClean="0"/>
            </a:br>
            <a:r>
              <a:rPr lang="en-IN" dirty="0" smtClean="0"/>
              <a:t>Address </a:t>
            </a:r>
            <a:r>
              <a:rPr lang="en-IN" dirty="0" err="1" smtClean="0"/>
              <a:t>varchar</a:t>
            </a:r>
            <a:r>
              <a:rPr lang="en-IN" dirty="0" smtClean="0"/>
              <a:t>(255),</a:t>
            </a:r>
            <a:br>
              <a:rPr lang="en-IN" dirty="0" smtClean="0"/>
            </a:br>
            <a:r>
              <a:rPr lang="en-IN" dirty="0" smtClean="0"/>
              <a:t>City </a:t>
            </a:r>
            <a:r>
              <a:rPr lang="en-IN" dirty="0" err="1" smtClean="0"/>
              <a:t>varchar</a:t>
            </a:r>
            <a:r>
              <a:rPr lang="en-IN" dirty="0" smtClean="0"/>
              <a:t>(255),</a:t>
            </a:r>
            <a:br>
              <a:rPr lang="en-IN" dirty="0" smtClean="0"/>
            </a:br>
            <a:r>
              <a:rPr lang="en-IN" dirty="0" smtClean="0"/>
              <a:t>CONSTRAINT </a:t>
            </a:r>
            <a:r>
              <a:rPr lang="en-IN" dirty="0" err="1" smtClean="0"/>
              <a:t>pk_PersonID</a:t>
            </a:r>
            <a:r>
              <a:rPr lang="en-IN" dirty="0" smtClean="0"/>
              <a:t> PRIMARY KEY (</a:t>
            </a:r>
            <a:r>
              <a:rPr lang="en-IN" dirty="0" err="1" smtClean="0"/>
              <a:t>P_Id</a:t>
            </a:r>
            <a:r>
              <a:rPr lang="en-IN" dirty="0" smtClean="0"/>
              <a:t>)</a:t>
            </a:r>
            <a:r>
              <a:rPr lang="en-IN" dirty="0" smtClean="0"/>
              <a:t/>
            </a:r>
            <a:br>
              <a:rPr lang="en-IN" dirty="0" smtClean="0"/>
            </a:br>
            <a:r>
              <a:rPr lang="en-IN" dirty="0" smtClean="0"/>
              <a: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solidFill>
                  <a:srgbClr val="000000"/>
                </a:solidFill>
                <a:latin typeface="courier new"/>
              </a:rPr>
              <a:t>ALTER TABLE Persons</a:t>
            </a:r>
            <a:r>
              <a:rPr lang="en-IN" b="1" dirty="0" smtClean="0"/>
              <a:t/>
            </a:r>
            <a:br>
              <a:rPr lang="en-IN" b="1" dirty="0" smtClean="0"/>
            </a:br>
            <a:r>
              <a:rPr lang="en-IN" b="1" dirty="0" smtClean="0">
                <a:solidFill>
                  <a:srgbClr val="000000"/>
                </a:solidFill>
                <a:latin typeface="courier new"/>
              </a:rPr>
              <a:t>ADD PRIMARY KEY (</a:t>
            </a:r>
            <a:r>
              <a:rPr lang="en-IN" b="1" dirty="0" err="1" smtClean="0">
                <a:solidFill>
                  <a:srgbClr val="000000"/>
                </a:solidFill>
                <a:latin typeface="courier new"/>
              </a:rPr>
              <a:t>P_Id</a:t>
            </a:r>
            <a:r>
              <a:rPr lang="en-IN" b="1" dirty="0" smtClean="0">
                <a:solidFill>
                  <a:srgbClr val="000000"/>
                </a:solidFill>
                <a:latin typeface="courier new"/>
              </a:rPr>
              <a:t>)</a:t>
            </a:r>
          </a:p>
          <a:p>
            <a:endParaRPr lang="en-IN" b="1" dirty="0" smtClean="0">
              <a:solidFill>
                <a:srgbClr val="000000"/>
              </a:solidFill>
              <a:latin typeface="courier new"/>
            </a:endParaRPr>
          </a:p>
          <a:p>
            <a:r>
              <a:rPr lang="en-IN" b="1" dirty="0" smtClean="0">
                <a:solidFill>
                  <a:srgbClr val="000000"/>
                </a:solidFill>
                <a:latin typeface="courier new"/>
              </a:rPr>
              <a:t>ALTER TABLE Persons</a:t>
            </a:r>
            <a:r>
              <a:rPr lang="en-IN" b="1" dirty="0" smtClean="0"/>
              <a:t/>
            </a:r>
            <a:br>
              <a:rPr lang="en-IN" b="1" dirty="0" smtClean="0"/>
            </a:br>
            <a:r>
              <a:rPr lang="en-IN" b="1" dirty="0" smtClean="0">
                <a:solidFill>
                  <a:srgbClr val="000000"/>
                </a:solidFill>
                <a:latin typeface="courier new"/>
              </a:rPr>
              <a:t>ADD CONSTRAINT </a:t>
            </a:r>
            <a:r>
              <a:rPr lang="en-IN" b="1" dirty="0" err="1" smtClean="0">
                <a:solidFill>
                  <a:srgbClr val="000000"/>
                </a:solidFill>
                <a:latin typeface="courier new"/>
              </a:rPr>
              <a:t>pk_PersonID</a:t>
            </a:r>
            <a:r>
              <a:rPr lang="en-IN" b="1" dirty="0" smtClean="0">
                <a:solidFill>
                  <a:srgbClr val="000000"/>
                </a:solidFill>
                <a:latin typeface="courier new"/>
              </a:rPr>
              <a:t> PRIMARY KEY (</a:t>
            </a:r>
            <a:r>
              <a:rPr lang="en-IN" b="1" dirty="0" err="1" smtClean="0">
                <a:solidFill>
                  <a:srgbClr val="000000"/>
                </a:solidFill>
                <a:latin typeface="courier new"/>
              </a:rPr>
              <a:t>P_Id,LastName</a:t>
            </a:r>
            <a:r>
              <a:rPr lang="en-IN" b="1" dirty="0" smtClean="0">
                <a:solidFill>
                  <a:srgbClr val="000000"/>
                </a:solidFill>
                <a:latin typeface="courier new"/>
              </a:rPr>
              <a:t>)</a:t>
            </a:r>
            <a:endParaRPr lang="en-IN"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ALTER TABLE Persons</a:t>
            </a:r>
            <a:br>
              <a:rPr lang="en-IN" dirty="0" smtClean="0"/>
            </a:br>
            <a:r>
              <a:rPr lang="en-IN" dirty="0" smtClean="0"/>
              <a:t>DROP PRIMARY KEY</a:t>
            </a:r>
          </a:p>
          <a:p>
            <a:endParaRPr lang="en-US" dirty="0" smtClean="0"/>
          </a:p>
          <a:p>
            <a:r>
              <a:rPr lang="fr-FR" dirty="0" smtClean="0"/>
              <a:t>ALTER TABLE </a:t>
            </a:r>
            <a:r>
              <a:rPr lang="fr-FR" dirty="0" err="1" smtClean="0"/>
              <a:t>Persons</a:t>
            </a:r>
            <a:r>
              <a:rPr lang="fr-FR" dirty="0" smtClean="0"/>
              <a:t/>
            </a:r>
            <a:br>
              <a:rPr lang="fr-FR" dirty="0" smtClean="0"/>
            </a:br>
            <a:r>
              <a:rPr lang="fr-FR" dirty="0" smtClean="0"/>
              <a:t>DROP CONSTRAINT </a:t>
            </a:r>
            <a:r>
              <a:rPr lang="fr-FR" dirty="0" err="1" smtClean="0"/>
              <a:t>pk_PersonID</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SQL FOREIGN KEY Constraint</a:t>
            </a:r>
            <a:br>
              <a:rPr lang="en-IN"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A FOREIGN KEY in one table points to a PRIMARY KEY in another table.</a:t>
            </a:r>
          </a:p>
          <a:p>
            <a:r>
              <a:rPr lang="en-IN" dirty="0" smtClean="0"/>
              <a:t>The FOREIGN KEY constraint is used to prevent actions that would destroy links between tables.</a:t>
            </a:r>
          </a:p>
          <a:p>
            <a:r>
              <a:rPr lang="en-IN" dirty="0" smtClean="0"/>
              <a:t>The FOREIGN KEY constraint also prevents that invalid data form being inserted into the foreign key column, because it has to be one of the values contained in the table it points to.</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323528"/>
            <a:ext cx="7498080" cy="1143000"/>
          </a:xfrm>
        </p:spPr>
        <p:txBody>
          <a:bodyPr/>
          <a:lstStyle/>
          <a:p>
            <a:endParaRPr lang="en-IN" dirty="0"/>
          </a:p>
        </p:txBody>
      </p:sp>
      <p:pic>
        <p:nvPicPr>
          <p:cNvPr id="4" name="Content Placeholder 3" descr="Capture1212.PNG"/>
          <p:cNvPicPr>
            <a:picLocks noGrp="1" noChangeAspect="1"/>
          </p:cNvPicPr>
          <p:nvPr>
            <p:ph idx="1"/>
          </p:nvPr>
        </p:nvPicPr>
        <p:blipFill>
          <a:blip r:embed="rId2" cstate="print"/>
          <a:stretch>
            <a:fillRect/>
          </a:stretch>
        </p:blipFill>
        <p:spPr>
          <a:xfrm>
            <a:off x="1140426" y="188640"/>
            <a:ext cx="7713697" cy="547698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CREATE TABLE Orders</a:t>
            </a:r>
            <a:br>
              <a:rPr lang="en-IN" dirty="0" smtClean="0"/>
            </a:br>
            <a:r>
              <a:rPr lang="en-IN" dirty="0" smtClean="0"/>
              <a:t>(</a:t>
            </a:r>
            <a:br>
              <a:rPr lang="en-IN" dirty="0" smtClean="0"/>
            </a:br>
            <a:r>
              <a:rPr lang="en-IN" dirty="0" err="1" smtClean="0"/>
              <a:t>O_Id</a:t>
            </a:r>
            <a:r>
              <a:rPr lang="en-IN" dirty="0" smtClean="0"/>
              <a:t> </a:t>
            </a:r>
            <a:r>
              <a:rPr lang="en-IN" dirty="0" err="1" smtClean="0"/>
              <a:t>int</a:t>
            </a:r>
            <a:r>
              <a:rPr lang="en-IN" dirty="0" smtClean="0"/>
              <a:t> NOT NULL PRIMARY KEY,</a:t>
            </a:r>
            <a:br>
              <a:rPr lang="en-IN" dirty="0" smtClean="0"/>
            </a:br>
            <a:r>
              <a:rPr lang="en-IN" dirty="0" err="1" smtClean="0"/>
              <a:t>OrderNo</a:t>
            </a:r>
            <a:r>
              <a:rPr lang="en-IN" dirty="0" smtClean="0"/>
              <a:t> </a:t>
            </a:r>
            <a:r>
              <a:rPr lang="en-IN" dirty="0" err="1" smtClean="0"/>
              <a:t>int</a:t>
            </a:r>
            <a:r>
              <a:rPr lang="en-IN" dirty="0" smtClean="0"/>
              <a:t> NOT NULL,</a:t>
            </a:r>
            <a:br>
              <a:rPr lang="en-IN" dirty="0" smtClean="0"/>
            </a:br>
            <a:r>
              <a:rPr lang="en-IN" dirty="0" err="1" smtClean="0"/>
              <a:t>P_Id</a:t>
            </a:r>
            <a:r>
              <a:rPr lang="en-IN" dirty="0" smtClean="0"/>
              <a:t> </a:t>
            </a:r>
            <a:r>
              <a:rPr lang="en-IN" dirty="0" err="1" smtClean="0"/>
              <a:t>int</a:t>
            </a:r>
            <a:r>
              <a:rPr lang="en-IN" dirty="0" smtClean="0"/>
              <a:t> FOREIGN KEY REFERENCES Persons(</a:t>
            </a:r>
            <a:r>
              <a:rPr lang="en-IN" dirty="0" err="1" smtClean="0"/>
              <a:t>P_Id</a:t>
            </a:r>
            <a:r>
              <a:rPr lang="en-IN" dirty="0" smtClean="0"/>
              <a:t>)</a:t>
            </a:r>
            <a:br>
              <a:rPr lang="en-IN" dirty="0" smtClean="0"/>
            </a:br>
            <a:r>
              <a:rPr lang="en-IN" dirty="0" smtClean="0"/>
              <a: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b="1" dirty="0" smtClean="0"/>
              <a:t>The following constraint types are valid :</a:t>
            </a:r>
          </a:p>
          <a:p>
            <a:r>
              <a:rPr lang="en-IN" sz="1600" dirty="0" smtClean="0"/>
              <a:t>NOT NULL</a:t>
            </a:r>
          </a:p>
          <a:p>
            <a:r>
              <a:rPr lang="en-IN" sz="1600" dirty="0" smtClean="0"/>
              <a:t>UNIQUE</a:t>
            </a:r>
          </a:p>
          <a:p>
            <a:r>
              <a:rPr lang="en-IN" sz="1600" dirty="0" smtClean="0"/>
              <a:t>PRIMARY KEY</a:t>
            </a:r>
          </a:p>
          <a:p>
            <a:r>
              <a:rPr lang="en-IN" sz="1600" dirty="0" smtClean="0"/>
              <a:t>FOREIGN KEY</a:t>
            </a:r>
          </a:p>
          <a:p>
            <a:r>
              <a:rPr lang="en-IN" sz="1600" dirty="0" smtClean="0"/>
              <a:t>CHECK</a:t>
            </a:r>
          </a:p>
          <a:p>
            <a:r>
              <a:rPr lang="en-IN" sz="1600" dirty="0" smtClean="0"/>
              <a:t>DEFAULT</a:t>
            </a:r>
            <a:endParaRPr lang="en-IN"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CREATE TABLE Orders</a:t>
            </a:r>
            <a:br>
              <a:rPr lang="en-IN" dirty="0" smtClean="0"/>
            </a:br>
            <a:r>
              <a:rPr lang="en-IN" dirty="0" smtClean="0"/>
              <a:t>(</a:t>
            </a:r>
            <a:br>
              <a:rPr lang="en-IN" dirty="0" smtClean="0"/>
            </a:br>
            <a:r>
              <a:rPr lang="en-IN" dirty="0" err="1" smtClean="0"/>
              <a:t>O_Id</a:t>
            </a:r>
            <a:r>
              <a:rPr lang="en-IN" dirty="0" smtClean="0"/>
              <a:t> </a:t>
            </a:r>
            <a:r>
              <a:rPr lang="en-IN" dirty="0" err="1" smtClean="0"/>
              <a:t>int</a:t>
            </a:r>
            <a:r>
              <a:rPr lang="en-IN" dirty="0" smtClean="0"/>
              <a:t> NOT NULL,</a:t>
            </a:r>
            <a:br>
              <a:rPr lang="en-IN" dirty="0" smtClean="0"/>
            </a:br>
            <a:r>
              <a:rPr lang="en-IN" dirty="0" err="1" smtClean="0"/>
              <a:t>OrderNo</a:t>
            </a:r>
            <a:r>
              <a:rPr lang="en-IN" dirty="0" smtClean="0"/>
              <a:t> </a:t>
            </a:r>
            <a:r>
              <a:rPr lang="en-IN" dirty="0" err="1" smtClean="0"/>
              <a:t>int</a:t>
            </a:r>
            <a:r>
              <a:rPr lang="en-IN" dirty="0" smtClean="0"/>
              <a:t> NOT NULL,</a:t>
            </a:r>
            <a:br>
              <a:rPr lang="en-IN" dirty="0" smtClean="0"/>
            </a:br>
            <a:r>
              <a:rPr lang="en-IN" dirty="0" err="1" smtClean="0"/>
              <a:t>P_Id</a:t>
            </a:r>
            <a:r>
              <a:rPr lang="en-IN" dirty="0" smtClean="0"/>
              <a:t> </a:t>
            </a:r>
            <a:r>
              <a:rPr lang="en-IN" dirty="0" err="1" smtClean="0"/>
              <a:t>int</a:t>
            </a:r>
            <a:r>
              <a:rPr lang="en-IN" dirty="0" smtClean="0"/>
              <a:t>,</a:t>
            </a:r>
            <a:br>
              <a:rPr lang="en-IN" dirty="0" smtClean="0"/>
            </a:br>
            <a:r>
              <a:rPr lang="en-IN" dirty="0" smtClean="0"/>
              <a:t>PRIMARY KEY (</a:t>
            </a:r>
            <a:r>
              <a:rPr lang="en-IN" dirty="0" err="1" smtClean="0"/>
              <a:t>O_Id</a:t>
            </a:r>
            <a:r>
              <a:rPr lang="en-IN" dirty="0" smtClean="0"/>
              <a:t>),</a:t>
            </a:r>
            <a:br>
              <a:rPr lang="en-IN" dirty="0" smtClean="0"/>
            </a:br>
            <a:r>
              <a:rPr lang="en-IN" dirty="0" smtClean="0"/>
              <a:t>FOREIGN KEY (</a:t>
            </a:r>
            <a:r>
              <a:rPr lang="en-IN" dirty="0" err="1" smtClean="0"/>
              <a:t>P_Id</a:t>
            </a:r>
            <a:r>
              <a:rPr lang="en-IN" dirty="0" smtClean="0"/>
              <a:t>) REFERENCES Persons(</a:t>
            </a:r>
            <a:r>
              <a:rPr lang="en-IN" dirty="0" err="1" smtClean="0"/>
              <a:t>P_Id</a:t>
            </a:r>
            <a:r>
              <a:rPr lang="en-IN" dirty="0" smtClean="0"/>
              <a:t>)</a:t>
            </a:r>
            <a:br>
              <a:rPr lang="en-IN" dirty="0" smtClean="0"/>
            </a:br>
            <a:r>
              <a:rPr lang="en-IN" dirty="0" smtClean="0"/>
              <a:t>)</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SQL CHECK Constraint</a:t>
            </a:r>
            <a:br>
              <a:rPr lang="en-IN" dirty="0" smtClean="0"/>
            </a:br>
            <a:r>
              <a:rPr lang="en-US" dirty="0" smtClean="0"/>
              <a:t> </a:t>
            </a:r>
            <a:endParaRPr lang="en-IN" dirty="0"/>
          </a:p>
        </p:txBody>
      </p:sp>
      <p:sp>
        <p:nvSpPr>
          <p:cNvPr id="3" name="Content Placeholder 2"/>
          <p:cNvSpPr>
            <a:spLocks noGrp="1"/>
          </p:cNvSpPr>
          <p:nvPr>
            <p:ph idx="1"/>
          </p:nvPr>
        </p:nvSpPr>
        <p:spPr/>
        <p:txBody>
          <a:bodyPr>
            <a:normAutofit lnSpcReduction="10000"/>
          </a:bodyPr>
          <a:lstStyle/>
          <a:p>
            <a:r>
              <a:rPr lang="en-IN" dirty="0" smtClean="0"/>
              <a:t>The CHECK constraint is used to limit the value range that can be placed in a column.</a:t>
            </a:r>
          </a:p>
          <a:p>
            <a:r>
              <a:rPr lang="en-IN" dirty="0" smtClean="0"/>
              <a:t>If you define a CHECK constraint on a single column it allows only certain values for this column.</a:t>
            </a:r>
          </a:p>
          <a:p>
            <a:r>
              <a:rPr lang="en-IN" dirty="0" smtClean="0"/>
              <a:t>If you define a CHECK constraint on a table it can limit the values in certain columns based on values in other columns in the row.</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CREATE TABLE Persons</a:t>
            </a:r>
            <a:br>
              <a:rPr lang="en-IN" dirty="0" smtClean="0"/>
            </a:br>
            <a:r>
              <a:rPr lang="en-IN" dirty="0" smtClean="0"/>
              <a:t>(</a:t>
            </a:r>
            <a:br>
              <a:rPr lang="en-IN" dirty="0" smtClean="0"/>
            </a:br>
            <a:r>
              <a:rPr lang="en-IN" dirty="0" err="1" smtClean="0"/>
              <a:t>P_Id</a:t>
            </a:r>
            <a:r>
              <a:rPr lang="en-IN" dirty="0" smtClean="0"/>
              <a:t> </a:t>
            </a:r>
            <a:r>
              <a:rPr lang="en-IN" dirty="0" err="1" smtClean="0"/>
              <a:t>int</a:t>
            </a:r>
            <a:r>
              <a:rPr lang="en-IN" dirty="0" smtClean="0"/>
              <a:t> NOT NULL,</a:t>
            </a:r>
            <a:br>
              <a:rPr lang="en-IN" dirty="0" smtClean="0"/>
            </a:br>
            <a:r>
              <a:rPr lang="en-IN" dirty="0" err="1" smtClean="0"/>
              <a:t>LastName</a:t>
            </a:r>
            <a:r>
              <a:rPr lang="en-IN" dirty="0" smtClean="0"/>
              <a:t> </a:t>
            </a:r>
            <a:r>
              <a:rPr lang="en-IN" dirty="0" err="1" smtClean="0"/>
              <a:t>varchar</a:t>
            </a:r>
            <a:r>
              <a:rPr lang="en-IN" dirty="0" smtClean="0"/>
              <a:t>(255) NOT NULL,</a:t>
            </a:r>
            <a:br>
              <a:rPr lang="en-IN" dirty="0" smtClean="0"/>
            </a:br>
            <a:r>
              <a:rPr lang="en-IN" dirty="0" err="1" smtClean="0"/>
              <a:t>FirstName</a:t>
            </a:r>
            <a:r>
              <a:rPr lang="en-IN" dirty="0" smtClean="0"/>
              <a:t> </a:t>
            </a:r>
            <a:r>
              <a:rPr lang="en-IN" dirty="0" err="1" smtClean="0"/>
              <a:t>varchar</a:t>
            </a:r>
            <a:r>
              <a:rPr lang="en-IN" dirty="0" smtClean="0"/>
              <a:t>(255),</a:t>
            </a:r>
            <a:br>
              <a:rPr lang="en-IN" dirty="0" smtClean="0"/>
            </a:br>
            <a:r>
              <a:rPr lang="en-IN" dirty="0" smtClean="0"/>
              <a:t>Address </a:t>
            </a:r>
            <a:r>
              <a:rPr lang="en-IN" dirty="0" err="1" smtClean="0"/>
              <a:t>varchar</a:t>
            </a:r>
            <a:r>
              <a:rPr lang="en-IN" dirty="0" smtClean="0"/>
              <a:t>(255),</a:t>
            </a:r>
            <a:br>
              <a:rPr lang="en-IN" dirty="0" smtClean="0"/>
            </a:br>
            <a:r>
              <a:rPr lang="en-IN" dirty="0" smtClean="0"/>
              <a:t>City </a:t>
            </a:r>
            <a:r>
              <a:rPr lang="en-IN" dirty="0" err="1" smtClean="0"/>
              <a:t>varchar</a:t>
            </a:r>
            <a:r>
              <a:rPr lang="en-IN" dirty="0" smtClean="0"/>
              <a:t>(255),</a:t>
            </a:r>
            <a:br>
              <a:rPr lang="en-IN" dirty="0" smtClean="0"/>
            </a:br>
            <a:r>
              <a:rPr lang="en-IN" dirty="0" smtClean="0"/>
              <a:t>CHECK (</a:t>
            </a:r>
            <a:r>
              <a:rPr lang="en-IN" dirty="0" err="1" smtClean="0"/>
              <a:t>P_Id</a:t>
            </a:r>
            <a:r>
              <a:rPr lang="en-IN" dirty="0" smtClean="0"/>
              <a:t>&gt;0)</a:t>
            </a:r>
            <a:br>
              <a:rPr lang="en-IN" dirty="0" smtClean="0"/>
            </a:br>
            <a:r>
              <a:rPr lang="en-IN" dirty="0" smtClean="0"/>
              <a:t>)</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CREATE TABLE Persons</a:t>
            </a:r>
            <a:br>
              <a:rPr lang="en-IN" dirty="0" smtClean="0"/>
            </a:br>
            <a:r>
              <a:rPr lang="en-IN" dirty="0" smtClean="0"/>
              <a:t>(</a:t>
            </a:r>
            <a:br>
              <a:rPr lang="en-IN" dirty="0" smtClean="0"/>
            </a:br>
            <a:r>
              <a:rPr lang="en-IN" dirty="0" err="1" smtClean="0"/>
              <a:t>P_Id</a:t>
            </a:r>
            <a:r>
              <a:rPr lang="en-IN" dirty="0" smtClean="0"/>
              <a:t> </a:t>
            </a:r>
            <a:r>
              <a:rPr lang="en-IN" dirty="0" err="1" smtClean="0"/>
              <a:t>int</a:t>
            </a:r>
            <a:r>
              <a:rPr lang="en-IN" dirty="0" smtClean="0"/>
              <a:t> NOT NULL CHECK (</a:t>
            </a:r>
            <a:r>
              <a:rPr lang="en-IN" dirty="0" err="1" smtClean="0"/>
              <a:t>P_Id</a:t>
            </a:r>
            <a:r>
              <a:rPr lang="en-IN" dirty="0" smtClean="0"/>
              <a:t>&gt;0),</a:t>
            </a:r>
            <a:br>
              <a:rPr lang="en-IN" dirty="0" smtClean="0"/>
            </a:br>
            <a:r>
              <a:rPr lang="en-IN" dirty="0" err="1" smtClean="0"/>
              <a:t>LastName</a:t>
            </a:r>
            <a:r>
              <a:rPr lang="en-IN" dirty="0" smtClean="0"/>
              <a:t> </a:t>
            </a:r>
            <a:r>
              <a:rPr lang="en-IN" dirty="0" err="1" smtClean="0"/>
              <a:t>varchar</a:t>
            </a:r>
            <a:r>
              <a:rPr lang="en-IN" dirty="0" smtClean="0"/>
              <a:t>(255) NOT NULL,</a:t>
            </a:r>
            <a:br>
              <a:rPr lang="en-IN" dirty="0" smtClean="0"/>
            </a:br>
            <a:r>
              <a:rPr lang="en-IN" dirty="0" err="1" smtClean="0"/>
              <a:t>FirstName</a:t>
            </a:r>
            <a:r>
              <a:rPr lang="en-IN" dirty="0" smtClean="0"/>
              <a:t> </a:t>
            </a:r>
            <a:r>
              <a:rPr lang="en-IN" dirty="0" err="1" smtClean="0"/>
              <a:t>varchar</a:t>
            </a:r>
            <a:r>
              <a:rPr lang="en-IN" dirty="0" smtClean="0"/>
              <a:t>(255),</a:t>
            </a:r>
            <a:br>
              <a:rPr lang="en-IN" dirty="0" smtClean="0"/>
            </a:br>
            <a:r>
              <a:rPr lang="en-IN" dirty="0" smtClean="0"/>
              <a:t>Address </a:t>
            </a:r>
            <a:r>
              <a:rPr lang="en-IN" dirty="0" err="1" smtClean="0"/>
              <a:t>varchar</a:t>
            </a:r>
            <a:r>
              <a:rPr lang="en-IN" dirty="0" smtClean="0"/>
              <a:t>(255),</a:t>
            </a:r>
            <a:br>
              <a:rPr lang="en-IN" dirty="0" smtClean="0"/>
            </a:br>
            <a:r>
              <a:rPr lang="en-IN" dirty="0" smtClean="0"/>
              <a:t>City </a:t>
            </a:r>
            <a:r>
              <a:rPr lang="en-IN" dirty="0" err="1" smtClean="0"/>
              <a:t>varchar</a:t>
            </a:r>
            <a:r>
              <a:rPr lang="en-IN" dirty="0" smtClean="0"/>
              <a:t>(255)</a:t>
            </a:r>
            <a:br>
              <a:rPr lang="en-IN" dirty="0" smtClean="0"/>
            </a:br>
            <a:r>
              <a:rPr lang="en-IN" dirty="0" smtClean="0"/>
              <a:t>)</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SQL DEFAULT Constraint</a:t>
            </a:r>
            <a:endParaRPr lang="en-IN" dirty="0"/>
          </a:p>
        </p:txBody>
      </p:sp>
      <p:sp>
        <p:nvSpPr>
          <p:cNvPr id="3" name="Content Placeholder 2"/>
          <p:cNvSpPr>
            <a:spLocks noGrp="1"/>
          </p:cNvSpPr>
          <p:nvPr>
            <p:ph idx="1"/>
          </p:nvPr>
        </p:nvSpPr>
        <p:spPr/>
        <p:txBody>
          <a:bodyPr/>
          <a:lstStyle/>
          <a:p>
            <a:r>
              <a:rPr lang="en-IN" dirty="0" smtClean="0"/>
              <a:t>The DEFAULT constraint is used to insert a default value into a column.</a:t>
            </a:r>
          </a:p>
          <a:p>
            <a:r>
              <a:rPr lang="en-IN" dirty="0" smtClean="0"/>
              <a:t>The default value will be added to all new records, if no other value is specified.</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CREATE TABLE Persons</a:t>
            </a:r>
            <a:br>
              <a:rPr lang="en-IN" dirty="0" smtClean="0"/>
            </a:br>
            <a:r>
              <a:rPr lang="en-IN" dirty="0" smtClean="0"/>
              <a:t>(</a:t>
            </a:r>
            <a:br>
              <a:rPr lang="en-IN" dirty="0" smtClean="0"/>
            </a:br>
            <a:r>
              <a:rPr lang="en-IN" dirty="0" err="1" smtClean="0"/>
              <a:t>P_Id</a:t>
            </a:r>
            <a:r>
              <a:rPr lang="en-IN" dirty="0" smtClean="0"/>
              <a:t> </a:t>
            </a:r>
            <a:r>
              <a:rPr lang="en-IN" dirty="0" err="1" smtClean="0"/>
              <a:t>int</a:t>
            </a:r>
            <a:r>
              <a:rPr lang="en-IN" dirty="0" smtClean="0"/>
              <a:t> NOT NULL,</a:t>
            </a:r>
            <a:br>
              <a:rPr lang="en-IN" dirty="0" smtClean="0"/>
            </a:br>
            <a:r>
              <a:rPr lang="en-IN" dirty="0" err="1" smtClean="0"/>
              <a:t>LastName</a:t>
            </a:r>
            <a:r>
              <a:rPr lang="en-IN" dirty="0" smtClean="0"/>
              <a:t> </a:t>
            </a:r>
            <a:r>
              <a:rPr lang="en-IN" dirty="0" err="1" smtClean="0"/>
              <a:t>varchar</a:t>
            </a:r>
            <a:r>
              <a:rPr lang="en-IN" dirty="0" smtClean="0"/>
              <a:t>(255) NOT NULL,</a:t>
            </a:r>
            <a:br>
              <a:rPr lang="en-IN" dirty="0" smtClean="0"/>
            </a:br>
            <a:r>
              <a:rPr lang="en-IN" dirty="0" err="1" smtClean="0"/>
              <a:t>FirstName</a:t>
            </a:r>
            <a:r>
              <a:rPr lang="en-IN" dirty="0" smtClean="0"/>
              <a:t> </a:t>
            </a:r>
            <a:r>
              <a:rPr lang="en-IN" dirty="0" err="1" smtClean="0"/>
              <a:t>varchar</a:t>
            </a:r>
            <a:r>
              <a:rPr lang="en-IN" dirty="0" smtClean="0"/>
              <a:t>(255),</a:t>
            </a:r>
            <a:br>
              <a:rPr lang="en-IN" dirty="0" smtClean="0"/>
            </a:br>
            <a:r>
              <a:rPr lang="en-IN" dirty="0" smtClean="0"/>
              <a:t>Address </a:t>
            </a:r>
            <a:r>
              <a:rPr lang="en-IN" dirty="0" err="1" smtClean="0"/>
              <a:t>varchar</a:t>
            </a:r>
            <a:r>
              <a:rPr lang="en-IN" dirty="0" smtClean="0"/>
              <a:t>(255),</a:t>
            </a:r>
            <a:br>
              <a:rPr lang="en-IN" dirty="0" smtClean="0"/>
            </a:br>
            <a:r>
              <a:rPr lang="en-IN" dirty="0" smtClean="0"/>
              <a:t>City </a:t>
            </a:r>
            <a:r>
              <a:rPr lang="en-IN" dirty="0" err="1" smtClean="0"/>
              <a:t>varchar</a:t>
            </a:r>
            <a:r>
              <a:rPr lang="en-IN" dirty="0" smtClean="0"/>
              <a:t>(255) DEFAULT '</a:t>
            </a:r>
            <a:r>
              <a:rPr lang="en-IN" dirty="0" err="1" smtClean="0"/>
              <a:t>Sandnes</a:t>
            </a:r>
            <a:r>
              <a:rPr lang="en-IN" dirty="0" smtClean="0"/>
              <a:t>'</a:t>
            </a:r>
            <a:br>
              <a:rPr lang="en-IN" dirty="0" smtClean="0"/>
            </a:br>
            <a:r>
              <a:rPr lang="en-IN" dirty="0" smtClean="0"/>
              <a:t>)</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CREATE TABLE Orders</a:t>
            </a:r>
            <a:br>
              <a:rPr lang="en-IN" dirty="0" smtClean="0"/>
            </a:br>
            <a:r>
              <a:rPr lang="en-IN" dirty="0" smtClean="0"/>
              <a:t>(</a:t>
            </a:r>
            <a:br>
              <a:rPr lang="en-IN" dirty="0" smtClean="0"/>
            </a:br>
            <a:r>
              <a:rPr lang="en-IN" dirty="0" err="1" smtClean="0"/>
              <a:t>O_Id</a:t>
            </a:r>
            <a:r>
              <a:rPr lang="en-IN" dirty="0" smtClean="0"/>
              <a:t> </a:t>
            </a:r>
            <a:r>
              <a:rPr lang="en-IN" dirty="0" err="1" smtClean="0"/>
              <a:t>int</a:t>
            </a:r>
            <a:r>
              <a:rPr lang="en-IN" dirty="0" smtClean="0"/>
              <a:t> NOT NULL,</a:t>
            </a:r>
            <a:br>
              <a:rPr lang="en-IN" dirty="0" smtClean="0"/>
            </a:br>
            <a:r>
              <a:rPr lang="en-IN" dirty="0" err="1" smtClean="0"/>
              <a:t>OrderNo</a:t>
            </a:r>
            <a:r>
              <a:rPr lang="en-IN" dirty="0" smtClean="0"/>
              <a:t> </a:t>
            </a:r>
            <a:r>
              <a:rPr lang="en-IN" dirty="0" err="1" smtClean="0"/>
              <a:t>int</a:t>
            </a:r>
            <a:r>
              <a:rPr lang="en-IN" dirty="0" smtClean="0"/>
              <a:t> NOT NULL,</a:t>
            </a:r>
            <a:br>
              <a:rPr lang="en-IN" dirty="0" smtClean="0"/>
            </a:br>
            <a:r>
              <a:rPr lang="en-IN" dirty="0" err="1" smtClean="0"/>
              <a:t>P_Id</a:t>
            </a:r>
            <a:r>
              <a:rPr lang="en-IN" dirty="0" smtClean="0"/>
              <a:t> </a:t>
            </a:r>
            <a:r>
              <a:rPr lang="en-IN" dirty="0" err="1" smtClean="0"/>
              <a:t>int</a:t>
            </a:r>
            <a:r>
              <a:rPr lang="en-IN" dirty="0" smtClean="0"/>
              <a:t>,</a:t>
            </a:r>
            <a:br>
              <a:rPr lang="en-IN" dirty="0" smtClean="0"/>
            </a:br>
            <a:r>
              <a:rPr lang="en-IN" dirty="0" err="1" smtClean="0"/>
              <a:t>OrderDate</a:t>
            </a:r>
            <a:r>
              <a:rPr lang="en-IN" dirty="0" smtClean="0"/>
              <a:t> date DEFAULT GETDATE()</a:t>
            </a:r>
            <a:br>
              <a:rPr lang="en-IN" dirty="0" smtClean="0"/>
            </a:br>
            <a:r>
              <a:rPr lang="en-IN" dirty="0" smtClean="0"/>
              <a:t>)</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ALTER TABLE Persons</a:t>
            </a:r>
            <a:br>
              <a:rPr lang="en-IN" dirty="0" smtClean="0"/>
            </a:br>
            <a:r>
              <a:rPr lang="en-IN" dirty="0" smtClean="0"/>
              <a:t>ALTER City SET DEFAULT 'SANDNES‘</a:t>
            </a:r>
          </a:p>
          <a:p>
            <a:endParaRPr lang="en-US" dirty="0" smtClean="0"/>
          </a:p>
          <a:p>
            <a:r>
              <a:rPr lang="en-IN" dirty="0" smtClean="0"/>
              <a:t>ALTER TABLE Persons</a:t>
            </a:r>
            <a:br>
              <a:rPr lang="en-IN" dirty="0" smtClean="0"/>
            </a:br>
            <a:r>
              <a:rPr lang="en-IN" dirty="0" smtClean="0"/>
              <a:t>MODIFY City DEFAULT 'SANDNES'</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ALTER TABLE Persons</a:t>
            </a:r>
            <a:br>
              <a:rPr lang="en-IN" dirty="0" smtClean="0"/>
            </a:br>
            <a:r>
              <a:rPr lang="en-IN" dirty="0" smtClean="0"/>
              <a:t>ALTER City DROP DEFAULT</a:t>
            </a:r>
          </a:p>
          <a:p>
            <a:endParaRPr lang="en-US" dirty="0" smtClean="0"/>
          </a:p>
          <a:p>
            <a:r>
              <a:rPr lang="en-IN" dirty="0" smtClean="0"/>
              <a:t>ALTER TABLE Persons</a:t>
            </a:r>
            <a:br>
              <a:rPr lang="en-IN" dirty="0" smtClean="0"/>
            </a:br>
            <a:r>
              <a:rPr lang="en-IN" dirty="0" smtClean="0"/>
              <a:t>ALTER COLUMN City DROP DEFAULT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without any constraints :</a:t>
            </a:r>
            <a:endParaRPr lang="en-IN" dirty="0"/>
          </a:p>
        </p:txBody>
      </p:sp>
      <p:sp>
        <p:nvSpPr>
          <p:cNvPr id="3" name="Content Placeholder 2"/>
          <p:cNvSpPr>
            <a:spLocks noGrp="1"/>
          </p:cNvSpPr>
          <p:nvPr>
            <p:ph idx="1"/>
          </p:nvPr>
        </p:nvSpPr>
        <p:spPr/>
        <p:txBody>
          <a:bodyPr>
            <a:normAutofit/>
          </a:bodyPr>
          <a:lstStyle/>
          <a:p>
            <a:r>
              <a:rPr lang="en-IN" sz="1600" dirty="0" smtClean="0"/>
              <a:t>CREATE TABLE Persons</a:t>
            </a:r>
            <a:br>
              <a:rPr lang="en-IN" sz="1600" dirty="0" smtClean="0"/>
            </a:br>
            <a:r>
              <a:rPr lang="en-IN" sz="1600" dirty="0" smtClean="0"/>
              <a:t>(</a:t>
            </a:r>
            <a:br>
              <a:rPr lang="en-IN" sz="1600" dirty="0" smtClean="0"/>
            </a:br>
            <a:r>
              <a:rPr lang="en-IN" sz="1600" dirty="0" err="1" smtClean="0"/>
              <a:t>P_Id</a:t>
            </a:r>
            <a:r>
              <a:rPr lang="en-IN" sz="1600" dirty="0" smtClean="0"/>
              <a:t> </a:t>
            </a:r>
            <a:r>
              <a:rPr lang="en-IN" sz="1600" dirty="0" err="1" smtClean="0"/>
              <a:t>int</a:t>
            </a:r>
            <a:r>
              <a:rPr lang="en-IN" sz="1600" dirty="0" smtClean="0"/>
              <a:t>,</a:t>
            </a:r>
            <a:br>
              <a:rPr lang="en-IN" sz="1600" dirty="0" smtClean="0"/>
            </a:br>
            <a:r>
              <a:rPr lang="en-IN" sz="1600" dirty="0" err="1" smtClean="0"/>
              <a:t>LastName</a:t>
            </a:r>
            <a:r>
              <a:rPr lang="en-IN" sz="1600" dirty="0" smtClean="0"/>
              <a:t> </a:t>
            </a:r>
            <a:r>
              <a:rPr lang="en-IN" sz="1600" dirty="0" err="1" smtClean="0"/>
              <a:t>varchar</a:t>
            </a:r>
            <a:r>
              <a:rPr lang="en-IN" sz="1600" dirty="0" smtClean="0"/>
              <a:t>(255),</a:t>
            </a:r>
            <a:br>
              <a:rPr lang="en-IN" sz="1600" dirty="0" smtClean="0"/>
            </a:br>
            <a:r>
              <a:rPr lang="en-IN" sz="1600" dirty="0" err="1" smtClean="0"/>
              <a:t>FirstName</a:t>
            </a:r>
            <a:r>
              <a:rPr lang="en-IN" sz="1600" dirty="0" smtClean="0"/>
              <a:t> </a:t>
            </a:r>
            <a:r>
              <a:rPr lang="en-IN" sz="1600" dirty="0" err="1" smtClean="0"/>
              <a:t>varchar</a:t>
            </a:r>
            <a:r>
              <a:rPr lang="en-IN" sz="1600" dirty="0" smtClean="0"/>
              <a:t>(255),</a:t>
            </a:r>
            <a:br>
              <a:rPr lang="en-IN" sz="1600" dirty="0" smtClean="0"/>
            </a:br>
            <a:r>
              <a:rPr lang="en-IN" sz="1600" dirty="0" smtClean="0"/>
              <a:t>Address </a:t>
            </a:r>
            <a:r>
              <a:rPr lang="en-IN" sz="1600" dirty="0" err="1" smtClean="0"/>
              <a:t>varchar</a:t>
            </a:r>
            <a:r>
              <a:rPr lang="en-IN" sz="1600" dirty="0" smtClean="0"/>
              <a:t>(255),</a:t>
            </a:r>
            <a:br>
              <a:rPr lang="en-IN" sz="1600" dirty="0" smtClean="0"/>
            </a:br>
            <a:r>
              <a:rPr lang="en-IN" sz="1600" dirty="0" smtClean="0"/>
              <a:t>City </a:t>
            </a:r>
            <a:r>
              <a:rPr lang="en-IN" sz="1600" dirty="0" err="1" smtClean="0"/>
              <a:t>varchar</a:t>
            </a:r>
            <a:r>
              <a:rPr lang="en-IN" sz="1600" dirty="0" smtClean="0"/>
              <a:t>(255)</a:t>
            </a:r>
            <a:br>
              <a:rPr lang="en-IN" sz="1600" dirty="0" smtClean="0"/>
            </a:br>
            <a:r>
              <a:rPr lang="en-IN" sz="1600" dirty="0" smtClean="0"/>
              <a:t>)</a:t>
            </a:r>
          </a:p>
          <a:p>
            <a:r>
              <a:rPr lang="en-US" sz="1600" dirty="0" smtClean="0"/>
              <a:t>The elements are now inserted using a INSERT INTO statement.</a:t>
            </a:r>
          </a:p>
          <a:p>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000000"/>
                </a:solidFill>
                <a:latin typeface="verdana"/>
              </a:rPr>
              <a:t>SQL NOT NULL Constraint</a:t>
            </a:r>
            <a:br>
              <a:rPr lang="en-IN" dirty="0" smtClean="0">
                <a:solidFill>
                  <a:srgbClr val="000000"/>
                </a:solidFill>
                <a:latin typeface="verdana"/>
              </a:rPr>
            </a:br>
            <a:endParaRPr lang="en-IN" dirty="0"/>
          </a:p>
        </p:txBody>
      </p:sp>
      <p:sp>
        <p:nvSpPr>
          <p:cNvPr id="3" name="Content Placeholder 2"/>
          <p:cNvSpPr>
            <a:spLocks noGrp="1"/>
          </p:cNvSpPr>
          <p:nvPr>
            <p:ph idx="1"/>
          </p:nvPr>
        </p:nvSpPr>
        <p:spPr/>
        <p:txBody>
          <a:bodyPr/>
          <a:lstStyle/>
          <a:p>
            <a:r>
              <a:rPr lang="en-IN" dirty="0" smtClean="0"/>
              <a:t>The NOT NULL constraint enforces a column to NOT accept NULL values.</a:t>
            </a:r>
          </a:p>
          <a:p>
            <a:r>
              <a:rPr lang="en-IN" dirty="0" smtClean="0"/>
              <a:t>The NOT NULL constraint enforces a field to always contain a value. This means that you cannot insert a new record, or update a record without adding a value to this field.</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NOT NULL : </a:t>
            </a:r>
            <a:endParaRPr lang="en-IN" dirty="0"/>
          </a:p>
        </p:txBody>
      </p:sp>
      <p:sp>
        <p:nvSpPr>
          <p:cNvPr id="3" name="Content Placeholder 2"/>
          <p:cNvSpPr>
            <a:spLocks noGrp="1"/>
          </p:cNvSpPr>
          <p:nvPr>
            <p:ph idx="1"/>
          </p:nvPr>
        </p:nvSpPr>
        <p:spPr/>
        <p:txBody>
          <a:bodyPr>
            <a:normAutofit/>
          </a:bodyPr>
          <a:lstStyle/>
          <a:p>
            <a:r>
              <a:rPr lang="en-IN" sz="1600" dirty="0" smtClean="0"/>
              <a:t>CREATE TABLE Persons</a:t>
            </a:r>
            <a:br>
              <a:rPr lang="en-IN" sz="1600" dirty="0" smtClean="0"/>
            </a:br>
            <a:r>
              <a:rPr lang="en-IN" sz="1600" dirty="0" smtClean="0"/>
              <a:t>(</a:t>
            </a:r>
            <a:br>
              <a:rPr lang="en-IN" sz="1600" dirty="0" smtClean="0"/>
            </a:br>
            <a:r>
              <a:rPr lang="en-IN" sz="1600" dirty="0" err="1" smtClean="0"/>
              <a:t>P_Id</a:t>
            </a:r>
            <a:r>
              <a:rPr lang="en-IN" sz="1600" dirty="0" smtClean="0"/>
              <a:t> </a:t>
            </a:r>
            <a:r>
              <a:rPr lang="en-IN" sz="1600" dirty="0" err="1" smtClean="0"/>
              <a:t>int</a:t>
            </a:r>
            <a:r>
              <a:rPr lang="en-IN" sz="1600" dirty="0" smtClean="0"/>
              <a:t> NOT NULL,</a:t>
            </a:r>
            <a:br>
              <a:rPr lang="en-IN" sz="1600" dirty="0" smtClean="0"/>
            </a:br>
            <a:r>
              <a:rPr lang="en-IN" sz="1600" dirty="0" err="1" smtClean="0"/>
              <a:t>LastName</a:t>
            </a:r>
            <a:r>
              <a:rPr lang="en-IN" sz="1600" dirty="0" smtClean="0"/>
              <a:t> </a:t>
            </a:r>
            <a:r>
              <a:rPr lang="en-IN" sz="1600" dirty="0" err="1" smtClean="0"/>
              <a:t>varchar</a:t>
            </a:r>
            <a:r>
              <a:rPr lang="en-IN" sz="1600" dirty="0" smtClean="0"/>
              <a:t>(255) NOT NULL,</a:t>
            </a:r>
            <a:br>
              <a:rPr lang="en-IN" sz="1600" dirty="0" smtClean="0"/>
            </a:br>
            <a:r>
              <a:rPr lang="en-IN" sz="1600" dirty="0" err="1" smtClean="0"/>
              <a:t>FirstName</a:t>
            </a:r>
            <a:r>
              <a:rPr lang="en-IN" sz="1600" dirty="0" smtClean="0"/>
              <a:t> </a:t>
            </a:r>
            <a:r>
              <a:rPr lang="en-IN" sz="1600" dirty="0" err="1" smtClean="0"/>
              <a:t>varchar</a:t>
            </a:r>
            <a:r>
              <a:rPr lang="en-IN" sz="1600" dirty="0" smtClean="0"/>
              <a:t>(255),</a:t>
            </a:r>
            <a:br>
              <a:rPr lang="en-IN" sz="1600" dirty="0" smtClean="0"/>
            </a:br>
            <a:r>
              <a:rPr lang="en-IN" sz="1600" dirty="0" smtClean="0"/>
              <a:t>Address </a:t>
            </a:r>
            <a:r>
              <a:rPr lang="en-IN" sz="1600" dirty="0" err="1" smtClean="0"/>
              <a:t>varchar</a:t>
            </a:r>
            <a:r>
              <a:rPr lang="en-IN" sz="1600" dirty="0" smtClean="0"/>
              <a:t>(255),</a:t>
            </a:r>
            <a:br>
              <a:rPr lang="en-IN" sz="1600" dirty="0" smtClean="0"/>
            </a:br>
            <a:r>
              <a:rPr lang="en-IN" sz="1600" dirty="0" smtClean="0"/>
              <a:t>City </a:t>
            </a:r>
            <a:r>
              <a:rPr lang="en-IN" sz="1600" dirty="0" err="1" smtClean="0"/>
              <a:t>varchar</a:t>
            </a:r>
            <a:r>
              <a:rPr lang="en-IN" sz="1600" dirty="0" smtClean="0"/>
              <a:t>(255)</a:t>
            </a:r>
            <a:br>
              <a:rPr lang="en-IN" sz="1600" dirty="0" smtClean="0"/>
            </a:br>
            <a:r>
              <a:rPr lang="en-IN" sz="1600" dirty="0" smtClean="0"/>
              <a:t>)</a:t>
            </a:r>
          </a:p>
          <a:p>
            <a:endParaRPr lang="en-IN" sz="1600" dirty="0" smtClean="0"/>
          </a:p>
          <a:p>
            <a:endParaRPr lang="en-IN" sz="1600" dirty="0" smtClean="0"/>
          </a:p>
          <a:p>
            <a:r>
              <a:rPr lang="en-IN" sz="1600" dirty="0" smtClean="0"/>
              <a:t>Now run insert query without </a:t>
            </a:r>
            <a:r>
              <a:rPr lang="en-IN" sz="1600" dirty="0" err="1" smtClean="0"/>
              <a:t>lastname</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000000"/>
                </a:solidFill>
                <a:latin typeface="verdana"/>
              </a:rPr>
              <a:t>SQL UNIQUE Constraint</a:t>
            </a:r>
            <a:br>
              <a:rPr lang="en-IN" dirty="0" smtClean="0">
                <a:solidFill>
                  <a:srgbClr val="000000"/>
                </a:solidFill>
                <a:latin typeface="verdana"/>
              </a:rPr>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UNIQUE constraint uniquely identifies each record in a database table.</a:t>
            </a:r>
          </a:p>
          <a:p>
            <a:r>
              <a:rPr lang="en-IN" dirty="0" smtClean="0"/>
              <a:t>The UNIQUE and PRIMARY KEY constraints both provide a guarantee for uniqueness for a column or set of columns.</a:t>
            </a:r>
          </a:p>
          <a:p>
            <a:r>
              <a:rPr lang="en-IN" dirty="0" smtClean="0"/>
              <a:t>A PRIMARY KEY constraint automatically has a UNIQUE constraint defined on it.</a:t>
            </a:r>
          </a:p>
          <a:p>
            <a:r>
              <a:rPr lang="en-IN" dirty="0" smtClean="0"/>
              <a:t>Note that you can have many UNIQUE constraints per table, but only one PRIMARY KEY constraint per table.</a:t>
            </a:r>
          </a:p>
          <a:p>
            <a:pPr>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UNIQUE : </a:t>
            </a:r>
            <a:endParaRPr lang="en-IN" dirty="0"/>
          </a:p>
        </p:txBody>
      </p:sp>
      <p:sp>
        <p:nvSpPr>
          <p:cNvPr id="3" name="Content Placeholder 2"/>
          <p:cNvSpPr>
            <a:spLocks noGrp="1"/>
          </p:cNvSpPr>
          <p:nvPr>
            <p:ph idx="1"/>
          </p:nvPr>
        </p:nvSpPr>
        <p:spPr/>
        <p:txBody>
          <a:bodyPr/>
          <a:lstStyle/>
          <a:p>
            <a:r>
              <a:rPr lang="en-IN" dirty="0" smtClean="0"/>
              <a:t>CREATE TABLE Persons</a:t>
            </a:r>
            <a:br>
              <a:rPr lang="en-IN" dirty="0" smtClean="0"/>
            </a:br>
            <a:r>
              <a:rPr lang="en-IN" dirty="0" smtClean="0"/>
              <a:t>(</a:t>
            </a:r>
            <a:br>
              <a:rPr lang="en-IN" dirty="0" smtClean="0"/>
            </a:br>
            <a:r>
              <a:rPr lang="en-IN" dirty="0" err="1" smtClean="0"/>
              <a:t>P_Id</a:t>
            </a:r>
            <a:r>
              <a:rPr lang="en-IN" dirty="0" smtClean="0"/>
              <a:t> </a:t>
            </a:r>
            <a:r>
              <a:rPr lang="en-IN" dirty="0" err="1" smtClean="0"/>
              <a:t>int</a:t>
            </a:r>
            <a:r>
              <a:rPr lang="en-IN" dirty="0" smtClean="0"/>
              <a:t> NOT NULL UNIQUE,</a:t>
            </a:r>
            <a:br>
              <a:rPr lang="en-IN" dirty="0" smtClean="0"/>
            </a:br>
            <a:r>
              <a:rPr lang="en-IN" dirty="0" err="1" smtClean="0"/>
              <a:t>LastName</a:t>
            </a:r>
            <a:r>
              <a:rPr lang="en-IN" dirty="0" smtClean="0"/>
              <a:t> </a:t>
            </a:r>
            <a:r>
              <a:rPr lang="en-IN" dirty="0" err="1" smtClean="0"/>
              <a:t>varchar</a:t>
            </a:r>
            <a:r>
              <a:rPr lang="en-IN" dirty="0" smtClean="0"/>
              <a:t>(255) NOT NULL,</a:t>
            </a:r>
            <a:br>
              <a:rPr lang="en-IN" dirty="0" smtClean="0"/>
            </a:br>
            <a:r>
              <a:rPr lang="en-IN" dirty="0" err="1" smtClean="0"/>
              <a:t>FirstName</a:t>
            </a:r>
            <a:r>
              <a:rPr lang="en-IN" dirty="0" smtClean="0"/>
              <a:t> </a:t>
            </a:r>
            <a:r>
              <a:rPr lang="en-IN" dirty="0" err="1" smtClean="0"/>
              <a:t>varchar</a:t>
            </a:r>
            <a:r>
              <a:rPr lang="en-IN" dirty="0" smtClean="0"/>
              <a:t>(255),</a:t>
            </a:r>
            <a:br>
              <a:rPr lang="en-IN" dirty="0" smtClean="0"/>
            </a:br>
            <a:r>
              <a:rPr lang="en-IN" dirty="0" smtClean="0"/>
              <a:t>Address </a:t>
            </a:r>
            <a:r>
              <a:rPr lang="en-IN" dirty="0" err="1" smtClean="0"/>
              <a:t>varchar</a:t>
            </a:r>
            <a:r>
              <a:rPr lang="en-IN" dirty="0" smtClean="0"/>
              <a:t>(255),</a:t>
            </a:r>
            <a:br>
              <a:rPr lang="en-IN" dirty="0" smtClean="0"/>
            </a:br>
            <a:r>
              <a:rPr lang="en-IN" dirty="0" smtClean="0"/>
              <a:t>City </a:t>
            </a:r>
            <a:r>
              <a:rPr lang="en-IN" dirty="0" err="1" smtClean="0"/>
              <a:t>varchar</a:t>
            </a:r>
            <a:r>
              <a:rPr lang="en-IN" dirty="0" smtClean="0"/>
              <a:t>(255)</a:t>
            </a:r>
            <a:br>
              <a:rPr lang="en-IN" dirty="0" smtClean="0"/>
            </a:br>
            <a:r>
              <a:rPr lang="en-IN" dirty="0" smtClean="0"/>
              <a: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CREATE TABLE Persons</a:t>
            </a:r>
            <a:br>
              <a:rPr lang="en-IN" dirty="0" smtClean="0"/>
            </a:br>
            <a:r>
              <a:rPr lang="en-IN" dirty="0" smtClean="0"/>
              <a:t>(</a:t>
            </a:r>
            <a:br>
              <a:rPr lang="en-IN" dirty="0" smtClean="0"/>
            </a:br>
            <a:r>
              <a:rPr lang="en-IN" dirty="0" err="1" smtClean="0"/>
              <a:t>P_Id</a:t>
            </a:r>
            <a:r>
              <a:rPr lang="en-IN" dirty="0" smtClean="0"/>
              <a:t> </a:t>
            </a:r>
            <a:r>
              <a:rPr lang="en-IN" dirty="0" err="1" smtClean="0"/>
              <a:t>int</a:t>
            </a:r>
            <a:r>
              <a:rPr lang="en-IN" dirty="0" smtClean="0"/>
              <a:t> NOT NULL,</a:t>
            </a:r>
            <a:br>
              <a:rPr lang="en-IN" dirty="0" smtClean="0"/>
            </a:br>
            <a:r>
              <a:rPr lang="en-IN" dirty="0" err="1" smtClean="0"/>
              <a:t>LastName</a:t>
            </a:r>
            <a:r>
              <a:rPr lang="en-IN" dirty="0" smtClean="0"/>
              <a:t> </a:t>
            </a:r>
            <a:r>
              <a:rPr lang="en-IN" dirty="0" err="1" smtClean="0"/>
              <a:t>varchar</a:t>
            </a:r>
            <a:r>
              <a:rPr lang="en-IN" dirty="0" smtClean="0"/>
              <a:t>(255) NOT NULL,</a:t>
            </a:r>
            <a:br>
              <a:rPr lang="en-IN" dirty="0" smtClean="0"/>
            </a:br>
            <a:r>
              <a:rPr lang="en-IN" dirty="0" err="1" smtClean="0"/>
              <a:t>FirstName</a:t>
            </a:r>
            <a:r>
              <a:rPr lang="en-IN" dirty="0" smtClean="0"/>
              <a:t> </a:t>
            </a:r>
            <a:r>
              <a:rPr lang="en-IN" dirty="0" err="1" smtClean="0"/>
              <a:t>varchar</a:t>
            </a:r>
            <a:r>
              <a:rPr lang="en-IN" dirty="0" smtClean="0"/>
              <a:t>(255),</a:t>
            </a:r>
            <a:br>
              <a:rPr lang="en-IN" dirty="0" smtClean="0"/>
            </a:br>
            <a:r>
              <a:rPr lang="en-IN" dirty="0" smtClean="0"/>
              <a:t>Address </a:t>
            </a:r>
            <a:r>
              <a:rPr lang="en-IN" dirty="0" err="1" smtClean="0"/>
              <a:t>varchar</a:t>
            </a:r>
            <a:r>
              <a:rPr lang="en-IN" dirty="0" smtClean="0"/>
              <a:t>(255),</a:t>
            </a:r>
            <a:br>
              <a:rPr lang="en-IN" dirty="0" smtClean="0"/>
            </a:br>
            <a:r>
              <a:rPr lang="en-IN" dirty="0" smtClean="0"/>
              <a:t>City </a:t>
            </a:r>
            <a:r>
              <a:rPr lang="en-IN" dirty="0" err="1" smtClean="0"/>
              <a:t>varchar</a:t>
            </a:r>
            <a:r>
              <a:rPr lang="en-IN" dirty="0" smtClean="0"/>
              <a:t>(255),</a:t>
            </a:r>
            <a:br>
              <a:rPr lang="en-IN" dirty="0" smtClean="0"/>
            </a:br>
            <a:r>
              <a:rPr lang="en-IN" dirty="0" smtClean="0"/>
              <a:t>UNIQUE (</a:t>
            </a:r>
            <a:r>
              <a:rPr lang="en-IN" dirty="0" err="1" smtClean="0"/>
              <a:t>P_Id</a:t>
            </a:r>
            <a:r>
              <a:rPr lang="en-IN" dirty="0" smtClean="0"/>
              <a:t>)</a:t>
            </a:r>
            <a:br>
              <a:rPr lang="en-IN" dirty="0" smtClean="0"/>
            </a:br>
            <a:r>
              <a:rPr lang="en-IN" dirty="0" smtClean="0"/>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smtClean="0"/>
              <a:t>CREATE TABLE Persons</a:t>
            </a:r>
            <a:br>
              <a:rPr lang="en-IN" dirty="0" smtClean="0"/>
            </a:br>
            <a:r>
              <a:rPr lang="en-IN" dirty="0" smtClean="0"/>
              <a:t>(</a:t>
            </a:r>
            <a:br>
              <a:rPr lang="en-IN" dirty="0" smtClean="0"/>
            </a:br>
            <a:r>
              <a:rPr lang="en-IN" dirty="0" err="1" smtClean="0"/>
              <a:t>P_Id</a:t>
            </a:r>
            <a:r>
              <a:rPr lang="en-IN" dirty="0" smtClean="0"/>
              <a:t> </a:t>
            </a:r>
            <a:r>
              <a:rPr lang="en-IN" dirty="0" err="1" smtClean="0"/>
              <a:t>int</a:t>
            </a:r>
            <a:r>
              <a:rPr lang="en-IN" dirty="0" smtClean="0"/>
              <a:t> NOT NULL,</a:t>
            </a:r>
            <a:br>
              <a:rPr lang="en-IN" dirty="0" smtClean="0"/>
            </a:br>
            <a:r>
              <a:rPr lang="en-IN" dirty="0" err="1" smtClean="0"/>
              <a:t>LastName</a:t>
            </a:r>
            <a:r>
              <a:rPr lang="en-IN" dirty="0" smtClean="0"/>
              <a:t> </a:t>
            </a:r>
            <a:r>
              <a:rPr lang="en-IN" dirty="0" err="1" smtClean="0"/>
              <a:t>varchar</a:t>
            </a:r>
            <a:r>
              <a:rPr lang="en-IN" dirty="0" smtClean="0"/>
              <a:t>(255) NOT NULL,</a:t>
            </a:r>
            <a:br>
              <a:rPr lang="en-IN" dirty="0" smtClean="0"/>
            </a:br>
            <a:r>
              <a:rPr lang="en-IN" dirty="0" err="1" smtClean="0"/>
              <a:t>FirstName</a:t>
            </a:r>
            <a:r>
              <a:rPr lang="en-IN" dirty="0" smtClean="0"/>
              <a:t> </a:t>
            </a:r>
            <a:r>
              <a:rPr lang="en-IN" dirty="0" err="1" smtClean="0"/>
              <a:t>varchar</a:t>
            </a:r>
            <a:r>
              <a:rPr lang="en-IN" dirty="0" smtClean="0"/>
              <a:t>(255),</a:t>
            </a:r>
            <a:br>
              <a:rPr lang="en-IN" dirty="0" smtClean="0"/>
            </a:br>
            <a:r>
              <a:rPr lang="en-IN" dirty="0" smtClean="0"/>
              <a:t>Address </a:t>
            </a:r>
            <a:r>
              <a:rPr lang="en-IN" dirty="0" err="1" smtClean="0"/>
              <a:t>varchar</a:t>
            </a:r>
            <a:r>
              <a:rPr lang="en-IN" dirty="0" smtClean="0"/>
              <a:t>(255),</a:t>
            </a:r>
            <a:br>
              <a:rPr lang="en-IN" dirty="0" smtClean="0"/>
            </a:br>
            <a:r>
              <a:rPr lang="en-IN" dirty="0" smtClean="0"/>
              <a:t>City </a:t>
            </a:r>
            <a:r>
              <a:rPr lang="en-IN" dirty="0" err="1" smtClean="0"/>
              <a:t>varchar</a:t>
            </a:r>
            <a:r>
              <a:rPr lang="en-IN" dirty="0" smtClean="0"/>
              <a:t>(255),</a:t>
            </a:r>
            <a:br>
              <a:rPr lang="en-IN" dirty="0" smtClean="0"/>
            </a:br>
            <a:r>
              <a:rPr lang="en-IN" dirty="0" smtClean="0"/>
              <a:t>CONSTRAINT </a:t>
            </a:r>
            <a:r>
              <a:rPr lang="en-IN" dirty="0" err="1" smtClean="0"/>
              <a:t>uc_PersonID</a:t>
            </a:r>
            <a:r>
              <a:rPr lang="en-IN" dirty="0" smtClean="0"/>
              <a:t> UNIQUE (</a:t>
            </a:r>
            <a:r>
              <a:rPr lang="en-IN" dirty="0" err="1" smtClean="0"/>
              <a:t>P_Id,LastName</a:t>
            </a:r>
            <a:r>
              <a:rPr lang="en-IN" dirty="0" smtClean="0"/>
              <a:t>)</a:t>
            </a:r>
            <a:br>
              <a:rPr lang="en-IN" dirty="0" smtClean="0"/>
            </a:br>
            <a:r>
              <a:rPr lang="en-IN" dirty="0" smtClean="0"/>
              <a:t>)</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70</TotalTime>
  <Words>511</Words>
  <Application>Microsoft Office PowerPoint</Application>
  <PresentationFormat>On-screen Show (4:3)</PresentationFormat>
  <Paragraphs>73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Solstice</vt:lpstr>
      <vt:lpstr>SQL CONSTRAINTS</vt:lpstr>
      <vt:lpstr>Slide 2</vt:lpstr>
      <vt:lpstr>Example without any constraints :</vt:lpstr>
      <vt:lpstr>SQL NOT NULL Constraint </vt:lpstr>
      <vt:lpstr>Example using NOT NULL : </vt:lpstr>
      <vt:lpstr>SQL UNIQUE Constraint </vt:lpstr>
      <vt:lpstr>Example using UNIQUE : </vt:lpstr>
      <vt:lpstr>Slide 8</vt:lpstr>
      <vt:lpstr>Slide 9</vt:lpstr>
      <vt:lpstr>Slide 10</vt:lpstr>
      <vt:lpstr>PRIMARY KEY</vt:lpstr>
      <vt:lpstr>Example: </vt:lpstr>
      <vt:lpstr>Slide 13</vt:lpstr>
      <vt:lpstr>Slide 14</vt:lpstr>
      <vt:lpstr>Slide 15</vt:lpstr>
      <vt:lpstr>Slide 16</vt:lpstr>
      <vt:lpstr>SQL FOREIGN KEY Constraint </vt:lpstr>
      <vt:lpstr>Slide 18</vt:lpstr>
      <vt:lpstr>Slide 19</vt:lpstr>
      <vt:lpstr>Slide 20</vt:lpstr>
      <vt:lpstr>SQL CHECK Constraint  </vt:lpstr>
      <vt:lpstr>Slide 22</vt:lpstr>
      <vt:lpstr>Slide 23</vt:lpstr>
      <vt:lpstr>SQL DEFAULT Constraint</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CONSTRAINTS</dc:title>
  <dc:creator>Ashu Sinha</dc:creator>
  <cp:lastModifiedBy>rajesh</cp:lastModifiedBy>
  <cp:revision>10</cp:revision>
  <dcterms:created xsi:type="dcterms:W3CDTF">2012-11-29T00:35:23Z</dcterms:created>
  <dcterms:modified xsi:type="dcterms:W3CDTF">2017-06-10T08:52:58Z</dcterms:modified>
</cp:coreProperties>
</file>