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0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E401DD0-3D97-4F35-956D-650CB37F6381}" type="datetimeFigureOut">
              <a:rPr lang="en-US" smtClean="0"/>
              <a:t>7/19/2013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D34BBD7-52E7-44F2-A858-14899B7362B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01DD0-3D97-4F35-956D-650CB37F6381}" type="datetimeFigureOut">
              <a:rPr lang="en-US" smtClean="0"/>
              <a:t>7/19/2013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4BBD7-52E7-44F2-A858-14899B7362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01DD0-3D97-4F35-956D-650CB37F6381}" type="datetimeFigureOut">
              <a:rPr lang="en-US" smtClean="0"/>
              <a:t>7/19/2013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4BBD7-52E7-44F2-A858-14899B7362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E401DD0-3D97-4F35-956D-650CB37F6381}" type="datetimeFigureOut">
              <a:rPr lang="en-US" smtClean="0"/>
              <a:t>7/19/2013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D34BBD7-52E7-44F2-A858-14899B7362B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E401DD0-3D97-4F35-956D-650CB37F6381}" type="datetimeFigureOut">
              <a:rPr lang="en-US" smtClean="0"/>
              <a:t>7/19/2013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D34BBD7-52E7-44F2-A858-14899B7362B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01DD0-3D97-4F35-956D-650CB37F6381}" type="datetimeFigureOut">
              <a:rPr lang="en-US" smtClean="0"/>
              <a:t>7/19/2013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4BBD7-52E7-44F2-A858-14899B7362B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01DD0-3D97-4F35-956D-650CB37F6381}" type="datetimeFigureOut">
              <a:rPr lang="en-US" smtClean="0"/>
              <a:t>7/19/2013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4BBD7-52E7-44F2-A858-14899B7362B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E401DD0-3D97-4F35-956D-650CB37F6381}" type="datetimeFigureOut">
              <a:rPr lang="en-US" smtClean="0"/>
              <a:t>7/19/2013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D34BBD7-52E7-44F2-A858-14899B7362B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01DD0-3D97-4F35-956D-650CB37F6381}" type="datetimeFigureOut">
              <a:rPr lang="en-US" smtClean="0"/>
              <a:t>7/19/2013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4BBD7-52E7-44F2-A858-14899B7362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E401DD0-3D97-4F35-956D-650CB37F6381}" type="datetimeFigureOut">
              <a:rPr lang="en-US" smtClean="0"/>
              <a:t>7/19/2013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D34BBD7-52E7-44F2-A858-14899B7362B7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E401DD0-3D97-4F35-956D-650CB37F6381}" type="datetimeFigureOut">
              <a:rPr lang="en-US" smtClean="0"/>
              <a:t>7/19/2013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D34BBD7-52E7-44F2-A858-14899B7362B7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E401DD0-3D97-4F35-956D-650CB37F6381}" type="datetimeFigureOut">
              <a:rPr lang="en-US" smtClean="0"/>
              <a:t>7/19/2013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D34BBD7-52E7-44F2-A858-14899B7362B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362200"/>
            <a:ext cx="6172200" cy="1894362"/>
          </a:xfrm>
        </p:spPr>
        <p:txBody>
          <a:bodyPr/>
          <a:lstStyle/>
          <a:p>
            <a:r>
              <a:rPr lang="en-US" dirty="0" smtClean="0"/>
              <a:t>SQL Join Operations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438400"/>
            <a:ext cx="8077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Joins</a:t>
            </a:r>
            <a:r>
              <a:rPr lang="en-US" sz="2000" b="1" dirty="0" smtClean="0"/>
              <a:t> </a:t>
            </a:r>
            <a:r>
              <a:rPr lang="en-US" sz="2000" b="1" dirty="0" smtClean="0"/>
              <a:t>:-</a:t>
            </a:r>
          </a:p>
          <a:p>
            <a:endParaRPr lang="en-US" sz="2000" b="1" dirty="0" smtClean="0"/>
          </a:p>
          <a:p>
            <a:pPr algn="just"/>
            <a:r>
              <a:rPr lang="en-US" sz="2000" dirty="0" smtClean="0"/>
              <a:t>An SQL JOIN clause is used to combine rows from two or more tables, based on a common field between them.</a:t>
            </a:r>
          </a:p>
          <a:p>
            <a:pPr algn="just"/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Joins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600200"/>
            <a:ext cx="7924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2800" dirty="0" smtClean="0"/>
              <a:t>Inner Join</a:t>
            </a:r>
          </a:p>
          <a:p>
            <a:pPr marL="342900" indent="-342900"/>
            <a:r>
              <a:rPr lang="en-US" sz="2800" dirty="0" smtClean="0"/>
              <a:t>2) Outer Join</a:t>
            </a:r>
          </a:p>
          <a:p>
            <a:pPr marL="342900" indent="-342900"/>
            <a:r>
              <a:rPr lang="en-US" sz="2800" dirty="0"/>
              <a:t>	</a:t>
            </a:r>
            <a:r>
              <a:rPr lang="en-US" sz="2800" dirty="0" smtClean="0"/>
              <a:t>a) Left Outer Join</a:t>
            </a:r>
          </a:p>
          <a:p>
            <a:pPr marL="342900" indent="-342900"/>
            <a:r>
              <a:rPr lang="en-US" sz="2800" dirty="0"/>
              <a:t>	</a:t>
            </a:r>
            <a:r>
              <a:rPr lang="en-US" sz="2800" dirty="0" smtClean="0"/>
              <a:t>b) Right Outer Join</a:t>
            </a:r>
          </a:p>
          <a:p>
            <a:pPr marL="342900" indent="-342900"/>
            <a:r>
              <a:rPr lang="en-US" sz="2800" dirty="0"/>
              <a:t>	</a:t>
            </a:r>
            <a:r>
              <a:rPr lang="en-US" sz="2800" dirty="0" smtClean="0"/>
              <a:t>c) Full Outer Join</a:t>
            </a:r>
          </a:p>
          <a:p>
            <a:pPr marL="342900" indent="-342900"/>
            <a:endParaRPr lang="en-US" sz="2800" dirty="0" smtClean="0"/>
          </a:p>
          <a:p>
            <a:pPr marL="342900" indent="-342900"/>
            <a:r>
              <a:rPr lang="en-US" sz="2800" dirty="0" smtClean="0"/>
              <a:t>3) Cross Join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467600" cy="1143000"/>
          </a:xfrm>
        </p:spPr>
        <p:txBody>
          <a:bodyPr/>
          <a:lstStyle/>
          <a:p>
            <a:r>
              <a:rPr lang="en-US" dirty="0" smtClean="0"/>
              <a:t>Inner Join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295400"/>
            <a:ext cx="7620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Inner join</a:t>
            </a:r>
            <a:r>
              <a:rPr lang="en-US" dirty="0" smtClean="0"/>
              <a:t> produces only the set of records that match in both Table A and Table B. The query compares each row of A with each row of B to find all pairs of rows which satisfy the join-predicate. </a:t>
            </a:r>
          </a:p>
          <a:p>
            <a:endParaRPr lang="en-US" dirty="0"/>
          </a:p>
          <a:p>
            <a:r>
              <a:rPr lang="en-US" dirty="0" smtClean="0"/>
              <a:t>Example :</a:t>
            </a:r>
          </a:p>
          <a:p>
            <a:endParaRPr lang="en-US" dirty="0"/>
          </a:p>
          <a:p>
            <a:r>
              <a:rPr lang="en-US" b="1" dirty="0" smtClean="0"/>
              <a:t>SQL&gt; select * from Persons;</a:t>
            </a: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b="1" dirty="0" smtClean="0"/>
              <a:t>SQL&gt; select * from Orders;</a:t>
            </a:r>
          </a:p>
          <a:p>
            <a:endParaRPr lang="en-US" dirty="0" smtClean="0"/>
          </a:p>
          <a:p>
            <a:r>
              <a:rPr lang="en-US" dirty="0" smtClean="0"/>
              <a:t>      P_ID  NAME       STATE</a:t>
            </a:r>
            <a:r>
              <a:rPr lang="en-US" dirty="0"/>
              <a:t> </a:t>
            </a:r>
            <a:r>
              <a:rPr lang="en-US" dirty="0" smtClean="0"/>
              <a:t>           O_ID     ORDER_NO       P_ID</a:t>
            </a:r>
          </a:p>
          <a:p>
            <a:r>
              <a:rPr lang="en-US" dirty="0" smtClean="0"/>
              <a:t>       ---------- ---------- ----------	----------       ----------          ----------</a:t>
            </a:r>
          </a:p>
          <a:p>
            <a:r>
              <a:rPr lang="en-US" dirty="0" smtClean="0"/>
              <a:t>		</a:t>
            </a:r>
          </a:p>
          <a:p>
            <a:r>
              <a:rPr lang="en-US" dirty="0" smtClean="0"/>
              <a:t>         1     </a:t>
            </a:r>
            <a:r>
              <a:rPr lang="en-US" dirty="0" err="1" smtClean="0"/>
              <a:t>Prateek</a:t>
            </a:r>
            <a:r>
              <a:rPr lang="en-US" dirty="0" smtClean="0"/>
              <a:t>    </a:t>
            </a:r>
            <a:r>
              <a:rPr lang="en-US" dirty="0" err="1" smtClean="0"/>
              <a:t>Gujrat</a:t>
            </a:r>
            <a:r>
              <a:rPr lang="en-US" dirty="0" smtClean="0"/>
              <a:t>                    1             111                 2</a:t>
            </a:r>
          </a:p>
          <a:p>
            <a:endParaRPr lang="en-US" dirty="0" smtClean="0"/>
          </a:p>
          <a:p>
            <a:r>
              <a:rPr lang="en-US" dirty="0" smtClean="0"/>
              <a:t>         2     </a:t>
            </a:r>
            <a:r>
              <a:rPr lang="en-US" dirty="0" err="1" smtClean="0"/>
              <a:t>Priyanka</a:t>
            </a:r>
            <a:r>
              <a:rPr lang="en-US" dirty="0" smtClean="0"/>
              <a:t>    HP	</a:t>
            </a:r>
            <a:r>
              <a:rPr lang="en-US" dirty="0"/>
              <a:t>	</a:t>
            </a:r>
            <a:r>
              <a:rPr lang="en-US" dirty="0" smtClean="0"/>
              <a:t>     2             222                3</a:t>
            </a:r>
          </a:p>
          <a:p>
            <a:endParaRPr lang="en-US" dirty="0" smtClean="0"/>
          </a:p>
          <a:p>
            <a:r>
              <a:rPr lang="en-US" dirty="0" smtClean="0"/>
              <a:t>         3     </a:t>
            </a:r>
            <a:r>
              <a:rPr lang="en-US" dirty="0" err="1" smtClean="0"/>
              <a:t>Rajat</a:t>
            </a:r>
            <a:r>
              <a:rPr lang="en-US" dirty="0" smtClean="0"/>
              <a:t>         Delhi		     4            444                 4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685800"/>
            <a:ext cx="815340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Implicit join notation :</a:t>
            </a:r>
          </a:p>
          <a:p>
            <a:endParaRPr lang="en-US" sz="2400" b="1" dirty="0"/>
          </a:p>
          <a:p>
            <a:r>
              <a:rPr lang="en-US" sz="2400" b="1" dirty="0" smtClean="0"/>
              <a:t>SQL&gt; SELECT * FROM Persons, Orders WHERE </a:t>
            </a:r>
            <a:r>
              <a:rPr lang="en-US" sz="2400" b="1" dirty="0" err="1" smtClean="0"/>
              <a:t>Persons.p_id</a:t>
            </a:r>
            <a:r>
              <a:rPr lang="en-US" sz="2400" b="1" dirty="0" smtClean="0"/>
              <a:t>=</a:t>
            </a:r>
            <a:r>
              <a:rPr lang="en-US" sz="2400" b="1" dirty="0" err="1" smtClean="0"/>
              <a:t>Orders.p_id</a:t>
            </a:r>
            <a:r>
              <a:rPr lang="en-US" sz="2400" b="1" dirty="0" smtClean="0"/>
              <a:t>;</a:t>
            </a:r>
          </a:p>
          <a:p>
            <a:endParaRPr lang="en-US" dirty="0" smtClean="0"/>
          </a:p>
          <a:p>
            <a:r>
              <a:rPr lang="en-US" sz="2000" dirty="0" smtClean="0"/>
              <a:t>      P_ID  NAME       STATE            O_ID   ORDER_NO      P_ID</a:t>
            </a:r>
          </a:p>
          <a:p>
            <a:r>
              <a:rPr lang="en-US" sz="2000" dirty="0" smtClean="0"/>
              <a:t>   ----------  ----------     ----------          ----------       ----------       --------</a:t>
            </a:r>
          </a:p>
          <a:p>
            <a:r>
              <a:rPr lang="en-US" sz="2000" dirty="0" smtClean="0"/>
              <a:t>         2     </a:t>
            </a:r>
            <a:r>
              <a:rPr lang="en-US" sz="2000" dirty="0" err="1" smtClean="0"/>
              <a:t>Priyanka</a:t>
            </a:r>
            <a:r>
              <a:rPr lang="en-US" sz="2000" dirty="0" smtClean="0"/>
              <a:t>     HP                    1             111                 2</a:t>
            </a:r>
          </a:p>
          <a:p>
            <a:r>
              <a:rPr lang="en-US" sz="2000" dirty="0" smtClean="0"/>
              <a:t>         3     </a:t>
            </a:r>
            <a:r>
              <a:rPr lang="en-US" sz="2000" dirty="0" err="1" smtClean="0"/>
              <a:t>Rajat</a:t>
            </a:r>
            <a:r>
              <a:rPr lang="en-US" sz="2000" dirty="0" smtClean="0"/>
              <a:t>          Delhi                 2              222                3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z="2400" dirty="0" smtClean="0"/>
              <a:t>Explicit Join Notation :</a:t>
            </a:r>
          </a:p>
          <a:p>
            <a:endParaRPr lang="en-US" sz="2400" b="1" dirty="0"/>
          </a:p>
          <a:p>
            <a:r>
              <a:rPr lang="en-US" sz="2400" b="1" dirty="0" smtClean="0"/>
              <a:t>SQL&gt; SELECT * FROM Persons INNER JOIN Orders ON </a:t>
            </a:r>
            <a:r>
              <a:rPr lang="en-US" sz="2400" b="1" dirty="0" err="1" smtClean="0"/>
              <a:t>Persons.p_id</a:t>
            </a:r>
            <a:r>
              <a:rPr lang="en-US" sz="2400" b="1" dirty="0" smtClean="0"/>
              <a:t> = </a:t>
            </a:r>
            <a:r>
              <a:rPr lang="en-US" sz="2400" b="1" dirty="0" err="1" smtClean="0"/>
              <a:t>Orders.p_id</a:t>
            </a:r>
            <a:r>
              <a:rPr lang="en-US" sz="2400" b="1" dirty="0" smtClean="0"/>
              <a:t>;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228600"/>
            <a:ext cx="7467600" cy="1143000"/>
          </a:xfrm>
        </p:spPr>
        <p:txBody>
          <a:bodyPr/>
          <a:lstStyle/>
          <a:p>
            <a:r>
              <a:rPr lang="en-US" dirty="0" smtClean="0"/>
              <a:t>Left Outer Join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990600"/>
            <a:ext cx="8077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Left outer join</a:t>
            </a:r>
            <a:r>
              <a:rPr lang="en-US" sz="2000" dirty="0" smtClean="0"/>
              <a:t> produces a complete set of records from Table A, with the matching records (where available) in Table B. If there is no match, the right side will contain null.</a:t>
            </a:r>
          </a:p>
          <a:p>
            <a:endParaRPr lang="en-US" sz="2000" dirty="0"/>
          </a:p>
          <a:p>
            <a:r>
              <a:rPr lang="en-US" sz="2000" b="1" dirty="0" smtClean="0"/>
              <a:t>SQL&gt; SELECT * FROM Persons, Orders where </a:t>
            </a:r>
            <a:r>
              <a:rPr lang="en-US" sz="2000" b="1" dirty="0" err="1" smtClean="0"/>
              <a:t>Persons.p_id</a:t>
            </a:r>
            <a:r>
              <a:rPr lang="en-US" sz="2000" b="1" dirty="0" smtClean="0"/>
              <a:t>=</a:t>
            </a:r>
            <a:r>
              <a:rPr lang="en-US" sz="2000" b="1" dirty="0" err="1" smtClean="0"/>
              <a:t>Orders.p_id</a:t>
            </a:r>
            <a:r>
              <a:rPr lang="en-US" sz="2000" b="1" dirty="0" smtClean="0"/>
              <a:t>(+);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      P_ID NAME       STATE            O_ID   ORDER_NO  P_ID</a:t>
            </a:r>
          </a:p>
          <a:p>
            <a:r>
              <a:rPr lang="en-US" sz="2000" b="1" dirty="0" smtClean="0"/>
              <a:t>     ---------- ----------       ----------        ----------    ---------     ---------</a:t>
            </a:r>
          </a:p>
          <a:p>
            <a:r>
              <a:rPr lang="en-US" sz="2000" b="1" dirty="0" smtClean="0"/>
              <a:t>         2    </a:t>
            </a:r>
            <a:r>
              <a:rPr lang="en-US" sz="2000" b="1" dirty="0" err="1" smtClean="0"/>
              <a:t>Priyanka</a:t>
            </a:r>
            <a:r>
              <a:rPr lang="en-US" sz="2000" b="1" dirty="0" smtClean="0"/>
              <a:t>         HP                  1           111                2	       </a:t>
            </a:r>
          </a:p>
          <a:p>
            <a:r>
              <a:rPr lang="en-US" sz="2000" b="1" dirty="0" smtClean="0"/>
              <a:t>         3    </a:t>
            </a:r>
            <a:r>
              <a:rPr lang="en-US" sz="2000" b="1" dirty="0" err="1" smtClean="0"/>
              <a:t>Rajat</a:t>
            </a:r>
            <a:r>
              <a:rPr lang="en-US" sz="2000" b="1" dirty="0" smtClean="0"/>
              <a:t>            Delhi                 2           222               3</a:t>
            </a:r>
          </a:p>
          <a:p>
            <a:r>
              <a:rPr lang="en-US" sz="2000" b="1" dirty="0" smtClean="0"/>
              <a:t>         1    </a:t>
            </a:r>
            <a:r>
              <a:rPr lang="en-US" sz="2000" b="1" dirty="0" err="1" smtClean="0"/>
              <a:t>Prateek</a:t>
            </a:r>
            <a:r>
              <a:rPr lang="en-US" sz="2000" b="1" dirty="0" smtClean="0"/>
              <a:t>        Gujarat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20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000" b="1" dirty="0" smtClean="0"/>
              <a:t>SQL&gt; SELECT * FROM Persons LEFT JOIN Orders ON </a:t>
            </a:r>
            <a:r>
              <a:rPr lang="en-US" sz="2000" b="1" dirty="0" err="1" smtClean="0"/>
              <a:t>Persons.p_id</a:t>
            </a:r>
            <a:r>
              <a:rPr lang="en-US" sz="2000" b="1" dirty="0" smtClean="0"/>
              <a:t>=</a:t>
            </a:r>
            <a:r>
              <a:rPr lang="en-US" sz="2000" b="1" dirty="0" err="1" smtClean="0"/>
              <a:t>Orders.p_id</a:t>
            </a:r>
            <a:r>
              <a:rPr lang="en-US" sz="2000" b="1" dirty="0" smtClean="0"/>
              <a:t> ;</a:t>
            </a:r>
            <a:endParaRPr lang="en-US" sz="20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r>
              <a:rPr lang="en-US" dirty="0" smtClean="0"/>
              <a:t>Right Outer Join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447800"/>
            <a:ext cx="82296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Right outer join</a:t>
            </a:r>
            <a:r>
              <a:rPr lang="en-US" sz="2000" dirty="0" smtClean="0"/>
              <a:t> produces a complete set of records from Table B, with the matching records (where available) in Table A. If there is no match, the left side will contain null.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b="1" dirty="0" smtClean="0"/>
              <a:t>SQL&gt; SELECT * FROM </a:t>
            </a:r>
            <a:r>
              <a:rPr lang="en-US" sz="2000" b="1" dirty="0" err="1" smtClean="0"/>
              <a:t>Persons,Orders</a:t>
            </a:r>
            <a:r>
              <a:rPr lang="en-US" sz="2000" b="1" dirty="0" smtClean="0"/>
              <a:t> where </a:t>
            </a:r>
            <a:r>
              <a:rPr lang="en-US" sz="2000" b="1" dirty="0" err="1" smtClean="0"/>
              <a:t>Persons.p_id</a:t>
            </a:r>
            <a:r>
              <a:rPr lang="en-US" sz="2000" b="1" dirty="0" smtClean="0"/>
              <a:t>(+)=</a:t>
            </a:r>
            <a:r>
              <a:rPr lang="en-US" sz="2000" b="1" dirty="0" err="1" smtClean="0"/>
              <a:t>Orders.p_id</a:t>
            </a:r>
            <a:r>
              <a:rPr lang="en-US" sz="2000" b="1" dirty="0" smtClean="0"/>
              <a:t>;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   P_ID     NAME       STATE        O_ID   ORDER_NO       P_ID</a:t>
            </a:r>
          </a:p>
          <a:p>
            <a:r>
              <a:rPr lang="en-US" sz="2000" b="1" dirty="0" smtClean="0"/>
              <a:t>  ---------- ----------        ----------    ----------     ----------        ----------</a:t>
            </a:r>
          </a:p>
          <a:p>
            <a:r>
              <a:rPr lang="en-US" sz="2000" b="1" dirty="0" smtClean="0"/>
              <a:t>         2       </a:t>
            </a:r>
            <a:r>
              <a:rPr lang="en-US" sz="2000" b="1" dirty="0" err="1" smtClean="0"/>
              <a:t>Priyanka</a:t>
            </a:r>
            <a:r>
              <a:rPr lang="en-US" sz="2000" b="1" dirty="0" smtClean="0"/>
              <a:t>        HP             1             111                2</a:t>
            </a:r>
          </a:p>
          <a:p>
            <a:r>
              <a:rPr lang="en-US" sz="2000" b="1" dirty="0" smtClean="0"/>
              <a:t>         3       </a:t>
            </a:r>
            <a:r>
              <a:rPr lang="en-US" sz="2000" b="1" dirty="0" err="1" smtClean="0"/>
              <a:t>Rajat</a:t>
            </a:r>
            <a:r>
              <a:rPr lang="en-US" sz="2000" b="1" dirty="0" smtClean="0"/>
              <a:t>            Delhi           2             222                3</a:t>
            </a:r>
          </a:p>
          <a:p>
            <a:r>
              <a:rPr lang="en-US" sz="2000" b="1" dirty="0" smtClean="0"/>
              <a:t>				       4             444                4</a:t>
            </a:r>
          </a:p>
          <a:p>
            <a:endParaRPr lang="en-US" sz="2000" b="1" dirty="0"/>
          </a:p>
          <a:p>
            <a:r>
              <a:rPr lang="en-US" sz="2000" b="1" dirty="0" smtClean="0"/>
              <a:t>SQL&gt; SELECT * FROM Persons RIGHT JOIN Orders ON </a:t>
            </a:r>
            <a:r>
              <a:rPr lang="en-US" sz="2000" b="1" dirty="0" err="1" smtClean="0"/>
              <a:t>Persons.p_id</a:t>
            </a:r>
            <a:r>
              <a:rPr lang="en-US" sz="2000" b="1" dirty="0" smtClean="0"/>
              <a:t>=</a:t>
            </a:r>
            <a:r>
              <a:rPr lang="en-US" sz="2000" b="1" dirty="0" err="1" smtClean="0"/>
              <a:t>Orders.p_id</a:t>
            </a:r>
            <a:r>
              <a:rPr lang="en-US" sz="2000" b="1" dirty="0" smtClean="0"/>
              <a:t>;</a:t>
            </a:r>
          </a:p>
          <a:p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Full Outer Join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143000"/>
            <a:ext cx="79248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Full outer join</a:t>
            </a:r>
            <a:r>
              <a:rPr lang="en-US" sz="2000" dirty="0" smtClean="0"/>
              <a:t> produces the set of all records in Table A and Table B, with matching records from both sides where available. If there is no match, the missing side will contain null.</a:t>
            </a:r>
          </a:p>
          <a:p>
            <a:endParaRPr lang="en-US" sz="2000" dirty="0" smtClean="0"/>
          </a:p>
          <a:p>
            <a:r>
              <a:rPr lang="en-US" sz="2000" b="1" dirty="0" smtClean="0"/>
              <a:t>SQL&gt; SELECT * FROM Persons FULL JOIN Orders on </a:t>
            </a:r>
            <a:r>
              <a:rPr lang="en-US" sz="2000" b="1" dirty="0" err="1" smtClean="0"/>
              <a:t>Persons.p_id</a:t>
            </a:r>
            <a:r>
              <a:rPr lang="en-US" sz="2000" b="1" dirty="0" smtClean="0"/>
              <a:t>=</a:t>
            </a:r>
            <a:r>
              <a:rPr lang="en-US" sz="2000" b="1" dirty="0" err="1" smtClean="0"/>
              <a:t>Orders.p_id</a:t>
            </a:r>
            <a:r>
              <a:rPr lang="en-US" sz="2000" b="1" dirty="0" smtClean="0"/>
              <a:t>;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P_ID    NAME       STATE       O_ID     ORDER_NO      P_ID</a:t>
            </a:r>
          </a:p>
          <a:p>
            <a:r>
              <a:rPr lang="en-US" sz="2000" b="1" dirty="0" smtClean="0"/>
              <a:t> ---------- ----------    ----------      -------      ----------           ----------</a:t>
            </a:r>
          </a:p>
          <a:p>
            <a:r>
              <a:rPr lang="en-US" sz="2000" b="1" dirty="0" smtClean="0"/>
              <a:t>   2     </a:t>
            </a:r>
            <a:r>
              <a:rPr lang="en-US" sz="2000" b="1" dirty="0" err="1" smtClean="0"/>
              <a:t>Priyanka</a:t>
            </a:r>
            <a:r>
              <a:rPr lang="en-US" sz="2000" b="1" dirty="0" smtClean="0"/>
              <a:t>         HP              1          111                  2</a:t>
            </a:r>
          </a:p>
          <a:p>
            <a:r>
              <a:rPr lang="en-US" sz="2000" b="1" dirty="0" smtClean="0"/>
              <a:t>   3     </a:t>
            </a:r>
            <a:r>
              <a:rPr lang="en-US" sz="2000" b="1" dirty="0" err="1" smtClean="0"/>
              <a:t>Rajat</a:t>
            </a:r>
            <a:r>
              <a:rPr lang="en-US" sz="2000" b="1" dirty="0" smtClean="0"/>
              <a:t>           Delhi              2          222                  3</a:t>
            </a:r>
          </a:p>
          <a:p>
            <a:r>
              <a:rPr lang="en-US" sz="2000" b="1" dirty="0" smtClean="0"/>
              <a:t>   1     </a:t>
            </a:r>
            <a:r>
              <a:rPr lang="en-US" sz="2000" b="1" dirty="0" err="1" smtClean="0"/>
              <a:t>Prateek</a:t>
            </a:r>
            <a:r>
              <a:rPr lang="en-US" sz="2000" b="1" dirty="0" smtClean="0"/>
              <a:t>      Gujarat 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/>
              <a:t>				4           444                  4</a:t>
            </a:r>
          </a:p>
          <a:p>
            <a:endParaRPr lang="en-US" sz="2000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Cross Join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295400"/>
            <a:ext cx="8077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Cross Join</a:t>
            </a:r>
            <a:r>
              <a:rPr lang="en-US" dirty="0" smtClean="0"/>
              <a:t> will produce rows which combine each row from the first table with each row from the second table.</a:t>
            </a:r>
          </a:p>
          <a:p>
            <a:endParaRPr lang="en-US" dirty="0"/>
          </a:p>
          <a:p>
            <a:r>
              <a:rPr lang="en-US" b="1" dirty="0" smtClean="0"/>
              <a:t>SQL&gt; SELECT * FROM Persons, Orders;</a:t>
            </a:r>
          </a:p>
          <a:p>
            <a:endParaRPr lang="en-US" b="1" dirty="0" smtClean="0"/>
          </a:p>
          <a:p>
            <a:r>
              <a:rPr lang="en-US" b="1" dirty="0" smtClean="0"/>
              <a:t>      P_ID NAME       STATE            O_ID   ORDER_NO     P_ID</a:t>
            </a:r>
          </a:p>
          <a:p>
            <a:r>
              <a:rPr lang="en-US" b="1" dirty="0" smtClean="0"/>
              <a:t>   ---------- ----------    ----------          ---------      ----------     ----------</a:t>
            </a:r>
          </a:p>
          <a:p>
            <a:r>
              <a:rPr lang="en-US" b="1" dirty="0" smtClean="0"/>
              <a:t>         1    </a:t>
            </a:r>
            <a:r>
              <a:rPr lang="en-US" b="1" dirty="0" err="1" smtClean="0"/>
              <a:t>Prateek</a:t>
            </a:r>
            <a:r>
              <a:rPr lang="en-US" b="1" dirty="0" smtClean="0"/>
              <a:t>    Gujarat             1        111         </a:t>
            </a:r>
            <a:r>
              <a:rPr lang="en-US" b="1" dirty="0"/>
              <a:t>	</a:t>
            </a:r>
            <a:r>
              <a:rPr lang="en-US" b="1" dirty="0" smtClean="0"/>
              <a:t>       2</a:t>
            </a:r>
          </a:p>
          <a:p>
            <a:r>
              <a:rPr lang="en-US" b="1" dirty="0" smtClean="0"/>
              <a:t>         1    </a:t>
            </a:r>
            <a:r>
              <a:rPr lang="en-US" b="1" dirty="0" err="1" smtClean="0"/>
              <a:t>Prateek</a:t>
            </a:r>
            <a:r>
              <a:rPr lang="en-US" b="1" dirty="0" smtClean="0"/>
              <a:t>    Gujarat             2        222                    3</a:t>
            </a:r>
          </a:p>
          <a:p>
            <a:r>
              <a:rPr lang="en-US" b="1" dirty="0" smtClean="0"/>
              <a:t>         1    </a:t>
            </a:r>
            <a:r>
              <a:rPr lang="en-US" b="1" dirty="0" err="1" smtClean="0"/>
              <a:t>Prateek</a:t>
            </a:r>
            <a:r>
              <a:rPr lang="en-US" b="1" dirty="0" smtClean="0"/>
              <a:t>    Gujarat             4        444                    4</a:t>
            </a:r>
          </a:p>
          <a:p>
            <a:r>
              <a:rPr lang="en-US" b="1" dirty="0" smtClean="0"/>
              <a:t>         2    </a:t>
            </a:r>
            <a:r>
              <a:rPr lang="en-US" b="1" dirty="0" err="1" smtClean="0"/>
              <a:t>Priyanka</a:t>
            </a:r>
            <a:r>
              <a:rPr lang="en-US" b="1" dirty="0" smtClean="0"/>
              <a:t>       HP                  1        111                  2</a:t>
            </a:r>
          </a:p>
          <a:p>
            <a:r>
              <a:rPr lang="en-US" b="1" dirty="0" smtClean="0"/>
              <a:t>         2    </a:t>
            </a:r>
            <a:r>
              <a:rPr lang="en-US" b="1" dirty="0" err="1" smtClean="0"/>
              <a:t>Priyanka</a:t>
            </a:r>
            <a:r>
              <a:rPr lang="en-US" b="1" dirty="0" smtClean="0"/>
              <a:t>       HP                  2        222                  3</a:t>
            </a:r>
          </a:p>
          <a:p>
            <a:r>
              <a:rPr lang="en-US" b="1" dirty="0" smtClean="0"/>
              <a:t>         2    </a:t>
            </a:r>
            <a:r>
              <a:rPr lang="en-US" b="1" dirty="0" err="1" smtClean="0"/>
              <a:t>Priyanka</a:t>
            </a:r>
            <a:r>
              <a:rPr lang="en-US" b="1" dirty="0" smtClean="0"/>
              <a:t>       HP                  4        444                  4</a:t>
            </a:r>
          </a:p>
          <a:p>
            <a:r>
              <a:rPr lang="en-US" b="1" dirty="0" smtClean="0"/>
              <a:t>         3    </a:t>
            </a:r>
            <a:r>
              <a:rPr lang="en-US" b="1" dirty="0" err="1" smtClean="0"/>
              <a:t>Rajat</a:t>
            </a:r>
            <a:r>
              <a:rPr lang="en-US" b="1" dirty="0" smtClean="0"/>
              <a:t>         Delhi                1        111                     2</a:t>
            </a:r>
          </a:p>
          <a:p>
            <a:r>
              <a:rPr lang="en-US" b="1" dirty="0" smtClean="0"/>
              <a:t>         3    </a:t>
            </a:r>
            <a:r>
              <a:rPr lang="en-US" b="1" dirty="0" err="1" smtClean="0"/>
              <a:t>Rajat</a:t>
            </a:r>
            <a:r>
              <a:rPr lang="en-US" b="1" dirty="0" smtClean="0"/>
              <a:t>         Delhi                2        222                     3</a:t>
            </a:r>
          </a:p>
          <a:p>
            <a:r>
              <a:rPr lang="en-US" b="1" dirty="0" smtClean="0"/>
              <a:t>         3    </a:t>
            </a:r>
            <a:r>
              <a:rPr lang="en-US" b="1" dirty="0" err="1" smtClean="0"/>
              <a:t>Rajat</a:t>
            </a:r>
            <a:r>
              <a:rPr lang="en-US" b="1" dirty="0" smtClean="0"/>
              <a:t>         Delhi                4        444                     4</a:t>
            </a:r>
          </a:p>
          <a:p>
            <a:endParaRPr lang="en-US" b="1" dirty="0"/>
          </a:p>
          <a:p>
            <a:r>
              <a:rPr lang="en-US" b="1" dirty="0" smtClean="0"/>
              <a:t>SQL&gt; SELECT * FROM Persons CROSS JOIN Orders;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473</TotalTime>
  <Words>457</Words>
  <Application>Microsoft Office PowerPoint</Application>
  <PresentationFormat>On-screen Show (4:3)</PresentationFormat>
  <Paragraphs>95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Oriel</vt:lpstr>
      <vt:lpstr>SQL Join Operations</vt:lpstr>
      <vt:lpstr>PowerPoint Presentation</vt:lpstr>
      <vt:lpstr>Types of Joins</vt:lpstr>
      <vt:lpstr>Inner Join</vt:lpstr>
      <vt:lpstr>PowerPoint Presentation</vt:lpstr>
      <vt:lpstr>Left Outer Join</vt:lpstr>
      <vt:lpstr>Right Outer Join</vt:lpstr>
      <vt:lpstr>Full Outer Join</vt:lpstr>
      <vt:lpstr>Cross Join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Join Operations</dc:title>
  <dc:creator>USER</dc:creator>
  <cp:lastModifiedBy>WIN764BIT</cp:lastModifiedBy>
  <cp:revision>37</cp:revision>
  <dcterms:created xsi:type="dcterms:W3CDTF">2013-07-18T15:49:58Z</dcterms:created>
  <dcterms:modified xsi:type="dcterms:W3CDTF">2013-07-19T10:30:28Z</dcterms:modified>
</cp:coreProperties>
</file>