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5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4BF1-8F07-4071-907C-2827FCEEFF2E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81BB-547F-4F0A-81E9-6439B7380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098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4BF1-8F07-4071-907C-2827FCEEFF2E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81BB-547F-4F0A-81E9-6439B7380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46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4BF1-8F07-4071-907C-2827FCEEFF2E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81BB-547F-4F0A-81E9-6439B7380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33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4BF1-8F07-4071-907C-2827FCEEFF2E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81BB-547F-4F0A-81E9-6439B7380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10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4BF1-8F07-4071-907C-2827FCEEFF2E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81BB-547F-4F0A-81E9-6439B7380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47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4BF1-8F07-4071-907C-2827FCEEFF2E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81BB-547F-4F0A-81E9-6439B7380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47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4BF1-8F07-4071-907C-2827FCEEFF2E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81BB-547F-4F0A-81E9-6439B7380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94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4BF1-8F07-4071-907C-2827FCEEFF2E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81BB-547F-4F0A-81E9-6439B7380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61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4BF1-8F07-4071-907C-2827FCEEFF2E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81BB-547F-4F0A-81E9-6439B7380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69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4BF1-8F07-4071-907C-2827FCEEFF2E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81BB-547F-4F0A-81E9-6439B7380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32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4BF1-8F07-4071-907C-2827FCEEFF2E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81BB-547F-4F0A-81E9-6439B7380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43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A4BF1-8F07-4071-907C-2827FCEEFF2E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481BB-547F-4F0A-81E9-6439B7380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81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API USING PYTHON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Dr. Rajesh Upadhyay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084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123763"/>
            <a:ext cx="69846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5.6 Controller Layer 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app/controllers/payment_controller.py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584" y="523873"/>
            <a:ext cx="700430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from </a:t>
            </a:r>
            <a:r>
              <a:rPr lang="en-IN" dirty="0" err="1" smtClean="0"/>
              <a:t>fastapi</a:t>
            </a:r>
            <a:r>
              <a:rPr lang="en-IN" dirty="0" smtClean="0"/>
              <a:t> import </a:t>
            </a:r>
            <a:r>
              <a:rPr lang="en-IN" dirty="0" err="1" smtClean="0"/>
              <a:t>APIRouter</a:t>
            </a:r>
            <a:r>
              <a:rPr lang="en-IN" dirty="0" smtClean="0"/>
              <a:t>, </a:t>
            </a:r>
            <a:r>
              <a:rPr lang="en-IN" dirty="0" err="1" smtClean="0"/>
              <a:t>HTTPException</a:t>
            </a:r>
            <a:endParaRPr lang="en-IN" dirty="0" smtClean="0"/>
          </a:p>
          <a:p>
            <a:r>
              <a:rPr lang="en-IN" dirty="0" smtClean="0"/>
              <a:t>from </a:t>
            </a:r>
            <a:r>
              <a:rPr lang="en-IN" dirty="0" err="1" smtClean="0"/>
              <a:t>app.schemas.payment_schema</a:t>
            </a:r>
            <a:r>
              <a:rPr lang="en-IN" dirty="0" smtClean="0"/>
              <a:t> import </a:t>
            </a:r>
            <a:r>
              <a:rPr lang="en-IN" dirty="0" err="1" smtClean="0"/>
              <a:t>PaymentSchema</a:t>
            </a:r>
            <a:endParaRPr lang="en-IN" dirty="0" smtClean="0"/>
          </a:p>
          <a:p>
            <a:r>
              <a:rPr lang="en-IN" dirty="0" smtClean="0"/>
              <a:t>from </a:t>
            </a:r>
            <a:r>
              <a:rPr lang="en-IN" dirty="0" err="1" smtClean="0"/>
              <a:t>app.services.payment_service</a:t>
            </a:r>
            <a:r>
              <a:rPr lang="en-IN" dirty="0" smtClean="0"/>
              <a:t> import </a:t>
            </a:r>
            <a:r>
              <a:rPr lang="en-IN" dirty="0" err="1" smtClean="0"/>
              <a:t>PaymentService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router = </a:t>
            </a:r>
            <a:r>
              <a:rPr lang="en-IN" dirty="0" err="1" smtClean="0"/>
              <a:t>APIRouter</a:t>
            </a:r>
            <a:r>
              <a:rPr lang="en-IN" dirty="0" smtClean="0"/>
              <a:t>()</a:t>
            </a:r>
          </a:p>
          <a:p>
            <a:endParaRPr lang="en-IN" dirty="0" smtClean="0"/>
          </a:p>
          <a:p>
            <a:r>
              <a:rPr lang="en-IN" dirty="0" smtClean="0"/>
              <a:t>@</a:t>
            </a:r>
            <a:r>
              <a:rPr lang="en-IN" dirty="0" err="1" smtClean="0"/>
              <a:t>router.get</a:t>
            </a:r>
            <a:r>
              <a:rPr lang="en-IN" dirty="0" smtClean="0"/>
              <a:t>("/payments")</a:t>
            </a:r>
          </a:p>
          <a:p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 err="1" smtClean="0"/>
              <a:t>get_all_payments</a:t>
            </a:r>
            <a:r>
              <a:rPr lang="en-IN" dirty="0" smtClean="0"/>
              <a:t>():</a:t>
            </a:r>
          </a:p>
          <a:p>
            <a:r>
              <a:rPr lang="en-IN" dirty="0" smtClean="0"/>
              <a:t>    return </a:t>
            </a:r>
            <a:r>
              <a:rPr lang="en-IN" dirty="0" err="1" smtClean="0"/>
              <a:t>PaymentService.fetch_all_payments</a:t>
            </a:r>
            <a:r>
              <a:rPr lang="en-IN" dirty="0" smtClean="0"/>
              <a:t>()</a:t>
            </a:r>
          </a:p>
          <a:p>
            <a:endParaRPr lang="en-IN" dirty="0" smtClean="0"/>
          </a:p>
          <a:p>
            <a:r>
              <a:rPr lang="en-IN" dirty="0" smtClean="0"/>
              <a:t>@</a:t>
            </a:r>
            <a:r>
              <a:rPr lang="en-IN" dirty="0" err="1" smtClean="0"/>
              <a:t>router.get</a:t>
            </a:r>
            <a:r>
              <a:rPr lang="en-IN" dirty="0" smtClean="0"/>
              <a:t>("/payments/{</a:t>
            </a:r>
            <a:r>
              <a:rPr lang="en-IN" dirty="0" err="1" smtClean="0"/>
              <a:t>payment_id</a:t>
            </a:r>
            <a:r>
              <a:rPr lang="en-IN" dirty="0" smtClean="0"/>
              <a:t>}")</a:t>
            </a:r>
          </a:p>
          <a:p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 err="1" smtClean="0"/>
              <a:t>get_payment_by_id</a:t>
            </a:r>
            <a:r>
              <a:rPr lang="en-IN" dirty="0" smtClean="0"/>
              <a:t>(</a:t>
            </a:r>
            <a:r>
              <a:rPr lang="en-IN" dirty="0" err="1" smtClean="0"/>
              <a:t>payment_id</a:t>
            </a:r>
            <a:r>
              <a:rPr lang="en-IN" dirty="0" smtClean="0"/>
              <a:t>: </a:t>
            </a:r>
            <a:r>
              <a:rPr lang="en-IN" dirty="0" err="1" smtClean="0"/>
              <a:t>int</a:t>
            </a:r>
            <a:r>
              <a:rPr lang="en-IN" dirty="0" smtClean="0"/>
              <a:t>):</a:t>
            </a:r>
          </a:p>
          <a:p>
            <a:r>
              <a:rPr lang="en-IN" dirty="0" smtClean="0"/>
              <a:t>    payment = </a:t>
            </a:r>
            <a:r>
              <a:rPr lang="en-IN" dirty="0" err="1" smtClean="0"/>
              <a:t>PaymentService.fetch_payment_by_id</a:t>
            </a:r>
            <a:r>
              <a:rPr lang="en-IN" dirty="0" smtClean="0"/>
              <a:t>(</a:t>
            </a:r>
            <a:r>
              <a:rPr lang="en-IN" dirty="0" err="1" smtClean="0"/>
              <a:t>payment_id</a:t>
            </a:r>
            <a:r>
              <a:rPr lang="en-IN" dirty="0" smtClean="0"/>
              <a:t>)</a:t>
            </a:r>
          </a:p>
          <a:p>
            <a:r>
              <a:rPr lang="en-IN" dirty="0" smtClean="0"/>
              <a:t>    if not payment:</a:t>
            </a:r>
          </a:p>
          <a:p>
            <a:r>
              <a:rPr lang="en-IN" dirty="0" smtClean="0"/>
              <a:t>        raise </a:t>
            </a:r>
            <a:r>
              <a:rPr lang="en-IN" dirty="0" err="1" smtClean="0"/>
              <a:t>HTTPException</a:t>
            </a:r>
            <a:r>
              <a:rPr lang="en-IN" dirty="0" smtClean="0"/>
              <a:t>(</a:t>
            </a:r>
            <a:r>
              <a:rPr lang="en-IN" dirty="0" err="1" smtClean="0"/>
              <a:t>status_code</a:t>
            </a:r>
            <a:r>
              <a:rPr lang="en-IN" dirty="0" smtClean="0"/>
              <a:t>=404, detail="Payment not found")</a:t>
            </a:r>
          </a:p>
          <a:p>
            <a:r>
              <a:rPr lang="en-IN" dirty="0" smtClean="0"/>
              <a:t>    return payment</a:t>
            </a:r>
          </a:p>
          <a:p>
            <a:endParaRPr lang="en-IN" dirty="0" smtClean="0"/>
          </a:p>
          <a:p>
            <a:r>
              <a:rPr lang="en-IN" dirty="0" smtClean="0"/>
              <a:t>@</a:t>
            </a:r>
            <a:r>
              <a:rPr lang="en-IN" dirty="0" err="1" smtClean="0"/>
              <a:t>router.post</a:t>
            </a:r>
            <a:r>
              <a:rPr lang="en-IN" dirty="0" smtClean="0"/>
              <a:t>("/payments")</a:t>
            </a:r>
          </a:p>
          <a:p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 err="1" smtClean="0"/>
              <a:t>create_payment</a:t>
            </a:r>
            <a:r>
              <a:rPr lang="en-IN" dirty="0" smtClean="0"/>
              <a:t>(payment: </a:t>
            </a:r>
            <a:r>
              <a:rPr lang="en-IN" dirty="0" err="1" smtClean="0"/>
              <a:t>PaymentSchema</a:t>
            </a:r>
            <a:r>
              <a:rPr lang="en-IN" dirty="0" smtClean="0"/>
              <a:t>):</a:t>
            </a:r>
          </a:p>
          <a:p>
            <a:r>
              <a:rPr lang="en-IN" dirty="0" smtClean="0"/>
              <a:t>    return </a:t>
            </a:r>
            <a:r>
              <a:rPr lang="en-IN" dirty="0" err="1" smtClean="0"/>
              <a:t>PaymentService.add_payment</a:t>
            </a:r>
            <a:r>
              <a:rPr lang="en-IN" dirty="0" smtClean="0"/>
              <a:t>(</a:t>
            </a:r>
            <a:r>
              <a:rPr lang="en-IN" dirty="0" err="1" smtClean="0"/>
              <a:t>payment.dict</a:t>
            </a:r>
            <a:r>
              <a:rPr lang="en-IN" dirty="0" smtClean="0"/>
              <a:t>())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250163" y="1499616"/>
            <a:ext cx="69418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@</a:t>
            </a:r>
            <a:r>
              <a:rPr lang="en-IN" dirty="0" err="1" smtClean="0"/>
              <a:t>router.put</a:t>
            </a:r>
            <a:r>
              <a:rPr lang="en-IN" dirty="0" smtClean="0"/>
              <a:t>("/payments/{</a:t>
            </a:r>
            <a:r>
              <a:rPr lang="en-IN" dirty="0" err="1" smtClean="0"/>
              <a:t>payment_id</a:t>
            </a:r>
            <a:r>
              <a:rPr lang="en-IN" dirty="0" smtClean="0"/>
              <a:t>}")</a:t>
            </a:r>
          </a:p>
          <a:p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 err="1" smtClean="0"/>
              <a:t>update_payment</a:t>
            </a:r>
            <a:r>
              <a:rPr lang="en-IN" dirty="0" smtClean="0"/>
              <a:t>(</a:t>
            </a:r>
            <a:r>
              <a:rPr lang="en-IN" dirty="0" err="1" smtClean="0"/>
              <a:t>payment_id</a:t>
            </a:r>
            <a:r>
              <a:rPr lang="en-IN" dirty="0" smtClean="0"/>
              <a:t>: </a:t>
            </a:r>
            <a:r>
              <a:rPr lang="en-IN" dirty="0" err="1" smtClean="0"/>
              <a:t>int</a:t>
            </a:r>
            <a:r>
              <a:rPr lang="en-IN" dirty="0" smtClean="0"/>
              <a:t>, payment: </a:t>
            </a:r>
            <a:r>
              <a:rPr lang="en-IN" dirty="0" err="1" smtClean="0"/>
              <a:t>PaymentSchema</a:t>
            </a:r>
            <a:r>
              <a:rPr lang="en-IN" dirty="0" smtClean="0"/>
              <a:t>):</a:t>
            </a:r>
          </a:p>
          <a:p>
            <a:r>
              <a:rPr lang="en-IN" dirty="0" smtClean="0"/>
              <a:t>    return </a:t>
            </a:r>
            <a:r>
              <a:rPr lang="en-IN" dirty="0" err="1" smtClean="0"/>
              <a:t>PaymentService.modify_payment</a:t>
            </a:r>
            <a:r>
              <a:rPr lang="en-IN" dirty="0" smtClean="0"/>
              <a:t>(</a:t>
            </a:r>
            <a:r>
              <a:rPr lang="en-IN" dirty="0" err="1" smtClean="0"/>
              <a:t>payment_id</a:t>
            </a:r>
            <a:r>
              <a:rPr lang="en-IN" dirty="0" smtClean="0"/>
              <a:t>, </a:t>
            </a:r>
            <a:r>
              <a:rPr lang="en-IN" dirty="0" err="1" smtClean="0"/>
              <a:t>payment.dict</a:t>
            </a:r>
            <a:r>
              <a:rPr lang="en-IN" dirty="0" smtClean="0"/>
              <a:t>())</a:t>
            </a:r>
          </a:p>
          <a:p>
            <a:endParaRPr lang="en-IN" dirty="0" smtClean="0"/>
          </a:p>
          <a:p>
            <a:r>
              <a:rPr lang="en-IN" dirty="0" smtClean="0"/>
              <a:t>@</a:t>
            </a:r>
            <a:r>
              <a:rPr lang="en-IN" dirty="0" err="1" smtClean="0"/>
              <a:t>router.delete</a:t>
            </a:r>
            <a:r>
              <a:rPr lang="en-IN" dirty="0" smtClean="0"/>
              <a:t>("/payments/{</a:t>
            </a:r>
            <a:r>
              <a:rPr lang="en-IN" dirty="0" err="1" smtClean="0"/>
              <a:t>payment_id</a:t>
            </a:r>
            <a:r>
              <a:rPr lang="en-IN" dirty="0" smtClean="0"/>
              <a:t>}")</a:t>
            </a:r>
          </a:p>
          <a:p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 err="1" smtClean="0"/>
              <a:t>delete_payment</a:t>
            </a:r>
            <a:r>
              <a:rPr lang="en-IN" dirty="0" smtClean="0"/>
              <a:t>(</a:t>
            </a:r>
            <a:r>
              <a:rPr lang="en-IN" dirty="0" err="1" smtClean="0"/>
              <a:t>payment_id</a:t>
            </a:r>
            <a:r>
              <a:rPr lang="en-IN" dirty="0" smtClean="0"/>
              <a:t>: </a:t>
            </a:r>
            <a:r>
              <a:rPr lang="en-IN" dirty="0" err="1" smtClean="0"/>
              <a:t>int</a:t>
            </a:r>
            <a:r>
              <a:rPr lang="en-IN" dirty="0" smtClean="0"/>
              <a:t>):</a:t>
            </a:r>
          </a:p>
          <a:p>
            <a:r>
              <a:rPr lang="en-IN" dirty="0" smtClean="0"/>
              <a:t>    return </a:t>
            </a:r>
            <a:r>
              <a:rPr lang="en-IN" dirty="0" err="1" smtClean="0"/>
              <a:t>PaymentService.remove_payment</a:t>
            </a:r>
            <a:r>
              <a:rPr lang="en-IN" dirty="0" smtClean="0"/>
              <a:t>(</a:t>
            </a:r>
            <a:r>
              <a:rPr lang="en-IN" dirty="0" err="1" smtClean="0"/>
              <a:t>payment_id</a:t>
            </a:r>
            <a:r>
              <a:rPr lang="en-IN" dirty="0" smtClean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753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27851"/>
            <a:ext cx="41667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5.7 Main Application (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app/main.py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4440" y="1645920"/>
            <a:ext cx="719261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from </a:t>
            </a:r>
            <a:r>
              <a:rPr lang="en-IN" dirty="0" err="1" smtClean="0"/>
              <a:t>fastapi</a:t>
            </a:r>
            <a:r>
              <a:rPr lang="en-IN" dirty="0" smtClean="0"/>
              <a:t> import </a:t>
            </a:r>
            <a:r>
              <a:rPr lang="en-IN" dirty="0" err="1" smtClean="0"/>
              <a:t>FastAPI</a:t>
            </a:r>
            <a:endParaRPr lang="en-IN" dirty="0" smtClean="0"/>
          </a:p>
          <a:p>
            <a:r>
              <a:rPr lang="en-IN" dirty="0" smtClean="0"/>
              <a:t>from </a:t>
            </a:r>
            <a:r>
              <a:rPr lang="en-IN" dirty="0" err="1" smtClean="0"/>
              <a:t>app.controllers.payment_controller</a:t>
            </a:r>
            <a:r>
              <a:rPr lang="en-IN" dirty="0" smtClean="0"/>
              <a:t> import router as </a:t>
            </a:r>
            <a:r>
              <a:rPr lang="en-IN" dirty="0" err="1" smtClean="0"/>
              <a:t>payment_router</a:t>
            </a:r>
            <a:endParaRPr lang="en-IN" dirty="0" smtClean="0"/>
          </a:p>
          <a:p>
            <a:r>
              <a:rPr lang="en-IN" dirty="0" smtClean="0"/>
              <a:t>from </a:t>
            </a:r>
            <a:r>
              <a:rPr lang="en-IN" dirty="0" err="1" smtClean="0"/>
              <a:t>app.models.payment_model</a:t>
            </a:r>
            <a:r>
              <a:rPr lang="en-IN" dirty="0" smtClean="0"/>
              <a:t> import meta</a:t>
            </a:r>
          </a:p>
          <a:p>
            <a:r>
              <a:rPr lang="en-IN" dirty="0" smtClean="0"/>
              <a:t>from </a:t>
            </a:r>
            <a:r>
              <a:rPr lang="en-IN" dirty="0" err="1" smtClean="0"/>
              <a:t>app.config.db</a:t>
            </a:r>
            <a:r>
              <a:rPr lang="en-IN" dirty="0" smtClean="0"/>
              <a:t> import engine</a:t>
            </a:r>
          </a:p>
          <a:p>
            <a:endParaRPr lang="en-IN" dirty="0" smtClean="0"/>
          </a:p>
          <a:p>
            <a:r>
              <a:rPr lang="en-IN" dirty="0" smtClean="0"/>
              <a:t># Initialize the database</a:t>
            </a:r>
          </a:p>
          <a:p>
            <a:r>
              <a:rPr lang="en-IN" dirty="0" err="1" smtClean="0"/>
              <a:t>meta.create_all</a:t>
            </a:r>
            <a:r>
              <a:rPr lang="en-IN" dirty="0" smtClean="0"/>
              <a:t>(engine)</a:t>
            </a:r>
          </a:p>
          <a:p>
            <a:endParaRPr lang="en-IN" dirty="0" smtClean="0"/>
          </a:p>
          <a:p>
            <a:r>
              <a:rPr lang="en-IN" dirty="0" smtClean="0"/>
              <a:t># Initialize </a:t>
            </a:r>
            <a:r>
              <a:rPr lang="en-IN" dirty="0" err="1" smtClean="0"/>
              <a:t>FastAPI</a:t>
            </a:r>
            <a:endParaRPr lang="en-IN" dirty="0" smtClean="0"/>
          </a:p>
          <a:p>
            <a:r>
              <a:rPr lang="en-IN" dirty="0" smtClean="0"/>
              <a:t>app = </a:t>
            </a:r>
            <a:r>
              <a:rPr lang="en-IN" dirty="0" err="1" smtClean="0"/>
              <a:t>FastAPI</a:t>
            </a:r>
            <a:r>
              <a:rPr lang="en-IN" dirty="0" smtClean="0"/>
              <a:t>()</a:t>
            </a:r>
          </a:p>
          <a:p>
            <a:endParaRPr lang="en-IN" dirty="0" smtClean="0"/>
          </a:p>
          <a:p>
            <a:r>
              <a:rPr lang="en-IN" dirty="0" smtClean="0"/>
              <a:t># Add routes</a:t>
            </a:r>
          </a:p>
          <a:p>
            <a:r>
              <a:rPr lang="en-IN" dirty="0" err="1" smtClean="0"/>
              <a:t>app.include_router</a:t>
            </a:r>
            <a:r>
              <a:rPr lang="en-IN" dirty="0" smtClean="0"/>
              <a:t>(</a:t>
            </a:r>
            <a:r>
              <a:rPr lang="en-IN" dirty="0" err="1" smtClean="0"/>
              <a:t>payment_router</a:t>
            </a:r>
            <a:r>
              <a:rPr lang="en-IN" dirty="0" smtClean="0"/>
              <a:t>, prefix="/</a:t>
            </a:r>
            <a:r>
              <a:rPr lang="en-IN" dirty="0" err="1" smtClean="0"/>
              <a:t>api</a:t>
            </a:r>
            <a:r>
              <a:rPr lang="en-IN" dirty="0" smtClean="0"/>
              <a:t>/v1")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105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017"/>
            <a:ext cx="10515600" cy="805432"/>
          </a:xfrm>
        </p:spPr>
        <p:txBody>
          <a:bodyPr>
            <a:normAutofit/>
          </a:bodyPr>
          <a:lstStyle/>
          <a:p>
            <a:r>
              <a:rPr lang="en-IN" dirty="0" smtClean="0"/>
              <a:t>6. Run the Application</a:t>
            </a:r>
            <a:endParaRPr lang="en-I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32688" y="933448"/>
            <a:ext cx="949147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Navigate to the project directory.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Activate the virtual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 the application: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uvicorn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app.main:app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--reload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Access Swagger documentation: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URL: http://127.0.0.1:8000/docs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89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 MySQL Database Setup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21080" y="1209022"/>
            <a:ext cx="540715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Database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CREATE DATABASE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upi_db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6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" y="1"/>
            <a:ext cx="11225784" cy="886968"/>
          </a:xfrm>
        </p:spPr>
        <p:txBody>
          <a:bodyPr>
            <a:noAutofit/>
          </a:bodyPr>
          <a:lstStyle/>
          <a:p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8. Testing the Endpoints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sz="2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8016" y="1407058"/>
            <a:ext cx="7760458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Get All Payments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GET 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api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/v1/payments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[]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Create Payment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POST 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api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/v1/payments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Request Body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{ 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upi_id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user@upi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", "amount": 500, "status": "pending" }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"Payment Created Successfully"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016" y="4517136"/>
            <a:ext cx="817243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Update Payment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PUT /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api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/v1/payments/1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Request Body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{ 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upi_id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user@upi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", "amount": 1000, "status": "completed" }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"Payment Updated Successfully"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684264" y="1426464"/>
            <a:ext cx="4453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Delete Payment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DELETE 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api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/v1/payments/1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"Payment Deleted Successfully"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76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18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853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005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582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76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API in 8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1. Prerequisites</a:t>
            </a:r>
          </a:p>
          <a:p>
            <a:pPr marL="0" indent="0">
              <a:buNone/>
            </a:pPr>
            <a:r>
              <a:rPr lang="en-IN" dirty="0" smtClean="0"/>
              <a:t>2. Create a New Python Project in Visual Studio</a:t>
            </a:r>
          </a:p>
          <a:p>
            <a:pPr marL="0" indent="0">
              <a:buNone/>
            </a:pPr>
            <a:r>
              <a:rPr lang="en-IN" dirty="0" smtClean="0"/>
              <a:t>3. Set Up </a:t>
            </a:r>
            <a:r>
              <a:rPr lang="en-IN" dirty="0" err="1" smtClean="0"/>
              <a:t>FastAPI</a:t>
            </a:r>
            <a:r>
              <a:rPr lang="en-IN" dirty="0" smtClean="0"/>
              <a:t> and Dependencies</a:t>
            </a:r>
          </a:p>
          <a:p>
            <a:pPr marL="0" indent="0">
              <a:buNone/>
            </a:pPr>
            <a:r>
              <a:rPr lang="en-IN" dirty="0" smtClean="0"/>
              <a:t>4. Project Structure</a:t>
            </a:r>
          </a:p>
          <a:p>
            <a:pPr marL="0" indent="0">
              <a:buNone/>
            </a:pPr>
            <a:r>
              <a:rPr lang="en-IN" dirty="0" smtClean="0"/>
              <a:t>5. Code Implementation</a:t>
            </a:r>
          </a:p>
          <a:p>
            <a:pPr marL="0" indent="0">
              <a:buNone/>
            </a:pPr>
            <a:r>
              <a:rPr lang="en-IN" dirty="0" smtClean="0"/>
              <a:t>6. Run the Application</a:t>
            </a:r>
          </a:p>
          <a:p>
            <a:pPr marL="0" indent="0">
              <a:buNone/>
            </a:pPr>
            <a:r>
              <a:rPr lang="en-IN" dirty="0" smtClean="0"/>
              <a:t>7. MySQL Database Setup</a:t>
            </a:r>
          </a:p>
          <a:p>
            <a:pPr marL="0" indent="0">
              <a:buNone/>
            </a:pPr>
            <a:r>
              <a:rPr lang="en-IN" dirty="0" smtClean="0"/>
              <a:t>8. Testing the Endpoints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213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970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79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412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053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671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92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54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213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787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0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 Prerequisites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57072" y="1492927"/>
            <a:ext cx="9207649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 Python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 Python 3.9+ is installed on your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 Visual Studio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Install Visual Studio 2022 or later with Python development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 MySQL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 MySQL is installed and running on your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 Virtual Environment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pip install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virtualenv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09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2. Create a New Python Project in Visual Studio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75360" y="1961950"/>
            <a:ext cx="863249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folder as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smtClean="0">
                <a:latin typeface="Arial" panose="020B0604020202020204" pitchFamily="34" charset="0"/>
              </a:rPr>
              <a:t>    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mkdir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myapi</a:t>
            </a:r>
            <a:endParaRPr lang="en-US" altLang="en-US" sz="24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visual studio and open folder Go to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folder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 smtClean="0">
                <a:latin typeface="Arial" panose="020B0604020202020204" pitchFamily="34" charset="0"/>
              </a:rPr>
              <a:t>Select your folder and open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0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 Set Up </a:t>
            </a:r>
            <a:r>
              <a:rPr lang="en-IN" dirty="0" err="1" smtClean="0"/>
              <a:t>FastAPI</a:t>
            </a:r>
            <a:r>
              <a:rPr lang="en-IN" dirty="0" smtClean="0"/>
              <a:t> and Dependencies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67419" y="1690688"/>
            <a:ext cx="11657162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Virtual Environment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	python -m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venv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venv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Activate the Virtual Environment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venv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\Scripts\activate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Mac/Linux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source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venv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/bin/activate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 Dependencies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pip install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fastapi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uvicorn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sqlalchemy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mysql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-connector-python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pydantic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python-multipart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 Swagger UI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pip install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fastapi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[all]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41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8963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/>
              <a:t>4. Project Structure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60716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err="1" smtClean="0"/>
              <a:t>myapi</a:t>
            </a:r>
            <a:r>
              <a:rPr lang="en-IN" dirty="0" smtClean="0"/>
              <a:t>/</a:t>
            </a:r>
          </a:p>
          <a:p>
            <a:pPr marL="0" indent="0">
              <a:buNone/>
            </a:pPr>
            <a:r>
              <a:rPr lang="en-IN" dirty="0" smtClean="0"/>
              <a:t>│</a:t>
            </a:r>
          </a:p>
          <a:p>
            <a:pPr marL="0" indent="0">
              <a:buNone/>
            </a:pPr>
            <a:r>
              <a:rPr lang="en-IN" dirty="0" smtClean="0"/>
              <a:t>├── app/</a:t>
            </a:r>
          </a:p>
          <a:p>
            <a:pPr marL="0" indent="0">
              <a:buNone/>
            </a:pPr>
            <a:r>
              <a:rPr lang="en-IN" dirty="0" smtClean="0"/>
              <a:t>│   ├── controllers/</a:t>
            </a:r>
          </a:p>
          <a:p>
            <a:pPr marL="0" indent="0">
              <a:buNone/>
            </a:pPr>
            <a:r>
              <a:rPr lang="en-IN" dirty="0" smtClean="0"/>
              <a:t>│   │   └── payment_controller.py</a:t>
            </a:r>
          </a:p>
          <a:p>
            <a:pPr marL="0" indent="0">
              <a:buNone/>
            </a:pPr>
            <a:r>
              <a:rPr lang="en-IN" dirty="0" smtClean="0"/>
              <a:t>│   ├── services/</a:t>
            </a:r>
          </a:p>
          <a:p>
            <a:pPr marL="0" indent="0">
              <a:buNone/>
            </a:pPr>
            <a:r>
              <a:rPr lang="en-IN" dirty="0" smtClean="0"/>
              <a:t>│   │   └── payment_service.py</a:t>
            </a:r>
          </a:p>
          <a:p>
            <a:pPr marL="0" indent="0">
              <a:buNone/>
            </a:pPr>
            <a:r>
              <a:rPr lang="en-IN" dirty="0" smtClean="0"/>
              <a:t>│   ├── </a:t>
            </a:r>
            <a:r>
              <a:rPr lang="en-IN" dirty="0" err="1" smtClean="0"/>
              <a:t>dao</a:t>
            </a:r>
            <a:r>
              <a:rPr lang="en-IN" dirty="0" smtClean="0"/>
              <a:t>/</a:t>
            </a:r>
          </a:p>
          <a:p>
            <a:pPr marL="0" indent="0">
              <a:buNone/>
            </a:pPr>
            <a:r>
              <a:rPr lang="en-IN" dirty="0" smtClean="0"/>
              <a:t>│   │   └── payment_dao.py</a:t>
            </a:r>
          </a:p>
          <a:p>
            <a:pPr marL="0" indent="0">
              <a:buNone/>
            </a:pPr>
            <a:r>
              <a:rPr lang="en-IN" dirty="0" smtClean="0"/>
              <a:t>│   ├── models/</a:t>
            </a:r>
          </a:p>
          <a:p>
            <a:pPr marL="0" indent="0">
              <a:buNone/>
            </a:pPr>
            <a:r>
              <a:rPr lang="en-IN" dirty="0" smtClean="0"/>
              <a:t>│   │   └── payment_model.py</a:t>
            </a:r>
          </a:p>
          <a:p>
            <a:pPr marL="0" indent="0">
              <a:buNone/>
            </a:pPr>
            <a:r>
              <a:rPr lang="en-IN" dirty="0" smtClean="0"/>
              <a:t>│   ├── </a:t>
            </a:r>
            <a:r>
              <a:rPr lang="en-IN" dirty="0" err="1" smtClean="0"/>
              <a:t>config</a:t>
            </a:r>
            <a:r>
              <a:rPr lang="en-IN" dirty="0" smtClean="0"/>
              <a:t>/</a:t>
            </a:r>
          </a:p>
          <a:p>
            <a:pPr marL="0" indent="0">
              <a:buNone/>
            </a:pPr>
            <a:r>
              <a:rPr lang="en-IN" dirty="0" smtClean="0"/>
              <a:t>│   │   └── db.py</a:t>
            </a:r>
          </a:p>
          <a:p>
            <a:pPr marL="0" indent="0">
              <a:buNone/>
            </a:pPr>
            <a:r>
              <a:rPr lang="en-IN" dirty="0" smtClean="0"/>
              <a:t>│   ├── schemas/</a:t>
            </a:r>
          </a:p>
          <a:p>
            <a:pPr marL="0" indent="0">
              <a:buNone/>
            </a:pPr>
            <a:r>
              <a:rPr lang="en-IN" dirty="0" smtClean="0"/>
              <a:t>│   │   └── payment_schema.py</a:t>
            </a:r>
          </a:p>
          <a:p>
            <a:pPr marL="0" indent="0">
              <a:buNone/>
            </a:pPr>
            <a:r>
              <a:rPr lang="en-IN" dirty="0" smtClean="0"/>
              <a:t>│   └── main.py</a:t>
            </a:r>
          </a:p>
          <a:p>
            <a:pPr marL="0" indent="0">
              <a:buNone/>
            </a:pPr>
            <a:r>
              <a:rPr lang="en-IN" dirty="0" smtClean="0"/>
              <a:t>├── </a:t>
            </a:r>
            <a:r>
              <a:rPr lang="en-IN" dirty="0" err="1" smtClean="0"/>
              <a:t>venv</a:t>
            </a:r>
            <a:r>
              <a:rPr lang="en-IN" dirty="0" smtClean="0"/>
              <a:t>/</a:t>
            </a:r>
          </a:p>
          <a:p>
            <a:pPr marL="0" indent="0">
              <a:buNone/>
            </a:pPr>
            <a:r>
              <a:rPr lang="en-IN" dirty="0" smtClean="0"/>
              <a:t>└── requirements.txt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629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82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5. Code Implementation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1168" y="664847"/>
            <a:ext cx="547778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5.1 Database Configuration 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app/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/db.py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1168" y="1191896"/>
            <a:ext cx="77866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from </a:t>
            </a:r>
            <a:r>
              <a:rPr lang="en-IN" dirty="0" err="1" smtClean="0"/>
              <a:t>sqlalchemy</a:t>
            </a:r>
            <a:r>
              <a:rPr lang="en-IN" dirty="0" smtClean="0"/>
              <a:t> import </a:t>
            </a:r>
            <a:r>
              <a:rPr lang="en-IN" dirty="0" err="1" smtClean="0"/>
              <a:t>create_engine</a:t>
            </a:r>
            <a:r>
              <a:rPr lang="en-IN" dirty="0" smtClean="0"/>
              <a:t>, </a:t>
            </a:r>
            <a:r>
              <a:rPr lang="en-IN" dirty="0" err="1" smtClean="0"/>
              <a:t>MetaData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DATABASE_URL = "</a:t>
            </a:r>
            <a:r>
              <a:rPr lang="en-IN" dirty="0" err="1" smtClean="0"/>
              <a:t>mysql+mysqlconnector</a:t>
            </a:r>
            <a:r>
              <a:rPr lang="en-IN" dirty="0" smtClean="0"/>
              <a:t>://root:rajesh@localhost:3306/</a:t>
            </a:r>
            <a:r>
              <a:rPr lang="en-IN" dirty="0" err="1" smtClean="0"/>
              <a:t>upi_db</a:t>
            </a:r>
            <a:r>
              <a:rPr lang="en-IN" dirty="0" smtClean="0"/>
              <a:t>"</a:t>
            </a:r>
          </a:p>
          <a:p>
            <a:endParaRPr lang="en-IN" dirty="0" smtClean="0"/>
          </a:p>
          <a:p>
            <a:r>
              <a:rPr lang="en-IN" dirty="0" smtClean="0"/>
              <a:t>engine = </a:t>
            </a:r>
            <a:r>
              <a:rPr lang="en-IN" dirty="0" err="1" smtClean="0"/>
              <a:t>create_engine</a:t>
            </a:r>
            <a:r>
              <a:rPr lang="en-IN" dirty="0" smtClean="0"/>
              <a:t>(DATABASE_URL)</a:t>
            </a:r>
          </a:p>
          <a:p>
            <a:r>
              <a:rPr lang="en-IN" dirty="0" smtClean="0"/>
              <a:t>meta = </a:t>
            </a:r>
            <a:r>
              <a:rPr lang="en-IN" dirty="0" err="1" smtClean="0"/>
              <a:t>MetaData</a:t>
            </a:r>
            <a:r>
              <a:rPr lang="en-IN" dirty="0" smtClean="0"/>
              <a:t>()</a:t>
            </a:r>
          </a:p>
          <a:p>
            <a:r>
              <a:rPr lang="en-IN" dirty="0" smtClean="0"/>
              <a:t>conn = </a:t>
            </a:r>
            <a:r>
              <a:rPr lang="en-IN" dirty="0" err="1" smtClean="0"/>
              <a:t>engine.connect</a:t>
            </a:r>
            <a:r>
              <a:rPr lang="en-IN" dirty="0" smtClean="0"/>
              <a:t>()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11480" y="3785616"/>
            <a:ext cx="628133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from </a:t>
            </a:r>
            <a:r>
              <a:rPr lang="en-IN" dirty="0" err="1" smtClean="0"/>
              <a:t>sqlalchemy</a:t>
            </a:r>
            <a:r>
              <a:rPr lang="en-IN" dirty="0" smtClean="0"/>
              <a:t> import Table, Column, Integer, String, </a:t>
            </a:r>
            <a:r>
              <a:rPr lang="en-IN" dirty="0" err="1" smtClean="0"/>
              <a:t>MetaData</a:t>
            </a:r>
            <a:endParaRPr lang="en-IN" dirty="0" smtClean="0"/>
          </a:p>
          <a:p>
            <a:r>
              <a:rPr lang="en-IN" dirty="0" smtClean="0"/>
              <a:t>from </a:t>
            </a:r>
            <a:r>
              <a:rPr lang="en-IN" dirty="0" err="1" smtClean="0"/>
              <a:t>app.config.db</a:t>
            </a:r>
            <a:r>
              <a:rPr lang="en-IN" dirty="0" smtClean="0"/>
              <a:t> import meta</a:t>
            </a:r>
          </a:p>
          <a:p>
            <a:endParaRPr lang="en-IN" dirty="0" smtClean="0"/>
          </a:p>
          <a:p>
            <a:r>
              <a:rPr lang="en-IN" dirty="0" smtClean="0"/>
              <a:t>payments = Table(</a:t>
            </a:r>
          </a:p>
          <a:p>
            <a:r>
              <a:rPr lang="en-IN" dirty="0" smtClean="0"/>
              <a:t>    "payments", meta,</a:t>
            </a:r>
          </a:p>
          <a:p>
            <a:r>
              <a:rPr lang="en-IN" dirty="0" smtClean="0"/>
              <a:t>    Column("id", Integer, </a:t>
            </a:r>
            <a:r>
              <a:rPr lang="en-IN" dirty="0" err="1" smtClean="0"/>
              <a:t>primary_key</a:t>
            </a:r>
            <a:r>
              <a:rPr lang="en-IN" dirty="0" smtClean="0"/>
              <a:t>=True, </a:t>
            </a:r>
            <a:r>
              <a:rPr lang="en-IN" dirty="0" err="1" smtClean="0"/>
              <a:t>autoincrement</a:t>
            </a:r>
            <a:r>
              <a:rPr lang="en-IN" dirty="0" smtClean="0"/>
              <a:t>=True),</a:t>
            </a:r>
          </a:p>
          <a:p>
            <a:r>
              <a:rPr lang="en-IN" dirty="0" smtClean="0"/>
              <a:t>    Column("</a:t>
            </a:r>
            <a:r>
              <a:rPr lang="en-IN" dirty="0" err="1" smtClean="0"/>
              <a:t>upi_id</a:t>
            </a:r>
            <a:r>
              <a:rPr lang="en-IN" dirty="0" smtClean="0"/>
              <a:t>", String(50), </a:t>
            </a:r>
            <a:r>
              <a:rPr lang="en-IN" dirty="0" err="1" smtClean="0"/>
              <a:t>nullable</a:t>
            </a:r>
            <a:r>
              <a:rPr lang="en-IN" dirty="0" smtClean="0"/>
              <a:t>=False),</a:t>
            </a:r>
          </a:p>
          <a:p>
            <a:r>
              <a:rPr lang="en-IN" dirty="0" smtClean="0"/>
              <a:t>    Column("amount", Integer, </a:t>
            </a:r>
            <a:r>
              <a:rPr lang="en-IN" dirty="0" err="1" smtClean="0"/>
              <a:t>nullable</a:t>
            </a:r>
            <a:r>
              <a:rPr lang="en-IN" dirty="0" smtClean="0"/>
              <a:t>=False),</a:t>
            </a:r>
          </a:p>
          <a:p>
            <a:r>
              <a:rPr lang="en-IN" dirty="0" smtClean="0"/>
              <a:t>    Column("status", String(20), </a:t>
            </a:r>
            <a:r>
              <a:rPr lang="en-IN" dirty="0" err="1" smtClean="0"/>
              <a:t>nullable</a:t>
            </a:r>
            <a:r>
              <a:rPr lang="en-IN" dirty="0" smtClean="0"/>
              <a:t>=False),</a:t>
            </a:r>
          </a:p>
          <a:p>
            <a:r>
              <a:rPr lang="en-IN" dirty="0" smtClean="0"/>
              <a:t>)</a:t>
            </a:r>
          </a:p>
          <a:p>
            <a:endParaRPr lang="en-IN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 flipV="1">
            <a:off x="-1" y="-161807"/>
            <a:ext cx="452618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5.2 Models 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app/models/payment_model.py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201168" y="3300165"/>
            <a:ext cx="5153257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5.2 Models 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app/models/payment_model.py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flipV="1">
            <a:off x="9572801" y="6006560"/>
            <a:ext cx="89308" cy="423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6219194" y="2392338"/>
            <a:ext cx="589425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5.3 Schemas 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app/schemas/payment_schema.py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22155" y="3075950"/>
            <a:ext cx="34883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from </a:t>
            </a:r>
            <a:r>
              <a:rPr lang="en-IN" dirty="0" err="1" smtClean="0"/>
              <a:t>pydantic</a:t>
            </a:r>
            <a:r>
              <a:rPr lang="en-IN" dirty="0" smtClean="0"/>
              <a:t> import </a:t>
            </a:r>
            <a:r>
              <a:rPr lang="en-IN" dirty="0" err="1" smtClean="0"/>
              <a:t>BaseModel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class </a:t>
            </a:r>
            <a:r>
              <a:rPr lang="en-IN" dirty="0" err="1" smtClean="0"/>
              <a:t>PaymentSchema</a:t>
            </a:r>
            <a:r>
              <a:rPr lang="en-IN" dirty="0" smtClean="0"/>
              <a:t>(</a:t>
            </a:r>
            <a:r>
              <a:rPr lang="en-IN" dirty="0" err="1" smtClean="0"/>
              <a:t>BaseModel</a:t>
            </a:r>
            <a:r>
              <a:rPr lang="en-IN" dirty="0" smtClean="0"/>
              <a:t>):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upi_id</a:t>
            </a:r>
            <a:r>
              <a:rPr lang="en-IN" dirty="0" smtClean="0"/>
              <a:t>: </a:t>
            </a:r>
            <a:r>
              <a:rPr lang="en-IN" dirty="0" err="1" smtClean="0"/>
              <a:t>str</a:t>
            </a:r>
            <a:endParaRPr lang="en-IN" dirty="0" smtClean="0"/>
          </a:p>
          <a:p>
            <a:r>
              <a:rPr lang="en-IN" dirty="0" smtClean="0"/>
              <a:t>    amount: </a:t>
            </a:r>
            <a:r>
              <a:rPr lang="en-IN" dirty="0" err="1" smtClean="0"/>
              <a:t>int</a:t>
            </a:r>
            <a:endParaRPr lang="en-IN" dirty="0" smtClean="0"/>
          </a:p>
          <a:p>
            <a:r>
              <a:rPr lang="en-IN" dirty="0" smtClean="0"/>
              <a:t>    status: </a:t>
            </a:r>
            <a:r>
              <a:rPr lang="en-IN" dirty="0" err="1" smtClean="0"/>
              <a:t>str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66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/>
      <p:bldP spid="6" grpId="0"/>
      <p:bldP spid="17" grpId="0" animBg="1"/>
      <p:bldP spid="19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" y="-137160"/>
            <a:ext cx="10515600" cy="6675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Step 5 </a:t>
            </a:r>
            <a:r>
              <a:rPr lang="en-US" sz="2000" dirty="0" err="1" smtClean="0"/>
              <a:t>cont</a:t>
            </a:r>
            <a:r>
              <a:rPr lang="en-US" sz="2000" dirty="0" smtClean="0"/>
              <a:t>…</a:t>
            </a:r>
            <a:endParaRPr lang="en-IN" sz="20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832" y="330297"/>
            <a:ext cx="51480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5.4 DAO Layer 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app/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dao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/payment_dao.py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730407"/>
            <a:ext cx="6108192" cy="53553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from </a:t>
            </a:r>
            <a:r>
              <a:rPr lang="en-IN" dirty="0" err="1" smtClean="0"/>
              <a:t>app.models.payment_model</a:t>
            </a:r>
            <a:r>
              <a:rPr lang="en-IN" dirty="0" smtClean="0"/>
              <a:t> import payments</a:t>
            </a:r>
          </a:p>
          <a:p>
            <a:r>
              <a:rPr lang="en-IN" dirty="0" smtClean="0"/>
              <a:t>from </a:t>
            </a:r>
            <a:r>
              <a:rPr lang="en-IN" dirty="0" err="1" smtClean="0"/>
              <a:t>app.config.db</a:t>
            </a:r>
            <a:r>
              <a:rPr lang="en-IN" dirty="0" smtClean="0"/>
              <a:t> import conn</a:t>
            </a:r>
          </a:p>
          <a:p>
            <a:endParaRPr lang="en-IN" dirty="0" smtClean="0"/>
          </a:p>
          <a:p>
            <a:r>
              <a:rPr lang="en-IN" dirty="0" smtClean="0"/>
              <a:t>class </a:t>
            </a:r>
            <a:r>
              <a:rPr lang="en-IN" dirty="0" err="1" smtClean="0"/>
              <a:t>PaymentDAO</a:t>
            </a:r>
            <a:r>
              <a:rPr lang="en-IN" dirty="0" smtClean="0"/>
              <a:t>:</a:t>
            </a:r>
          </a:p>
          <a:p>
            <a:r>
              <a:rPr lang="en-IN" dirty="0" smtClean="0"/>
              <a:t>    @</a:t>
            </a:r>
            <a:r>
              <a:rPr lang="en-IN" dirty="0" err="1" smtClean="0"/>
              <a:t>staticmethod</a:t>
            </a:r>
            <a:endParaRPr lang="en-IN" dirty="0" smtClean="0"/>
          </a:p>
          <a:p>
            <a:r>
              <a:rPr lang="en-IN" dirty="0" smtClean="0"/>
              <a:t>    </a:t>
            </a:r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 err="1" smtClean="0"/>
              <a:t>get_all_payments</a:t>
            </a:r>
            <a:r>
              <a:rPr lang="en-IN" dirty="0" smtClean="0"/>
              <a:t>():</a:t>
            </a:r>
          </a:p>
          <a:p>
            <a:r>
              <a:rPr lang="en-IN" dirty="0" smtClean="0"/>
              <a:t>        return </a:t>
            </a:r>
            <a:r>
              <a:rPr lang="en-IN" dirty="0" err="1" smtClean="0"/>
              <a:t>conn.execute</a:t>
            </a:r>
            <a:r>
              <a:rPr lang="en-IN" dirty="0" smtClean="0"/>
              <a:t>(</a:t>
            </a:r>
            <a:r>
              <a:rPr lang="en-IN" dirty="0" err="1" smtClean="0"/>
              <a:t>payments.select</a:t>
            </a:r>
            <a:r>
              <a:rPr lang="en-IN" dirty="0" smtClean="0"/>
              <a:t>()).</a:t>
            </a:r>
            <a:r>
              <a:rPr lang="en-IN" dirty="0" err="1" smtClean="0"/>
              <a:t>fetchall</a:t>
            </a:r>
            <a:r>
              <a:rPr lang="en-IN" dirty="0" smtClean="0"/>
              <a:t>()</a:t>
            </a:r>
          </a:p>
          <a:p>
            <a:endParaRPr lang="en-IN" dirty="0" smtClean="0"/>
          </a:p>
          <a:p>
            <a:r>
              <a:rPr lang="en-IN" dirty="0" smtClean="0"/>
              <a:t>    @</a:t>
            </a:r>
            <a:r>
              <a:rPr lang="en-IN" dirty="0" err="1" smtClean="0"/>
              <a:t>staticmethod</a:t>
            </a:r>
            <a:endParaRPr lang="en-IN" dirty="0" smtClean="0"/>
          </a:p>
          <a:p>
            <a:r>
              <a:rPr lang="en-IN" dirty="0" smtClean="0"/>
              <a:t>    </a:t>
            </a:r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 err="1" smtClean="0"/>
              <a:t>get_payment_by_id</a:t>
            </a:r>
            <a:r>
              <a:rPr lang="en-IN" dirty="0" smtClean="0"/>
              <a:t>(</a:t>
            </a:r>
            <a:r>
              <a:rPr lang="en-IN" dirty="0" err="1" smtClean="0"/>
              <a:t>payment_id</a:t>
            </a:r>
            <a:r>
              <a:rPr lang="en-IN" dirty="0" smtClean="0"/>
              <a:t>):</a:t>
            </a:r>
          </a:p>
          <a:p>
            <a:r>
              <a:rPr lang="en-IN" dirty="0" smtClean="0"/>
              <a:t>        return </a:t>
            </a:r>
            <a:r>
              <a:rPr lang="en-IN" dirty="0" err="1" smtClean="0"/>
              <a:t>conn.execute</a:t>
            </a:r>
            <a:r>
              <a:rPr lang="en-IN" dirty="0" smtClean="0"/>
              <a:t>(</a:t>
            </a:r>
            <a:r>
              <a:rPr lang="en-IN" dirty="0" err="1" smtClean="0"/>
              <a:t>payments.select</a:t>
            </a:r>
            <a:r>
              <a:rPr lang="en-IN" dirty="0" smtClean="0"/>
              <a:t>()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.where(payments.c.id == </a:t>
            </a:r>
            <a:r>
              <a:rPr lang="en-IN" dirty="0" err="1" smtClean="0"/>
              <a:t>payment_id</a:t>
            </a:r>
            <a:r>
              <a:rPr lang="en-IN" dirty="0" smtClean="0"/>
              <a:t>)).</a:t>
            </a:r>
            <a:r>
              <a:rPr lang="en-IN" dirty="0" err="1" smtClean="0"/>
              <a:t>fetchone</a:t>
            </a:r>
            <a:r>
              <a:rPr lang="en-IN" dirty="0" smtClean="0"/>
              <a:t>()</a:t>
            </a:r>
          </a:p>
          <a:p>
            <a:endParaRPr lang="en-IN" dirty="0" smtClean="0"/>
          </a:p>
          <a:p>
            <a:r>
              <a:rPr lang="en-IN" dirty="0" smtClean="0"/>
              <a:t>    @</a:t>
            </a:r>
            <a:r>
              <a:rPr lang="en-IN" dirty="0" err="1" smtClean="0"/>
              <a:t>staticmethod</a:t>
            </a:r>
            <a:endParaRPr lang="en-IN" dirty="0" smtClean="0"/>
          </a:p>
          <a:p>
            <a:r>
              <a:rPr lang="en-IN" dirty="0" smtClean="0"/>
              <a:t>    </a:t>
            </a:r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 err="1" smtClean="0"/>
              <a:t>create_payment</a:t>
            </a:r>
            <a:r>
              <a:rPr lang="en-IN" dirty="0" smtClean="0"/>
              <a:t>(</a:t>
            </a:r>
            <a:r>
              <a:rPr lang="en-IN" dirty="0" err="1" smtClean="0"/>
              <a:t>payment_data</a:t>
            </a:r>
            <a:r>
              <a:rPr lang="en-IN" dirty="0" smtClean="0"/>
              <a:t>):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conn.execute</a:t>
            </a:r>
            <a:r>
              <a:rPr lang="en-IN" dirty="0" smtClean="0"/>
              <a:t>(</a:t>
            </a:r>
            <a:r>
              <a:rPr lang="en-IN" dirty="0" err="1" smtClean="0"/>
              <a:t>payments.insert</a:t>
            </a:r>
            <a:r>
              <a:rPr lang="en-IN" dirty="0" smtClean="0"/>
              <a:t>().values(</a:t>
            </a:r>
            <a:r>
              <a:rPr lang="en-IN" dirty="0" err="1" smtClean="0"/>
              <a:t>payment_data</a:t>
            </a:r>
            <a:r>
              <a:rPr lang="en-IN" dirty="0" smtClean="0"/>
              <a:t>))</a:t>
            </a:r>
          </a:p>
          <a:p>
            <a:r>
              <a:rPr lang="en-IN" dirty="0" smtClean="0"/>
              <a:t>        return "Payment Created Successfully"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910606" y="1408177"/>
            <a:ext cx="5958306" cy="3139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 @</a:t>
            </a:r>
            <a:r>
              <a:rPr lang="en-IN" dirty="0" err="1" smtClean="0"/>
              <a:t>staticmethod</a:t>
            </a:r>
            <a:endParaRPr lang="en-IN" dirty="0" smtClean="0"/>
          </a:p>
          <a:p>
            <a:r>
              <a:rPr lang="en-IN" dirty="0" smtClean="0"/>
              <a:t>    </a:t>
            </a:r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 err="1" smtClean="0"/>
              <a:t>update_payment</a:t>
            </a:r>
            <a:r>
              <a:rPr lang="en-IN" dirty="0" smtClean="0"/>
              <a:t>(</a:t>
            </a:r>
            <a:r>
              <a:rPr lang="en-IN" dirty="0" err="1" smtClean="0"/>
              <a:t>payment_id</a:t>
            </a:r>
            <a:r>
              <a:rPr lang="en-IN" dirty="0" smtClean="0"/>
              <a:t>, </a:t>
            </a:r>
            <a:r>
              <a:rPr lang="en-IN" dirty="0" err="1" smtClean="0"/>
              <a:t>payment_data</a:t>
            </a:r>
            <a:r>
              <a:rPr lang="en-IN" dirty="0" smtClean="0"/>
              <a:t>):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conn.execute</a:t>
            </a:r>
            <a:r>
              <a:rPr lang="en-IN" dirty="0" smtClean="0"/>
              <a:t>(</a:t>
            </a:r>
            <a:r>
              <a:rPr lang="en-IN" dirty="0" err="1" smtClean="0"/>
              <a:t>payments.update</a:t>
            </a:r>
            <a:r>
              <a:rPr lang="en-IN" dirty="0" smtClean="0"/>
              <a:t>().values(</a:t>
            </a:r>
            <a:r>
              <a:rPr lang="en-IN" dirty="0" err="1" smtClean="0"/>
              <a:t>payment_data</a:t>
            </a:r>
            <a:r>
              <a:rPr lang="en-IN" dirty="0" smtClean="0"/>
              <a:t>)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.where(payments.c.id == </a:t>
            </a:r>
            <a:r>
              <a:rPr lang="en-IN" dirty="0" err="1" smtClean="0"/>
              <a:t>payment_id</a:t>
            </a:r>
            <a:r>
              <a:rPr lang="en-IN" dirty="0" smtClean="0"/>
              <a:t>))</a:t>
            </a:r>
          </a:p>
          <a:p>
            <a:r>
              <a:rPr lang="en-IN" dirty="0" smtClean="0"/>
              <a:t>        return "Payment Updated Successfully"</a:t>
            </a:r>
          </a:p>
          <a:p>
            <a:endParaRPr lang="en-IN" dirty="0" smtClean="0"/>
          </a:p>
          <a:p>
            <a:r>
              <a:rPr lang="en-IN" dirty="0" smtClean="0"/>
              <a:t>    @</a:t>
            </a:r>
            <a:r>
              <a:rPr lang="en-IN" dirty="0" err="1" smtClean="0"/>
              <a:t>staticmethod</a:t>
            </a:r>
            <a:endParaRPr lang="en-IN" dirty="0" smtClean="0"/>
          </a:p>
          <a:p>
            <a:r>
              <a:rPr lang="en-IN" dirty="0" smtClean="0"/>
              <a:t>    </a:t>
            </a:r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 err="1" smtClean="0"/>
              <a:t>delete_payment</a:t>
            </a:r>
            <a:r>
              <a:rPr lang="en-IN" dirty="0" smtClean="0"/>
              <a:t>(</a:t>
            </a:r>
            <a:r>
              <a:rPr lang="en-IN" dirty="0" err="1" smtClean="0"/>
              <a:t>payment_id</a:t>
            </a:r>
            <a:r>
              <a:rPr lang="en-IN" dirty="0" smtClean="0"/>
              <a:t>):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conn.execute</a:t>
            </a:r>
            <a:r>
              <a:rPr lang="en-IN" dirty="0" smtClean="0"/>
              <a:t>(</a:t>
            </a:r>
            <a:r>
              <a:rPr lang="en-IN" dirty="0" err="1" smtClean="0"/>
              <a:t>payments.delete</a:t>
            </a:r>
            <a:r>
              <a:rPr lang="en-IN" dirty="0" smtClean="0"/>
              <a:t>()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.where(payments.c.id == </a:t>
            </a:r>
            <a:r>
              <a:rPr lang="en-IN" dirty="0" err="1" smtClean="0"/>
              <a:t>payment_id</a:t>
            </a:r>
            <a:r>
              <a:rPr lang="en-IN" dirty="0" smtClean="0"/>
              <a:t>))</a:t>
            </a:r>
          </a:p>
          <a:p>
            <a:r>
              <a:rPr lang="en-IN" dirty="0" smtClean="0"/>
              <a:t>        return "Payment Deleted Successfully"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738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88976" y="178627"/>
            <a:ext cx="62440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5.5 Service Layer 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app/services/payment_service.py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2688" y="578737"/>
            <a:ext cx="6887591" cy="6186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from </a:t>
            </a:r>
            <a:r>
              <a:rPr lang="en-IN" dirty="0" err="1" smtClean="0"/>
              <a:t>app.dao.payment_dao</a:t>
            </a:r>
            <a:r>
              <a:rPr lang="en-IN" dirty="0" smtClean="0"/>
              <a:t> import </a:t>
            </a:r>
            <a:r>
              <a:rPr lang="en-IN" dirty="0" err="1" smtClean="0"/>
              <a:t>PaymentDAO</a:t>
            </a:r>
            <a:endParaRPr lang="en-IN" dirty="0" smtClean="0"/>
          </a:p>
          <a:p>
            <a:r>
              <a:rPr lang="en-IN" dirty="0" smtClean="0"/>
              <a:t>class </a:t>
            </a:r>
            <a:r>
              <a:rPr lang="en-IN" dirty="0" err="1" smtClean="0"/>
              <a:t>PaymentService</a:t>
            </a:r>
            <a:r>
              <a:rPr lang="en-IN" dirty="0" smtClean="0"/>
              <a:t>:</a:t>
            </a:r>
          </a:p>
          <a:p>
            <a:r>
              <a:rPr lang="en-IN" dirty="0" smtClean="0"/>
              <a:t>    @</a:t>
            </a:r>
            <a:r>
              <a:rPr lang="en-IN" dirty="0" err="1" smtClean="0"/>
              <a:t>staticmethod</a:t>
            </a:r>
            <a:endParaRPr lang="en-IN" dirty="0" smtClean="0"/>
          </a:p>
          <a:p>
            <a:r>
              <a:rPr lang="en-IN" dirty="0" smtClean="0"/>
              <a:t>    </a:t>
            </a:r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 err="1" smtClean="0"/>
              <a:t>fetch_all_payments</a:t>
            </a:r>
            <a:r>
              <a:rPr lang="en-IN" dirty="0" smtClean="0"/>
              <a:t>():</a:t>
            </a:r>
          </a:p>
          <a:p>
            <a:r>
              <a:rPr lang="en-IN" dirty="0" smtClean="0"/>
              <a:t>        return </a:t>
            </a:r>
            <a:r>
              <a:rPr lang="en-IN" dirty="0" err="1" smtClean="0"/>
              <a:t>PaymentDAO.get_all_payments</a:t>
            </a:r>
            <a:r>
              <a:rPr lang="en-IN" dirty="0" smtClean="0"/>
              <a:t>()</a:t>
            </a:r>
          </a:p>
          <a:p>
            <a:endParaRPr lang="en-IN" dirty="0" smtClean="0"/>
          </a:p>
          <a:p>
            <a:r>
              <a:rPr lang="en-IN" dirty="0" smtClean="0"/>
              <a:t>    @</a:t>
            </a:r>
            <a:r>
              <a:rPr lang="en-IN" dirty="0" err="1" smtClean="0"/>
              <a:t>staticmethod</a:t>
            </a:r>
            <a:endParaRPr lang="en-IN" dirty="0" smtClean="0"/>
          </a:p>
          <a:p>
            <a:r>
              <a:rPr lang="en-IN" dirty="0" smtClean="0"/>
              <a:t>    </a:t>
            </a:r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 err="1" smtClean="0"/>
              <a:t>fetch_payment_by_id</a:t>
            </a:r>
            <a:r>
              <a:rPr lang="en-IN" dirty="0" smtClean="0"/>
              <a:t>(</a:t>
            </a:r>
            <a:r>
              <a:rPr lang="en-IN" dirty="0" err="1" smtClean="0"/>
              <a:t>payment_id</a:t>
            </a:r>
            <a:r>
              <a:rPr lang="en-IN" dirty="0" smtClean="0"/>
              <a:t>):</a:t>
            </a:r>
          </a:p>
          <a:p>
            <a:r>
              <a:rPr lang="en-IN" dirty="0" smtClean="0"/>
              <a:t>        return </a:t>
            </a:r>
            <a:r>
              <a:rPr lang="en-IN" dirty="0" err="1" smtClean="0"/>
              <a:t>PaymentDAO.get_payment_by_id</a:t>
            </a:r>
            <a:r>
              <a:rPr lang="en-IN" dirty="0" smtClean="0"/>
              <a:t>(</a:t>
            </a:r>
            <a:r>
              <a:rPr lang="en-IN" dirty="0" err="1" smtClean="0"/>
              <a:t>payment_id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r>
              <a:rPr lang="en-IN" dirty="0" smtClean="0"/>
              <a:t>    @</a:t>
            </a:r>
            <a:r>
              <a:rPr lang="en-IN" dirty="0" err="1" smtClean="0"/>
              <a:t>staticmethod</a:t>
            </a:r>
            <a:endParaRPr lang="en-IN" dirty="0" smtClean="0"/>
          </a:p>
          <a:p>
            <a:r>
              <a:rPr lang="en-IN" dirty="0" smtClean="0"/>
              <a:t>    </a:t>
            </a:r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 err="1" smtClean="0"/>
              <a:t>add_payment</a:t>
            </a:r>
            <a:r>
              <a:rPr lang="en-IN" dirty="0" smtClean="0"/>
              <a:t>(</a:t>
            </a:r>
            <a:r>
              <a:rPr lang="en-IN" dirty="0" err="1" smtClean="0"/>
              <a:t>payment_data</a:t>
            </a:r>
            <a:r>
              <a:rPr lang="en-IN" dirty="0" smtClean="0"/>
              <a:t>):</a:t>
            </a:r>
          </a:p>
          <a:p>
            <a:r>
              <a:rPr lang="en-IN" dirty="0" smtClean="0"/>
              <a:t>        return </a:t>
            </a:r>
            <a:r>
              <a:rPr lang="en-IN" dirty="0" err="1" smtClean="0"/>
              <a:t>PaymentDAO.create_payment</a:t>
            </a:r>
            <a:r>
              <a:rPr lang="en-IN" dirty="0" smtClean="0"/>
              <a:t>(</a:t>
            </a:r>
            <a:r>
              <a:rPr lang="en-IN" dirty="0" err="1" smtClean="0"/>
              <a:t>payment_data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r>
              <a:rPr lang="en-IN" dirty="0" smtClean="0"/>
              <a:t>    @</a:t>
            </a:r>
            <a:r>
              <a:rPr lang="en-IN" dirty="0" err="1" smtClean="0"/>
              <a:t>staticmethod</a:t>
            </a:r>
            <a:endParaRPr lang="en-IN" dirty="0" smtClean="0"/>
          </a:p>
          <a:p>
            <a:r>
              <a:rPr lang="en-IN" dirty="0" smtClean="0"/>
              <a:t>    </a:t>
            </a:r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 err="1" smtClean="0"/>
              <a:t>modify_payment</a:t>
            </a:r>
            <a:r>
              <a:rPr lang="en-IN" dirty="0" smtClean="0"/>
              <a:t>(</a:t>
            </a:r>
            <a:r>
              <a:rPr lang="en-IN" dirty="0" err="1" smtClean="0"/>
              <a:t>payment_id</a:t>
            </a:r>
            <a:r>
              <a:rPr lang="en-IN" dirty="0" smtClean="0"/>
              <a:t>, </a:t>
            </a:r>
            <a:r>
              <a:rPr lang="en-IN" dirty="0" err="1" smtClean="0"/>
              <a:t>payment_data</a:t>
            </a:r>
            <a:r>
              <a:rPr lang="en-IN" dirty="0" smtClean="0"/>
              <a:t>):</a:t>
            </a:r>
          </a:p>
          <a:p>
            <a:r>
              <a:rPr lang="en-IN" dirty="0" smtClean="0"/>
              <a:t>        return </a:t>
            </a:r>
            <a:r>
              <a:rPr lang="en-IN" dirty="0" err="1" smtClean="0"/>
              <a:t>PaymentDAO.update_payment</a:t>
            </a:r>
            <a:r>
              <a:rPr lang="en-IN" dirty="0" smtClean="0"/>
              <a:t>(</a:t>
            </a:r>
            <a:r>
              <a:rPr lang="en-IN" dirty="0" err="1" smtClean="0"/>
              <a:t>payment_id</a:t>
            </a:r>
            <a:r>
              <a:rPr lang="en-IN" dirty="0" smtClean="0"/>
              <a:t>, </a:t>
            </a:r>
            <a:r>
              <a:rPr lang="en-IN" dirty="0" err="1" smtClean="0"/>
              <a:t>payment_data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r>
              <a:rPr lang="en-IN" dirty="0" smtClean="0"/>
              <a:t>    @</a:t>
            </a:r>
            <a:r>
              <a:rPr lang="en-IN" dirty="0" err="1" smtClean="0"/>
              <a:t>staticmethod</a:t>
            </a:r>
            <a:endParaRPr lang="en-IN" dirty="0" smtClean="0"/>
          </a:p>
          <a:p>
            <a:r>
              <a:rPr lang="en-IN" dirty="0" smtClean="0"/>
              <a:t>    </a:t>
            </a:r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 err="1" smtClean="0"/>
              <a:t>remove_payment</a:t>
            </a:r>
            <a:r>
              <a:rPr lang="en-IN" dirty="0" smtClean="0"/>
              <a:t>(</a:t>
            </a:r>
            <a:r>
              <a:rPr lang="en-IN" dirty="0" err="1" smtClean="0"/>
              <a:t>payment_id</a:t>
            </a:r>
            <a:r>
              <a:rPr lang="en-IN" dirty="0" smtClean="0"/>
              <a:t>):</a:t>
            </a:r>
          </a:p>
          <a:p>
            <a:r>
              <a:rPr lang="en-IN" dirty="0" smtClean="0"/>
              <a:t>        return </a:t>
            </a:r>
            <a:r>
              <a:rPr lang="en-IN" dirty="0" err="1" smtClean="0"/>
              <a:t>PaymentDAO.delete_payment</a:t>
            </a:r>
            <a:r>
              <a:rPr lang="en-IN" dirty="0" smtClean="0"/>
              <a:t>(</a:t>
            </a:r>
            <a:r>
              <a:rPr lang="en-IN" dirty="0" err="1" smtClean="0"/>
              <a:t>payment_id</a:t>
            </a:r>
            <a:r>
              <a:rPr lang="en-IN" dirty="0" smtClean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78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8602</TotalTime>
  <Words>792</Words>
  <Application>Microsoft Office PowerPoint</Application>
  <PresentationFormat>Widescreen</PresentationFormat>
  <Paragraphs>214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 Unicode MS</vt:lpstr>
      <vt:lpstr>Arial</vt:lpstr>
      <vt:lpstr>Calibri</vt:lpstr>
      <vt:lpstr>Calibri Light</vt:lpstr>
      <vt:lpstr>Office Theme</vt:lpstr>
      <vt:lpstr>API USING PYTHON</vt:lpstr>
      <vt:lpstr>Python API in 8 steps</vt:lpstr>
      <vt:lpstr>1. Prerequisites </vt:lpstr>
      <vt:lpstr>2. Create a New Python Project in Visual Studio </vt:lpstr>
      <vt:lpstr>3. Set Up FastAPI and Dependencies </vt:lpstr>
      <vt:lpstr>4. Project Structure </vt:lpstr>
      <vt:lpstr>5. Code Implementation </vt:lpstr>
      <vt:lpstr>Step 5 cont…</vt:lpstr>
      <vt:lpstr>5.5 Service Layer (app/services/payment_service.py) </vt:lpstr>
      <vt:lpstr>5.6 Controller Layer (app/controllers/payment_controller.py) </vt:lpstr>
      <vt:lpstr>5.7 Main Application (app/main.py) </vt:lpstr>
      <vt:lpstr>6. Run the Application</vt:lpstr>
      <vt:lpstr>7. MySQL Database Setup </vt:lpstr>
      <vt:lpstr>8. Testing the Endpoints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USING PYTHON</dc:title>
  <dc:creator>Microsoft account</dc:creator>
  <cp:lastModifiedBy>Microsoft account</cp:lastModifiedBy>
  <cp:revision>9</cp:revision>
  <dcterms:created xsi:type="dcterms:W3CDTF">2025-01-08T18:22:23Z</dcterms:created>
  <dcterms:modified xsi:type="dcterms:W3CDTF">2025-01-14T17:54:51Z</dcterms:modified>
</cp:coreProperties>
</file>