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67" r:id="rId6"/>
    <p:sldId id="269" r:id="rId7"/>
    <p:sldId id="273" r:id="rId8"/>
    <p:sldId id="274" r:id="rId9"/>
    <p:sldId id="276" r:id="rId10"/>
    <p:sldId id="275" r:id="rId11"/>
    <p:sldId id="272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4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8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8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3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4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4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C745-3EA5-4108-B10E-7C5D5652AEE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E518-4F23-4B28-AFD7-F67135E7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6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0"/>
            <a:ext cx="11539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466344"/>
            <a:ext cx="11119104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73152"/>
            <a:ext cx="8979408" cy="6784848"/>
          </a:xfrm>
        </p:spPr>
      </p:pic>
    </p:spTree>
    <p:extLst>
      <p:ext uri="{BB962C8B-B14F-4D97-AF65-F5344CB8AC3E}">
        <p14:creationId xmlns:p14="http://schemas.microsoft.com/office/powerpoint/2010/main" val="358202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5" y="0"/>
            <a:ext cx="7616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2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8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4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1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585216"/>
            <a:ext cx="9537192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0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8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16" y="1993392"/>
            <a:ext cx="8842248" cy="4206240"/>
          </a:xfrm>
        </p:spPr>
      </p:pic>
    </p:spTree>
    <p:extLst>
      <p:ext uri="{BB962C8B-B14F-4D97-AF65-F5344CB8AC3E}">
        <p14:creationId xmlns:p14="http://schemas.microsoft.com/office/powerpoint/2010/main" val="37765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3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4" y="73152"/>
            <a:ext cx="7232904" cy="6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9525"/>
            <a:ext cx="8668512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1" y="630936"/>
            <a:ext cx="11830658" cy="51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1631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 </a:t>
            </a:r>
            <a:r>
              <a:rPr lang="en-US" dirty="0" err="1" smtClean="0"/>
              <a:t>jwt</a:t>
            </a:r>
            <a:r>
              <a:rPr lang="en-US" dirty="0" smtClean="0"/>
              <a:t> token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12776"/>
              </p:ext>
            </p:extLst>
          </p:nvPr>
        </p:nvGraphicFramePr>
        <p:xfrm>
          <a:off x="838200" y="1690688"/>
          <a:ext cx="10043159" cy="492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6502320" imgH="3111480" progId="Paint.Picture">
                  <p:embed/>
                </p:oleObj>
              </mc:Choice>
              <mc:Fallback>
                <p:oleObj name="Bitmap Image" r:id="rId3" imgW="6502320" imgH="311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043159" cy="4920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94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Paintbrush Picture</vt:lpstr>
      <vt:lpstr>API Architecture</vt:lpstr>
      <vt:lpstr>PowerPoint Presentation</vt:lpstr>
      <vt:lpstr>monolithic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Oauth2 jwt token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Architecture</dc:title>
  <dc:creator>Microsoft account</dc:creator>
  <cp:lastModifiedBy>Microsoft account</cp:lastModifiedBy>
  <cp:revision>5</cp:revision>
  <dcterms:created xsi:type="dcterms:W3CDTF">2025-01-15T16:00:37Z</dcterms:created>
  <dcterms:modified xsi:type="dcterms:W3CDTF">2025-01-16T04:05:05Z</dcterms:modified>
</cp:coreProperties>
</file>