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0126-B062-4B13-A2CE-8316BF4153E5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0126-B062-4B13-A2CE-8316BF4153E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DA9B-02C0-425A-BFB6-6D9D25498E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Rajesh </a:t>
            </a:r>
            <a:r>
              <a:rPr lang="en-US" dirty="0" err="1" smtClean="0"/>
              <a:t>Upadhyay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C:\Users\Dell\Desktop\agile\introduction-to-scrumppt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Dell\Desktop\agile\introduction-to-scrumppt-1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Dell\Desktop\agile\introduction-to-scrumppt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Dell\Desktop\agile\introduction-to-scrumppt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Dell\Desktop\agile\introduction-to-scrumppt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Dell\Desktop\agile\introduction-to-scrumppt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Dell\Desktop\agile\introduction-to-scrumppt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Dell\Desktop\agile\introduction-to-scrumppt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Dell\Desktop\agile\introduction-to-scrumppt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Dell\Desktop\agile\introduction-to-scrumppt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Dell\Desktop\agile\introduction-to-scrumppt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Dell\Desktop\agile\introduction-to-scrumppt-2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Dell\Desktop\agile\introduction-to-scrumppt-2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Dell\Desktop\agile\introduction-to-scrumppt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Dell\Desktop\agile\introduction-to-scrumppt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Dell\Desktop\agile\introduction-to-scrumppt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C:\Users\Dell\Desktop\agile\introduction-to-scrumppt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Dell\Desktop\agile\introduction-to-scrumppt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C:\Users\Dell\Desktop\agile\introduction-to-scrumppt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Dell\Desktop\agile\introduction-to-scrumppt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Dell\Desktop\agile\introduction-to-scrumppt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ell\Desktop\agile\introduction-to-scrumppt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C:\Users\Dell\Desktop\agile\introduction-to-scrumppt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:\Users\Dell\Desktop\agile\introduction-to-scrumppt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C:\Users\Dell\Desktop\agile\introduction-to-scrumppt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C:\Users\Dell\Desktop\agile\introduction-to-scrumppt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C:\Users\Dell\Desktop\agile\introduction-to-scrumppt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C:\Users\Dell\Desktop\agile\introduction-to-scrumppt-3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C:\Users\Dell\Desktop\agile\introduction-to-scrumppt-3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C:\Users\Dell\Desktop\agile\introduction-to-scrumppt-3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 descr="C:\Users\Dell\Desktop\agile\introduction-to-scrumppt-3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C:\Users\Dell\Desktop\agile\introduction-to-scrumppt-3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ell\Desktop\agile\introduction-to-scrumppt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C:\Users\Dell\Desktop\agile\introduction-to-scrumppt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C:\Users\Dell\Desktop\agile\introduction-to-scrumppt-4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C:\Users\Dell\Desktop\agile\introduction-to-scrumppt-4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C:\Users\Dell\Desktop\agile\introduction-to-scrumppt-4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C:\Users\Dell\Desktop\agile\introduction-to-scrumppt-4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C:\Users\Dell\Desktop\agile\introduction-to-scrumppt-4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C:\Users\Dell\Desktop\agile\introduction-to-scrumppt-4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C:\Users\Dell\Desktop\agile\introduction-to-scrumppt-4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 descr="C:\Users\Dell\Desktop\agile\introduction-to-scrumppt-4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C:\Users\Dell\Desktop\agile\introduction-to-scrumppt-4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Dell\Desktop\agile\introduction-to-scrumppt-5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C:\Users\Dell\Desktop\agile\introduction-to-scrumppt-5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C:\Users\Dell\Desktop\agile\introduction-to-scrumppt-5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C:\Users\Dell\Desktop\agile\introduction-to-scrumppt-5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Dell\Desktop\agile\introduction-to-scrumppt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Dell\Desktop\agile\introduction-to-scrumppt-7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Dell\Desktop\agile\introduction-to-scrumppt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Dell\Desktop\agile\introduction-to-scrumppt-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6</Words>
  <Application>Microsoft Office PowerPoint</Application>
  <PresentationFormat>On-screen Show (4:3)</PresentationFormat>
  <Paragraphs>3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SCRUM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Dell</dc:creator>
  <cp:lastModifiedBy>Dell</cp:lastModifiedBy>
  <cp:revision>3</cp:revision>
  <dcterms:created xsi:type="dcterms:W3CDTF">2019-08-23T16:00:14Z</dcterms:created>
  <dcterms:modified xsi:type="dcterms:W3CDTF">2019-08-26T11:03:01Z</dcterms:modified>
</cp:coreProperties>
</file>