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4"/>
  </p:sldMasterIdLst>
  <p:notesMasterIdLst>
    <p:notesMasterId r:id="rId53"/>
  </p:notesMasterIdLst>
  <p:handoutMasterIdLst>
    <p:handoutMasterId r:id="rId54"/>
  </p:handoutMasterIdLst>
  <p:sldIdLst>
    <p:sldId id="372" r:id="rId5"/>
    <p:sldId id="373" r:id="rId6"/>
    <p:sldId id="378" r:id="rId7"/>
    <p:sldId id="393" r:id="rId8"/>
    <p:sldId id="394" r:id="rId9"/>
    <p:sldId id="395" r:id="rId10"/>
    <p:sldId id="396" r:id="rId11"/>
    <p:sldId id="400" r:id="rId12"/>
    <p:sldId id="397" r:id="rId13"/>
    <p:sldId id="398" r:id="rId14"/>
    <p:sldId id="399" r:id="rId15"/>
    <p:sldId id="401" r:id="rId16"/>
    <p:sldId id="402" r:id="rId17"/>
    <p:sldId id="403" r:id="rId18"/>
    <p:sldId id="404" r:id="rId19"/>
    <p:sldId id="438" r:id="rId20"/>
    <p:sldId id="439" r:id="rId21"/>
    <p:sldId id="407" r:id="rId22"/>
    <p:sldId id="440" r:id="rId23"/>
    <p:sldId id="409" r:id="rId24"/>
    <p:sldId id="410" r:id="rId25"/>
    <p:sldId id="441" r:id="rId26"/>
    <p:sldId id="442" r:id="rId27"/>
    <p:sldId id="443" r:id="rId28"/>
    <p:sldId id="444" r:id="rId29"/>
    <p:sldId id="466" r:id="rId30"/>
    <p:sldId id="468" r:id="rId31"/>
    <p:sldId id="445" r:id="rId32"/>
    <p:sldId id="446" r:id="rId33"/>
    <p:sldId id="447" r:id="rId34"/>
    <p:sldId id="448" r:id="rId35"/>
    <p:sldId id="449" r:id="rId36"/>
    <p:sldId id="450" r:id="rId37"/>
    <p:sldId id="451" r:id="rId38"/>
    <p:sldId id="452" r:id="rId39"/>
    <p:sldId id="453" r:id="rId40"/>
    <p:sldId id="454" r:id="rId41"/>
    <p:sldId id="455" r:id="rId42"/>
    <p:sldId id="456" r:id="rId43"/>
    <p:sldId id="457" r:id="rId44"/>
    <p:sldId id="458" r:id="rId45"/>
    <p:sldId id="459" r:id="rId46"/>
    <p:sldId id="460" r:id="rId47"/>
    <p:sldId id="461" r:id="rId48"/>
    <p:sldId id="462" r:id="rId49"/>
    <p:sldId id="463" r:id="rId50"/>
    <p:sldId id="464" r:id="rId51"/>
    <p:sldId id="465" r:id="rId52"/>
  </p:sldIdLst>
  <p:sldSz cx="9144000" cy="6858000" type="screen4x3"/>
  <p:notesSz cx="6858000" cy="9144000"/>
  <p:embeddedFontLst>
    <p:embeddedFont>
      <p:font typeface="Calibri" panose="020F0502020204030204" pitchFamily="34" charset="0"/>
      <p:regular r:id="rId55"/>
      <p:bold r:id="rId56"/>
      <p:italic r:id="rId57"/>
      <p:boldItalic r:id="rId58"/>
    </p:embeddedFont>
  </p:embeddedFontLst>
  <p:custDataLst>
    <p:tags r:id="rId59"/>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59">
          <p15:clr>
            <a:srgbClr val="A4A3A4"/>
          </p15:clr>
        </p15:guide>
        <p15:guide id="2" orient="horz" pos="245">
          <p15:clr>
            <a:srgbClr val="A4A3A4"/>
          </p15:clr>
        </p15:guide>
        <p15:guide id="3" orient="horz" pos="665">
          <p15:clr>
            <a:srgbClr val="A4A3A4"/>
          </p15:clr>
        </p15:guide>
        <p15:guide id="4" orient="horz" pos="732">
          <p15:clr>
            <a:srgbClr val="A4A3A4"/>
          </p15:clr>
        </p15:guide>
        <p15:guide id="5" orient="horz" pos="4223">
          <p15:clr>
            <a:srgbClr val="A4A3A4"/>
          </p15:clr>
        </p15:guide>
        <p15:guide id="6" orient="horz" pos="4142">
          <p15:clr>
            <a:srgbClr val="A4A3A4"/>
          </p15:clr>
        </p15:guide>
        <p15:guide id="7" orient="horz" pos="4090">
          <p15:clr>
            <a:srgbClr val="A4A3A4"/>
          </p15:clr>
        </p15:guide>
        <p15:guide id="8" orient="horz" pos="811">
          <p15:clr>
            <a:srgbClr val="A4A3A4"/>
          </p15:clr>
        </p15:guide>
        <p15:guide id="9" orient="horz" pos="2451">
          <p15:clr>
            <a:srgbClr val="A4A3A4"/>
          </p15:clr>
        </p15:guide>
        <p15:guide id="10" pos="287">
          <p15:clr>
            <a:srgbClr val="A4A3A4"/>
          </p15:clr>
        </p15:guide>
        <p15:guide id="11" pos="5473">
          <p15:clr>
            <a:srgbClr val="A4A3A4"/>
          </p15:clr>
        </p15:guide>
        <p15:guide id="12" pos="2845">
          <p15:clr>
            <a:srgbClr val="A4A3A4"/>
          </p15:clr>
        </p15:guide>
        <p15:guide id="13" pos="2915">
          <p15:clr>
            <a:srgbClr val="A4A3A4"/>
          </p15:clr>
        </p15:guide>
        <p15:guide id="14" pos="2881">
          <p15:clr>
            <a:srgbClr val="A4A3A4"/>
          </p15:clr>
        </p15:guide>
        <p15:guide id="15" pos="5504">
          <p15:clr>
            <a:srgbClr val="A4A3A4"/>
          </p15:clr>
        </p15:guide>
        <p15:guide id="16" pos="1970">
          <p15:clr>
            <a:srgbClr val="A4A3A4"/>
          </p15:clr>
        </p15:guide>
        <p15:guide id="17" pos="3790">
          <p15:clr>
            <a:srgbClr val="A4A3A4"/>
          </p15:clr>
        </p15:guide>
        <p15:guide id="18" pos="3721">
          <p15:clr>
            <a:srgbClr val="A4A3A4"/>
          </p15:clr>
        </p15:guide>
        <p15:guide id="19" pos="2037">
          <p15:clr>
            <a:srgbClr val="A4A3A4"/>
          </p15:clr>
        </p15:guide>
        <p15:guide id="20" orient="horz" pos="741">
          <p15:clr>
            <a:srgbClr val="A4A3A4"/>
          </p15:clr>
        </p15:guide>
        <p15:guide id="21" orient="horz" pos="4065">
          <p15:clr>
            <a:srgbClr val="A4A3A4"/>
          </p15:clr>
        </p15:guide>
        <p15:guide id="22" orient="horz" pos="2441">
          <p15:clr>
            <a:srgbClr val="A4A3A4"/>
          </p15:clr>
        </p15:guide>
        <p15:guide id="23" pos="2813">
          <p15:clr>
            <a:srgbClr val="A4A3A4"/>
          </p15:clr>
        </p15:guide>
        <p15:guide id="24" pos="2948">
          <p15:clr>
            <a:srgbClr val="A4A3A4"/>
          </p15:clr>
        </p15:guide>
        <p15:guide id="25" pos="2061">
          <p15:clr>
            <a:srgbClr val="A4A3A4"/>
          </p15:clr>
        </p15:guide>
        <p15:guide id="26" pos="3699">
          <p15:clr>
            <a:srgbClr val="A4A3A4"/>
          </p15:clr>
        </p15:guide>
        <p15:guide id="27" pos="1925">
          <p15:clr>
            <a:srgbClr val="A4A3A4"/>
          </p15:clr>
        </p15:guide>
        <p15:guide id="28" pos="3835">
          <p15:clr>
            <a:srgbClr val="A4A3A4"/>
          </p15:clr>
        </p15:guide>
        <p15:guide id="29" orient="horz" pos="232">
          <p15:clr>
            <a:srgbClr val="A4A3A4"/>
          </p15:clr>
        </p15:guide>
        <p15:guide id="30" orient="horz" pos="526">
          <p15:clr>
            <a:srgbClr val="A4A3A4"/>
          </p15:clr>
        </p15:guide>
        <p15:guide id="31" orient="horz" pos="582">
          <p15:clr>
            <a:srgbClr val="A4A3A4"/>
          </p15:clr>
        </p15:guide>
        <p15:guide id="32" orient="horz" pos="4225">
          <p15:clr>
            <a:srgbClr val="A4A3A4"/>
          </p15:clr>
        </p15:guide>
        <p15:guide id="33" orient="horz" pos="707">
          <p15:clr>
            <a:srgbClr val="A4A3A4"/>
          </p15:clr>
        </p15:guide>
        <p15:guide id="34" orient="horz" pos="3990">
          <p15:clr>
            <a:srgbClr val="A4A3A4"/>
          </p15:clr>
        </p15:guide>
        <p15:guide id="35" orient="horz" pos="2335">
          <p15:clr>
            <a:srgbClr val="A4A3A4"/>
          </p15:clr>
        </p15:guide>
        <p15:guide id="36" orient="horz" pos="1133">
          <p15:clr>
            <a:srgbClr val="A4A3A4"/>
          </p15:clr>
        </p15:guide>
        <p15:guide id="37" orient="horz" pos="1002">
          <p15:clr>
            <a:srgbClr val="A4A3A4"/>
          </p15:clr>
        </p15:guide>
        <p15:guide id="38" orient="horz" pos="1643">
          <p15:clr>
            <a:srgbClr val="A4A3A4"/>
          </p15:clr>
        </p15:guide>
        <p15:guide id="39" pos="547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LO" initials="DLO " lastIdx="23" clrIdx="0"/>
  <p:cmAuthor id="1" name="Rachael Willis" initials="RW" lastIdx="12"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AC0EA"/>
    <a:srgbClr val="E0A0E0"/>
    <a:srgbClr val="FF0000"/>
    <a:srgbClr val="CBCCCC"/>
    <a:srgbClr val="FF9900"/>
    <a:srgbClr val="002200"/>
    <a:srgbClr val="003200"/>
    <a:srgbClr val="FFFFFF"/>
    <a:srgbClr val="5511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86" autoAdjust="0"/>
    <p:restoredTop sz="56208" autoAdjust="0"/>
  </p:normalViewPr>
  <p:slideViewPr>
    <p:cSldViewPr snapToGrid="0" snapToObjects="1" showGuides="1">
      <p:cViewPr varScale="1">
        <p:scale>
          <a:sx n="43" d="100"/>
          <a:sy n="43" d="100"/>
        </p:scale>
        <p:origin x="1662" y="60"/>
      </p:cViewPr>
      <p:guideLst>
        <p:guide orient="horz" pos="2159"/>
        <p:guide orient="horz" pos="245"/>
        <p:guide orient="horz" pos="665"/>
        <p:guide orient="horz" pos="732"/>
        <p:guide orient="horz" pos="4223"/>
        <p:guide orient="horz" pos="4142"/>
        <p:guide orient="horz" pos="4090"/>
        <p:guide orient="horz" pos="811"/>
        <p:guide orient="horz" pos="2451"/>
        <p:guide pos="287"/>
        <p:guide pos="5473"/>
        <p:guide pos="2845"/>
        <p:guide pos="2915"/>
        <p:guide pos="2881"/>
        <p:guide pos="5504"/>
        <p:guide pos="1970"/>
        <p:guide pos="3790"/>
        <p:guide pos="3721"/>
        <p:guide pos="2037"/>
        <p:guide orient="horz" pos="741"/>
        <p:guide orient="horz" pos="4065"/>
        <p:guide orient="horz" pos="2441"/>
        <p:guide pos="2813"/>
        <p:guide pos="2948"/>
        <p:guide pos="2061"/>
        <p:guide pos="3699"/>
        <p:guide pos="1925"/>
        <p:guide pos="3835"/>
        <p:guide orient="horz" pos="232"/>
        <p:guide orient="horz" pos="526"/>
        <p:guide orient="horz" pos="582"/>
        <p:guide orient="horz" pos="4225"/>
        <p:guide orient="horz" pos="707"/>
        <p:guide orient="horz" pos="3990"/>
        <p:guide orient="horz" pos="2335"/>
        <p:guide orient="horz" pos="1133"/>
        <p:guide orient="horz" pos="1002"/>
        <p:guide orient="horz" pos="1643"/>
        <p:guide pos="54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font" Target="fonts/font1.fntdata"/><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handoutMaster" Target="handoutMasters/handoutMaster1.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font" Target="fonts/font4.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3.fntdata"/><Relationship Id="rId61"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2.fntdata"/><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latin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128"/>
              </a:defRPr>
            </a:lvl1pPr>
          </a:lstStyle>
          <a:p>
            <a:pPr>
              <a:defRPr/>
            </a:pPr>
            <a:fld id="{5E4C7717-A413-48EB-9E74-9CC8DF624EC2}" type="datetime1">
              <a:rPr lang="en-US">
                <a:latin typeface="Arial" pitchFamily="34" charset="0"/>
              </a:rPr>
              <a:pPr>
                <a:defRPr/>
              </a:pPr>
              <a:t>9/30/2016</a:t>
            </a:fld>
            <a:endParaRPr lang="en-US" dirty="0">
              <a:latin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latin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128"/>
              </a:defRPr>
            </a:lvl1pPr>
          </a:lstStyle>
          <a:p>
            <a:pPr>
              <a:defRPr/>
            </a:pPr>
            <a:fld id="{311B6921-662F-4705-A734-0B75ECCE1C4E}" type="slidenum">
              <a:rPr lang="en-US">
                <a:latin typeface="Arial" pitchFamily="34" charset="0"/>
              </a:rPr>
              <a:pPr>
                <a:defRPr/>
              </a:pPr>
              <a:t>‹#›</a:t>
            </a:fld>
            <a:endParaRPr lang="en-US" dirty="0">
              <a:latin typeface="Arial" pitchFamily="34" charset="0"/>
            </a:endParaRPr>
          </a:p>
        </p:txBody>
      </p:sp>
    </p:spTree>
    <p:extLst>
      <p:ext uri="{BB962C8B-B14F-4D97-AF65-F5344CB8AC3E}">
        <p14:creationId xmlns:p14="http://schemas.microsoft.com/office/powerpoint/2010/main" val="298572316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Arial" pitchFamily="34" charset="0"/>
                <a:ea typeface="+mn-ea"/>
                <a:cs typeface="+mn-cs"/>
              </a:defRPr>
            </a:lvl1pPr>
          </a:lstStyle>
          <a:p>
            <a:pPr>
              <a:defRPr/>
            </a:pPr>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4612C19A-B064-4A02-B1DD-2674A5B33712}" type="datetime1">
              <a:rPr lang="en-US" smtClean="0"/>
              <a:pPr>
                <a:defRPr/>
              </a:pPr>
              <a:t>9/30/2016</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Arial" pitchFamily="34" charset="0"/>
                <a:ea typeface="+mn-ea"/>
                <a:cs typeface="+mn-cs"/>
              </a:defRPr>
            </a:lvl1pPr>
          </a:lstStyle>
          <a:p>
            <a:pPr>
              <a:defRPr/>
            </a:pPr>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2E57817C-C749-40AE-A5FD-F6A74744A7F9}" type="slidenum">
              <a:rPr lang="en-GB" smtClean="0"/>
              <a:pPr>
                <a:defRPr/>
              </a:pPr>
              <a:t>‹#›</a:t>
            </a:fld>
            <a:endParaRPr lang="en-GB" dirty="0"/>
          </a:p>
        </p:txBody>
      </p:sp>
    </p:spTree>
    <p:extLst>
      <p:ext uri="{BB962C8B-B14F-4D97-AF65-F5344CB8AC3E}">
        <p14:creationId xmlns:p14="http://schemas.microsoft.com/office/powerpoint/2010/main" val="179590629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itchFamily="34" charset="0"/>
        <a:ea typeface="Arial" pitchFamily="34" charset="0"/>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p:spPr>
      </p:sp>
      <p:sp>
        <p:nvSpPr>
          <p:cNvPr id="9219" name="Notes Placeholder 2"/>
          <p:cNvSpPr>
            <a:spLocks noGrp="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3857415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GB" dirty="0">
              <a:solidFill>
                <a:schemeClr val="accent2"/>
              </a:solidFill>
            </a:endParaRPr>
          </a:p>
        </p:txBody>
      </p:sp>
    </p:spTree>
    <p:extLst>
      <p:ext uri="{BB962C8B-B14F-4D97-AF65-F5344CB8AC3E}">
        <p14:creationId xmlns:p14="http://schemas.microsoft.com/office/powerpoint/2010/main" val="2529317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Presenter Notes:</a:t>
            </a:r>
          </a:p>
          <a:p>
            <a:pPr marL="171450" indent="-171450">
              <a:buFontTx/>
              <a:buChar char="-"/>
            </a:pPr>
            <a:r>
              <a:rPr lang="en-GB" dirty="0"/>
              <a:t>Explain what a version control system is</a:t>
            </a:r>
          </a:p>
          <a:p>
            <a:pPr marL="171450" indent="-171450">
              <a:buFontTx/>
              <a:buChar char="-"/>
            </a:pPr>
            <a:r>
              <a:rPr lang="en-GB" dirty="0"/>
              <a:t>Explain why we use it</a:t>
            </a:r>
          </a:p>
          <a:p>
            <a:pPr marL="171450" indent="-171450">
              <a:buFontTx/>
              <a:buChar char="-"/>
            </a:pPr>
            <a:r>
              <a:rPr lang="en-GB" dirty="0"/>
              <a:t>Expand</a:t>
            </a:r>
            <a:r>
              <a:rPr lang="en-GB" baseline="0" dirty="0"/>
              <a:t> on w</a:t>
            </a:r>
            <a:r>
              <a:rPr lang="en-GB" dirty="0"/>
              <a:t>hat</a:t>
            </a:r>
            <a:r>
              <a:rPr lang="en-GB" baseline="0" dirty="0"/>
              <a:t> are the kinds of metadata tracked by VCS</a:t>
            </a:r>
          </a:p>
          <a:p>
            <a:pPr marL="171450" indent="-171450">
              <a:buFontTx/>
              <a:buChar char="-"/>
            </a:pPr>
            <a:r>
              <a:rPr lang="en-GB" baseline="0" dirty="0"/>
              <a:t>Highlight there are two main types of VCS</a:t>
            </a:r>
          </a:p>
          <a:p>
            <a:pPr marL="171450" indent="-171450">
              <a:buFontTx/>
              <a:buChar char="-"/>
            </a:pPr>
            <a:r>
              <a:rPr lang="en-GB" baseline="0" dirty="0"/>
              <a:t>Introduce Centralized VCS</a:t>
            </a:r>
          </a:p>
          <a:p>
            <a:pPr marL="171450" indent="-171450">
              <a:buFontTx/>
              <a:buChar char="-"/>
            </a:pPr>
            <a:r>
              <a:rPr lang="en-GB" baseline="0" dirty="0"/>
              <a:t>Introduce Distributed VCS</a:t>
            </a:r>
          </a:p>
          <a:p>
            <a:pPr marL="171450" indent="-171450">
              <a:buFontTx/>
              <a:buChar char="-"/>
            </a:pPr>
            <a:r>
              <a:rPr lang="en-GB" baseline="0" dirty="0"/>
              <a:t>Make sure to highlight the differences between the two – VERY IMPORTANT (see slide 13)</a:t>
            </a:r>
            <a:endParaRPr lang="en-GB" dirty="0"/>
          </a:p>
          <a:p>
            <a:pPr marL="171450" indent="-171450">
              <a:buFontTx/>
              <a:buChar char="-"/>
            </a:pPr>
            <a:endParaRPr lang="en-GB" dirty="0"/>
          </a:p>
        </p:txBody>
      </p:sp>
      <p:sp>
        <p:nvSpPr>
          <p:cNvPr id="4" name="Slide Number Placeholder 3"/>
          <p:cNvSpPr>
            <a:spLocks noGrp="1"/>
          </p:cNvSpPr>
          <p:nvPr>
            <p:ph type="sldNum" sz="quarter" idx="10"/>
          </p:nvPr>
        </p:nvSpPr>
        <p:spPr/>
        <p:txBody>
          <a:bodyPr/>
          <a:lstStyle/>
          <a:p>
            <a:fld id="{DFA15C72-DCEA-4663-8502-3C126E011ECA}" type="slidenum">
              <a:rPr lang="en-GB" smtClean="0"/>
              <a:t>11</a:t>
            </a:fld>
            <a:endParaRPr lang="en-GB" dirty="0"/>
          </a:p>
        </p:txBody>
      </p:sp>
    </p:spTree>
    <p:extLst>
      <p:ext uri="{BB962C8B-B14F-4D97-AF65-F5344CB8AC3E}">
        <p14:creationId xmlns:p14="http://schemas.microsoft.com/office/powerpoint/2010/main" val="3143748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Presenter Notes:</a:t>
            </a:r>
          </a:p>
        </p:txBody>
      </p:sp>
      <p:sp>
        <p:nvSpPr>
          <p:cNvPr id="4" name="Slide Number Placeholder 3"/>
          <p:cNvSpPr>
            <a:spLocks noGrp="1"/>
          </p:cNvSpPr>
          <p:nvPr>
            <p:ph type="sldNum" sz="quarter" idx="10"/>
          </p:nvPr>
        </p:nvSpPr>
        <p:spPr/>
        <p:txBody>
          <a:bodyPr/>
          <a:lstStyle/>
          <a:p>
            <a:fld id="{DFA15C72-DCEA-4663-8502-3C126E011ECA}" type="slidenum">
              <a:rPr lang="en-GB" smtClean="0"/>
              <a:t>12</a:t>
            </a:fld>
            <a:endParaRPr lang="en-GB" dirty="0"/>
          </a:p>
        </p:txBody>
      </p:sp>
    </p:spTree>
    <p:extLst>
      <p:ext uri="{BB962C8B-B14F-4D97-AF65-F5344CB8AC3E}">
        <p14:creationId xmlns:p14="http://schemas.microsoft.com/office/powerpoint/2010/main" val="2395960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GB" sz="1000" dirty="0"/>
              <a:t>Promote</a:t>
            </a:r>
            <a:r>
              <a:rPr lang="en-GB" sz="1000" baseline="0" dirty="0"/>
              <a:t> a discussion</a:t>
            </a:r>
            <a:endParaRPr lang="en-GB" sz="1000" dirty="0"/>
          </a:p>
          <a:p>
            <a:endParaRPr lang="en-GB" sz="1000" dirty="0"/>
          </a:p>
          <a:p>
            <a:r>
              <a:rPr lang="en-GB" sz="1000" dirty="0"/>
              <a:t>Centralised:</a:t>
            </a:r>
          </a:p>
          <a:p>
            <a:pPr marL="171450" indent="-171450">
              <a:buFont typeface="Arial" panose="020B0604020202020204" pitchFamily="34" charset="0"/>
              <a:buChar char="•"/>
            </a:pPr>
            <a:r>
              <a:rPr lang="en-GB" sz="1000" dirty="0"/>
              <a:t>Based on a centralised model, where there is an</a:t>
            </a:r>
            <a:r>
              <a:rPr lang="en-GB" sz="1000" baseline="0" dirty="0"/>
              <a:t> authoritative source of truth</a:t>
            </a:r>
            <a:r>
              <a:rPr lang="en-GB" sz="1000" dirty="0"/>
              <a:t>.</a:t>
            </a:r>
          </a:p>
          <a:p>
            <a:pPr marL="171450" indent="-171450">
              <a:buFont typeface="Arial" panose="020B0604020202020204" pitchFamily="34" charset="0"/>
              <a:buChar char="•"/>
            </a:pPr>
            <a:r>
              <a:rPr lang="en-GB" sz="1000" dirty="0"/>
              <a:t>Copy of the current code exists on a central server, which users “check out” in order to work on locally – generally</a:t>
            </a:r>
            <a:r>
              <a:rPr lang="en-GB" sz="1000" baseline="0" dirty="0"/>
              <a:t> others can checkout the same code at the same time unless pessimistic locking is enforced.</a:t>
            </a:r>
            <a:endParaRPr lang="en-GB" sz="1000" dirty="0"/>
          </a:p>
          <a:p>
            <a:pPr marL="171450" indent="-171450">
              <a:buFont typeface="Arial" panose="020B0604020202020204" pitchFamily="34" charset="0"/>
              <a:buChar char="•"/>
            </a:pPr>
            <a:r>
              <a:rPr lang="en-GB" sz="1000" dirty="0"/>
              <a:t>When a user has finished making their changes, they </a:t>
            </a:r>
            <a:r>
              <a:rPr lang="en-GB" sz="1000" dirty="0" err="1"/>
              <a:t>checkin</a:t>
            </a:r>
            <a:r>
              <a:rPr lang="en-GB" sz="1000" baseline="0" dirty="0"/>
              <a:t> their changes</a:t>
            </a:r>
            <a:r>
              <a:rPr lang="en-GB" sz="1000" dirty="0"/>
              <a:t> back</a:t>
            </a:r>
            <a:r>
              <a:rPr lang="en-GB" sz="1000" baseline="0" dirty="0"/>
              <a:t> to</a:t>
            </a:r>
            <a:r>
              <a:rPr lang="en-GB" sz="1000" dirty="0"/>
              <a:t> the authoritative</a:t>
            </a:r>
            <a:r>
              <a:rPr lang="en-GB" sz="1000" baseline="0" dirty="0"/>
              <a:t> central repo</a:t>
            </a:r>
            <a:endParaRPr lang="en-GB" sz="1000" dirty="0"/>
          </a:p>
          <a:p>
            <a:pPr marL="171450" indent="-171450">
              <a:buFont typeface="Arial" panose="020B0604020202020204" pitchFamily="34" charset="0"/>
              <a:buChar char="•"/>
            </a:pPr>
            <a:r>
              <a:rPr lang="en-GB" sz="1000" dirty="0"/>
              <a:t>If</a:t>
            </a:r>
            <a:r>
              <a:rPr lang="en-GB" sz="1000" baseline="0" dirty="0"/>
              <a:t> they are the first to update a file since the last update their changes go in. If not, they are notified to merge a new version into their working version first.</a:t>
            </a:r>
            <a:endParaRPr lang="en-GB" sz="1000" dirty="0"/>
          </a:p>
          <a:p>
            <a:pPr marL="171450" indent="-171450">
              <a:buFont typeface="Arial" panose="020B0604020202020204" pitchFamily="34" charset="0"/>
              <a:buChar char="•"/>
            </a:pPr>
            <a:r>
              <a:rPr lang="en-GB" sz="1000" dirty="0"/>
              <a:t>Check their code into the server, whereupon other people can check it out again.</a:t>
            </a:r>
            <a:br>
              <a:rPr lang="en-GB" sz="1000" dirty="0"/>
            </a:br>
            <a:r>
              <a:rPr lang="en-GB" sz="1000" dirty="0"/>
              <a:t>Examples</a:t>
            </a:r>
          </a:p>
          <a:p>
            <a:pPr marL="628650" lvl="1" indent="-171450">
              <a:buFont typeface="Arial" panose="020B0604020202020204" pitchFamily="34" charset="0"/>
              <a:buChar char="•"/>
            </a:pPr>
            <a:r>
              <a:rPr lang="en-GB" sz="1000" dirty="0"/>
              <a:t>CVS</a:t>
            </a:r>
          </a:p>
          <a:p>
            <a:pPr marL="628650" lvl="1" indent="-171450">
              <a:buFont typeface="Arial" panose="020B0604020202020204" pitchFamily="34" charset="0"/>
              <a:buChar char="•"/>
            </a:pPr>
            <a:r>
              <a:rPr lang="en-GB" sz="1000" dirty="0"/>
              <a:t>SVN</a:t>
            </a:r>
          </a:p>
          <a:p>
            <a:r>
              <a:rPr lang="en-GB" sz="1000" dirty="0"/>
              <a:t>Distributed </a:t>
            </a:r>
          </a:p>
          <a:p>
            <a:r>
              <a:rPr lang="en-GB" sz="1000" dirty="0"/>
              <a:t>systems are structured on a peer-to-peer basis with a canonical centralised repository designated only by the</a:t>
            </a:r>
            <a:r>
              <a:rPr lang="en-GB" sz="1000" baseline="0" dirty="0"/>
              <a:t> convention of the peers</a:t>
            </a:r>
            <a:endParaRPr lang="en-GB" sz="1000" dirty="0"/>
          </a:p>
          <a:p>
            <a:r>
              <a:rPr lang="en-GB" sz="1000" dirty="0"/>
              <a:t>Instead of one centralised repository, everyone has their own repository</a:t>
            </a:r>
          </a:p>
          <a:p>
            <a:r>
              <a:rPr lang="en-GB" sz="1000" dirty="0"/>
              <a:t>Users synchronize changes by exchanging change-set in the forms of patches or by merging branches</a:t>
            </a:r>
          </a:p>
          <a:p>
            <a:r>
              <a:rPr lang="en-GB" sz="1000" dirty="0"/>
              <a:t>In practice, however, most projects of any significant size will have a designated central repository</a:t>
            </a:r>
            <a:br>
              <a:rPr lang="en-GB" sz="1000" dirty="0"/>
            </a:br>
            <a:endParaRPr lang="en-GB" sz="1000" dirty="0"/>
          </a:p>
          <a:p>
            <a:r>
              <a:rPr lang="en-GB" sz="1000" dirty="0"/>
              <a:t>Examples</a:t>
            </a:r>
          </a:p>
          <a:p>
            <a:pPr lvl="1"/>
            <a:r>
              <a:rPr lang="en-GB" sz="1000" dirty="0"/>
              <a:t>Git</a:t>
            </a:r>
          </a:p>
          <a:p>
            <a:pPr lvl="1"/>
            <a:r>
              <a:rPr lang="en-GB" sz="1000" dirty="0"/>
              <a:t>Mercurial</a:t>
            </a:r>
          </a:p>
          <a:p>
            <a:endParaRPr lang="en-GB" sz="1000" dirty="0"/>
          </a:p>
        </p:txBody>
      </p:sp>
      <p:sp>
        <p:nvSpPr>
          <p:cNvPr id="4" name="Slide Number Placeholder 3"/>
          <p:cNvSpPr>
            <a:spLocks noGrp="1"/>
          </p:cNvSpPr>
          <p:nvPr>
            <p:ph type="sldNum" sz="quarter" idx="10"/>
          </p:nvPr>
        </p:nvSpPr>
        <p:spPr/>
        <p:txBody>
          <a:bodyPr/>
          <a:lstStyle/>
          <a:p>
            <a:fld id="{DFA15C72-DCEA-4663-8502-3C126E011ECA}" type="slidenum">
              <a:rPr lang="en-GB" smtClean="0"/>
              <a:t>13</a:t>
            </a:fld>
            <a:endParaRPr lang="en-GB" dirty="0"/>
          </a:p>
        </p:txBody>
      </p:sp>
    </p:spTree>
    <p:extLst>
      <p:ext uri="{BB962C8B-B14F-4D97-AF65-F5344CB8AC3E}">
        <p14:creationId xmlns:p14="http://schemas.microsoft.com/office/powerpoint/2010/main" val="40450861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Presenter Notes:</a:t>
            </a:r>
          </a:p>
          <a:p>
            <a:pPr marL="171450" indent="-171450">
              <a:buFontTx/>
              <a:buChar char="-"/>
            </a:pPr>
            <a:r>
              <a:rPr lang="en-GB" baseline="0" dirty="0"/>
              <a:t>Introduce Git</a:t>
            </a:r>
          </a:p>
          <a:p>
            <a:pPr marL="171450" indent="-171450">
              <a:buFontTx/>
              <a:buChar char="-"/>
            </a:pPr>
            <a:r>
              <a:rPr lang="en-GB" baseline="0" dirty="0"/>
              <a:t>Invented by Linus </a:t>
            </a:r>
            <a:r>
              <a:rPr lang="en-GB" sz="1200" b="0" i="0" kern="1200" dirty="0">
                <a:solidFill>
                  <a:schemeClr val="tx1"/>
                </a:solidFill>
                <a:effectLst/>
                <a:latin typeface="+mn-lt"/>
                <a:ea typeface="+mn-ea"/>
                <a:cs typeface="+mn-cs"/>
              </a:rPr>
              <a:t>Torvalds </a:t>
            </a:r>
            <a:r>
              <a:rPr lang="en-GB" baseline="0" dirty="0"/>
              <a:t>(Linux)</a:t>
            </a:r>
          </a:p>
          <a:p>
            <a:pPr marL="171450" indent="-171450">
              <a:buFontTx/>
              <a:buChar char="-"/>
            </a:pPr>
            <a:r>
              <a:rPr lang="en-GB" baseline="0" dirty="0"/>
              <a:t>Why Git:</a:t>
            </a:r>
          </a:p>
          <a:p>
            <a:pPr marL="171450" indent="-171450">
              <a:buFontTx/>
              <a:buChar char="-"/>
            </a:pPr>
            <a:r>
              <a:rPr lang="en-GB" sz="1200" b="0" i="0" kern="1200" dirty="0">
                <a:solidFill>
                  <a:schemeClr val="tx1"/>
                </a:solidFill>
                <a:effectLst/>
                <a:latin typeface="+mn-lt"/>
                <a:ea typeface="+mn-ea"/>
                <a:cs typeface="+mn-cs"/>
              </a:rPr>
              <a:t>Torvalds said: "I'm an egotistical </a:t>
            </a:r>
            <a:r>
              <a:rPr lang="en-GB" sz="1200" b="0" i="0" strike="sngStrike" kern="1200" dirty="0">
                <a:solidFill>
                  <a:schemeClr val="tx1"/>
                </a:solidFill>
                <a:effectLst/>
                <a:latin typeface="+mn-lt"/>
                <a:ea typeface="+mn-ea"/>
                <a:cs typeface="+mn-cs"/>
              </a:rPr>
              <a:t>bastard</a:t>
            </a:r>
            <a:r>
              <a:rPr lang="en-GB" sz="1200" b="0" i="0" kern="1200" dirty="0">
                <a:solidFill>
                  <a:schemeClr val="tx1"/>
                </a:solidFill>
                <a:effectLst/>
                <a:latin typeface="+mn-lt"/>
                <a:ea typeface="+mn-ea"/>
                <a:cs typeface="+mn-cs"/>
              </a:rPr>
              <a:t>, and I </a:t>
            </a:r>
            <a:r>
              <a:rPr lang="en-GB" sz="1200" b="1" i="0" kern="1200" dirty="0">
                <a:solidFill>
                  <a:schemeClr val="tx1"/>
                </a:solidFill>
                <a:effectLst/>
                <a:latin typeface="+mn-lt"/>
                <a:ea typeface="+mn-ea"/>
                <a:cs typeface="+mn-cs"/>
              </a:rPr>
              <a:t>name</a:t>
            </a:r>
            <a:r>
              <a:rPr lang="en-GB" sz="1200" b="0" i="0" kern="1200" dirty="0">
                <a:solidFill>
                  <a:schemeClr val="tx1"/>
                </a:solidFill>
                <a:effectLst/>
                <a:latin typeface="+mn-lt"/>
                <a:ea typeface="+mn-ea"/>
                <a:cs typeface="+mn-cs"/>
              </a:rPr>
              <a:t> all my projects after myself. First 'Linux', now '</a:t>
            </a:r>
            <a:r>
              <a:rPr lang="en-GB" sz="1200" b="1" i="0" kern="1200" dirty="0">
                <a:solidFill>
                  <a:schemeClr val="tx1"/>
                </a:solidFill>
                <a:effectLst/>
                <a:latin typeface="+mn-lt"/>
                <a:ea typeface="+mn-ea"/>
                <a:cs typeface="+mn-cs"/>
              </a:rPr>
              <a:t>git</a:t>
            </a:r>
            <a:r>
              <a:rPr lang="en-GB" sz="1200" b="0" i="0" kern="1200" dirty="0">
                <a:solidFill>
                  <a:schemeClr val="tx1"/>
                </a:solidFill>
                <a:effectLst/>
                <a:latin typeface="+mn-lt"/>
                <a:ea typeface="+mn-ea"/>
                <a:cs typeface="+mn-cs"/>
              </a:rPr>
              <a:t>'."</a:t>
            </a:r>
            <a:endParaRPr lang="en-GB" baseline="0" dirty="0"/>
          </a:p>
          <a:p>
            <a:pPr marL="171450" indent="-171450">
              <a:buFontTx/>
              <a:buChar char="-"/>
            </a:pPr>
            <a:r>
              <a:rPr lang="en-GB" baseline="0" dirty="0"/>
              <a:t>Presenter may want to go into background, how it came about</a:t>
            </a:r>
          </a:p>
          <a:p>
            <a:pPr marL="171450" indent="-171450">
              <a:buFontTx/>
              <a:buChar char="-"/>
            </a:pPr>
            <a:r>
              <a:rPr lang="en-GB" baseline="0" dirty="0"/>
              <a:t>Main advantage of Git, distributed it can work offline, without central server</a:t>
            </a:r>
          </a:p>
          <a:p>
            <a:pPr marL="171450" indent="-171450">
              <a:buFontTx/>
              <a:buChar char="-"/>
            </a:pPr>
            <a:r>
              <a:rPr lang="en-GB" baseline="0" dirty="0"/>
              <a:t>Expand on How Git differs from other VCS in managing data</a:t>
            </a:r>
            <a:endParaRPr lang="en-GB" dirty="0"/>
          </a:p>
        </p:txBody>
      </p:sp>
      <p:sp>
        <p:nvSpPr>
          <p:cNvPr id="4" name="Slide Number Placeholder 3"/>
          <p:cNvSpPr>
            <a:spLocks noGrp="1"/>
          </p:cNvSpPr>
          <p:nvPr>
            <p:ph type="sldNum" sz="quarter" idx="10"/>
          </p:nvPr>
        </p:nvSpPr>
        <p:spPr/>
        <p:txBody>
          <a:bodyPr/>
          <a:lstStyle/>
          <a:p>
            <a:fld id="{DFA15C72-DCEA-4663-8502-3C126E011ECA}" type="slidenum">
              <a:rPr lang="en-GB" smtClean="0"/>
              <a:t>14</a:t>
            </a:fld>
            <a:endParaRPr lang="en-GB" dirty="0"/>
          </a:p>
        </p:txBody>
      </p:sp>
    </p:spTree>
    <p:extLst>
      <p:ext uri="{BB962C8B-B14F-4D97-AF65-F5344CB8AC3E}">
        <p14:creationId xmlns:p14="http://schemas.microsoft.com/office/powerpoint/2010/main" val="15385047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Lots of good</a:t>
            </a:r>
            <a:r>
              <a:rPr lang="en-GB" baseline="0" dirty="0"/>
              <a:t> points for Git over SVN – to promote a discussion </a:t>
            </a:r>
            <a:endParaRPr lang="en-GB" dirty="0"/>
          </a:p>
        </p:txBody>
      </p:sp>
      <p:sp>
        <p:nvSpPr>
          <p:cNvPr id="4" name="Slide Number Placeholder 3"/>
          <p:cNvSpPr>
            <a:spLocks noGrp="1"/>
          </p:cNvSpPr>
          <p:nvPr>
            <p:ph type="sldNum" sz="quarter" idx="10"/>
          </p:nvPr>
        </p:nvSpPr>
        <p:spPr/>
        <p:txBody>
          <a:bodyPr/>
          <a:lstStyle/>
          <a:p>
            <a:fld id="{ADFC3BCD-C15C-44ED-85E0-D5D35BC71198}" type="slidenum">
              <a:rPr lang="en-GB" smtClean="0">
                <a:solidFill>
                  <a:prstClr val="black"/>
                </a:solidFill>
              </a:rPr>
              <a:pPr/>
              <a:t>15</a:t>
            </a:fld>
            <a:endParaRPr lang="en-GB" dirty="0">
              <a:solidFill>
                <a:prstClr val="black"/>
              </a:solidFill>
            </a:endParaRPr>
          </a:p>
        </p:txBody>
      </p:sp>
    </p:spTree>
    <p:extLst>
      <p:ext uri="{BB962C8B-B14F-4D97-AF65-F5344CB8AC3E}">
        <p14:creationId xmlns:p14="http://schemas.microsoft.com/office/powerpoint/2010/main" val="1457752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Some suggestions:</a:t>
            </a:r>
          </a:p>
          <a:p>
            <a:r>
              <a:rPr lang="en-GB" baseline="0" dirty="0"/>
              <a:t>Git means less admin work (</a:t>
            </a:r>
            <a:r>
              <a:rPr lang="en-GB" baseline="0" dirty="0" err="1"/>
              <a:t>cf</a:t>
            </a:r>
            <a:r>
              <a:rPr lang="en-GB" baseline="0" dirty="0"/>
              <a:t> </a:t>
            </a:r>
            <a:r>
              <a:rPr lang="en-GB" baseline="0" dirty="0" err="1"/>
              <a:t>ClearCase</a:t>
            </a:r>
            <a:r>
              <a:rPr lang="en-GB" baseline="0" dirty="0"/>
              <a:t>!)</a:t>
            </a:r>
          </a:p>
          <a:p>
            <a:r>
              <a:rPr lang="en-GB" baseline="0" dirty="0"/>
              <a:t>Developers to train</a:t>
            </a:r>
          </a:p>
        </p:txBody>
      </p:sp>
    </p:spTree>
    <p:extLst>
      <p:ext uri="{BB962C8B-B14F-4D97-AF65-F5344CB8AC3E}">
        <p14:creationId xmlns:p14="http://schemas.microsoft.com/office/powerpoint/2010/main" val="38727571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GB" dirty="0"/>
              <a:t>As people the question.  Have a discussion.  Work</a:t>
            </a:r>
            <a:r>
              <a:rPr lang="en-GB" baseline="0" dirty="0"/>
              <a:t> through the way Nexus works</a:t>
            </a:r>
            <a:endParaRPr lang="en-GB" dirty="0"/>
          </a:p>
          <a:p>
            <a:endParaRPr lang="en-GB" dirty="0"/>
          </a:p>
          <a:p>
            <a:r>
              <a:rPr lang="en-GB" dirty="0"/>
              <a:t>What is a</a:t>
            </a:r>
            <a:r>
              <a:rPr lang="en-GB" baseline="0" dirty="0"/>
              <a:t> artefact repository / manager</a:t>
            </a:r>
            <a:r>
              <a:rPr lang="en-GB" dirty="0"/>
              <a:t>?</a:t>
            </a:r>
            <a:endParaRPr lang="en-GB" altLang="en-US" dirty="0"/>
          </a:p>
          <a:p>
            <a:r>
              <a:rPr lang="en-AU" altLang="en-US" dirty="0"/>
              <a:t>A repository manager which handles version</a:t>
            </a:r>
            <a:r>
              <a:rPr lang="en-AU" altLang="en-US" baseline="0" dirty="0"/>
              <a:t>ed </a:t>
            </a:r>
            <a:r>
              <a:rPr lang="en-AU" altLang="en-US" baseline="0" dirty="0" err="1"/>
              <a:t>artifacts</a:t>
            </a:r>
            <a:r>
              <a:rPr lang="en-AU" altLang="en-US" baseline="0" dirty="0"/>
              <a:t> and </a:t>
            </a:r>
            <a:r>
              <a:rPr lang="en-AU" altLang="en-US" dirty="0"/>
              <a:t>dependencies</a:t>
            </a:r>
            <a:endParaRPr lang="en-AU" altLang="en-US" baseline="0" dirty="0"/>
          </a:p>
          <a:p>
            <a:endParaRPr lang="en-AU" altLang="en-US" baseline="0" dirty="0"/>
          </a:p>
          <a:p>
            <a:r>
              <a:rPr lang="en-AU" altLang="en-US" baseline="0" dirty="0"/>
              <a:t>e.g. Nexus</a:t>
            </a:r>
          </a:p>
          <a:p>
            <a:r>
              <a:rPr lang="en-AU" altLang="en-US" baseline="0" dirty="0"/>
              <a:t>What does Nexus do?</a:t>
            </a:r>
          </a:p>
          <a:p>
            <a:r>
              <a:rPr lang="en-AU" altLang="en-US" baseline="0" dirty="0"/>
              <a:t>Consider Nexus as a Library, a place where artefacts and dependencies are stored and retrieved.</a:t>
            </a:r>
          </a:p>
          <a:p>
            <a:endParaRPr lang="en-AU" altLang="en-US" baseline="0" dirty="0"/>
          </a:p>
          <a:p>
            <a:r>
              <a:rPr lang="en-AU" altLang="en-US" baseline="0" dirty="0"/>
              <a:t>Benefits of Nexus?</a:t>
            </a:r>
          </a:p>
          <a:p>
            <a:r>
              <a:rPr lang="en-AU" altLang="en-US" baseline="0" dirty="0"/>
              <a:t>The capabilities to store artefacts using a number system equivalent to a library, which results in easy access to these files in libraries well bring efficiency!</a:t>
            </a:r>
          </a:p>
          <a:p>
            <a:r>
              <a:rPr lang="en-AU" altLang="en-US" baseline="0" dirty="0"/>
              <a:t>Snapshotting updated dependencies is well handle with Nexus, regular checks are performed on the different version of the snapshot and stored or not stored depending on the version and if it already exist.   </a:t>
            </a:r>
          </a:p>
          <a:p>
            <a:endParaRPr lang="en-AU" altLang="en-US" baseline="0" dirty="0"/>
          </a:p>
          <a:p>
            <a:r>
              <a:rPr lang="en-AU" altLang="en-US" baseline="0" dirty="0"/>
              <a:t>Can control the proliferation of 3</a:t>
            </a:r>
            <a:r>
              <a:rPr lang="en-AU" altLang="en-US" baseline="30000" dirty="0"/>
              <a:t>rd</a:t>
            </a:r>
            <a:r>
              <a:rPr lang="en-AU" altLang="en-US" baseline="0" dirty="0"/>
              <a:t> party libraries used as dependencies</a:t>
            </a:r>
          </a:p>
          <a:p>
            <a:r>
              <a:rPr lang="en-AU" altLang="en-US" baseline="0" dirty="0"/>
              <a:t>  </a:t>
            </a:r>
          </a:p>
          <a:p>
            <a:endParaRPr lang="en-AU" altLang="en-US" baseline="0" dirty="0"/>
          </a:p>
          <a:p>
            <a:r>
              <a:rPr lang="en-AU" altLang="en-US" dirty="0"/>
              <a:t> </a:t>
            </a:r>
            <a:endParaRPr lang="en-GB" dirty="0"/>
          </a:p>
        </p:txBody>
      </p:sp>
      <p:sp>
        <p:nvSpPr>
          <p:cNvPr id="4" name="Slide Number Placeholder 3"/>
          <p:cNvSpPr>
            <a:spLocks noGrp="1"/>
          </p:cNvSpPr>
          <p:nvPr>
            <p:ph type="sldNum" sz="quarter" idx="10"/>
          </p:nvPr>
        </p:nvSpPr>
        <p:spPr/>
        <p:txBody>
          <a:bodyPr/>
          <a:lstStyle/>
          <a:p>
            <a:fld id="{DFA15C72-DCEA-4663-8502-3C126E011ECA}" type="slidenum">
              <a:rPr lang="en-GB" smtClean="0"/>
              <a:t>18</a:t>
            </a:fld>
            <a:endParaRPr lang="en-GB" dirty="0"/>
          </a:p>
        </p:txBody>
      </p:sp>
    </p:spTree>
    <p:extLst>
      <p:ext uri="{BB962C8B-B14F-4D97-AF65-F5344CB8AC3E}">
        <p14:creationId xmlns:p14="http://schemas.microsoft.com/office/powerpoint/2010/main" val="3139722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727571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GB" dirty="0"/>
              <a:t>Who</a:t>
            </a:r>
            <a:r>
              <a:rPr lang="en-GB" baseline="0" dirty="0"/>
              <a:t> can say something about lean?</a:t>
            </a:r>
          </a:p>
          <a:p>
            <a:endParaRPr lang="en-GB" dirty="0"/>
          </a:p>
          <a:p>
            <a:r>
              <a:rPr lang="en-GB" dirty="0"/>
              <a:t>We’ll go into more detail in</a:t>
            </a:r>
            <a:r>
              <a:rPr lang="en-GB" baseline="0" dirty="0"/>
              <a:t> the CI and CD modules but introduce LEAN from a high level</a:t>
            </a:r>
          </a:p>
          <a:p>
            <a:endParaRPr lang="en-GB" baseline="0" dirty="0"/>
          </a:p>
          <a:p>
            <a:r>
              <a:rPr lang="en-GB" dirty="0"/>
              <a:t>Mention</a:t>
            </a:r>
            <a:r>
              <a:rPr lang="en-GB" baseline="0" dirty="0"/>
              <a:t> that reducing waste has a key implication to our SCM practices – such as minimizing branching</a:t>
            </a:r>
            <a:endParaRPr lang="en-GB" dirty="0"/>
          </a:p>
          <a:p>
            <a:endParaRPr lang="en-GB" dirty="0"/>
          </a:p>
          <a:p>
            <a:r>
              <a:rPr lang="en-GB" dirty="0"/>
              <a:t>Lean initially derived from manufacturing and is way of thinking that has seen huge</a:t>
            </a:r>
            <a:r>
              <a:rPr lang="en-GB" baseline="0" dirty="0"/>
              <a:t> impact in</a:t>
            </a:r>
            <a:r>
              <a:rPr lang="en-GB" dirty="0"/>
              <a:t> Software Development. The earliest Agile</a:t>
            </a:r>
            <a:r>
              <a:rPr lang="en-GB" baseline="0" dirty="0"/>
              <a:t> practitioners drew some of their “lightweight” development processes from early Lean examples like the Toyota Production System</a:t>
            </a:r>
            <a:endParaRPr lang="en-GB" dirty="0"/>
          </a:p>
          <a:p>
            <a:endParaRPr lang="en-GB" dirty="0"/>
          </a:p>
          <a:p>
            <a:r>
              <a:rPr lang="en-GB" dirty="0"/>
              <a:t>The goal of Lean is to sustainably deliver the maximum amount of value to the customer in the shortest possible lead time, simultaneously providing the highest possible value and quality to our customers, our people and society as a whole.</a:t>
            </a:r>
          </a:p>
          <a:p>
            <a:pPr marL="0" indent="0">
              <a:buNone/>
            </a:pPr>
            <a:endParaRPr lang="en-GB" dirty="0"/>
          </a:p>
          <a:p>
            <a:r>
              <a:rPr lang="en-GB" dirty="0"/>
              <a:t>Lean focuses on:</a:t>
            </a:r>
          </a:p>
          <a:p>
            <a:pPr lvl="1"/>
            <a:r>
              <a:rPr lang="en-GB" dirty="0"/>
              <a:t>Achieving continuous flow</a:t>
            </a:r>
          </a:p>
          <a:p>
            <a:pPr lvl="1"/>
            <a:r>
              <a:rPr lang="en-GB" dirty="0"/>
              <a:t>Identifying delays</a:t>
            </a:r>
          </a:p>
          <a:p>
            <a:pPr lvl="1"/>
            <a:r>
              <a:rPr lang="en-GB" dirty="0"/>
              <a:t>Identifying non-value added activities</a:t>
            </a:r>
          </a:p>
          <a:p>
            <a:pPr lvl="1"/>
            <a:r>
              <a:rPr lang="en-GB" dirty="0"/>
              <a:t>Constantly reducing delays and valueless activities</a:t>
            </a:r>
          </a:p>
          <a:p>
            <a:endParaRPr lang="en-GB" dirty="0"/>
          </a:p>
        </p:txBody>
      </p:sp>
      <p:sp>
        <p:nvSpPr>
          <p:cNvPr id="4" name="Slide Number Placeholder 3"/>
          <p:cNvSpPr>
            <a:spLocks noGrp="1"/>
          </p:cNvSpPr>
          <p:nvPr>
            <p:ph type="sldNum" sz="quarter" idx="10"/>
          </p:nvPr>
        </p:nvSpPr>
        <p:spPr/>
        <p:txBody>
          <a:bodyPr/>
          <a:lstStyle/>
          <a:p>
            <a:fld id="{DFA15C72-DCEA-4663-8502-3C126E011ECA}" type="slidenum">
              <a:rPr lang="en-GB" smtClean="0"/>
              <a:t>20</a:t>
            </a:fld>
            <a:endParaRPr lang="en-GB" dirty="0"/>
          </a:p>
        </p:txBody>
      </p:sp>
    </p:spTree>
    <p:extLst>
      <p:ext uri="{BB962C8B-B14F-4D97-AF65-F5344CB8AC3E}">
        <p14:creationId xmlns:p14="http://schemas.microsoft.com/office/powerpoint/2010/main" val="3224915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27F7A45B-6EF4-48D1-BAD3-C67D3F7B37C9}" type="slidenum">
              <a:rPr lang="en-GB" smtClean="0"/>
              <a:t>2</a:t>
            </a:fld>
            <a:endParaRPr lang="en-GB" dirty="0"/>
          </a:p>
        </p:txBody>
      </p:sp>
    </p:spTree>
    <p:extLst>
      <p:ext uri="{BB962C8B-B14F-4D97-AF65-F5344CB8AC3E}">
        <p14:creationId xmlns:p14="http://schemas.microsoft.com/office/powerpoint/2010/main" val="5335692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Just</a:t>
            </a:r>
            <a:r>
              <a:rPr lang="en-GB" baseline="0" dirty="0"/>
              <a:t> another view on Lean from the Scaled Agile Framework SAFe</a:t>
            </a:r>
          </a:p>
          <a:p>
            <a:endParaRPr lang="en-GB" baseline="0" dirty="0"/>
          </a:p>
          <a:p>
            <a:r>
              <a:rPr lang="en-GB" baseline="0" dirty="0"/>
              <a:t>Highlight the point about waste again, </a:t>
            </a:r>
          </a:p>
          <a:p>
            <a:r>
              <a:rPr lang="en-GB" baseline="0" dirty="0"/>
              <a:t>managing queues – branches are like queues to production</a:t>
            </a:r>
          </a:p>
          <a:p>
            <a:endParaRPr lang="en-GB" dirty="0"/>
          </a:p>
        </p:txBody>
      </p:sp>
      <p:sp>
        <p:nvSpPr>
          <p:cNvPr id="4" name="Slide Number Placeholder 3"/>
          <p:cNvSpPr>
            <a:spLocks noGrp="1"/>
          </p:cNvSpPr>
          <p:nvPr>
            <p:ph type="sldNum" sz="quarter" idx="10"/>
          </p:nvPr>
        </p:nvSpPr>
        <p:spPr/>
        <p:txBody>
          <a:bodyPr/>
          <a:lstStyle/>
          <a:p>
            <a:fld id="{DFA15C72-DCEA-4663-8502-3C126E011ECA}" type="slidenum">
              <a:rPr lang="en-GB" smtClean="0"/>
              <a:t>21</a:t>
            </a:fld>
            <a:endParaRPr lang="en-GB" dirty="0"/>
          </a:p>
        </p:txBody>
      </p:sp>
    </p:spTree>
    <p:extLst>
      <p:ext uri="{BB962C8B-B14F-4D97-AF65-F5344CB8AC3E}">
        <p14:creationId xmlns:p14="http://schemas.microsoft.com/office/powerpoint/2010/main" val="3224915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Who can guess what might be high inventory</a:t>
            </a:r>
            <a:r>
              <a:rPr lang="en-GB" baseline="0" dirty="0"/>
              <a:t> in SLDC?</a:t>
            </a:r>
          </a:p>
          <a:p>
            <a:r>
              <a:rPr lang="en-GB" baseline="0" dirty="0"/>
              <a:t>It’s branching</a:t>
            </a:r>
          </a:p>
          <a:p>
            <a:endParaRPr lang="en-GB" dirty="0"/>
          </a:p>
        </p:txBody>
      </p:sp>
      <p:sp>
        <p:nvSpPr>
          <p:cNvPr id="4" name="Slide Number Placeholder 3"/>
          <p:cNvSpPr>
            <a:spLocks noGrp="1"/>
          </p:cNvSpPr>
          <p:nvPr>
            <p:ph type="sldNum" sz="quarter" idx="10"/>
          </p:nvPr>
        </p:nvSpPr>
        <p:spPr/>
        <p:txBody>
          <a:bodyPr/>
          <a:lstStyle/>
          <a:p>
            <a:fld id="{DFA15C72-DCEA-4663-8502-3C126E011ECA}" type="slidenum">
              <a:rPr lang="en-GB" smtClean="0"/>
              <a:t>22</a:t>
            </a:fld>
            <a:endParaRPr lang="en-GB" dirty="0"/>
          </a:p>
        </p:txBody>
      </p:sp>
    </p:spTree>
    <p:extLst>
      <p:ext uri="{BB962C8B-B14F-4D97-AF65-F5344CB8AC3E}">
        <p14:creationId xmlns:p14="http://schemas.microsoft.com/office/powerpoint/2010/main" val="3224915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Highlight how in a complex branch set up, lots of code branches are sitting</a:t>
            </a:r>
            <a:r>
              <a:rPr lang="en-GB" baseline="0" dirty="0"/>
              <a:t> around, rotting, a long way from production</a:t>
            </a:r>
          </a:p>
          <a:p>
            <a:endParaRPr lang="en-GB" baseline="0" dirty="0"/>
          </a:p>
          <a:p>
            <a:endParaRPr lang="en-GB" dirty="0"/>
          </a:p>
        </p:txBody>
      </p:sp>
      <p:sp>
        <p:nvSpPr>
          <p:cNvPr id="4" name="Slide Number Placeholder 3"/>
          <p:cNvSpPr>
            <a:spLocks noGrp="1"/>
          </p:cNvSpPr>
          <p:nvPr>
            <p:ph type="sldNum" sz="quarter" idx="10"/>
          </p:nvPr>
        </p:nvSpPr>
        <p:spPr/>
        <p:txBody>
          <a:bodyPr/>
          <a:lstStyle/>
          <a:p>
            <a:fld id="{DFA15C72-DCEA-4663-8502-3C126E011ECA}" type="slidenum">
              <a:rPr lang="en-GB" smtClean="0"/>
              <a:t>23</a:t>
            </a:fld>
            <a:endParaRPr lang="en-GB" dirty="0"/>
          </a:p>
        </p:txBody>
      </p:sp>
    </p:spTree>
    <p:extLst>
      <p:ext uri="{BB962C8B-B14F-4D97-AF65-F5344CB8AC3E}">
        <p14:creationId xmlns:p14="http://schemas.microsoft.com/office/powerpoint/2010/main" val="32249155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Make the point that not only does lots of branches</a:t>
            </a:r>
            <a:r>
              <a:rPr lang="en-GB" baseline="0" dirty="0"/>
              <a:t> waste time</a:t>
            </a:r>
          </a:p>
          <a:p>
            <a:endParaRPr lang="en-GB" baseline="0" dirty="0"/>
          </a:p>
          <a:p>
            <a:r>
              <a:rPr lang="en-GB" baseline="0" dirty="0"/>
              <a:t>But being software, they are actually harder to see than they type of waste Henry knew</a:t>
            </a:r>
            <a:endParaRPr lang="en-GB" dirty="0"/>
          </a:p>
        </p:txBody>
      </p:sp>
      <p:sp>
        <p:nvSpPr>
          <p:cNvPr id="4" name="Slide Number Placeholder 3"/>
          <p:cNvSpPr>
            <a:spLocks noGrp="1"/>
          </p:cNvSpPr>
          <p:nvPr>
            <p:ph type="sldNum" sz="quarter" idx="10"/>
          </p:nvPr>
        </p:nvSpPr>
        <p:spPr/>
        <p:txBody>
          <a:bodyPr/>
          <a:lstStyle/>
          <a:p>
            <a:fld id="{DFA15C72-DCEA-4663-8502-3C126E011ECA}" type="slidenum">
              <a:rPr lang="en-GB" smtClean="0"/>
              <a:t>24</a:t>
            </a:fld>
            <a:endParaRPr lang="en-GB" dirty="0"/>
          </a:p>
        </p:txBody>
      </p:sp>
    </p:spTree>
    <p:extLst>
      <p:ext uri="{BB962C8B-B14F-4D97-AF65-F5344CB8AC3E}">
        <p14:creationId xmlns:p14="http://schemas.microsoft.com/office/powerpoint/2010/main" val="32249155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answer</a:t>
            </a:r>
            <a:r>
              <a:rPr lang="en-GB" baseline="0" dirty="0"/>
              <a:t> is BEFORE THE CHECK-IN</a:t>
            </a:r>
            <a:endParaRPr lang="en-GB" dirty="0"/>
          </a:p>
        </p:txBody>
      </p:sp>
      <p:sp>
        <p:nvSpPr>
          <p:cNvPr id="4" name="Slide Number Placeholder 3"/>
          <p:cNvSpPr>
            <a:spLocks noGrp="1"/>
          </p:cNvSpPr>
          <p:nvPr>
            <p:ph type="sldNum" sz="quarter" idx="10"/>
          </p:nvPr>
        </p:nvSpPr>
        <p:spPr/>
        <p:txBody>
          <a:bodyPr/>
          <a:lstStyle/>
          <a:p>
            <a:fld id="{27F7A45B-6EF4-48D1-BAD3-C67D3F7B37C9}" type="slidenum">
              <a:rPr lang="en-GB" smtClean="0"/>
              <a:t>25</a:t>
            </a:fld>
            <a:endParaRPr lang="en-GB" dirty="0"/>
          </a:p>
        </p:txBody>
      </p:sp>
    </p:spTree>
    <p:extLst>
      <p:ext uri="{BB962C8B-B14F-4D97-AF65-F5344CB8AC3E}">
        <p14:creationId xmlns:p14="http://schemas.microsoft.com/office/powerpoint/2010/main" val="2588687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best way for</a:t>
            </a:r>
            <a:r>
              <a:rPr lang="en-GB" baseline="0" dirty="0"/>
              <a:t> Developers to have feedback on code is to be able to run automated tests locally in a reliable manner</a:t>
            </a:r>
          </a:p>
          <a:p>
            <a:endParaRPr lang="en-GB" dirty="0"/>
          </a:p>
          <a:p>
            <a:r>
              <a:rPr lang="en-GB" dirty="0"/>
              <a:t>After development as</a:t>
            </a:r>
            <a:r>
              <a:rPr lang="en-GB" baseline="0" dirty="0"/>
              <a:t> you check-in, you can set up hooks or triggers to validate the code</a:t>
            </a:r>
          </a:p>
          <a:p>
            <a:r>
              <a:rPr lang="en-GB" baseline="0" dirty="0"/>
              <a:t>MUSTN’T TAKE MORE THAN A FEW SECONDS – or will deter commits</a:t>
            </a:r>
          </a:p>
          <a:p>
            <a:endParaRPr lang="en-GB" baseline="0" dirty="0"/>
          </a:p>
          <a:p>
            <a:r>
              <a:rPr lang="en-GB" baseline="0" dirty="0"/>
              <a:t>Lots of ways to do peer review:</a:t>
            </a:r>
          </a:p>
          <a:p>
            <a:r>
              <a:rPr lang="en-GB" baseline="0" dirty="0"/>
              <a:t>Gerrit, Phabricator, GitHub (forks and pull requests), SonarQube allows peer reviews</a:t>
            </a:r>
          </a:p>
          <a:p>
            <a:endParaRPr lang="en-GB" dirty="0"/>
          </a:p>
          <a:p>
            <a:r>
              <a:rPr lang="en-GB" dirty="0"/>
              <a:t>We’re</a:t>
            </a:r>
            <a:r>
              <a:rPr lang="en-GB" baseline="0" dirty="0"/>
              <a:t> going to play with Git and </a:t>
            </a:r>
            <a:r>
              <a:rPr lang="en-GB" baseline="0" dirty="0" err="1"/>
              <a:t>Gerrit</a:t>
            </a:r>
            <a:endParaRPr lang="en-GB" baseline="0" dirty="0"/>
          </a:p>
          <a:p>
            <a:endParaRPr lang="en-GB" dirty="0"/>
          </a:p>
        </p:txBody>
      </p:sp>
      <p:sp>
        <p:nvSpPr>
          <p:cNvPr id="4" name="Slide Number Placeholder 3"/>
          <p:cNvSpPr>
            <a:spLocks noGrp="1"/>
          </p:cNvSpPr>
          <p:nvPr>
            <p:ph type="sldNum" sz="quarter" idx="10"/>
          </p:nvPr>
        </p:nvSpPr>
        <p:spPr/>
        <p:txBody>
          <a:bodyPr/>
          <a:lstStyle/>
          <a:p>
            <a:fld id="{DFA15C72-DCEA-4663-8502-3C126E011ECA}" type="slidenum">
              <a:rPr lang="en-GB" smtClean="0"/>
              <a:t>26</a:t>
            </a:fld>
            <a:endParaRPr lang="en-GB" dirty="0"/>
          </a:p>
        </p:txBody>
      </p:sp>
    </p:spTree>
    <p:extLst>
      <p:ext uri="{BB962C8B-B14F-4D97-AF65-F5344CB8AC3E}">
        <p14:creationId xmlns:p14="http://schemas.microsoft.com/office/powerpoint/2010/main" val="32249155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GB" dirty="0"/>
              <a:t>So</a:t>
            </a:r>
            <a:r>
              <a:rPr lang="en-GB" baseline="0" dirty="0"/>
              <a:t> on to Making </a:t>
            </a:r>
            <a:r>
              <a:rPr lang="en-GB" baseline="0" dirty="0" err="1"/>
              <a:t>Making</a:t>
            </a:r>
            <a:endParaRPr lang="en-GB" baseline="0" dirty="0"/>
          </a:p>
          <a:p>
            <a:r>
              <a:rPr lang="en-GB" baseline="0" dirty="0"/>
              <a:t>Who’s hear of Kent Beck? </a:t>
            </a:r>
            <a:r>
              <a:rPr lang="en-GB" dirty="0"/>
              <a:t>Invented</a:t>
            </a:r>
            <a:r>
              <a:rPr lang="en-GB" baseline="0" dirty="0"/>
              <a:t> XP, o</a:t>
            </a:r>
            <a:r>
              <a:rPr lang="en-GB" dirty="0"/>
              <a:t>riginal</a:t>
            </a:r>
            <a:r>
              <a:rPr lang="en-GB" baseline="0" dirty="0"/>
              <a:t> agile manifesto signatory, Books on unit testing, OO etc.</a:t>
            </a:r>
          </a:p>
          <a:p>
            <a:r>
              <a:rPr lang="en-GB" baseline="0" dirty="0"/>
              <a:t>In Nov 2014- came up with something called Making </a:t>
            </a:r>
            <a:r>
              <a:rPr lang="en-GB" baseline="0" dirty="0" err="1"/>
              <a:t>Making</a:t>
            </a:r>
            <a:r>
              <a:rPr lang="en-GB" baseline="0" dirty="0"/>
              <a:t> , (and of course a manifesto)</a:t>
            </a:r>
          </a:p>
          <a:p>
            <a:pPr marL="285750" indent="-285750">
              <a:buFont typeface="Arial" panose="020B0604020202020204" pitchFamily="34" charset="0"/>
              <a:buChar char="•"/>
            </a:pPr>
            <a:r>
              <a:rPr lang="en-GB" sz="1200" dirty="0">
                <a:solidFill>
                  <a:srgbClr val="141823"/>
                </a:solidFill>
                <a:latin typeface="helvetica neue"/>
              </a:rPr>
              <a:t>“Engineers make stuff. </a:t>
            </a:r>
          </a:p>
          <a:p>
            <a:pPr marL="285750" indent="-285750">
              <a:buFont typeface="Arial" panose="020B0604020202020204" pitchFamily="34" charset="0"/>
              <a:buChar char="•"/>
            </a:pPr>
            <a:r>
              <a:rPr lang="en-GB" sz="1200" dirty="0">
                <a:solidFill>
                  <a:srgbClr val="141823"/>
                </a:solidFill>
                <a:latin typeface="helvetica neue"/>
              </a:rPr>
              <a:t>Considerable thought goes into the stuff we make: </a:t>
            </a:r>
            <a:br>
              <a:rPr lang="en-GB" sz="1200" dirty="0">
                <a:solidFill>
                  <a:srgbClr val="141823"/>
                </a:solidFill>
                <a:latin typeface="helvetica neue"/>
              </a:rPr>
            </a:br>
            <a:r>
              <a:rPr lang="en-GB" sz="1200" dirty="0">
                <a:solidFill>
                  <a:srgbClr val="141823"/>
                </a:solidFill>
                <a:latin typeface="helvetica neue"/>
              </a:rPr>
              <a:t>designs, prototypes, focus groups, early testers, analytics, A/B tests. </a:t>
            </a:r>
          </a:p>
          <a:p>
            <a:pPr marL="285750" indent="-285750">
              <a:buFont typeface="Arial" panose="020B0604020202020204" pitchFamily="34" charset="0"/>
              <a:buChar char="•"/>
            </a:pPr>
            <a:r>
              <a:rPr lang="en-GB" sz="1200" dirty="0">
                <a:solidFill>
                  <a:srgbClr val="141823"/>
                </a:solidFill>
                <a:latin typeface="helvetica neue"/>
              </a:rPr>
              <a:t>Engineers make something else, though, something that gets less thought. </a:t>
            </a:r>
          </a:p>
          <a:p>
            <a:pPr marL="285750" indent="-285750">
              <a:buFont typeface="Arial" panose="020B0604020202020204" pitchFamily="34" charset="0"/>
              <a:buChar char="•"/>
            </a:pPr>
            <a:r>
              <a:rPr lang="en-GB" sz="1200" dirty="0">
                <a:solidFill>
                  <a:srgbClr val="141823"/>
                </a:solidFill>
                <a:latin typeface="helvetica neue"/>
              </a:rPr>
              <a:t>We make the making of stuff. There is no one right way to make something, which means someone has to decide how to make it. </a:t>
            </a:r>
          </a:p>
          <a:p>
            <a:pPr marL="285750" indent="-285750">
              <a:buFont typeface="Arial" panose="020B0604020202020204" pitchFamily="34" charset="0"/>
              <a:buChar char="•"/>
            </a:pPr>
            <a:r>
              <a:rPr lang="en-GB" sz="1200" dirty="0">
                <a:solidFill>
                  <a:srgbClr val="141823"/>
                </a:solidFill>
                <a:latin typeface="helvetica neue"/>
              </a:rPr>
              <a:t>Making </a:t>
            </a:r>
            <a:r>
              <a:rPr lang="en-GB" sz="1200" dirty="0" err="1">
                <a:solidFill>
                  <a:srgbClr val="141823"/>
                </a:solidFill>
                <a:latin typeface="helvetica neue"/>
              </a:rPr>
              <a:t>making</a:t>
            </a:r>
            <a:r>
              <a:rPr lang="en-GB" sz="1200" dirty="0">
                <a:solidFill>
                  <a:srgbClr val="141823"/>
                </a:solidFill>
                <a:latin typeface="helvetica neue"/>
              </a:rPr>
              <a:t> is the decision(s) about how to make something.”</a:t>
            </a:r>
            <a:endParaRPr lang="en-GB" sz="1200" dirty="0"/>
          </a:p>
          <a:p>
            <a:endParaRPr lang="en-GB" dirty="0"/>
          </a:p>
          <a:p>
            <a:r>
              <a:rPr lang="en-GB" dirty="0"/>
              <a:t>What really useful about this idea is that he goes on to talk about how</a:t>
            </a:r>
            <a:r>
              <a:rPr lang="en-GB" baseline="0" dirty="0"/>
              <a:t> to prioritise improvement of the way you make stuff.</a:t>
            </a:r>
          </a:p>
          <a:p>
            <a:endParaRPr lang="en-GB" baseline="0" dirty="0"/>
          </a:p>
          <a:p>
            <a:r>
              <a:rPr lang="en-GB" baseline="0" dirty="0"/>
              <a:t>The basic principle is that (as per scientific method) feedback is paramount</a:t>
            </a:r>
          </a:p>
          <a:p>
            <a:endParaRPr lang="en-GB" dirty="0"/>
          </a:p>
          <a:p>
            <a:r>
              <a:rPr lang="en-GB" dirty="0"/>
              <a:t>If you can</a:t>
            </a:r>
            <a:r>
              <a:rPr lang="en-GB" baseline="0" dirty="0"/>
              <a:t> add feedback and make it sooner or more broad – GREAT</a:t>
            </a:r>
          </a:p>
          <a:p>
            <a:r>
              <a:rPr lang="en-GB" baseline="0" dirty="0"/>
              <a:t>We need to architect-in</a:t>
            </a:r>
          </a:p>
          <a:p>
            <a:r>
              <a:rPr lang="en-GB" baseline="0" dirty="0"/>
              <a:t>As well as retrofit and continuously improve</a:t>
            </a:r>
            <a:endParaRPr lang="en-GB" dirty="0"/>
          </a:p>
        </p:txBody>
      </p:sp>
    </p:spTree>
    <p:extLst>
      <p:ext uri="{BB962C8B-B14F-4D97-AF65-F5344CB8AC3E}">
        <p14:creationId xmlns:p14="http://schemas.microsoft.com/office/powerpoint/2010/main" val="14835954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Some suggestions:</a:t>
            </a:r>
          </a:p>
          <a:p>
            <a:r>
              <a:rPr lang="en-GB" baseline="0" dirty="0"/>
              <a:t>A lot of challenging our projects who may even have commercial reasons to work in parallel in silos</a:t>
            </a:r>
            <a:endParaRPr lang="en-GB" dirty="0"/>
          </a:p>
        </p:txBody>
      </p:sp>
    </p:spTree>
    <p:extLst>
      <p:ext uri="{BB962C8B-B14F-4D97-AF65-F5344CB8AC3E}">
        <p14:creationId xmlns:p14="http://schemas.microsoft.com/office/powerpoint/2010/main" val="38727571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GB" dirty="0">
              <a:solidFill>
                <a:schemeClr val="accent2"/>
              </a:solidFill>
            </a:endParaRPr>
          </a:p>
        </p:txBody>
      </p:sp>
    </p:spTree>
    <p:extLst>
      <p:ext uri="{BB962C8B-B14F-4D97-AF65-F5344CB8AC3E}">
        <p14:creationId xmlns:p14="http://schemas.microsoft.com/office/powerpoint/2010/main" val="25293179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Presenter Notes:</a:t>
            </a:r>
          </a:p>
          <a:p>
            <a:pPr marL="171450" indent="-171450">
              <a:buFontTx/>
              <a:buChar char="-"/>
            </a:pPr>
            <a:r>
              <a:rPr lang="en-GB" dirty="0"/>
              <a:t>Define what a branch is</a:t>
            </a:r>
          </a:p>
          <a:p>
            <a:pPr marL="171450" indent="-171450">
              <a:buFontTx/>
              <a:buChar char="-"/>
            </a:pPr>
            <a:r>
              <a:rPr lang="en-GB" dirty="0"/>
              <a:t>Explain the benefits of using branches</a:t>
            </a:r>
          </a:p>
          <a:p>
            <a:pPr marL="171450" indent="-171450">
              <a:buFontTx/>
              <a:buChar char="-"/>
            </a:pPr>
            <a:r>
              <a:rPr lang="en-GB" dirty="0"/>
              <a:t>Explain on</a:t>
            </a:r>
            <a:r>
              <a:rPr lang="en-GB" baseline="0" dirty="0"/>
              <a:t> what type of projects branching is likely to be used</a:t>
            </a:r>
          </a:p>
          <a:p>
            <a:pPr marL="171450" indent="-171450">
              <a:buFontTx/>
              <a:buChar char="-"/>
            </a:pPr>
            <a:r>
              <a:rPr lang="en-GB" baseline="0" dirty="0"/>
              <a:t>Briefly explain diagram and at what points new branches may be needed</a:t>
            </a:r>
            <a:endParaRPr lang="en-GB" dirty="0"/>
          </a:p>
        </p:txBody>
      </p:sp>
      <p:sp>
        <p:nvSpPr>
          <p:cNvPr id="4" name="Slide Number Placeholder 3"/>
          <p:cNvSpPr>
            <a:spLocks noGrp="1"/>
          </p:cNvSpPr>
          <p:nvPr>
            <p:ph type="sldNum" sz="quarter" idx="10"/>
          </p:nvPr>
        </p:nvSpPr>
        <p:spPr/>
        <p:txBody>
          <a:bodyPr/>
          <a:lstStyle/>
          <a:p>
            <a:fld id="{DFA15C72-DCEA-4663-8502-3C126E011ECA}" type="slidenum">
              <a:rPr lang="en-GB" smtClean="0"/>
              <a:t>30</a:t>
            </a:fld>
            <a:endParaRPr lang="en-GB" dirty="0"/>
          </a:p>
        </p:txBody>
      </p:sp>
    </p:spTree>
    <p:extLst>
      <p:ext uri="{BB962C8B-B14F-4D97-AF65-F5344CB8AC3E}">
        <p14:creationId xmlns:p14="http://schemas.microsoft.com/office/powerpoint/2010/main" val="3139722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Presenter Notes:</a:t>
            </a:r>
          </a:p>
          <a:p>
            <a:pPr marL="171450" indent="-171450">
              <a:buFontTx/>
              <a:buChar char="-"/>
            </a:pPr>
            <a:r>
              <a:rPr lang="en-GB" baseline="0" dirty="0"/>
              <a:t>Watch analogy of be used to emphasise difficulty of creating a Watch and the configuration management challenge associated with it</a:t>
            </a:r>
          </a:p>
          <a:p>
            <a:pPr marL="171450" indent="-171450">
              <a:buFontTx/>
              <a:buChar char="-"/>
            </a:pPr>
            <a:endParaRPr lang="en-GB" baseline="0" dirty="0"/>
          </a:p>
          <a:p>
            <a:r>
              <a:rPr lang="en-GB" b="1" dirty="0"/>
              <a:t>As: what do we need to create a Watch?</a:t>
            </a:r>
          </a:p>
          <a:p>
            <a:pPr lvl="1"/>
            <a:r>
              <a:rPr lang="en-GB" dirty="0"/>
              <a:t>(people should name cogs,</a:t>
            </a:r>
            <a:r>
              <a:rPr lang="en-GB" baseline="0" dirty="0"/>
              <a:t> springs etc.)</a:t>
            </a:r>
          </a:p>
          <a:p>
            <a:pPr lvl="0"/>
            <a:r>
              <a:rPr lang="en-GB" b="1" dirty="0"/>
              <a:t>What about Software?</a:t>
            </a:r>
          </a:p>
          <a:p>
            <a:pPr lvl="1"/>
            <a:r>
              <a:rPr lang="en-GB" dirty="0"/>
              <a:t>A lot more complicated!</a:t>
            </a:r>
          </a:p>
          <a:p>
            <a:pPr lvl="1"/>
            <a:r>
              <a:rPr lang="en-GB" baseline="0" dirty="0"/>
              <a:t>A lot easier to subtly change </a:t>
            </a:r>
            <a:endParaRPr lang="en-GB" dirty="0"/>
          </a:p>
          <a:p>
            <a:pPr marL="171450" indent="-171450">
              <a:buFontTx/>
              <a:buChar char="-"/>
            </a:pPr>
            <a:endParaRPr lang="en-GB" baseline="0" dirty="0"/>
          </a:p>
          <a:p>
            <a:endParaRPr lang="en-US" dirty="0"/>
          </a:p>
        </p:txBody>
      </p:sp>
    </p:spTree>
    <p:extLst>
      <p:ext uri="{BB962C8B-B14F-4D97-AF65-F5344CB8AC3E}">
        <p14:creationId xmlns:p14="http://schemas.microsoft.com/office/powerpoint/2010/main" val="6906242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FA15C72-DCEA-4663-8502-3C126E011ECA}" type="slidenum">
              <a:rPr lang="en-GB" smtClean="0"/>
              <a:t>31</a:t>
            </a:fld>
            <a:endParaRPr lang="en-GB" dirty="0"/>
          </a:p>
        </p:txBody>
      </p:sp>
    </p:spTree>
    <p:extLst>
      <p:ext uri="{BB962C8B-B14F-4D97-AF65-F5344CB8AC3E}">
        <p14:creationId xmlns:p14="http://schemas.microsoft.com/office/powerpoint/2010/main" val="26113969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Describe</a:t>
            </a:r>
            <a:r>
              <a:rPr lang="en-GB" baseline="0" dirty="0"/>
              <a:t> git flow slide by slide by building up</a:t>
            </a:r>
          </a:p>
          <a:p>
            <a:endParaRPr lang="en-GB" baseline="0" dirty="0"/>
          </a:p>
          <a:p>
            <a:r>
              <a:rPr lang="en-GB" baseline="0" dirty="0"/>
              <a:t>First point is that branches in Git are so lightweight, they are more like tags, </a:t>
            </a:r>
          </a:p>
          <a:p>
            <a:r>
              <a:rPr lang="en-GB" baseline="0" dirty="0"/>
              <a:t>you can create master as a useful place to find things, even though you’ll never make changes on there</a:t>
            </a:r>
          </a:p>
          <a:p>
            <a:endParaRPr lang="en-GB" baseline="0" dirty="0"/>
          </a:p>
          <a:p>
            <a:r>
              <a:rPr lang="en-GB" baseline="0" dirty="0"/>
              <a:t>This is completely reasonable and good</a:t>
            </a:r>
            <a:endParaRPr lang="en-GB" dirty="0"/>
          </a:p>
        </p:txBody>
      </p:sp>
      <p:sp>
        <p:nvSpPr>
          <p:cNvPr id="4" name="Slide Number Placeholder 3"/>
          <p:cNvSpPr>
            <a:spLocks noGrp="1"/>
          </p:cNvSpPr>
          <p:nvPr>
            <p:ph type="sldNum" sz="quarter" idx="10"/>
          </p:nvPr>
        </p:nvSpPr>
        <p:spPr/>
        <p:txBody>
          <a:bodyPr/>
          <a:lstStyle/>
          <a:p>
            <a:fld id="{DFA15C72-DCEA-4663-8502-3C126E011ECA}" type="slidenum">
              <a:rPr lang="en-GB" smtClean="0"/>
              <a:t>32</a:t>
            </a:fld>
            <a:endParaRPr lang="en-GB" dirty="0"/>
          </a:p>
        </p:txBody>
      </p:sp>
    </p:spTree>
    <p:extLst>
      <p:ext uri="{BB962C8B-B14F-4D97-AF65-F5344CB8AC3E}">
        <p14:creationId xmlns:p14="http://schemas.microsoft.com/office/powerpoint/2010/main" val="23996741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Branches will buy us time – if we need to fix</a:t>
            </a:r>
            <a:r>
              <a:rPr lang="en-GB" baseline="0" dirty="0"/>
              <a:t> quickly when we aren’t ready to release</a:t>
            </a:r>
          </a:p>
          <a:p>
            <a:endParaRPr lang="en-GB" baseline="0" dirty="0"/>
          </a:p>
          <a:p>
            <a:r>
              <a:rPr lang="en-GB" baseline="0" dirty="0"/>
              <a:t>If you aren’t doing continuous delivery / deployment to prod, you probably need this mechanism to support hotfixes </a:t>
            </a:r>
            <a:endParaRPr lang="en-GB" dirty="0"/>
          </a:p>
        </p:txBody>
      </p:sp>
      <p:sp>
        <p:nvSpPr>
          <p:cNvPr id="4" name="Slide Number Placeholder 3"/>
          <p:cNvSpPr>
            <a:spLocks noGrp="1"/>
          </p:cNvSpPr>
          <p:nvPr>
            <p:ph type="sldNum" sz="quarter" idx="10"/>
          </p:nvPr>
        </p:nvSpPr>
        <p:spPr/>
        <p:txBody>
          <a:bodyPr/>
          <a:lstStyle/>
          <a:p>
            <a:fld id="{DFA15C72-DCEA-4663-8502-3C126E011ECA}" type="slidenum">
              <a:rPr lang="en-GB" smtClean="0"/>
              <a:t>33</a:t>
            </a:fld>
            <a:endParaRPr lang="en-GB" dirty="0"/>
          </a:p>
        </p:txBody>
      </p:sp>
    </p:spTree>
    <p:extLst>
      <p:ext uri="{BB962C8B-B14F-4D97-AF65-F5344CB8AC3E}">
        <p14:creationId xmlns:p14="http://schemas.microsoft.com/office/powerpoint/2010/main" val="6826409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example when we are nearly ready</a:t>
            </a:r>
            <a:r>
              <a:rPr lang="en-GB" baseline="0" dirty="0"/>
              <a:t> to release, but waiting for permission</a:t>
            </a:r>
          </a:p>
          <a:p>
            <a:endParaRPr lang="en-GB" baseline="0" dirty="0"/>
          </a:p>
          <a:p>
            <a:r>
              <a:rPr lang="en-GB" baseline="0" dirty="0"/>
              <a:t>This is less desirable but could be needed in the real world to satisfy constraints on release dates</a:t>
            </a:r>
            <a:endParaRPr lang="en-GB" dirty="0"/>
          </a:p>
        </p:txBody>
      </p:sp>
      <p:sp>
        <p:nvSpPr>
          <p:cNvPr id="4" name="Slide Number Placeholder 3"/>
          <p:cNvSpPr>
            <a:spLocks noGrp="1"/>
          </p:cNvSpPr>
          <p:nvPr>
            <p:ph type="sldNum" sz="quarter" idx="10"/>
          </p:nvPr>
        </p:nvSpPr>
        <p:spPr/>
        <p:txBody>
          <a:bodyPr/>
          <a:lstStyle/>
          <a:p>
            <a:fld id="{DFA15C72-DCEA-4663-8502-3C126E011ECA}" type="slidenum">
              <a:rPr lang="en-GB" smtClean="0"/>
              <a:t>34</a:t>
            </a:fld>
            <a:endParaRPr lang="en-GB" dirty="0"/>
          </a:p>
        </p:txBody>
      </p:sp>
    </p:spTree>
    <p:extLst>
      <p:ext uri="{BB962C8B-B14F-4D97-AF65-F5344CB8AC3E}">
        <p14:creationId xmlns:p14="http://schemas.microsoft.com/office/powerpoint/2010/main" val="26013658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Really</a:t>
            </a:r>
            <a:r>
              <a:rPr lang="en-GB" baseline="0" dirty="0"/>
              <a:t> only to use sparingly</a:t>
            </a:r>
          </a:p>
          <a:p>
            <a:endParaRPr lang="en-GB" baseline="0" dirty="0"/>
          </a:p>
          <a:p>
            <a:r>
              <a:rPr lang="en-GB" baseline="0" dirty="0"/>
              <a:t>Generally if a feature branch lasts for more than a day and if it gets pushed to the central GIT repo, we’re probably doing something wrong</a:t>
            </a:r>
            <a:endParaRPr lang="en-GB" dirty="0"/>
          </a:p>
        </p:txBody>
      </p:sp>
      <p:sp>
        <p:nvSpPr>
          <p:cNvPr id="4" name="Slide Number Placeholder 3"/>
          <p:cNvSpPr>
            <a:spLocks noGrp="1"/>
          </p:cNvSpPr>
          <p:nvPr>
            <p:ph type="sldNum" sz="quarter" idx="10"/>
          </p:nvPr>
        </p:nvSpPr>
        <p:spPr/>
        <p:txBody>
          <a:bodyPr/>
          <a:lstStyle/>
          <a:p>
            <a:fld id="{DFA15C72-DCEA-4663-8502-3C126E011ECA}" type="slidenum">
              <a:rPr lang="en-GB" smtClean="0"/>
              <a:t>35</a:t>
            </a:fld>
            <a:endParaRPr lang="en-GB" dirty="0"/>
          </a:p>
        </p:txBody>
      </p:sp>
    </p:spTree>
    <p:extLst>
      <p:ext uri="{BB962C8B-B14F-4D97-AF65-F5344CB8AC3E}">
        <p14:creationId xmlns:p14="http://schemas.microsoft.com/office/powerpoint/2010/main" val="4963229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Really just a</a:t>
            </a:r>
            <a:r>
              <a:rPr lang="en-GB" baseline="0" dirty="0"/>
              <a:t> very unfortunate thing to need </a:t>
            </a:r>
          </a:p>
          <a:p>
            <a:endParaRPr lang="en-GB" baseline="0" dirty="0"/>
          </a:p>
          <a:p>
            <a:r>
              <a:rPr lang="en-GB" baseline="0" dirty="0"/>
              <a:t>But better to tolerate than “force underground or outside the tool” – into emails etc.</a:t>
            </a:r>
          </a:p>
          <a:p>
            <a:endParaRPr lang="en-GB" baseline="0" dirty="0"/>
          </a:p>
        </p:txBody>
      </p:sp>
      <p:sp>
        <p:nvSpPr>
          <p:cNvPr id="4" name="Slide Number Placeholder 3"/>
          <p:cNvSpPr>
            <a:spLocks noGrp="1"/>
          </p:cNvSpPr>
          <p:nvPr>
            <p:ph type="sldNum" sz="quarter" idx="10"/>
          </p:nvPr>
        </p:nvSpPr>
        <p:spPr/>
        <p:txBody>
          <a:bodyPr/>
          <a:lstStyle/>
          <a:p>
            <a:fld id="{DFA15C72-DCEA-4663-8502-3C126E011ECA}" type="slidenum">
              <a:rPr lang="en-GB" smtClean="0"/>
              <a:t>36</a:t>
            </a:fld>
            <a:endParaRPr lang="en-GB" dirty="0"/>
          </a:p>
        </p:txBody>
      </p:sp>
    </p:spTree>
    <p:extLst>
      <p:ext uri="{BB962C8B-B14F-4D97-AF65-F5344CB8AC3E}">
        <p14:creationId xmlns:p14="http://schemas.microsoft.com/office/powerpoint/2010/main" val="41802268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main points:</a:t>
            </a:r>
          </a:p>
          <a:p>
            <a:pPr marL="171450" indent="-171450">
              <a:buFont typeface="Arial" panose="020B0604020202020204" pitchFamily="34" charset="0"/>
              <a:buChar char="•"/>
            </a:pPr>
            <a:r>
              <a:rPr lang="en-GB" dirty="0"/>
              <a:t>We’re not branching per release</a:t>
            </a:r>
          </a:p>
          <a:p>
            <a:pPr marL="171450" indent="-171450">
              <a:buFont typeface="Arial" panose="020B0604020202020204" pitchFamily="34" charset="0"/>
              <a:buChar char="•"/>
            </a:pPr>
            <a:r>
              <a:rPr lang="en-GB" dirty="0"/>
              <a:t>Features are only temporary</a:t>
            </a:r>
          </a:p>
          <a:p>
            <a:pPr marL="171450" indent="-171450">
              <a:buFont typeface="Arial" panose="020B0604020202020204" pitchFamily="34" charset="0"/>
              <a:buChar char="•"/>
            </a:pPr>
            <a:r>
              <a:rPr lang="en-GB" dirty="0"/>
              <a:t>Most</a:t>
            </a:r>
            <a:r>
              <a:rPr lang="en-GB" baseline="0" dirty="0"/>
              <a:t> work on trunk</a:t>
            </a:r>
          </a:p>
          <a:p>
            <a:pPr marL="171450" indent="-171450">
              <a:buFont typeface="Arial" panose="020B0604020202020204" pitchFamily="34" charset="0"/>
              <a:buChar char="•"/>
            </a:pPr>
            <a:r>
              <a:rPr lang="en-GB" baseline="0" dirty="0"/>
              <a:t>Has a path from bad – lots of use of feature, testfix, release  </a:t>
            </a:r>
          </a:p>
          <a:p>
            <a:pPr marL="171450" indent="-171450">
              <a:buFont typeface="Arial" panose="020B0604020202020204" pitchFamily="34" charset="0"/>
              <a:buChar char="•"/>
            </a:pPr>
            <a:r>
              <a:rPr lang="en-GB" baseline="0" dirty="0"/>
              <a:t>to good – only develop and hotfix actually take changes</a:t>
            </a:r>
          </a:p>
          <a:p>
            <a:pPr marL="171450" indent="-171450">
              <a:buFont typeface="Arial" panose="020B0604020202020204" pitchFamily="34" charset="0"/>
              <a:buChar char="•"/>
            </a:pPr>
            <a:r>
              <a:rPr lang="en-GB" baseline="0" dirty="0"/>
              <a:t>to great only develop</a:t>
            </a:r>
          </a:p>
        </p:txBody>
      </p:sp>
      <p:sp>
        <p:nvSpPr>
          <p:cNvPr id="4" name="Slide Number Placeholder 3"/>
          <p:cNvSpPr>
            <a:spLocks noGrp="1"/>
          </p:cNvSpPr>
          <p:nvPr>
            <p:ph type="sldNum" sz="quarter" idx="10"/>
          </p:nvPr>
        </p:nvSpPr>
        <p:spPr/>
        <p:txBody>
          <a:bodyPr/>
          <a:lstStyle/>
          <a:p>
            <a:fld id="{DFA15C72-DCEA-4663-8502-3C126E011ECA}" type="slidenum">
              <a:rPr lang="en-GB" smtClean="0"/>
              <a:t>37</a:t>
            </a:fld>
            <a:endParaRPr lang="en-GB" dirty="0"/>
          </a:p>
        </p:txBody>
      </p:sp>
    </p:spTree>
    <p:extLst>
      <p:ext uri="{BB962C8B-B14F-4D97-AF65-F5344CB8AC3E}">
        <p14:creationId xmlns:p14="http://schemas.microsoft.com/office/powerpoint/2010/main" val="6026821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things</a:t>
            </a:r>
            <a:r>
              <a:rPr lang="en-GB" baseline="0" dirty="0"/>
              <a:t> get too complicated</a:t>
            </a:r>
          </a:p>
          <a:p>
            <a:r>
              <a:rPr lang="en-GB" baseline="0" dirty="0"/>
              <a:t>Have multiple masters </a:t>
            </a:r>
          </a:p>
          <a:p>
            <a:r>
              <a:rPr lang="en-GB" baseline="0" dirty="0"/>
              <a:t>But keep formation of each separate master</a:t>
            </a:r>
          </a:p>
          <a:p>
            <a:r>
              <a:rPr lang="en-GB" baseline="0" dirty="0"/>
              <a:t>Have a strategy for merging between masters</a:t>
            </a:r>
          </a:p>
          <a:p>
            <a:endParaRPr lang="en-GB" baseline="0" dirty="0"/>
          </a:p>
          <a:p>
            <a:r>
              <a:rPr lang="en-GB" baseline="0" dirty="0"/>
              <a:t>Example use case: when you have and asset</a:t>
            </a:r>
          </a:p>
        </p:txBody>
      </p:sp>
      <p:sp>
        <p:nvSpPr>
          <p:cNvPr id="4" name="Slide Number Placeholder 3"/>
          <p:cNvSpPr>
            <a:spLocks noGrp="1"/>
          </p:cNvSpPr>
          <p:nvPr>
            <p:ph type="sldNum" sz="quarter" idx="10"/>
          </p:nvPr>
        </p:nvSpPr>
        <p:spPr/>
        <p:txBody>
          <a:bodyPr/>
          <a:lstStyle/>
          <a:p>
            <a:fld id="{DFA15C72-DCEA-4663-8502-3C126E011ECA}" type="slidenum">
              <a:rPr lang="en-GB" smtClean="0"/>
              <a:t>38</a:t>
            </a:fld>
            <a:endParaRPr lang="en-GB" dirty="0"/>
          </a:p>
        </p:txBody>
      </p:sp>
    </p:spTree>
    <p:extLst>
      <p:ext uri="{BB962C8B-B14F-4D97-AF65-F5344CB8AC3E}">
        <p14:creationId xmlns:p14="http://schemas.microsoft.com/office/powerpoint/2010/main" val="6026821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The first part is absolutely rock solid configuration management</a:t>
            </a:r>
          </a:p>
          <a:p>
            <a:r>
              <a:rPr lang="en-GB" baseline="0" dirty="0"/>
              <a:t>With CD we’re looking at rapidly and regularly making changes to production</a:t>
            </a:r>
          </a:p>
          <a:p>
            <a:endParaRPr lang="en-GB" baseline="0" dirty="0"/>
          </a:p>
          <a:p>
            <a:r>
              <a:rPr lang="en-GB" baseline="0" dirty="0"/>
              <a:t>How could wo that if we don’t know exactly what we’re testing against and how that compares to production</a:t>
            </a:r>
          </a:p>
          <a:p>
            <a:r>
              <a:rPr lang="en-GB" baseline="0" dirty="0"/>
              <a:t>It has to be a highly predictable process and grey areas don’t work</a:t>
            </a:r>
          </a:p>
          <a:p>
            <a:endParaRPr lang="en-GB" baseline="0" dirty="0"/>
          </a:p>
          <a:p>
            <a:r>
              <a:rPr lang="en-GB" baseline="0" dirty="0"/>
              <a:t>We need to adopt the mind-set that everything needs to be version controlled, baselined independently and tracked as a whole</a:t>
            </a:r>
          </a:p>
          <a:p>
            <a:r>
              <a:rPr lang="en-GB" baseline="0" dirty="0"/>
              <a:t>So if any part of the stack changes, we understand we have a new version that need to have been tested before release</a:t>
            </a:r>
          </a:p>
          <a:p>
            <a:endParaRPr lang="en-GB" baseline="0" dirty="0"/>
          </a:p>
          <a:p>
            <a:r>
              <a:rPr lang="en-GB" baseline="0" dirty="0"/>
              <a:t>I like to draw this as a tree like this which we call the component breakdown structure</a:t>
            </a:r>
          </a:p>
          <a:p>
            <a:r>
              <a:rPr lang="en-GB" baseline="0" dirty="0"/>
              <a:t>This is actually a real diagram from a real project my team worked on (with some names changed to protect the innocent)</a:t>
            </a:r>
          </a:p>
          <a:p>
            <a:r>
              <a:rPr lang="en-GB" baseline="0" dirty="0"/>
              <a:t>We started in Jan and were live for the first time by the end of April</a:t>
            </a:r>
          </a:p>
          <a:p>
            <a:r>
              <a:rPr lang="en-GB" baseline="0" dirty="0"/>
              <a:t>And we knew and know the version of absolutely everything!</a:t>
            </a:r>
          </a:p>
        </p:txBody>
      </p:sp>
      <p:sp>
        <p:nvSpPr>
          <p:cNvPr id="4" name="Slide Number Placeholder 3"/>
          <p:cNvSpPr>
            <a:spLocks noGrp="1"/>
          </p:cNvSpPr>
          <p:nvPr>
            <p:ph type="sldNum" sz="quarter" idx="10"/>
          </p:nvPr>
        </p:nvSpPr>
        <p:spPr/>
        <p:txBody>
          <a:bodyPr/>
          <a:lstStyle/>
          <a:p>
            <a:fld id="{FE9BC4E5-2BC1-4F43-85DD-A1B8F74CB7EB}" type="slidenum">
              <a:rPr lang="en-US" smtClean="0"/>
              <a:pPr/>
              <a:t>39</a:t>
            </a:fld>
            <a:endParaRPr lang="en-US" dirty="0"/>
          </a:p>
        </p:txBody>
      </p:sp>
    </p:spTree>
    <p:extLst>
      <p:ext uri="{BB962C8B-B14F-4D97-AF65-F5344CB8AC3E}">
        <p14:creationId xmlns:p14="http://schemas.microsoft.com/office/powerpoint/2010/main" val="41882883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extends to the full stack</a:t>
            </a:r>
          </a:p>
          <a:p>
            <a:r>
              <a:rPr lang="en-GB" dirty="0"/>
              <a:t>To me</a:t>
            </a:r>
            <a:r>
              <a:rPr lang="en-GB" baseline="0" dirty="0"/>
              <a:t> t</a:t>
            </a:r>
            <a:r>
              <a:rPr lang="en-GB" dirty="0"/>
              <a:t>reating infrastructure</a:t>
            </a:r>
            <a:r>
              <a:rPr lang="en-GB" baseline="0" dirty="0"/>
              <a:t> as code doesn’t mean a few middleware installation scripts checked into version control</a:t>
            </a:r>
          </a:p>
          <a:p>
            <a:r>
              <a:rPr lang="en-GB" baseline="0" dirty="0"/>
              <a:t>It means treating the entire base </a:t>
            </a:r>
            <a:r>
              <a:rPr lang="en-GB" dirty="0"/>
              <a:t>infrastructure</a:t>
            </a:r>
            <a:r>
              <a:rPr lang="en-GB" baseline="0" dirty="0"/>
              <a:t> as its own component - the platform is an application</a:t>
            </a:r>
          </a:p>
          <a:p>
            <a:r>
              <a:rPr lang="en-GB" baseline="0" dirty="0"/>
              <a:t>You can then baseline, test,  and release the entire infrastructure as another unit</a:t>
            </a:r>
          </a:p>
          <a:p>
            <a:r>
              <a:rPr lang="en-GB" baseline="0" dirty="0"/>
              <a:t>And we need to be able to destroy it and recreate it reliably</a:t>
            </a:r>
          </a:p>
          <a:p>
            <a:r>
              <a:rPr lang="en-GB" baseline="0" dirty="0"/>
              <a:t>Martin Fowler gave us Phoenix as a nice word for this </a:t>
            </a:r>
          </a:p>
          <a:p>
            <a:r>
              <a:rPr lang="en-GB" baseline="0" dirty="0"/>
              <a:t>The Phoenix is the mythical bird that regularly goes up in flames, </a:t>
            </a:r>
          </a:p>
          <a:p>
            <a:r>
              <a:rPr lang="en-GB" baseline="0" dirty="0"/>
              <a:t>but rises from the ashes exactly the same as before</a:t>
            </a:r>
          </a:p>
          <a:p>
            <a:r>
              <a:rPr lang="en-GB" baseline="0" dirty="0"/>
              <a:t>We use Phoenix as a verb and talk about when we last phoenixed our platform </a:t>
            </a:r>
          </a:p>
          <a:p>
            <a:r>
              <a:rPr lang="en-GB" baseline="0" dirty="0"/>
              <a:t>and where possible like to this daily</a:t>
            </a:r>
          </a:p>
          <a:p>
            <a:r>
              <a:rPr lang="en-GB" strike="sngStrike" baseline="0" dirty="0"/>
              <a:t>Including the tools, automation and pipeline</a:t>
            </a:r>
          </a:p>
          <a:p>
            <a:r>
              <a:rPr lang="en-GB" baseline="0" dirty="0"/>
              <a:t>And this gives us the foundation to confidently do continuous delivery</a:t>
            </a:r>
            <a:endParaRPr lang="en-GB"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40</a:t>
            </a:fld>
            <a:endParaRPr lang="en-US" dirty="0"/>
          </a:p>
        </p:txBody>
      </p:sp>
    </p:spTree>
    <p:extLst>
      <p:ext uri="{BB962C8B-B14F-4D97-AF65-F5344CB8AC3E}">
        <p14:creationId xmlns:p14="http://schemas.microsoft.com/office/powerpoint/2010/main" val="3792269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KEY POINT: CM is controlling</a:t>
            </a:r>
            <a:r>
              <a:rPr lang="en-US" altLang="en-US" baseline="0" dirty="0"/>
              <a:t> what moves to achieve reproducibility and predictability </a:t>
            </a:r>
            <a:endParaRPr lang="en-US" altLang="en-US" dirty="0"/>
          </a:p>
        </p:txBody>
      </p:sp>
      <p:sp>
        <p:nvSpPr>
          <p:cNvPr id="4" name="Slide Number Placeholder 3"/>
          <p:cNvSpPr>
            <a:spLocks noGrp="1"/>
          </p:cNvSpPr>
          <p:nvPr>
            <p:ph type="sldNum" sz="quarter" idx="10"/>
          </p:nvPr>
        </p:nvSpPr>
        <p:spPr/>
        <p:txBody>
          <a:bodyPr/>
          <a:lstStyle/>
          <a:p>
            <a:fld id="{27F7A45B-6EF4-48D1-BAD3-C67D3F7B37C9}" type="slidenum">
              <a:rPr lang="en-GB" smtClean="0"/>
              <a:t>4</a:t>
            </a:fld>
            <a:endParaRPr lang="en-GB"/>
          </a:p>
        </p:txBody>
      </p:sp>
    </p:spTree>
    <p:extLst>
      <p:ext uri="{BB962C8B-B14F-4D97-AF65-F5344CB8AC3E}">
        <p14:creationId xmlns:p14="http://schemas.microsoft.com/office/powerpoint/2010/main" val="24772847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Some suggestions:</a:t>
            </a:r>
          </a:p>
          <a:p>
            <a:r>
              <a:rPr lang="en-GB" baseline="0" dirty="0"/>
              <a:t>We now have a way that just works… if projects are responsible</a:t>
            </a:r>
          </a:p>
          <a:p>
            <a:r>
              <a:rPr lang="en-GB" baseline="0" dirty="0"/>
              <a:t>So we now have a lot of battles to win</a:t>
            </a:r>
          </a:p>
          <a:p>
            <a:r>
              <a:rPr lang="en-GB" baseline="0" dirty="0"/>
              <a:t>We can now be PaaS teams</a:t>
            </a:r>
            <a:endParaRPr lang="en-GB" dirty="0"/>
          </a:p>
          <a:p>
            <a:endParaRPr lang="en-US" dirty="0"/>
          </a:p>
        </p:txBody>
      </p:sp>
    </p:spTree>
    <p:extLst>
      <p:ext uri="{BB962C8B-B14F-4D97-AF65-F5344CB8AC3E}">
        <p14:creationId xmlns:p14="http://schemas.microsoft.com/office/powerpoint/2010/main" val="38727571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727571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This is the important link from the slides to the lab.  </a:t>
            </a:r>
          </a:p>
          <a:p>
            <a:endParaRPr lang="en-GB" baseline="0" dirty="0"/>
          </a:p>
          <a:p>
            <a:r>
              <a:rPr lang="en-GB" baseline="0" dirty="0"/>
              <a:t>Refer back to the things you spoke about and try to draw as many links to what they are going to do as possible.</a:t>
            </a:r>
          </a:p>
        </p:txBody>
      </p:sp>
      <p:sp>
        <p:nvSpPr>
          <p:cNvPr id="4" name="Slide Number Placeholder 3"/>
          <p:cNvSpPr>
            <a:spLocks noGrp="1"/>
          </p:cNvSpPr>
          <p:nvPr>
            <p:ph type="sldNum" sz="quarter" idx="10"/>
          </p:nvPr>
        </p:nvSpPr>
        <p:spPr/>
        <p:txBody>
          <a:bodyPr/>
          <a:lstStyle/>
          <a:p>
            <a:fld id="{27F7A45B-6EF4-48D1-BAD3-C67D3F7B37C9}" type="slidenum">
              <a:rPr lang="en-GB" smtClean="0"/>
              <a:t>43</a:t>
            </a:fld>
            <a:endParaRPr lang="en-GB" dirty="0"/>
          </a:p>
        </p:txBody>
      </p:sp>
    </p:spTree>
    <p:extLst>
      <p:ext uri="{BB962C8B-B14F-4D97-AF65-F5344CB8AC3E}">
        <p14:creationId xmlns:p14="http://schemas.microsoft.com/office/powerpoint/2010/main" val="21771124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Presenter Notes:</a:t>
            </a:r>
          </a:p>
          <a:p>
            <a:r>
              <a:rPr lang="en-GB" dirty="0"/>
              <a:t>- In this lab exercise we will create a repository using Git</a:t>
            </a:r>
          </a:p>
          <a:p>
            <a:r>
              <a:rPr lang="en-GB" dirty="0"/>
              <a:t>- Add a branch to the repository</a:t>
            </a:r>
          </a:p>
          <a:p>
            <a:r>
              <a:rPr lang="en-GB" dirty="0"/>
              <a:t>- View the repository using a tool called </a:t>
            </a:r>
            <a:r>
              <a:rPr lang="en-GB" dirty="0" err="1"/>
              <a:t>Gerrit</a:t>
            </a:r>
            <a:endParaRPr lang="en-GB" dirty="0"/>
          </a:p>
        </p:txBody>
      </p:sp>
      <p:sp>
        <p:nvSpPr>
          <p:cNvPr id="4" name="Slide Number Placeholder 3"/>
          <p:cNvSpPr>
            <a:spLocks noGrp="1"/>
          </p:cNvSpPr>
          <p:nvPr>
            <p:ph type="sldNum" sz="quarter" idx="10"/>
          </p:nvPr>
        </p:nvSpPr>
        <p:spPr/>
        <p:txBody>
          <a:bodyPr/>
          <a:lstStyle/>
          <a:p>
            <a:fld id="{27F7A45B-6EF4-48D1-BAD3-C67D3F7B37C9}" type="slidenum">
              <a:rPr lang="en-GB" smtClean="0"/>
              <a:t>44</a:t>
            </a:fld>
            <a:endParaRPr lang="en-GB"/>
          </a:p>
        </p:txBody>
      </p:sp>
    </p:spTree>
    <p:extLst>
      <p:ext uri="{BB962C8B-B14F-4D97-AF65-F5344CB8AC3E}">
        <p14:creationId xmlns:p14="http://schemas.microsoft.com/office/powerpoint/2010/main" val="32002274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727571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Presenter’s Notes:</a:t>
            </a:r>
          </a:p>
          <a:p>
            <a:r>
              <a:rPr lang="en-GB" dirty="0"/>
              <a:t>-</a:t>
            </a:r>
            <a:r>
              <a:rPr lang="en-GB" baseline="0" dirty="0"/>
              <a:t> Briefly expand the key points</a:t>
            </a:r>
            <a:endParaRPr lang="en-GB" dirty="0"/>
          </a:p>
        </p:txBody>
      </p:sp>
      <p:sp>
        <p:nvSpPr>
          <p:cNvPr id="4" name="Slide Number Placeholder 3"/>
          <p:cNvSpPr>
            <a:spLocks noGrp="1"/>
          </p:cNvSpPr>
          <p:nvPr>
            <p:ph type="sldNum" sz="quarter" idx="10"/>
          </p:nvPr>
        </p:nvSpPr>
        <p:spPr/>
        <p:txBody>
          <a:bodyPr/>
          <a:lstStyle/>
          <a:p>
            <a:fld id="{DFA15C72-DCEA-4663-8502-3C126E011ECA}" type="slidenum">
              <a:rPr lang="en-GB" smtClean="0"/>
              <a:t>46</a:t>
            </a:fld>
            <a:endParaRPr lang="en-GB" dirty="0"/>
          </a:p>
        </p:txBody>
      </p:sp>
    </p:spTree>
    <p:extLst>
      <p:ext uri="{BB962C8B-B14F-4D97-AF65-F5344CB8AC3E}">
        <p14:creationId xmlns:p14="http://schemas.microsoft.com/office/powerpoint/2010/main" val="30987161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72757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a:t>Everything</a:t>
            </a:r>
            <a:r>
              <a:rPr lang="en-US" altLang="en-US" baseline="0" dirty="0"/>
              <a:t> </a:t>
            </a:r>
          </a:p>
          <a:p>
            <a:r>
              <a:rPr lang="en-US" altLang="en-US" dirty="0"/>
              <a:t>Hardware</a:t>
            </a:r>
            <a:r>
              <a:rPr lang="en-US" altLang="en-US" baseline="0" dirty="0"/>
              <a:t> and software can be treated the same!</a:t>
            </a:r>
            <a:endParaRPr lang="en-US" altLang="en-US" dirty="0"/>
          </a:p>
        </p:txBody>
      </p:sp>
    </p:spTree>
    <p:extLst>
      <p:ext uri="{BB962C8B-B14F-4D97-AF65-F5344CB8AC3E}">
        <p14:creationId xmlns:p14="http://schemas.microsoft.com/office/powerpoint/2010/main" val="3156206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Rot="1" noChangeAspect="1" noChangeArrowheads="1" noTextEdit="1"/>
          </p:cNvSpPr>
          <p:nvPr>
            <p:ph type="sldImg"/>
          </p:nvPr>
        </p:nvSpPr>
        <p:spPr>
          <a:ln/>
        </p:spPr>
      </p:sp>
      <p:sp>
        <p:nvSpPr>
          <p:cNvPr id="388099" name="Rectangle 3"/>
          <p:cNvSpPr>
            <a:spLocks noGrp="1" noChangeArrowheads="1"/>
          </p:cNvSpPr>
          <p:nvPr>
            <p:ph type="body" idx="1"/>
          </p:nvPr>
        </p:nvSpPr>
        <p:spPr/>
        <p:txBody>
          <a:bodyPr/>
          <a:lstStyle/>
          <a:p>
            <a:r>
              <a:rPr lang="en-US" altLang="en-US" dirty="0"/>
              <a:t>Slide</a:t>
            </a:r>
            <a:r>
              <a:rPr lang="en-US" altLang="en-US" baseline="0" dirty="0"/>
              <a:t> light hearted – you are not expected to go through this!  It just shows how complex CM can be and unfortunately how dry </a:t>
            </a:r>
            <a:r>
              <a:rPr lang="en-US" altLang="en-US" baseline="0"/>
              <a:t>it can be as </a:t>
            </a:r>
            <a:r>
              <a:rPr lang="en-US" altLang="en-US" baseline="0" dirty="0"/>
              <a:t>well.</a:t>
            </a:r>
            <a:endParaRPr lang="en-US" altLang="en-US" dirty="0"/>
          </a:p>
        </p:txBody>
      </p:sp>
    </p:spTree>
    <p:extLst>
      <p:ext uri="{BB962C8B-B14F-4D97-AF65-F5344CB8AC3E}">
        <p14:creationId xmlns:p14="http://schemas.microsoft.com/office/powerpoint/2010/main" val="2718084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Rot="1" noChangeAspect="1" noChangeArrowheads="1" noTextEdit="1"/>
          </p:cNvSpPr>
          <p:nvPr>
            <p:ph type="sldImg"/>
          </p:nvPr>
        </p:nvSpPr>
        <p:spPr>
          <a:ln/>
        </p:spPr>
      </p:sp>
      <p:sp>
        <p:nvSpPr>
          <p:cNvPr id="388099" name="Rectangle 3"/>
          <p:cNvSpPr>
            <a:spLocks noGrp="1" noChangeArrowheads="1"/>
          </p:cNvSpPr>
          <p:nvPr>
            <p:ph type="body" idx="1"/>
          </p:nvPr>
        </p:nvSpPr>
        <p:spPr/>
        <p:txBody>
          <a:bodyPr/>
          <a:lstStyle/>
          <a:p>
            <a:r>
              <a:rPr lang="en-US" altLang="en-US" dirty="0"/>
              <a:t>The “CM tool” term</a:t>
            </a:r>
            <a:r>
              <a:rPr lang="en-US" altLang="en-US" baseline="0" dirty="0"/>
              <a:t> gets applied to Infrastructure-as-Code tools</a:t>
            </a:r>
            <a:r>
              <a:rPr lang="en-US" altLang="en-US" dirty="0"/>
              <a:t> like Puppet and Chef also</a:t>
            </a:r>
            <a:r>
              <a:rPr lang="en-US" altLang="en-US" baseline="0" dirty="0"/>
              <a:t>. In terms of overall Configuration Management, these are new types of Configuration Items that used to be captured in the design documents we used to use to deploy infrastructure by hand in the </a:t>
            </a:r>
            <a:r>
              <a:rPr lang="en-US" altLang="en-US" baseline="0" dirty="0" err="1"/>
              <a:t>datacentre</a:t>
            </a:r>
            <a:r>
              <a:rPr lang="en-US" altLang="en-US" baseline="0" dirty="0"/>
              <a:t>.  </a:t>
            </a:r>
          </a:p>
          <a:p>
            <a:r>
              <a:rPr lang="en-US" altLang="en-US" baseline="0" dirty="0"/>
              <a:t>As more code deployment pipelines begin to also defined infrastructure configuration dynamically, the concept of </a:t>
            </a:r>
            <a:r>
              <a:rPr lang="en-US" altLang="en-US" baseline="0" dirty="0" err="1"/>
              <a:t>Config</a:t>
            </a:r>
            <a:r>
              <a:rPr lang="en-US" altLang="en-US" baseline="0" dirty="0"/>
              <a:t> </a:t>
            </a:r>
            <a:r>
              <a:rPr lang="en-US" altLang="en-US" baseline="0" dirty="0" err="1"/>
              <a:t>Mgmt</a:t>
            </a:r>
            <a:r>
              <a:rPr lang="en-US" altLang="en-US" baseline="0" dirty="0"/>
              <a:t> and </a:t>
            </a:r>
            <a:r>
              <a:rPr lang="en-US" altLang="en-US" baseline="0" dirty="0" err="1"/>
              <a:t>Config</a:t>
            </a:r>
            <a:r>
              <a:rPr lang="en-US" altLang="en-US" baseline="0" dirty="0"/>
              <a:t> Item is expanding</a:t>
            </a:r>
            <a:endParaRPr lang="en-US" altLang="en-US" dirty="0"/>
          </a:p>
        </p:txBody>
      </p:sp>
    </p:spTree>
    <p:extLst>
      <p:ext uri="{BB962C8B-B14F-4D97-AF65-F5344CB8AC3E}">
        <p14:creationId xmlns:p14="http://schemas.microsoft.com/office/powerpoint/2010/main" val="2718084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Presenter Notes:</a:t>
            </a:r>
          </a:p>
          <a:p>
            <a:pPr marL="171450" indent="-171450">
              <a:buFontTx/>
              <a:buChar char="-"/>
            </a:pPr>
            <a:r>
              <a:rPr lang="en-GB" dirty="0"/>
              <a:t>Define SCM</a:t>
            </a:r>
          </a:p>
          <a:p>
            <a:pPr marL="171450" indent="-171450">
              <a:buFontTx/>
              <a:buChar char="-"/>
            </a:pPr>
            <a:r>
              <a:rPr lang="en-GB" dirty="0"/>
              <a:t>What is involved in SCM e.g. managing code, collaboration</a:t>
            </a:r>
            <a:r>
              <a:rPr lang="en-GB" baseline="0" dirty="0"/>
              <a:t> between developers etc.</a:t>
            </a:r>
            <a:endParaRPr lang="en-GB" dirty="0"/>
          </a:p>
          <a:p>
            <a:pPr marL="171450" indent="-171450">
              <a:buFontTx/>
              <a:buChar char="-"/>
            </a:pPr>
            <a:r>
              <a:rPr lang="en-GB" dirty="0"/>
              <a:t>After defining SCM, presenter can</a:t>
            </a:r>
            <a:r>
              <a:rPr lang="en-GB" baseline="0" dirty="0"/>
              <a:t> go into some of the challenges of SCM</a:t>
            </a:r>
          </a:p>
          <a:p>
            <a:pPr marL="171450" indent="-171450">
              <a:buFontTx/>
              <a:buChar char="-"/>
            </a:pPr>
            <a:r>
              <a:rPr lang="en-GB" baseline="0" dirty="0"/>
              <a:t>Explain why we use SCM tools</a:t>
            </a:r>
          </a:p>
          <a:p>
            <a:pPr marL="171450" indent="-171450">
              <a:buFontTx/>
              <a:buChar char="-"/>
            </a:pPr>
            <a:r>
              <a:rPr lang="en-GB" baseline="0" dirty="0"/>
              <a:t>Detail Some of the function of SCM tools</a:t>
            </a:r>
          </a:p>
          <a:p>
            <a:pPr marL="171450" indent="-171450">
              <a:buFontTx/>
              <a:buChar char="-"/>
            </a:pPr>
            <a:r>
              <a:rPr lang="en-GB" baseline="0" dirty="0"/>
              <a:t>Be sure not to confuse CM, SCM and Source Code Control. CM is part of a knowledge discipline of Software Engineering, SCM is a methodology for capturing some good discipline and practices consistent with good CM for Software Engineering</a:t>
            </a:r>
          </a:p>
          <a:p>
            <a:pPr marL="171450" indent="-171450">
              <a:buFontTx/>
              <a:buChar char="-"/>
            </a:pPr>
            <a:r>
              <a:rPr lang="en-GB" baseline="0" dirty="0"/>
              <a:t>Source Code Control is specific to source code assets</a:t>
            </a:r>
            <a:endParaRPr lang="en-GB" dirty="0"/>
          </a:p>
          <a:p>
            <a:endParaRPr lang="en-GB" dirty="0"/>
          </a:p>
        </p:txBody>
      </p:sp>
      <p:sp>
        <p:nvSpPr>
          <p:cNvPr id="4" name="Slide Number Placeholder 3"/>
          <p:cNvSpPr>
            <a:spLocks noGrp="1"/>
          </p:cNvSpPr>
          <p:nvPr>
            <p:ph type="sldNum" sz="quarter" idx="10"/>
          </p:nvPr>
        </p:nvSpPr>
        <p:spPr/>
        <p:txBody>
          <a:bodyPr/>
          <a:lstStyle/>
          <a:p>
            <a:fld id="{27F7A45B-6EF4-48D1-BAD3-C67D3F7B37C9}" type="slidenum">
              <a:rPr lang="en-GB" smtClean="0"/>
              <a:t>8</a:t>
            </a:fld>
            <a:endParaRPr lang="en-GB"/>
          </a:p>
        </p:txBody>
      </p:sp>
    </p:spTree>
    <p:extLst>
      <p:ext uri="{BB962C8B-B14F-4D97-AF65-F5344CB8AC3E}">
        <p14:creationId xmlns:p14="http://schemas.microsoft.com/office/powerpoint/2010/main" val="2477284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Some suggestions:</a:t>
            </a:r>
          </a:p>
          <a:p>
            <a:r>
              <a:rPr lang="en-GB" baseline="0" dirty="0"/>
              <a:t>Someone on the project has to know and manage this information</a:t>
            </a:r>
          </a:p>
          <a:p>
            <a:endParaRPr lang="en-GB" dirty="0"/>
          </a:p>
        </p:txBody>
      </p:sp>
    </p:spTree>
    <p:extLst>
      <p:ext uri="{BB962C8B-B14F-4D97-AF65-F5344CB8AC3E}">
        <p14:creationId xmlns:p14="http://schemas.microsoft.com/office/powerpoint/2010/main" val="38727571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_Bottom">
    <p:spTree>
      <p:nvGrpSpPr>
        <p:cNvPr id="1" name=""/>
        <p:cNvGrpSpPr/>
        <p:nvPr/>
      </p:nvGrpSpPr>
      <p:grpSpPr>
        <a:xfrm>
          <a:off x="0" y="0"/>
          <a:ext cx="0" cy="0"/>
          <a:chOff x="0" y="0"/>
          <a:chExt cx="0" cy="0"/>
        </a:xfrm>
      </p:grpSpPr>
      <p:pic>
        <p:nvPicPr>
          <p:cNvPr id="84" name="Picture 83"/>
          <p:cNvPicPr>
            <a:picLocks noChangeAspect="1"/>
          </p:cNvPicPr>
          <p:nvPr userDrawn="1"/>
        </p:nvPicPr>
        <p:blipFill rotWithShape="1">
          <a:blip r:embed="rId2" cstate="print">
            <a:extLst>
              <a:ext uri="{28A0092B-C50C-407E-A947-70E740481C1C}">
                <a14:useLocalDpi xmlns:a14="http://schemas.microsoft.com/office/drawing/2010/main" val="0"/>
              </a:ext>
            </a:extLst>
          </a:blip>
          <a:srcRect t="22143" b="13863"/>
          <a:stretch/>
        </p:blipFill>
        <p:spPr>
          <a:xfrm>
            <a:off x="0" y="1"/>
            <a:ext cx="9144000" cy="6858000"/>
          </a:xfrm>
          <a:prstGeom prst="rect">
            <a:avLst/>
          </a:prstGeom>
        </p:spPr>
      </p:pic>
      <p:sp>
        <p:nvSpPr>
          <p:cNvPr id="2" name="Title 1"/>
          <p:cNvSpPr>
            <a:spLocks noGrp="1"/>
          </p:cNvSpPr>
          <p:nvPr userDrawn="1">
            <p:ph type="ctrTitle" hasCustomPrompt="1"/>
          </p:nvPr>
        </p:nvSpPr>
        <p:spPr>
          <a:xfrm>
            <a:off x="455614" y="1434245"/>
            <a:ext cx="4010024" cy="996950"/>
          </a:xfrm>
          <a:prstGeom prst="rect">
            <a:avLst/>
          </a:prstGeom>
        </p:spPr>
        <p:txBody>
          <a:bodyPr lIns="0" tIns="0" anchor="b" anchorCtr="0">
            <a:noAutofit/>
          </a:bodyPr>
          <a:lstStyle>
            <a:lvl1pPr algn="l">
              <a:lnSpc>
                <a:spcPct val="90000"/>
              </a:lnSpc>
              <a:defRPr sz="3200" b="0" spc="0" baseline="0">
                <a:solidFill>
                  <a:schemeClr val="accent1"/>
                </a:solidFill>
                <a:latin typeface="+mj-lt"/>
                <a:cs typeface="Arial" pitchFamily="34" charset="0"/>
              </a:defRPr>
            </a:lvl1pPr>
          </a:lstStyle>
          <a:p>
            <a:r>
              <a:rPr lang="en-US" dirty="0"/>
              <a:t>Click to edit Master title style </a:t>
            </a:r>
            <a:endParaRPr lang="en-GB" dirty="0"/>
          </a:p>
        </p:txBody>
      </p:sp>
      <p:sp>
        <p:nvSpPr>
          <p:cNvPr id="33" name="Text Placeholder 32"/>
          <p:cNvSpPr>
            <a:spLocks noGrp="1"/>
          </p:cNvSpPr>
          <p:nvPr userDrawn="1">
            <p:ph type="body" sz="quarter" idx="10"/>
          </p:nvPr>
        </p:nvSpPr>
        <p:spPr>
          <a:xfrm>
            <a:off x="455613" y="2504971"/>
            <a:ext cx="4010024" cy="46756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tx1"/>
                </a:solidFill>
                <a:latin typeface="+mj-lt"/>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dirty="0"/>
              <a:t>Click to edit Master text styles</a:t>
            </a:r>
          </a:p>
        </p:txBody>
      </p:sp>
      <p:grpSp>
        <p:nvGrpSpPr>
          <p:cNvPr id="28" name="Group 27"/>
          <p:cNvGrpSpPr/>
          <p:nvPr userDrawn="1"/>
        </p:nvGrpSpPr>
        <p:grpSpPr>
          <a:xfrm>
            <a:off x="5663206" y="1469805"/>
            <a:ext cx="3074394" cy="2061722"/>
            <a:chOff x="5728986" y="1472516"/>
            <a:chExt cx="3074394" cy="2061722"/>
          </a:xfrm>
        </p:grpSpPr>
        <p:sp>
          <p:nvSpPr>
            <p:cNvPr id="29" name="Freeform 28"/>
            <p:cNvSpPr/>
            <p:nvPr/>
          </p:nvSpPr>
          <p:spPr>
            <a:xfrm>
              <a:off x="6191575" y="1472516"/>
              <a:ext cx="2013677" cy="206172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Freeform 11"/>
            <p:cNvSpPr>
              <a:spLocks noEditPoints="1"/>
            </p:cNvSpPr>
            <p:nvPr userDrawn="1"/>
          </p:nvSpPr>
          <p:spPr bwMode="auto">
            <a:xfrm>
              <a:off x="5728986" y="2313444"/>
              <a:ext cx="3074394" cy="250623"/>
            </a:xfrm>
            <a:custGeom>
              <a:avLst/>
              <a:gdLst>
                <a:gd name="T0" fmla="*/ 46 w 1070"/>
                <a:gd name="T1" fmla="*/ 1 h 87"/>
                <a:gd name="T2" fmla="*/ 0 w 1070"/>
                <a:gd name="T3" fmla="*/ 67 h 87"/>
                <a:gd name="T4" fmla="*/ 57 w 1070"/>
                <a:gd name="T5" fmla="*/ 1 h 87"/>
                <a:gd name="T6" fmla="*/ 113 w 1070"/>
                <a:gd name="T7" fmla="*/ 69 h 87"/>
                <a:gd name="T8" fmla="*/ 104 w 1070"/>
                <a:gd name="T9" fmla="*/ 59 h 87"/>
                <a:gd name="T10" fmla="*/ 104 w 1070"/>
                <a:gd name="T11" fmla="*/ 27 h 87"/>
                <a:gd name="T12" fmla="*/ 94 w 1070"/>
                <a:gd name="T13" fmla="*/ 27 h 87"/>
                <a:gd name="T14" fmla="*/ 133 w 1070"/>
                <a:gd name="T15" fmla="*/ 31 h 87"/>
                <a:gd name="T16" fmla="*/ 145 w 1070"/>
                <a:gd name="T17" fmla="*/ 29 h 87"/>
                <a:gd name="T18" fmla="*/ 206 w 1070"/>
                <a:gd name="T19" fmla="*/ 21 h 87"/>
                <a:gd name="T20" fmla="*/ 207 w 1070"/>
                <a:gd name="T21" fmla="*/ 61 h 87"/>
                <a:gd name="T22" fmla="*/ 225 w 1070"/>
                <a:gd name="T23" fmla="*/ 44 h 87"/>
                <a:gd name="T24" fmla="*/ 241 w 1070"/>
                <a:gd name="T25" fmla="*/ 42 h 87"/>
                <a:gd name="T26" fmla="*/ 275 w 1070"/>
                <a:gd name="T27" fmla="*/ 60 h 87"/>
                <a:gd name="T28" fmla="*/ 284 w 1070"/>
                <a:gd name="T29" fmla="*/ 21 h 87"/>
                <a:gd name="T30" fmla="*/ 293 w 1070"/>
                <a:gd name="T31" fmla="*/ 47 h 87"/>
                <a:gd name="T32" fmla="*/ 313 w 1070"/>
                <a:gd name="T33" fmla="*/ 21 h 87"/>
                <a:gd name="T34" fmla="*/ 339 w 1070"/>
                <a:gd name="T35" fmla="*/ 6 h 87"/>
                <a:gd name="T36" fmla="*/ 330 w 1070"/>
                <a:gd name="T37" fmla="*/ 67 h 87"/>
                <a:gd name="T38" fmla="*/ 367 w 1070"/>
                <a:gd name="T39" fmla="*/ 68 h 87"/>
                <a:gd name="T40" fmla="*/ 367 w 1070"/>
                <a:gd name="T41" fmla="*/ 61 h 87"/>
                <a:gd name="T42" fmla="*/ 419 w 1070"/>
                <a:gd name="T43" fmla="*/ 29 h 87"/>
                <a:gd name="T44" fmla="*/ 435 w 1070"/>
                <a:gd name="T45" fmla="*/ 21 h 87"/>
                <a:gd name="T46" fmla="*/ 472 w 1070"/>
                <a:gd name="T47" fmla="*/ 20 h 87"/>
                <a:gd name="T48" fmla="*/ 460 w 1070"/>
                <a:gd name="T49" fmla="*/ 45 h 87"/>
                <a:gd name="T50" fmla="*/ 435 w 1070"/>
                <a:gd name="T51" fmla="*/ 67 h 87"/>
                <a:gd name="T52" fmla="*/ 493 w 1070"/>
                <a:gd name="T53" fmla="*/ 56 h 87"/>
                <a:gd name="T54" fmla="*/ 512 w 1070"/>
                <a:gd name="T55" fmla="*/ 20 h 87"/>
                <a:gd name="T56" fmla="*/ 503 w 1070"/>
                <a:gd name="T57" fmla="*/ 55 h 87"/>
                <a:gd name="T58" fmla="*/ 547 w 1070"/>
                <a:gd name="T59" fmla="*/ 21 h 87"/>
                <a:gd name="T60" fmla="*/ 565 w 1070"/>
                <a:gd name="T61" fmla="*/ 67 h 87"/>
                <a:gd name="T62" fmla="*/ 538 w 1070"/>
                <a:gd name="T63" fmla="*/ 21 h 87"/>
                <a:gd name="T64" fmla="*/ 609 w 1070"/>
                <a:gd name="T65" fmla="*/ 36 h 87"/>
                <a:gd name="T66" fmla="*/ 659 w 1070"/>
                <a:gd name="T67" fmla="*/ 66 h 87"/>
                <a:gd name="T68" fmla="*/ 633 w 1070"/>
                <a:gd name="T69" fmla="*/ 41 h 87"/>
                <a:gd name="T70" fmla="*/ 634 w 1070"/>
                <a:gd name="T71" fmla="*/ 35 h 87"/>
                <a:gd name="T72" fmla="*/ 669 w 1070"/>
                <a:gd name="T73" fmla="*/ 54 h 87"/>
                <a:gd name="T74" fmla="*/ 720 w 1070"/>
                <a:gd name="T75" fmla="*/ 1 h 87"/>
                <a:gd name="T76" fmla="*/ 730 w 1070"/>
                <a:gd name="T77" fmla="*/ 59 h 87"/>
                <a:gd name="T78" fmla="*/ 807 w 1070"/>
                <a:gd name="T79" fmla="*/ 41 h 87"/>
                <a:gd name="T80" fmla="*/ 790 w 1070"/>
                <a:gd name="T81" fmla="*/ 27 h 87"/>
                <a:gd name="T82" fmla="*/ 816 w 1070"/>
                <a:gd name="T83" fmla="*/ 67 h 87"/>
                <a:gd name="T84" fmla="*/ 836 w 1070"/>
                <a:gd name="T85" fmla="*/ 1 h 87"/>
                <a:gd name="T86" fmla="*/ 852 w 1070"/>
                <a:gd name="T87" fmla="*/ 21 h 87"/>
                <a:gd name="T88" fmla="*/ 878 w 1070"/>
                <a:gd name="T89" fmla="*/ 67 h 87"/>
                <a:gd name="T90" fmla="*/ 915 w 1070"/>
                <a:gd name="T91" fmla="*/ 20 h 87"/>
                <a:gd name="T92" fmla="*/ 931 w 1070"/>
                <a:gd name="T93" fmla="*/ 66 h 87"/>
                <a:gd name="T94" fmla="*/ 949 w 1070"/>
                <a:gd name="T95" fmla="*/ 21 h 87"/>
                <a:gd name="T96" fmla="*/ 949 w 1070"/>
                <a:gd name="T97" fmla="*/ 67 h 87"/>
                <a:gd name="T98" fmla="*/ 986 w 1070"/>
                <a:gd name="T99" fmla="*/ 20 h 87"/>
                <a:gd name="T100" fmla="*/ 1001 w 1070"/>
                <a:gd name="T101" fmla="*/ 66 h 87"/>
                <a:gd name="T102" fmla="*/ 1037 w 1070"/>
                <a:gd name="T103" fmla="*/ 60 h 87"/>
                <a:gd name="T104" fmla="*/ 1037 w 1070"/>
                <a:gd name="T105" fmla="*/ 1 h 87"/>
                <a:gd name="T106" fmla="*/ 1037 w 1070"/>
                <a:gd name="T107" fmla="*/ 44 h 87"/>
                <a:gd name="T108" fmla="*/ 1070 w 1070"/>
                <a:gd name="T109" fmla="*/ 6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70" h="87">
                  <a:moveTo>
                    <a:pt x="0" y="1"/>
                  </a:moveTo>
                  <a:cubicBezTo>
                    <a:pt x="10" y="1"/>
                    <a:pt x="10" y="1"/>
                    <a:pt x="10" y="1"/>
                  </a:cubicBezTo>
                  <a:cubicBezTo>
                    <a:pt x="10" y="29"/>
                    <a:pt x="10" y="29"/>
                    <a:pt x="10" y="29"/>
                  </a:cubicBezTo>
                  <a:cubicBezTo>
                    <a:pt x="36" y="29"/>
                    <a:pt x="36" y="29"/>
                    <a:pt x="36" y="29"/>
                  </a:cubicBezTo>
                  <a:cubicBezTo>
                    <a:pt x="36" y="1"/>
                    <a:pt x="36" y="1"/>
                    <a:pt x="36" y="1"/>
                  </a:cubicBezTo>
                  <a:cubicBezTo>
                    <a:pt x="46" y="1"/>
                    <a:pt x="46" y="1"/>
                    <a:pt x="46" y="1"/>
                  </a:cubicBezTo>
                  <a:cubicBezTo>
                    <a:pt x="46" y="67"/>
                    <a:pt x="46" y="67"/>
                    <a:pt x="46" y="67"/>
                  </a:cubicBezTo>
                  <a:cubicBezTo>
                    <a:pt x="36" y="67"/>
                    <a:pt x="36" y="67"/>
                    <a:pt x="36" y="67"/>
                  </a:cubicBezTo>
                  <a:cubicBezTo>
                    <a:pt x="36" y="36"/>
                    <a:pt x="36" y="36"/>
                    <a:pt x="36" y="36"/>
                  </a:cubicBezTo>
                  <a:cubicBezTo>
                    <a:pt x="10" y="36"/>
                    <a:pt x="10" y="36"/>
                    <a:pt x="10" y="36"/>
                  </a:cubicBezTo>
                  <a:cubicBezTo>
                    <a:pt x="10" y="67"/>
                    <a:pt x="10" y="67"/>
                    <a:pt x="10" y="67"/>
                  </a:cubicBezTo>
                  <a:cubicBezTo>
                    <a:pt x="0" y="67"/>
                    <a:pt x="0" y="67"/>
                    <a:pt x="0" y="67"/>
                  </a:cubicBezTo>
                  <a:lnTo>
                    <a:pt x="0" y="1"/>
                  </a:lnTo>
                  <a:close/>
                  <a:moveTo>
                    <a:pt x="57" y="1"/>
                  </a:moveTo>
                  <a:cubicBezTo>
                    <a:pt x="67" y="1"/>
                    <a:pt x="67" y="1"/>
                    <a:pt x="67" y="1"/>
                  </a:cubicBezTo>
                  <a:cubicBezTo>
                    <a:pt x="67" y="10"/>
                    <a:pt x="67" y="10"/>
                    <a:pt x="67" y="10"/>
                  </a:cubicBezTo>
                  <a:cubicBezTo>
                    <a:pt x="57" y="10"/>
                    <a:pt x="57" y="10"/>
                    <a:pt x="57" y="10"/>
                  </a:cubicBezTo>
                  <a:lnTo>
                    <a:pt x="57" y="1"/>
                  </a:lnTo>
                  <a:close/>
                  <a:moveTo>
                    <a:pt x="58" y="21"/>
                  </a:moveTo>
                  <a:cubicBezTo>
                    <a:pt x="67" y="21"/>
                    <a:pt x="67" y="21"/>
                    <a:pt x="67" y="21"/>
                  </a:cubicBezTo>
                  <a:cubicBezTo>
                    <a:pt x="67" y="67"/>
                    <a:pt x="67" y="67"/>
                    <a:pt x="67" y="67"/>
                  </a:cubicBezTo>
                  <a:cubicBezTo>
                    <a:pt x="58" y="67"/>
                    <a:pt x="58" y="67"/>
                    <a:pt x="58" y="67"/>
                  </a:cubicBezTo>
                  <a:lnTo>
                    <a:pt x="58" y="21"/>
                  </a:lnTo>
                  <a:close/>
                  <a:moveTo>
                    <a:pt x="113" y="69"/>
                  </a:moveTo>
                  <a:cubicBezTo>
                    <a:pt x="113" y="82"/>
                    <a:pt x="106" y="87"/>
                    <a:pt x="92" y="87"/>
                  </a:cubicBezTo>
                  <a:cubicBezTo>
                    <a:pt x="85" y="87"/>
                    <a:pt x="80" y="86"/>
                    <a:pt x="78" y="86"/>
                  </a:cubicBezTo>
                  <a:cubicBezTo>
                    <a:pt x="78" y="77"/>
                    <a:pt x="78" y="77"/>
                    <a:pt x="78" y="77"/>
                  </a:cubicBezTo>
                  <a:cubicBezTo>
                    <a:pt x="81" y="78"/>
                    <a:pt x="85" y="81"/>
                    <a:pt x="91" y="81"/>
                  </a:cubicBezTo>
                  <a:cubicBezTo>
                    <a:pt x="104" y="81"/>
                    <a:pt x="104" y="71"/>
                    <a:pt x="104" y="66"/>
                  </a:cubicBezTo>
                  <a:cubicBezTo>
                    <a:pt x="104" y="59"/>
                    <a:pt x="104" y="59"/>
                    <a:pt x="104" y="59"/>
                  </a:cubicBezTo>
                  <a:cubicBezTo>
                    <a:pt x="104" y="59"/>
                    <a:pt x="104" y="59"/>
                    <a:pt x="104" y="59"/>
                  </a:cubicBezTo>
                  <a:cubicBezTo>
                    <a:pt x="103" y="62"/>
                    <a:pt x="99" y="67"/>
                    <a:pt x="92" y="67"/>
                  </a:cubicBezTo>
                  <a:cubicBezTo>
                    <a:pt x="80" y="67"/>
                    <a:pt x="76" y="56"/>
                    <a:pt x="76" y="44"/>
                  </a:cubicBezTo>
                  <a:cubicBezTo>
                    <a:pt x="76" y="31"/>
                    <a:pt x="81" y="20"/>
                    <a:pt x="92" y="20"/>
                  </a:cubicBezTo>
                  <a:cubicBezTo>
                    <a:pt x="99" y="20"/>
                    <a:pt x="103" y="25"/>
                    <a:pt x="104" y="27"/>
                  </a:cubicBezTo>
                  <a:cubicBezTo>
                    <a:pt x="104" y="27"/>
                    <a:pt x="104" y="27"/>
                    <a:pt x="104" y="27"/>
                  </a:cubicBezTo>
                  <a:cubicBezTo>
                    <a:pt x="104" y="21"/>
                    <a:pt x="104" y="21"/>
                    <a:pt x="104" y="21"/>
                  </a:cubicBezTo>
                  <a:cubicBezTo>
                    <a:pt x="113" y="21"/>
                    <a:pt x="113" y="21"/>
                    <a:pt x="113" y="21"/>
                  </a:cubicBezTo>
                  <a:lnTo>
                    <a:pt x="113" y="69"/>
                  </a:lnTo>
                  <a:close/>
                  <a:moveTo>
                    <a:pt x="94" y="60"/>
                  </a:moveTo>
                  <a:cubicBezTo>
                    <a:pt x="102" y="60"/>
                    <a:pt x="104" y="50"/>
                    <a:pt x="104" y="43"/>
                  </a:cubicBezTo>
                  <a:cubicBezTo>
                    <a:pt x="104" y="36"/>
                    <a:pt x="102" y="27"/>
                    <a:pt x="94" y="27"/>
                  </a:cubicBezTo>
                  <a:cubicBezTo>
                    <a:pt x="87" y="27"/>
                    <a:pt x="85" y="37"/>
                    <a:pt x="85" y="44"/>
                  </a:cubicBezTo>
                  <a:cubicBezTo>
                    <a:pt x="85" y="50"/>
                    <a:pt x="87" y="60"/>
                    <a:pt x="94" y="60"/>
                  </a:cubicBezTo>
                  <a:close/>
                  <a:moveTo>
                    <a:pt x="124" y="1"/>
                  </a:moveTo>
                  <a:cubicBezTo>
                    <a:pt x="133" y="1"/>
                    <a:pt x="133" y="1"/>
                    <a:pt x="133" y="1"/>
                  </a:cubicBezTo>
                  <a:cubicBezTo>
                    <a:pt x="133" y="31"/>
                    <a:pt x="133" y="31"/>
                    <a:pt x="133" y="31"/>
                  </a:cubicBezTo>
                  <a:cubicBezTo>
                    <a:pt x="133" y="31"/>
                    <a:pt x="133" y="31"/>
                    <a:pt x="133" y="31"/>
                  </a:cubicBezTo>
                  <a:cubicBezTo>
                    <a:pt x="135" y="27"/>
                    <a:pt x="138" y="20"/>
                    <a:pt x="148" y="20"/>
                  </a:cubicBezTo>
                  <a:cubicBezTo>
                    <a:pt x="158" y="20"/>
                    <a:pt x="160" y="29"/>
                    <a:pt x="160" y="35"/>
                  </a:cubicBezTo>
                  <a:cubicBezTo>
                    <a:pt x="160" y="67"/>
                    <a:pt x="160" y="67"/>
                    <a:pt x="160" y="67"/>
                  </a:cubicBezTo>
                  <a:cubicBezTo>
                    <a:pt x="151" y="67"/>
                    <a:pt x="151" y="67"/>
                    <a:pt x="151" y="67"/>
                  </a:cubicBezTo>
                  <a:cubicBezTo>
                    <a:pt x="151" y="42"/>
                    <a:pt x="151" y="42"/>
                    <a:pt x="151" y="42"/>
                  </a:cubicBezTo>
                  <a:cubicBezTo>
                    <a:pt x="151" y="33"/>
                    <a:pt x="151" y="29"/>
                    <a:pt x="145" y="29"/>
                  </a:cubicBezTo>
                  <a:cubicBezTo>
                    <a:pt x="138" y="29"/>
                    <a:pt x="133" y="38"/>
                    <a:pt x="133" y="47"/>
                  </a:cubicBezTo>
                  <a:cubicBezTo>
                    <a:pt x="133" y="67"/>
                    <a:pt x="133" y="67"/>
                    <a:pt x="133" y="67"/>
                  </a:cubicBezTo>
                  <a:cubicBezTo>
                    <a:pt x="124" y="67"/>
                    <a:pt x="124" y="67"/>
                    <a:pt x="124" y="67"/>
                  </a:cubicBezTo>
                  <a:lnTo>
                    <a:pt x="124" y="1"/>
                  </a:lnTo>
                  <a:close/>
                  <a:moveTo>
                    <a:pt x="198" y="21"/>
                  </a:moveTo>
                  <a:cubicBezTo>
                    <a:pt x="206" y="21"/>
                    <a:pt x="206" y="21"/>
                    <a:pt x="206" y="21"/>
                  </a:cubicBezTo>
                  <a:cubicBezTo>
                    <a:pt x="206" y="28"/>
                    <a:pt x="206" y="28"/>
                    <a:pt x="206" y="28"/>
                  </a:cubicBezTo>
                  <a:cubicBezTo>
                    <a:pt x="207" y="28"/>
                    <a:pt x="207" y="28"/>
                    <a:pt x="207" y="28"/>
                  </a:cubicBezTo>
                  <a:cubicBezTo>
                    <a:pt x="208" y="25"/>
                    <a:pt x="212" y="20"/>
                    <a:pt x="219" y="20"/>
                  </a:cubicBezTo>
                  <a:cubicBezTo>
                    <a:pt x="230" y="20"/>
                    <a:pt x="235" y="30"/>
                    <a:pt x="235" y="43"/>
                  </a:cubicBezTo>
                  <a:cubicBezTo>
                    <a:pt x="235" y="58"/>
                    <a:pt x="229" y="68"/>
                    <a:pt x="219" y="68"/>
                  </a:cubicBezTo>
                  <a:cubicBezTo>
                    <a:pt x="211" y="68"/>
                    <a:pt x="208" y="63"/>
                    <a:pt x="207" y="61"/>
                  </a:cubicBezTo>
                  <a:cubicBezTo>
                    <a:pt x="206" y="61"/>
                    <a:pt x="206" y="61"/>
                    <a:pt x="206" y="61"/>
                  </a:cubicBezTo>
                  <a:cubicBezTo>
                    <a:pt x="206" y="87"/>
                    <a:pt x="206" y="87"/>
                    <a:pt x="206" y="87"/>
                  </a:cubicBezTo>
                  <a:cubicBezTo>
                    <a:pt x="198" y="87"/>
                    <a:pt x="198" y="87"/>
                    <a:pt x="198" y="87"/>
                  </a:cubicBezTo>
                  <a:lnTo>
                    <a:pt x="198" y="21"/>
                  </a:lnTo>
                  <a:close/>
                  <a:moveTo>
                    <a:pt x="216" y="61"/>
                  </a:moveTo>
                  <a:cubicBezTo>
                    <a:pt x="223" y="61"/>
                    <a:pt x="225" y="54"/>
                    <a:pt x="225" y="44"/>
                  </a:cubicBezTo>
                  <a:cubicBezTo>
                    <a:pt x="225" y="37"/>
                    <a:pt x="224" y="27"/>
                    <a:pt x="216" y="27"/>
                  </a:cubicBezTo>
                  <a:cubicBezTo>
                    <a:pt x="209" y="27"/>
                    <a:pt x="206" y="36"/>
                    <a:pt x="206" y="44"/>
                  </a:cubicBezTo>
                  <a:cubicBezTo>
                    <a:pt x="206" y="52"/>
                    <a:pt x="209" y="61"/>
                    <a:pt x="216" y="61"/>
                  </a:cubicBezTo>
                  <a:close/>
                  <a:moveTo>
                    <a:pt x="275" y="66"/>
                  </a:moveTo>
                  <a:cubicBezTo>
                    <a:pt x="271" y="67"/>
                    <a:pt x="269" y="68"/>
                    <a:pt x="264" y="68"/>
                  </a:cubicBezTo>
                  <a:cubicBezTo>
                    <a:pt x="250" y="68"/>
                    <a:pt x="241" y="60"/>
                    <a:pt x="241" y="42"/>
                  </a:cubicBezTo>
                  <a:cubicBezTo>
                    <a:pt x="241" y="22"/>
                    <a:pt x="254" y="20"/>
                    <a:pt x="260" y="20"/>
                  </a:cubicBezTo>
                  <a:cubicBezTo>
                    <a:pt x="271" y="20"/>
                    <a:pt x="276" y="28"/>
                    <a:pt x="276" y="38"/>
                  </a:cubicBezTo>
                  <a:cubicBezTo>
                    <a:pt x="276" y="41"/>
                    <a:pt x="276" y="41"/>
                    <a:pt x="276" y="41"/>
                  </a:cubicBezTo>
                  <a:cubicBezTo>
                    <a:pt x="250" y="41"/>
                    <a:pt x="250" y="41"/>
                    <a:pt x="250" y="41"/>
                  </a:cubicBezTo>
                  <a:cubicBezTo>
                    <a:pt x="250" y="49"/>
                    <a:pt x="254" y="61"/>
                    <a:pt x="266" y="61"/>
                  </a:cubicBezTo>
                  <a:cubicBezTo>
                    <a:pt x="270" y="61"/>
                    <a:pt x="273" y="60"/>
                    <a:pt x="275" y="60"/>
                  </a:cubicBezTo>
                  <a:lnTo>
                    <a:pt x="275" y="66"/>
                  </a:lnTo>
                  <a:close/>
                  <a:moveTo>
                    <a:pt x="268" y="35"/>
                  </a:moveTo>
                  <a:cubicBezTo>
                    <a:pt x="268" y="32"/>
                    <a:pt x="266" y="27"/>
                    <a:pt x="259" y="27"/>
                  </a:cubicBezTo>
                  <a:cubicBezTo>
                    <a:pt x="252" y="27"/>
                    <a:pt x="250" y="33"/>
                    <a:pt x="250" y="35"/>
                  </a:cubicBezTo>
                  <a:lnTo>
                    <a:pt x="268" y="35"/>
                  </a:lnTo>
                  <a:close/>
                  <a:moveTo>
                    <a:pt x="284" y="21"/>
                  </a:moveTo>
                  <a:cubicBezTo>
                    <a:pt x="293" y="21"/>
                    <a:pt x="293" y="21"/>
                    <a:pt x="293" y="21"/>
                  </a:cubicBezTo>
                  <a:cubicBezTo>
                    <a:pt x="293" y="30"/>
                    <a:pt x="293" y="30"/>
                    <a:pt x="293" y="30"/>
                  </a:cubicBezTo>
                  <a:cubicBezTo>
                    <a:pt x="293" y="30"/>
                    <a:pt x="293" y="30"/>
                    <a:pt x="293" y="30"/>
                  </a:cubicBezTo>
                  <a:cubicBezTo>
                    <a:pt x="295" y="27"/>
                    <a:pt x="298" y="20"/>
                    <a:pt x="307" y="20"/>
                  </a:cubicBezTo>
                  <a:cubicBezTo>
                    <a:pt x="307" y="29"/>
                    <a:pt x="307" y="29"/>
                    <a:pt x="307" y="29"/>
                  </a:cubicBezTo>
                  <a:cubicBezTo>
                    <a:pt x="300" y="29"/>
                    <a:pt x="293" y="33"/>
                    <a:pt x="293" y="47"/>
                  </a:cubicBezTo>
                  <a:cubicBezTo>
                    <a:pt x="293" y="67"/>
                    <a:pt x="293" y="67"/>
                    <a:pt x="293" y="67"/>
                  </a:cubicBezTo>
                  <a:cubicBezTo>
                    <a:pt x="284" y="67"/>
                    <a:pt x="284" y="67"/>
                    <a:pt x="284" y="67"/>
                  </a:cubicBezTo>
                  <a:lnTo>
                    <a:pt x="284" y="21"/>
                  </a:lnTo>
                  <a:close/>
                  <a:moveTo>
                    <a:pt x="321" y="28"/>
                  </a:moveTo>
                  <a:cubicBezTo>
                    <a:pt x="313" y="28"/>
                    <a:pt x="313" y="28"/>
                    <a:pt x="313" y="28"/>
                  </a:cubicBezTo>
                  <a:cubicBezTo>
                    <a:pt x="313" y="21"/>
                    <a:pt x="313" y="21"/>
                    <a:pt x="313" y="21"/>
                  </a:cubicBezTo>
                  <a:cubicBezTo>
                    <a:pt x="321" y="21"/>
                    <a:pt x="321" y="21"/>
                    <a:pt x="321" y="21"/>
                  </a:cubicBezTo>
                  <a:cubicBezTo>
                    <a:pt x="321" y="16"/>
                    <a:pt x="321" y="16"/>
                    <a:pt x="321" y="16"/>
                  </a:cubicBezTo>
                  <a:cubicBezTo>
                    <a:pt x="321" y="5"/>
                    <a:pt x="327" y="0"/>
                    <a:pt x="339" y="0"/>
                  </a:cubicBezTo>
                  <a:cubicBezTo>
                    <a:pt x="342" y="0"/>
                    <a:pt x="345" y="0"/>
                    <a:pt x="348" y="0"/>
                  </a:cubicBezTo>
                  <a:cubicBezTo>
                    <a:pt x="348" y="8"/>
                    <a:pt x="348" y="8"/>
                    <a:pt x="348" y="8"/>
                  </a:cubicBezTo>
                  <a:cubicBezTo>
                    <a:pt x="345" y="7"/>
                    <a:pt x="343" y="6"/>
                    <a:pt x="339" y="6"/>
                  </a:cubicBezTo>
                  <a:cubicBezTo>
                    <a:pt x="332" y="6"/>
                    <a:pt x="330" y="12"/>
                    <a:pt x="330" y="16"/>
                  </a:cubicBezTo>
                  <a:cubicBezTo>
                    <a:pt x="330" y="21"/>
                    <a:pt x="330" y="21"/>
                    <a:pt x="330" y="21"/>
                  </a:cubicBezTo>
                  <a:cubicBezTo>
                    <a:pt x="343" y="21"/>
                    <a:pt x="343" y="21"/>
                    <a:pt x="343" y="21"/>
                  </a:cubicBezTo>
                  <a:cubicBezTo>
                    <a:pt x="343" y="28"/>
                    <a:pt x="343" y="28"/>
                    <a:pt x="343" y="28"/>
                  </a:cubicBezTo>
                  <a:cubicBezTo>
                    <a:pt x="330" y="28"/>
                    <a:pt x="330" y="28"/>
                    <a:pt x="330" y="28"/>
                  </a:cubicBezTo>
                  <a:cubicBezTo>
                    <a:pt x="330" y="67"/>
                    <a:pt x="330" y="67"/>
                    <a:pt x="330" y="67"/>
                  </a:cubicBezTo>
                  <a:cubicBezTo>
                    <a:pt x="321" y="67"/>
                    <a:pt x="321" y="67"/>
                    <a:pt x="321" y="67"/>
                  </a:cubicBezTo>
                  <a:lnTo>
                    <a:pt x="321" y="28"/>
                  </a:lnTo>
                  <a:close/>
                  <a:moveTo>
                    <a:pt x="347" y="44"/>
                  </a:moveTo>
                  <a:cubicBezTo>
                    <a:pt x="347" y="29"/>
                    <a:pt x="353" y="20"/>
                    <a:pt x="367" y="20"/>
                  </a:cubicBezTo>
                  <a:cubicBezTo>
                    <a:pt x="381" y="20"/>
                    <a:pt x="387" y="29"/>
                    <a:pt x="387" y="44"/>
                  </a:cubicBezTo>
                  <a:cubicBezTo>
                    <a:pt x="387" y="58"/>
                    <a:pt x="381" y="68"/>
                    <a:pt x="367" y="68"/>
                  </a:cubicBezTo>
                  <a:cubicBezTo>
                    <a:pt x="353" y="68"/>
                    <a:pt x="347" y="58"/>
                    <a:pt x="347" y="44"/>
                  </a:cubicBezTo>
                  <a:close/>
                  <a:moveTo>
                    <a:pt x="367" y="61"/>
                  </a:moveTo>
                  <a:cubicBezTo>
                    <a:pt x="376" y="61"/>
                    <a:pt x="378" y="51"/>
                    <a:pt x="378" y="44"/>
                  </a:cubicBezTo>
                  <a:cubicBezTo>
                    <a:pt x="378" y="37"/>
                    <a:pt x="376" y="27"/>
                    <a:pt x="367" y="27"/>
                  </a:cubicBezTo>
                  <a:cubicBezTo>
                    <a:pt x="358" y="27"/>
                    <a:pt x="356" y="37"/>
                    <a:pt x="356" y="44"/>
                  </a:cubicBezTo>
                  <a:cubicBezTo>
                    <a:pt x="356" y="51"/>
                    <a:pt x="358" y="61"/>
                    <a:pt x="367" y="61"/>
                  </a:cubicBezTo>
                  <a:close/>
                  <a:moveTo>
                    <a:pt x="396" y="21"/>
                  </a:moveTo>
                  <a:cubicBezTo>
                    <a:pt x="405" y="21"/>
                    <a:pt x="405" y="21"/>
                    <a:pt x="405" y="21"/>
                  </a:cubicBezTo>
                  <a:cubicBezTo>
                    <a:pt x="405" y="30"/>
                    <a:pt x="405" y="30"/>
                    <a:pt x="405" y="30"/>
                  </a:cubicBezTo>
                  <a:cubicBezTo>
                    <a:pt x="405" y="30"/>
                    <a:pt x="405" y="30"/>
                    <a:pt x="405" y="30"/>
                  </a:cubicBezTo>
                  <a:cubicBezTo>
                    <a:pt x="406" y="27"/>
                    <a:pt x="410" y="20"/>
                    <a:pt x="419" y="20"/>
                  </a:cubicBezTo>
                  <a:cubicBezTo>
                    <a:pt x="419" y="29"/>
                    <a:pt x="419" y="29"/>
                    <a:pt x="419" y="29"/>
                  </a:cubicBezTo>
                  <a:cubicBezTo>
                    <a:pt x="411" y="29"/>
                    <a:pt x="405" y="33"/>
                    <a:pt x="405" y="47"/>
                  </a:cubicBezTo>
                  <a:cubicBezTo>
                    <a:pt x="405" y="67"/>
                    <a:pt x="405" y="67"/>
                    <a:pt x="405" y="67"/>
                  </a:cubicBezTo>
                  <a:cubicBezTo>
                    <a:pt x="396" y="67"/>
                    <a:pt x="396" y="67"/>
                    <a:pt x="396" y="67"/>
                  </a:cubicBezTo>
                  <a:lnTo>
                    <a:pt x="396" y="21"/>
                  </a:lnTo>
                  <a:close/>
                  <a:moveTo>
                    <a:pt x="426" y="21"/>
                  </a:moveTo>
                  <a:cubicBezTo>
                    <a:pt x="435" y="21"/>
                    <a:pt x="435" y="21"/>
                    <a:pt x="435" y="21"/>
                  </a:cubicBezTo>
                  <a:cubicBezTo>
                    <a:pt x="435" y="30"/>
                    <a:pt x="435" y="30"/>
                    <a:pt x="435" y="30"/>
                  </a:cubicBezTo>
                  <a:cubicBezTo>
                    <a:pt x="435" y="30"/>
                    <a:pt x="435" y="30"/>
                    <a:pt x="435" y="30"/>
                  </a:cubicBezTo>
                  <a:cubicBezTo>
                    <a:pt x="436" y="27"/>
                    <a:pt x="439" y="20"/>
                    <a:pt x="448" y="20"/>
                  </a:cubicBezTo>
                  <a:cubicBezTo>
                    <a:pt x="456" y="20"/>
                    <a:pt x="458" y="26"/>
                    <a:pt x="459" y="30"/>
                  </a:cubicBezTo>
                  <a:cubicBezTo>
                    <a:pt x="459" y="30"/>
                    <a:pt x="459" y="30"/>
                    <a:pt x="459" y="30"/>
                  </a:cubicBezTo>
                  <a:cubicBezTo>
                    <a:pt x="461" y="26"/>
                    <a:pt x="465" y="20"/>
                    <a:pt x="472" y="20"/>
                  </a:cubicBezTo>
                  <a:cubicBezTo>
                    <a:pt x="483" y="20"/>
                    <a:pt x="485" y="29"/>
                    <a:pt x="485" y="35"/>
                  </a:cubicBezTo>
                  <a:cubicBezTo>
                    <a:pt x="485" y="67"/>
                    <a:pt x="485" y="67"/>
                    <a:pt x="485" y="67"/>
                  </a:cubicBezTo>
                  <a:cubicBezTo>
                    <a:pt x="476" y="67"/>
                    <a:pt x="476" y="67"/>
                    <a:pt x="476" y="67"/>
                  </a:cubicBezTo>
                  <a:cubicBezTo>
                    <a:pt x="476" y="42"/>
                    <a:pt x="476" y="42"/>
                    <a:pt x="476" y="42"/>
                  </a:cubicBezTo>
                  <a:cubicBezTo>
                    <a:pt x="476" y="33"/>
                    <a:pt x="476" y="29"/>
                    <a:pt x="470" y="29"/>
                  </a:cubicBezTo>
                  <a:cubicBezTo>
                    <a:pt x="464" y="29"/>
                    <a:pt x="460" y="37"/>
                    <a:pt x="460" y="45"/>
                  </a:cubicBezTo>
                  <a:cubicBezTo>
                    <a:pt x="460" y="67"/>
                    <a:pt x="460" y="67"/>
                    <a:pt x="460" y="67"/>
                  </a:cubicBezTo>
                  <a:cubicBezTo>
                    <a:pt x="451" y="67"/>
                    <a:pt x="451" y="67"/>
                    <a:pt x="451" y="67"/>
                  </a:cubicBezTo>
                  <a:cubicBezTo>
                    <a:pt x="451" y="42"/>
                    <a:pt x="451" y="42"/>
                    <a:pt x="451" y="42"/>
                  </a:cubicBezTo>
                  <a:cubicBezTo>
                    <a:pt x="451" y="33"/>
                    <a:pt x="451" y="29"/>
                    <a:pt x="445" y="29"/>
                  </a:cubicBezTo>
                  <a:cubicBezTo>
                    <a:pt x="439" y="29"/>
                    <a:pt x="435" y="38"/>
                    <a:pt x="435" y="47"/>
                  </a:cubicBezTo>
                  <a:cubicBezTo>
                    <a:pt x="435" y="67"/>
                    <a:pt x="435" y="67"/>
                    <a:pt x="435" y="67"/>
                  </a:cubicBezTo>
                  <a:cubicBezTo>
                    <a:pt x="426" y="67"/>
                    <a:pt x="426" y="67"/>
                    <a:pt x="426" y="67"/>
                  </a:cubicBezTo>
                  <a:lnTo>
                    <a:pt x="426" y="21"/>
                  </a:lnTo>
                  <a:close/>
                  <a:moveTo>
                    <a:pt x="518" y="61"/>
                  </a:moveTo>
                  <a:cubicBezTo>
                    <a:pt x="518" y="61"/>
                    <a:pt x="518" y="61"/>
                    <a:pt x="518" y="61"/>
                  </a:cubicBezTo>
                  <a:cubicBezTo>
                    <a:pt x="517" y="64"/>
                    <a:pt x="513" y="68"/>
                    <a:pt x="506" y="68"/>
                  </a:cubicBezTo>
                  <a:cubicBezTo>
                    <a:pt x="498" y="68"/>
                    <a:pt x="493" y="63"/>
                    <a:pt x="493" y="56"/>
                  </a:cubicBezTo>
                  <a:cubicBezTo>
                    <a:pt x="493" y="43"/>
                    <a:pt x="507" y="41"/>
                    <a:pt x="518" y="41"/>
                  </a:cubicBezTo>
                  <a:cubicBezTo>
                    <a:pt x="518" y="33"/>
                    <a:pt x="518" y="33"/>
                    <a:pt x="518" y="33"/>
                  </a:cubicBezTo>
                  <a:cubicBezTo>
                    <a:pt x="518" y="28"/>
                    <a:pt x="515" y="27"/>
                    <a:pt x="511" y="27"/>
                  </a:cubicBezTo>
                  <a:cubicBezTo>
                    <a:pt x="506" y="27"/>
                    <a:pt x="504" y="30"/>
                    <a:pt x="504" y="34"/>
                  </a:cubicBezTo>
                  <a:cubicBezTo>
                    <a:pt x="495" y="34"/>
                    <a:pt x="495" y="34"/>
                    <a:pt x="495" y="34"/>
                  </a:cubicBezTo>
                  <a:cubicBezTo>
                    <a:pt x="495" y="26"/>
                    <a:pt x="499" y="20"/>
                    <a:pt x="512" y="20"/>
                  </a:cubicBezTo>
                  <a:cubicBezTo>
                    <a:pt x="527" y="20"/>
                    <a:pt x="527" y="31"/>
                    <a:pt x="527" y="35"/>
                  </a:cubicBezTo>
                  <a:cubicBezTo>
                    <a:pt x="527" y="67"/>
                    <a:pt x="527" y="67"/>
                    <a:pt x="527" y="67"/>
                  </a:cubicBezTo>
                  <a:cubicBezTo>
                    <a:pt x="518" y="67"/>
                    <a:pt x="518" y="67"/>
                    <a:pt x="518" y="67"/>
                  </a:cubicBezTo>
                  <a:lnTo>
                    <a:pt x="518" y="61"/>
                  </a:lnTo>
                  <a:close/>
                  <a:moveTo>
                    <a:pt x="517" y="46"/>
                  </a:moveTo>
                  <a:cubicBezTo>
                    <a:pt x="510" y="46"/>
                    <a:pt x="503" y="49"/>
                    <a:pt x="503" y="55"/>
                  </a:cubicBezTo>
                  <a:cubicBezTo>
                    <a:pt x="503" y="59"/>
                    <a:pt x="505" y="61"/>
                    <a:pt x="508" y="61"/>
                  </a:cubicBezTo>
                  <a:cubicBezTo>
                    <a:pt x="514" y="61"/>
                    <a:pt x="518" y="54"/>
                    <a:pt x="518" y="49"/>
                  </a:cubicBezTo>
                  <a:cubicBezTo>
                    <a:pt x="518" y="46"/>
                    <a:pt x="518" y="46"/>
                    <a:pt x="518" y="46"/>
                  </a:cubicBezTo>
                  <a:lnTo>
                    <a:pt x="517" y="46"/>
                  </a:lnTo>
                  <a:close/>
                  <a:moveTo>
                    <a:pt x="538" y="21"/>
                  </a:moveTo>
                  <a:cubicBezTo>
                    <a:pt x="547" y="21"/>
                    <a:pt x="547" y="21"/>
                    <a:pt x="547" y="21"/>
                  </a:cubicBezTo>
                  <a:cubicBezTo>
                    <a:pt x="547" y="31"/>
                    <a:pt x="547" y="31"/>
                    <a:pt x="547" y="31"/>
                  </a:cubicBezTo>
                  <a:cubicBezTo>
                    <a:pt x="547" y="31"/>
                    <a:pt x="547" y="31"/>
                    <a:pt x="547" y="31"/>
                  </a:cubicBezTo>
                  <a:cubicBezTo>
                    <a:pt x="549" y="27"/>
                    <a:pt x="552" y="20"/>
                    <a:pt x="562" y="20"/>
                  </a:cubicBezTo>
                  <a:cubicBezTo>
                    <a:pt x="572" y="20"/>
                    <a:pt x="574" y="29"/>
                    <a:pt x="574" y="35"/>
                  </a:cubicBezTo>
                  <a:cubicBezTo>
                    <a:pt x="574" y="67"/>
                    <a:pt x="574" y="67"/>
                    <a:pt x="574" y="67"/>
                  </a:cubicBezTo>
                  <a:cubicBezTo>
                    <a:pt x="565" y="67"/>
                    <a:pt x="565" y="67"/>
                    <a:pt x="565" y="67"/>
                  </a:cubicBezTo>
                  <a:cubicBezTo>
                    <a:pt x="565" y="42"/>
                    <a:pt x="565" y="42"/>
                    <a:pt x="565" y="42"/>
                  </a:cubicBezTo>
                  <a:cubicBezTo>
                    <a:pt x="565" y="33"/>
                    <a:pt x="565" y="29"/>
                    <a:pt x="559" y="29"/>
                  </a:cubicBezTo>
                  <a:cubicBezTo>
                    <a:pt x="552" y="29"/>
                    <a:pt x="547" y="38"/>
                    <a:pt x="547" y="47"/>
                  </a:cubicBezTo>
                  <a:cubicBezTo>
                    <a:pt x="547" y="67"/>
                    <a:pt x="547" y="67"/>
                    <a:pt x="547" y="67"/>
                  </a:cubicBezTo>
                  <a:cubicBezTo>
                    <a:pt x="538" y="67"/>
                    <a:pt x="538" y="67"/>
                    <a:pt x="538" y="67"/>
                  </a:cubicBezTo>
                  <a:lnTo>
                    <a:pt x="538" y="21"/>
                  </a:lnTo>
                  <a:close/>
                  <a:moveTo>
                    <a:pt x="618" y="66"/>
                  </a:moveTo>
                  <a:cubicBezTo>
                    <a:pt x="614" y="67"/>
                    <a:pt x="610" y="68"/>
                    <a:pt x="605" y="68"/>
                  </a:cubicBezTo>
                  <a:cubicBezTo>
                    <a:pt x="588" y="68"/>
                    <a:pt x="583" y="54"/>
                    <a:pt x="583" y="42"/>
                  </a:cubicBezTo>
                  <a:cubicBezTo>
                    <a:pt x="583" y="30"/>
                    <a:pt x="589" y="20"/>
                    <a:pt x="602" y="20"/>
                  </a:cubicBezTo>
                  <a:cubicBezTo>
                    <a:pt x="615" y="20"/>
                    <a:pt x="619" y="29"/>
                    <a:pt x="619" y="36"/>
                  </a:cubicBezTo>
                  <a:cubicBezTo>
                    <a:pt x="609" y="36"/>
                    <a:pt x="609" y="36"/>
                    <a:pt x="609" y="36"/>
                  </a:cubicBezTo>
                  <a:cubicBezTo>
                    <a:pt x="609" y="33"/>
                    <a:pt x="608" y="27"/>
                    <a:pt x="602" y="27"/>
                  </a:cubicBezTo>
                  <a:cubicBezTo>
                    <a:pt x="596" y="27"/>
                    <a:pt x="592" y="32"/>
                    <a:pt x="592" y="41"/>
                  </a:cubicBezTo>
                  <a:cubicBezTo>
                    <a:pt x="592" y="50"/>
                    <a:pt x="596" y="61"/>
                    <a:pt x="610" y="61"/>
                  </a:cubicBezTo>
                  <a:cubicBezTo>
                    <a:pt x="613" y="61"/>
                    <a:pt x="615" y="61"/>
                    <a:pt x="618" y="60"/>
                  </a:cubicBezTo>
                  <a:lnTo>
                    <a:pt x="618" y="66"/>
                  </a:lnTo>
                  <a:close/>
                  <a:moveTo>
                    <a:pt x="659" y="66"/>
                  </a:moveTo>
                  <a:cubicBezTo>
                    <a:pt x="655" y="67"/>
                    <a:pt x="652" y="68"/>
                    <a:pt x="647" y="68"/>
                  </a:cubicBezTo>
                  <a:cubicBezTo>
                    <a:pt x="634" y="68"/>
                    <a:pt x="625" y="60"/>
                    <a:pt x="625" y="42"/>
                  </a:cubicBezTo>
                  <a:cubicBezTo>
                    <a:pt x="625" y="22"/>
                    <a:pt x="638" y="20"/>
                    <a:pt x="643" y="20"/>
                  </a:cubicBezTo>
                  <a:cubicBezTo>
                    <a:pt x="654" y="20"/>
                    <a:pt x="660" y="28"/>
                    <a:pt x="660" y="38"/>
                  </a:cubicBezTo>
                  <a:cubicBezTo>
                    <a:pt x="660" y="41"/>
                    <a:pt x="660" y="41"/>
                    <a:pt x="660" y="41"/>
                  </a:cubicBezTo>
                  <a:cubicBezTo>
                    <a:pt x="633" y="41"/>
                    <a:pt x="633" y="41"/>
                    <a:pt x="633" y="41"/>
                  </a:cubicBezTo>
                  <a:cubicBezTo>
                    <a:pt x="633" y="49"/>
                    <a:pt x="638" y="61"/>
                    <a:pt x="650" y="61"/>
                  </a:cubicBezTo>
                  <a:cubicBezTo>
                    <a:pt x="654" y="61"/>
                    <a:pt x="657" y="60"/>
                    <a:pt x="659" y="60"/>
                  </a:cubicBezTo>
                  <a:lnTo>
                    <a:pt x="659" y="66"/>
                  </a:lnTo>
                  <a:close/>
                  <a:moveTo>
                    <a:pt x="651" y="35"/>
                  </a:moveTo>
                  <a:cubicBezTo>
                    <a:pt x="651" y="32"/>
                    <a:pt x="650" y="27"/>
                    <a:pt x="643" y="27"/>
                  </a:cubicBezTo>
                  <a:cubicBezTo>
                    <a:pt x="636" y="27"/>
                    <a:pt x="634" y="33"/>
                    <a:pt x="634" y="35"/>
                  </a:cubicBezTo>
                  <a:lnTo>
                    <a:pt x="651" y="35"/>
                  </a:lnTo>
                  <a:close/>
                  <a:moveTo>
                    <a:pt x="669" y="54"/>
                  </a:moveTo>
                  <a:cubicBezTo>
                    <a:pt x="683" y="54"/>
                    <a:pt x="683" y="54"/>
                    <a:pt x="683" y="54"/>
                  </a:cubicBezTo>
                  <a:cubicBezTo>
                    <a:pt x="683" y="67"/>
                    <a:pt x="683" y="67"/>
                    <a:pt x="683" y="67"/>
                  </a:cubicBezTo>
                  <a:cubicBezTo>
                    <a:pt x="669" y="67"/>
                    <a:pt x="669" y="67"/>
                    <a:pt x="669" y="67"/>
                  </a:cubicBezTo>
                  <a:lnTo>
                    <a:pt x="669" y="54"/>
                  </a:lnTo>
                  <a:close/>
                  <a:moveTo>
                    <a:pt x="720" y="1"/>
                  </a:moveTo>
                  <a:cubicBezTo>
                    <a:pt x="737" y="1"/>
                    <a:pt x="737" y="1"/>
                    <a:pt x="737" y="1"/>
                  </a:cubicBezTo>
                  <a:cubicBezTo>
                    <a:pt x="757" y="1"/>
                    <a:pt x="765" y="12"/>
                    <a:pt x="765" y="33"/>
                  </a:cubicBezTo>
                  <a:cubicBezTo>
                    <a:pt x="765" y="61"/>
                    <a:pt x="752" y="67"/>
                    <a:pt x="737" y="67"/>
                  </a:cubicBezTo>
                  <a:cubicBezTo>
                    <a:pt x="720" y="67"/>
                    <a:pt x="720" y="67"/>
                    <a:pt x="720" y="67"/>
                  </a:cubicBezTo>
                  <a:lnTo>
                    <a:pt x="720" y="1"/>
                  </a:lnTo>
                  <a:close/>
                  <a:moveTo>
                    <a:pt x="730" y="59"/>
                  </a:moveTo>
                  <a:cubicBezTo>
                    <a:pt x="735" y="59"/>
                    <a:pt x="735" y="59"/>
                    <a:pt x="735" y="59"/>
                  </a:cubicBezTo>
                  <a:cubicBezTo>
                    <a:pt x="747" y="59"/>
                    <a:pt x="754" y="55"/>
                    <a:pt x="754" y="34"/>
                  </a:cubicBezTo>
                  <a:cubicBezTo>
                    <a:pt x="754" y="13"/>
                    <a:pt x="747" y="8"/>
                    <a:pt x="735" y="8"/>
                  </a:cubicBezTo>
                  <a:cubicBezTo>
                    <a:pt x="730" y="8"/>
                    <a:pt x="730" y="8"/>
                    <a:pt x="730" y="8"/>
                  </a:cubicBezTo>
                  <a:lnTo>
                    <a:pt x="730" y="59"/>
                  </a:lnTo>
                  <a:close/>
                  <a:moveTo>
                    <a:pt x="806" y="66"/>
                  </a:moveTo>
                  <a:cubicBezTo>
                    <a:pt x="802" y="67"/>
                    <a:pt x="800" y="68"/>
                    <a:pt x="795" y="68"/>
                  </a:cubicBezTo>
                  <a:cubicBezTo>
                    <a:pt x="781" y="68"/>
                    <a:pt x="772" y="60"/>
                    <a:pt x="772" y="42"/>
                  </a:cubicBezTo>
                  <a:cubicBezTo>
                    <a:pt x="772" y="22"/>
                    <a:pt x="785" y="20"/>
                    <a:pt x="791" y="20"/>
                  </a:cubicBezTo>
                  <a:cubicBezTo>
                    <a:pt x="802" y="20"/>
                    <a:pt x="807" y="28"/>
                    <a:pt x="807" y="38"/>
                  </a:cubicBezTo>
                  <a:cubicBezTo>
                    <a:pt x="807" y="41"/>
                    <a:pt x="807" y="41"/>
                    <a:pt x="807" y="41"/>
                  </a:cubicBezTo>
                  <a:cubicBezTo>
                    <a:pt x="781" y="41"/>
                    <a:pt x="781" y="41"/>
                    <a:pt x="781" y="41"/>
                  </a:cubicBezTo>
                  <a:cubicBezTo>
                    <a:pt x="781" y="49"/>
                    <a:pt x="785" y="61"/>
                    <a:pt x="797" y="61"/>
                  </a:cubicBezTo>
                  <a:cubicBezTo>
                    <a:pt x="801" y="61"/>
                    <a:pt x="804" y="60"/>
                    <a:pt x="806" y="60"/>
                  </a:cubicBezTo>
                  <a:lnTo>
                    <a:pt x="806" y="66"/>
                  </a:lnTo>
                  <a:close/>
                  <a:moveTo>
                    <a:pt x="799" y="35"/>
                  </a:moveTo>
                  <a:cubicBezTo>
                    <a:pt x="799" y="32"/>
                    <a:pt x="797" y="27"/>
                    <a:pt x="790" y="27"/>
                  </a:cubicBezTo>
                  <a:cubicBezTo>
                    <a:pt x="783" y="27"/>
                    <a:pt x="781" y="33"/>
                    <a:pt x="781" y="35"/>
                  </a:cubicBezTo>
                  <a:lnTo>
                    <a:pt x="799" y="35"/>
                  </a:lnTo>
                  <a:close/>
                  <a:moveTo>
                    <a:pt x="816" y="1"/>
                  </a:moveTo>
                  <a:cubicBezTo>
                    <a:pt x="825" y="1"/>
                    <a:pt x="825" y="1"/>
                    <a:pt x="825" y="1"/>
                  </a:cubicBezTo>
                  <a:cubicBezTo>
                    <a:pt x="825" y="67"/>
                    <a:pt x="825" y="67"/>
                    <a:pt x="825" y="67"/>
                  </a:cubicBezTo>
                  <a:cubicBezTo>
                    <a:pt x="816" y="67"/>
                    <a:pt x="816" y="67"/>
                    <a:pt x="816" y="67"/>
                  </a:cubicBezTo>
                  <a:lnTo>
                    <a:pt x="816" y="1"/>
                  </a:lnTo>
                  <a:close/>
                  <a:moveTo>
                    <a:pt x="836" y="1"/>
                  </a:moveTo>
                  <a:cubicBezTo>
                    <a:pt x="847" y="1"/>
                    <a:pt x="847" y="1"/>
                    <a:pt x="847" y="1"/>
                  </a:cubicBezTo>
                  <a:cubicBezTo>
                    <a:pt x="847" y="10"/>
                    <a:pt x="847" y="10"/>
                    <a:pt x="847" y="10"/>
                  </a:cubicBezTo>
                  <a:cubicBezTo>
                    <a:pt x="836" y="10"/>
                    <a:pt x="836" y="10"/>
                    <a:pt x="836" y="10"/>
                  </a:cubicBezTo>
                  <a:lnTo>
                    <a:pt x="836" y="1"/>
                  </a:lnTo>
                  <a:close/>
                  <a:moveTo>
                    <a:pt x="837" y="21"/>
                  </a:moveTo>
                  <a:cubicBezTo>
                    <a:pt x="846" y="21"/>
                    <a:pt x="846" y="21"/>
                    <a:pt x="846" y="21"/>
                  </a:cubicBezTo>
                  <a:cubicBezTo>
                    <a:pt x="846" y="67"/>
                    <a:pt x="846" y="67"/>
                    <a:pt x="846" y="67"/>
                  </a:cubicBezTo>
                  <a:cubicBezTo>
                    <a:pt x="837" y="67"/>
                    <a:pt x="837" y="67"/>
                    <a:pt x="837" y="67"/>
                  </a:cubicBezTo>
                  <a:lnTo>
                    <a:pt x="837" y="21"/>
                  </a:lnTo>
                  <a:close/>
                  <a:moveTo>
                    <a:pt x="852" y="21"/>
                  </a:moveTo>
                  <a:cubicBezTo>
                    <a:pt x="862" y="21"/>
                    <a:pt x="862" y="21"/>
                    <a:pt x="862" y="21"/>
                  </a:cubicBezTo>
                  <a:cubicBezTo>
                    <a:pt x="874" y="54"/>
                    <a:pt x="874" y="54"/>
                    <a:pt x="874" y="54"/>
                  </a:cubicBezTo>
                  <a:cubicBezTo>
                    <a:pt x="874" y="54"/>
                    <a:pt x="874" y="54"/>
                    <a:pt x="874" y="54"/>
                  </a:cubicBezTo>
                  <a:cubicBezTo>
                    <a:pt x="885" y="21"/>
                    <a:pt x="885" y="21"/>
                    <a:pt x="885" y="21"/>
                  </a:cubicBezTo>
                  <a:cubicBezTo>
                    <a:pt x="894" y="21"/>
                    <a:pt x="894" y="21"/>
                    <a:pt x="894" y="21"/>
                  </a:cubicBezTo>
                  <a:cubicBezTo>
                    <a:pt x="878" y="67"/>
                    <a:pt x="878" y="67"/>
                    <a:pt x="878" y="67"/>
                  </a:cubicBezTo>
                  <a:cubicBezTo>
                    <a:pt x="870" y="67"/>
                    <a:pt x="870" y="67"/>
                    <a:pt x="870" y="67"/>
                  </a:cubicBezTo>
                  <a:lnTo>
                    <a:pt x="852" y="21"/>
                  </a:lnTo>
                  <a:close/>
                  <a:moveTo>
                    <a:pt x="931" y="66"/>
                  </a:moveTo>
                  <a:cubicBezTo>
                    <a:pt x="927" y="67"/>
                    <a:pt x="924" y="68"/>
                    <a:pt x="919" y="68"/>
                  </a:cubicBezTo>
                  <a:cubicBezTo>
                    <a:pt x="905" y="68"/>
                    <a:pt x="897" y="60"/>
                    <a:pt x="897" y="42"/>
                  </a:cubicBezTo>
                  <a:cubicBezTo>
                    <a:pt x="897" y="22"/>
                    <a:pt x="909" y="20"/>
                    <a:pt x="915" y="20"/>
                  </a:cubicBezTo>
                  <a:cubicBezTo>
                    <a:pt x="926" y="20"/>
                    <a:pt x="932" y="28"/>
                    <a:pt x="932" y="38"/>
                  </a:cubicBezTo>
                  <a:cubicBezTo>
                    <a:pt x="932" y="41"/>
                    <a:pt x="932" y="41"/>
                    <a:pt x="932" y="41"/>
                  </a:cubicBezTo>
                  <a:cubicBezTo>
                    <a:pt x="905" y="41"/>
                    <a:pt x="905" y="41"/>
                    <a:pt x="905" y="41"/>
                  </a:cubicBezTo>
                  <a:cubicBezTo>
                    <a:pt x="905" y="49"/>
                    <a:pt x="909" y="61"/>
                    <a:pt x="922" y="61"/>
                  </a:cubicBezTo>
                  <a:cubicBezTo>
                    <a:pt x="926" y="61"/>
                    <a:pt x="929" y="60"/>
                    <a:pt x="931" y="60"/>
                  </a:cubicBezTo>
                  <a:lnTo>
                    <a:pt x="931" y="66"/>
                  </a:lnTo>
                  <a:close/>
                  <a:moveTo>
                    <a:pt x="923" y="35"/>
                  </a:moveTo>
                  <a:cubicBezTo>
                    <a:pt x="923" y="32"/>
                    <a:pt x="921" y="27"/>
                    <a:pt x="915" y="27"/>
                  </a:cubicBezTo>
                  <a:cubicBezTo>
                    <a:pt x="908" y="27"/>
                    <a:pt x="906" y="33"/>
                    <a:pt x="906" y="35"/>
                  </a:cubicBezTo>
                  <a:lnTo>
                    <a:pt x="923" y="35"/>
                  </a:lnTo>
                  <a:close/>
                  <a:moveTo>
                    <a:pt x="940" y="21"/>
                  </a:moveTo>
                  <a:cubicBezTo>
                    <a:pt x="949" y="21"/>
                    <a:pt x="949" y="21"/>
                    <a:pt x="949" y="21"/>
                  </a:cubicBezTo>
                  <a:cubicBezTo>
                    <a:pt x="949" y="30"/>
                    <a:pt x="949" y="30"/>
                    <a:pt x="949" y="30"/>
                  </a:cubicBezTo>
                  <a:cubicBezTo>
                    <a:pt x="949" y="30"/>
                    <a:pt x="949" y="30"/>
                    <a:pt x="949" y="30"/>
                  </a:cubicBezTo>
                  <a:cubicBezTo>
                    <a:pt x="950" y="27"/>
                    <a:pt x="954" y="20"/>
                    <a:pt x="963" y="20"/>
                  </a:cubicBezTo>
                  <a:cubicBezTo>
                    <a:pt x="963" y="29"/>
                    <a:pt x="963" y="29"/>
                    <a:pt x="963" y="29"/>
                  </a:cubicBezTo>
                  <a:cubicBezTo>
                    <a:pt x="955" y="29"/>
                    <a:pt x="949" y="33"/>
                    <a:pt x="949" y="47"/>
                  </a:cubicBezTo>
                  <a:cubicBezTo>
                    <a:pt x="949" y="67"/>
                    <a:pt x="949" y="67"/>
                    <a:pt x="949" y="67"/>
                  </a:cubicBezTo>
                  <a:cubicBezTo>
                    <a:pt x="940" y="67"/>
                    <a:pt x="940" y="67"/>
                    <a:pt x="940" y="67"/>
                  </a:cubicBezTo>
                  <a:lnTo>
                    <a:pt x="940" y="21"/>
                  </a:lnTo>
                  <a:close/>
                  <a:moveTo>
                    <a:pt x="1001" y="66"/>
                  </a:moveTo>
                  <a:cubicBezTo>
                    <a:pt x="998" y="67"/>
                    <a:pt x="995" y="68"/>
                    <a:pt x="990" y="68"/>
                  </a:cubicBezTo>
                  <a:cubicBezTo>
                    <a:pt x="976" y="68"/>
                    <a:pt x="967" y="60"/>
                    <a:pt x="967" y="42"/>
                  </a:cubicBezTo>
                  <a:cubicBezTo>
                    <a:pt x="967" y="22"/>
                    <a:pt x="980" y="20"/>
                    <a:pt x="986" y="20"/>
                  </a:cubicBezTo>
                  <a:cubicBezTo>
                    <a:pt x="997" y="20"/>
                    <a:pt x="1002" y="28"/>
                    <a:pt x="1002" y="38"/>
                  </a:cubicBezTo>
                  <a:cubicBezTo>
                    <a:pt x="1002" y="41"/>
                    <a:pt x="1002" y="41"/>
                    <a:pt x="1002" y="41"/>
                  </a:cubicBezTo>
                  <a:cubicBezTo>
                    <a:pt x="976" y="41"/>
                    <a:pt x="976" y="41"/>
                    <a:pt x="976" y="41"/>
                  </a:cubicBezTo>
                  <a:cubicBezTo>
                    <a:pt x="976" y="49"/>
                    <a:pt x="980" y="61"/>
                    <a:pt x="993" y="61"/>
                  </a:cubicBezTo>
                  <a:cubicBezTo>
                    <a:pt x="997" y="61"/>
                    <a:pt x="999" y="60"/>
                    <a:pt x="1001" y="60"/>
                  </a:cubicBezTo>
                  <a:lnTo>
                    <a:pt x="1001" y="66"/>
                  </a:lnTo>
                  <a:close/>
                  <a:moveTo>
                    <a:pt x="994" y="35"/>
                  </a:moveTo>
                  <a:cubicBezTo>
                    <a:pt x="994" y="32"/>
                    <a:pt x="992" y="27"/>
                    <a:pt x="985" y="27"/>
                  </a:cubicBezTo>
                  <a:cubicBezTo>
                    <a:pt x="978" y="27"/>
                    <a:pt x="976" y="33"/>
                    <a:pt x="976" y="35"/>
                  </a:cubicBezTo>
                  <a:lnTo>
                    <a:pt x="994" y="35"/>
                  </a:lnTo>
                  <a:close/>
                  <a:moveTo>
                    <a:pt x="1037" y="60"/>
                  </a:moveTo>
                  <a:cubicBezTo>
                    <a:pt x="1037" y="60"/>
                    <a:pt x="1037" y="60"/>
                    <a:pt x="1037" y="60"/>
                  </a:cubicBezTo>
                  <a:cubicBezTo>
                    <a:pt x="1036" y="62"/>
                    <a:pt x="1032" y="68"/>
                    <a:pt x="1024" y="68"/>
                  </a:cubicBezTo>
                  <a:cubicBezTo>
                    <a:pt x="1013" y="68"/>
                    <a:pt x="1009" y="58"/>
                    <a:pt x="1009" y="45"/>
                  </a:cubicBezTo>
                  <a:cubicBezTo>
                    <a:pt x="1009" y="30"/>
                    <a:pt x="1014" y="20"/>
                    <a:pt x="1025" y="20"/>
                  </a:cubicBezTo>
                  <a:cubicBezTo>
                    <a:pt x="1032" y="20"/>
                    <a:pt x="1036" y="25"/>
                    <a:pt x="1037" y="27"/>
                  </a:cubicBezTo>
                  <a:cubicBezTo>
                    <a:pt x="1037" y="27"/>
                    <a:pt x="1037" y="27"/>
                    <a:pt x="1037" y="27"/>
                  </a:cubicBezTo>
                  <a:cubicBezTo>
                    <a:pt x="1037" y="1"/>
                    <a:pt x="1037" y="1"/>
                    <a:pt x="1037" y="1"/>
                  </a:cubicBezTo>
                  <a:cubicBezTo>
                    <a:pt x="1046" y="1"/>
                    <a:pt x="1046" y="1"/>
                    <a:pt x="1046" y="1"/>
                  </a:cubicBezTo>
                  <a:cubicBezTo>
                    <a:pt x="1046" y="67"/>
                    <a:pt x="1046" y="67"/>
                    <a:pt x="1046" y="67"/>
                  </a:cubicBezTo>
                  <a:cubicBezTo>
                    <a:pt x="1037" y="67"/>
                    <a:pt x="1037" y="67"/>
                    <a:pt x="1037" y="67"/>
                  </a:cubicBezTo>
                  <a:lnTo>
                    <a:pt x="1037" y="60"/>
                  </a:lnTo>
                  <a:close/>
                  <a:moveTo>
                    <a:pt x="1027" y="61"/>
                  </a:moveTo>
                  <a:cubicBezTo>
                    <a:pt x="1034" y="61"/>
                    <a:pt x="1037" y="51"/>
                    <a:pt x="1037" y="44"/>
                  </a:cubicBezTo>
                  <a:cubicBezTo>
                    <a:pt x="1037" y="36"/>
                    <a:pt x="1035" y="27"/>
                    <a:pt x="1027" y="27"/>
                  </a:cubicBezTo>
                  <a:cubicBezTo>
                    <a:pt x="1020" y="27"/>
                    <a:pt x="1018" y="34"/>
                    <a:pt x="1018" y="44"/>
                  </a:cubicBezTo>
                  <a:cubicBezTo>
                    <a:pt x="1018" y="51"/>
                    <a:pt x="1019" y="61"/>
                    <a:pt x="1027" y="61"/>
                  </a:cubicBezTo>
                  <a:close/>
                  <a:moveTo>
                    <a:pt x="1056" y="54"/>
                  </a:moveTo>
                  <a:cubicBezTo>
                    <a:pt x="1070" y="54"/>
                    <a:pt x="1070" y="54"/>
                    <a:pt x="1070" y="54"/>
                  </a:cubicBezTo>
                  <a:cubicBezTo>
                    <a:pt x="1070" y="67"/>
                    <a:pt x="1070" y="67"/>
                    <a:pt x="1070" y="67"/>
                  </a:cubicBezTo>
                  <a:cubicBezTo>
                    <a:pt x="1056" y="67"/>
                    <a:pt x="1056" y="67"/>
                    <a:pt x="1056" y="67"/>
                  </a:cubicBezTo>
                  <a:lnTo>
                    <a:pt x="1056" y="5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pic>
        <p:nvPicPr>
          <p:cNvPr id="82" name="Picture 8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06800" y="6228000"/>
            <a:ext cx="4698000" cy="228799"/>
          </a:xfrm>
          <a:prstGeom prst="rect">
            <a:avLst/>
          </a:prstGeom>
          <a:noFill/>
          <a:ln>
            <a:noFill/>
          </a:ln>
        </p:spPr>
      </p:pic>
      <p:pic>
        <p:nvPicPr>
          <p:cNvPr id="83" name="Picture 3"/>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466442" y="302741"/>
            <a:ext cx="4543634" cy="748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515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748800"/>
            <a:ext cx="8232775" cy="1161492"/>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a:t>Click to edit Master title style </a:t>
            </a:r>
            <a:endParaRPr lang="en-GB" dirty="0"/>
          </a:p>
        </p:txBody>
      </p:sp>
    </p:spTree>
    <p:extLst>
      <p:ext uri="{BB962C8B-B14F-4D97-AF65-F5344CB8AC3E}">
        <p14:creationId xmlns:p14="http://schemas.microsoft.com/office/powerpoint/2010/main" val="2107183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Slide 2 - Sub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748800"/>
            <a:ext cx="8232775" cy="1161492"/>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a:t>Click to edit Master title style </a:t>
            </a:r>
            <a:endParaRPr lang="en-GB" dirty="0"/>
          </a:p>
        </p:txBody>
      </p:sp>
      <p:sp>
        <p:nvSpPr>
          <p:cNvPr id="6" name="Text Placeholder 5"/>
          <p:cNvSpPr>
            <a:spLocks noGrp="1"/>
          </p:cNvSpPr>
          <p:nvPr>
            <p:ph type="body" sz="quarter" idx="11"/>
          </p:nvPr>
        </p:nvSpPr>
        <p:spPr>
          <a:xfrm>
            <a:off x="455613" y="1909764"/>
            <a:ext cx="8232775" cy="442436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1885530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Slide Imag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748800"/>
            <a:ext cx="8232775" cy="1161492"/>
          </a:xfrm>
          <a:prstGeom prst="rect">
            <a:avLst/>
          </a:prstGeom>
        </p:spPr>
        <p:txBody>
          <a:bodyPr lIns="0" tIns="0" anchor="b" anchorCtr="0">
            <a:noAutofit/>
          </a:bodyPr>
          <a:lstStyle>
            <a:lvl1pPr algn="l">
              <a:lnSpc>
                <a:spcPct val="100000"/>
              </a:lnSpc>
              <a:defRPr sz="3600" b="0" spc="0" baseline="0">
                <a:solidFill>
                  <a:schemeClr val="accent1"/>
                </a:solidFill>
                <a:latin typeface="+mj-lt"/>
                <a:cs typeface="Arial" pitchFamily="34" charset="0"/>
              </a:defRPr>
            </a:lvl1pPr>
          </a:lstStyle>
          <a:p>
            <a:r>
              <a:rPr lang="en-US" dirty="0"/>
              <a:t>Click to edit Master title style </a:t>
            </a:r>
            <a:endParaRPr lang="en-GB" dirty="0"/>
          </a:p>
        </p:txBody>
      </p:sp>
    </p:spTree>
    <p:extLst>
      <p:ext uri="{BB962C8B-B14F-4D97-AF65-F5344CB8AC3E}">
        <p14:creationId xmlns:p14="http://schemas.microsoft.com/office/powerpoint/2010/main" val="2557881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Divider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2707200"/>
            <a:ext cx="8232775" cy="1161492"/>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a:t>Click to edit Master title style </a:t>
            </a:r>
            <a:endParaRPr lang="en-GB" dirty="0"/>
          </a:p>
        </p:txBody>
      </p:sp>
      <p:sp>
        <p:nvSpPr>
          <p:cNvPr id="3" name="Slide Number Placeholder 2"/>
          <p:cNvSpPr>
            <a:spLocks noGrp="1"/>
          </p:cNvSpPr>
          <p:nvPr>
            <p:ph type="sldNum" sz="quarter" idx="11"/>
          </p:nvPr>
        </p:nvSpPr>
        <p:spPr>
          <a:xfrm>
            <a:off x="4297984" y="6575425"/>
            <a:ext cx="548033" cy="128588"/>
          </a:xfrm>
        </p:spPr>
        <p:txBody>
          <a:bodyPr/>
          <a:lstStyle/>
          <a:p>
            <a:pPr>
              <a:defRPr/>
            </a:pPr>
            <a:r>
              <a:rPr lang="en-US" dirty="0"/>
              <a:t>Page </a:t>
            </a:r>
            <a:fld id="{90CBDC3A-D49F-4631-A8C7-55D59B33E5FA}" type="slidenum">
              <a:rPr lang="en-US" smtClean="0"/>
              <a:pPr>
                <a:defRPr/>
              </a:pPr>
              <a:t>‹#›</a:t>
            </a:fld>
            <a:endParaRPr lang="en-US" dirty="0"/>
          </a:p>
        </p:txBody>
      </p:sp>
      <p:sp>
        <p:nvSpPr>
          <p:cNvPr id="4" name="Footer Placeholder 1"/>
          <p:cNvSpPr>
            <a:spLocks noGrp="1"/>
          </p:cNvSpPr>
          <p:nvPr>
            <p:ph type="ftr" sz="quarter" idx="12"/>
          </p:nvPr>
        </p:nvSpPr>
        <p:spPr>
          <a:xfrm>
            <a:off x="455613" y="6575425"/>
            <a:ext cx="3600000" cy="128588"/>
          </a:xfrm>
        </p:spPr>
        <p:txBody>
          <a:bodyPr/>
          <a:lstStyle/>
          <a:p>
            <a:r>
              <a:rPr lang="en-AU"/>
              <a:t>Copyright © 2015 Accenture  All rights reserved.</a:t>
            </a:r>
            <a:endParaRPr lang="en-AU" dirty="0"/>
          </a:p>
        </p:txBody>
      </p:sp>
    </p:spTree>
    <p:extLst>
      <p:ext uri="{BB962C8B-B14F-4D97-AF65-F5344CB8AC3E}">
        <p14:creationId xmlns:p14="http://schemas.microsoft.com/office/powerpoint/2010/main" val="41447515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r>
              <a:rPr lang="en-US" dirty="0"/>
              <a:t>Page </a:t>
            </a:r>
            <a:fld id="{90CBDC3A-D49F-4631-A8C7-55D59B33E5FA}" type="slidenum">
              <a:rPr lang="en-US" smtClean="0"/>
              <a:pPr>
                <a:defRPr/>
              </a:pPr>
              <a:t>‹#›</a:t>
            </a:fld>
            <a:endParaRPr lang="en-US" dirty="0"/>
          </a:p>
        </p:txBody>
      </p:sp>
      <p:sp>
        <p:nvSpPr>
          <p:cNvPr id="5" name="Title 4"/>
          <p:cNvSpPr>
            <a:spLocks noGrp="1"/>
          </p:cNvSpPr>
          <p:nvPr>
            <p:ph type="title"/>
          </p:nvPr>
        </p:nvSpPr>
        <p:spPr/>
        <p:txBody>
          <a:bodyPr/>
          <a:lstStyle/>
          <a:p>
            <a:r>
              <a:rPr lang="en-US"/>
              <a:t>Click to edit Master title style</a:t>
            </a:r>
            <a:endParaRPr lang="en-AU"/>
          </a:p>
        </p:txBody>
      </p:sp>
      <p:sp>
        <p:nvSpPr>
          <p:cNvPr id="2" name="Footer Placeholder 1"/>
          <p:cNvSpPr>
            <a:spLocks noGrp="1"/>
          </p:cNvSpPr>
          <p:nvPr>
            <p:ph type="ftr" sz="quarter" idx="12"/>
          </p:nvPr>
        </p:nvSpPr>
        <p:spPr/>
        <p:txBody>
          <a:bodyPr/>
          <a:lstStyle/>
          <a:p>
            <a:r>
              <a:rPr lang="en-AU"/>
              <a:t>Copyright © 2015 Accenture  All rights reserved.</a:t>
            </a:r>
            <a:endParaRPr lang="en-AU" dirty="0"/>
          </a:p>
        </p:txBody>
      </p:sp>
      <p:sp>
        <p:nvSpPr>
          <p:cNvPr id="6" name="Rectangle 33"/>
          <p:cNvSpPr>
            <a:spLocks noChangeArrowheads="1"/>
          </p:cNvSpPr>
          <p:nvPr userDrawn="1"/>
        </p:nvSpPr>
        <p:spPr bwMode="auto">
          <a:xfrm>
            <a:off x="1298530" y="3756303"/>
            <a:ext cx="43281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eaLnBrk="0" hangingPunct="0">
              <a:lnSpc>
                <a:spcPct val="80000"/>
              </a:lnSpc>
              <a:buClrTx/>
              <a:buFontTx/>
              <a:buNone/>
            </a:pPr>
            <a:r>
              <a:rPr lang="en-GB" altLang="en-US" sz="1000" b="0" i="0" dirty="0">
                <a:solidFill>
                  <a:schemeClr val="tx2"/>
                </a:solidFill>
              </a:rPr>
              <a:t>Design </a:t>
            </a:r>
          </a:p>
          <a:p>
            <a:pPr eaLnBrk="0" hangingPunct="0">
              <a:lnSpc>
                <a:spcPct val="80000"/>
              </a:lnSpc>
              <a:buClrTx/>
              <a:buFontTx/>
              <a:buNone/>
            </a:pPr>
            <a:r>
              <a:rPr lang="en-GB" altLang="en-US" sz="1000" b="0" i="0" dirty="0">
                <a:solidFill>
                  <a:schemeClr val="tx2"/>
                </a:solidFill>
              </a:rPr>
              <a:t>Review</a:t>
            </a:r>
            <a:endParaRPr lang="en-GB" altLang="en-US" sz="1000" i="0" dirty="0">
              <a:solidFill>
                <a:schemeClr val="tx2"/>
              </a:solidFill>
            </a:endParaRPr>
          </a:p>
        </p:txBody>
      </p:sp>
      <p:sp>
        <p:nvSpPr>
          <p:cNvPr id="7" name="Rectangle 34"/>
          <p:cNvSpPr>
            <a:spLocks noChangeArrowheads="1"/>
          </p:cNvSpPr>
          <p:nvPr userDrawn="1"/>
        </p:nvSpPr>
        <p:spPr bwMode="auto">
          <a:xfrm>
            <a:off x="2201185" y="4587534"/>
            <a:ext cx="43281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eaLnBrk="0" hangingPunct="0">
              <a:lnSpc>
                <a:spcPct val="80000"/>
              </a:lnSpc>
              <a:buClrTx/>
              <a:buFontTx/>
              <a:buNone/>
            </a:pPr>
            <a:r>
              <a:rPr lang="en-GB" altLang="en-US" sz="1000" b="0" i="0" dirty="0">
                <a:solidFill>
                  <a:schemeClr val="tx2"/>
                </a:solidFill>
              </a:rPr>
              <a:t>Design </a:t>
            </a:r>
          </a:p>
          <a:p>
            <a:pPr eaLnBrk="0" hangingPunct="0">
              <a:lnSpc>
                <a:spcPct val="80000"/>
              </a:lnSpc>
              <a:buClrTx/>
              <a:buFontTx/>
              <a:buNone/>
            </a:pPr>
            <a:r>
              <a:rPr lang="en-GB" altLang="en-US" sz="1000" b="0" i="0" dirty="0">
                <a:solidFill>
                  <a:schemeClr val="tx2"/>
                </a:solidFill>
              </a:rPr>
              <a:t>Review</a:t>
            </a:r>
            <a:endParaRPr lang="en-GB" altLang="en-US" sz="1000" i="0" dirty="0">
              <a:solidFill>
                <a:schemeClr val="tx2"/>
              </a:solidFill>
            </a:endParaRPr>
          </a:p>
        </p:txBody>
      </p:sp>
      <p:sp>
        <p:nvSpPr>
          <p:cNvPr id="8" name="Rectangle 35"/>
          <p:cNvSpPr>
            <a:spLocks noChangeArrowheads="1"/>
          </p:cNvSpPr>
          <p:nvPr userDrawn="1"/>
        </p:nvSpPr>
        <p:spPr bwMode="auto">
          <a:xfrm>
            <a:off x="3100003" y="5424621"/>
            <a:ext cx="41998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eaLnBrk="0" hangingPunct="0">
              <a:lnSpc>
                <a:spcPct val="80000"/>
              </a:lnSpc>
              <a:buClrTx/>
              <a:buFontTx/>
              <a:buNone/>
            </a:pPr>
            <a:r>
              <a:rPr lang="en-GB" altLang="en-US" sz="1000" b="0" i="0" dirty="0">
                <a:solidFill>
                  <a:schemeClr val="tx2"/>
                </a:solidFill>
              </a:rPr>
              <a:t>Design</a:t>
            </a:r>
          </a:p>
          <a:p>
            <a:pPr eaLnBrk="0" hangingPunct="0">
              <a:lnSpc>
                <a:spcPct val="80000"/>
              </a:lnSpc>
              <a:buClrTx/>
              <a:buFontTx/>
              <a:buNone/>
            </a:pPr>
            <a:r>
              <a:rPr lang="en-GB" altLang="en-US" sz="1000" b="0" i="0" dirty="0">
                <a:solidFill>
                  <a:schemeClr val="tx2"/>
                </a:solidFill>
              </a:rPr>
              <a:t>Review</a:t>
            </a:r>
            <a:endParaRPr lang="en-GB" altLang="en-US" sz="1000" i="0" dirty="0">
              <a:solidFill>
                <a:schemeClr val="tx2"/>
              </a:solidFill>
            </a:endParaRPr>
          </a:p>
        </p:txBody>
      </p:sp>
      <p:sp>
        <p:nvSpPr>
          <p:cNvPr id="9" name="Rectangle 36"/>
          <p:cNvSpPr>
            <a:spLocks noChangeArrowheads="1"/>
          </p:cNvSpPr>
          <p:nvPr userDrawn="1"/>
        </p:nvSpPr>
        <p:spPr bwMode="auto">
          <a:xfrm>
            <a:off x="5571940" y="5428800"/>
            <a:ext cx="75982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eaLnBrk="0" hangingPunct="0">
              <a:lnSpc>
                <a:spcPct val="80000"/>
              </a:lnSpc>
              <a:buClrTx/>
              <a:buFontTx/>
              <a:buNone/>
            </a:pPr>
            <a:r>
              <a:rPr lang="en-GB" altLang="en-US" sz="1000" b="0" i="0" dirty="0">
                <a:solidFill>
                  <a:schemeClr val="tx2"/>
                </a:solidFill>
              </a:rPr>
              <a:t>Code</a:t>
            </a:r>
            <a:br>
              <a:rPr lang="en-GB" altLang="en-US" sz="1000" b="0" i="0" dirty="0">
                <a:solidFill>
                  <a:schemeClr val="tx2"/>
                </a:solidFill>
              </a:rPr>
            </a:br>
            <a:r>
              <a:rPr lang="en-GB" altLang="en-US" sz="1000" b="0" i="0" dirty="0">
                <a:solidFill>
                  <a:schemeClr val="tx2"/>
                </a:solidFill>
              </a:rPr>
              <a:t>Review</a:t>
            </a:r>
            <a:endParaRPr lang="en-GB" altLang="en-US" sz="1000" i="0" dirty="0">
              <a:solidFill>
                <a:schemeClr val="tx2"/>
              </a:solidFill>
            </a:endParaRPr>
          </a:p>
        </p:txBody>
      </p:sp>
      <p:sp>
        <p:nvSpPr>
          <p:cNvPr id="10" name="Rectangle 37"/>
          <p:cNvSpPr>
            <a:spLocks noChangeArrowheads="1"/>
          </p:cNvSpPr>
          <p:nvPr userDrawn="1"/>
        </p:nvSpPr>
        <p:spPr bwMode="auto">
          <a:xfrm>
            <a:off x="6489357" y="4587077"/>
            <a:ext cx="7037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eaLnBrk="0" hangingPunct="0">
              <a:lnSpc>
                <a:spcPct val="80000"/>
              </a:lnSpc>
              <a:buClrTx/>
              <a:buFontTx/>
              <a:buNone/>
            </a:pPr>
            <a:r>
              <a:rPr lang="en-GB" altLang="en-US" sz="1000" b="0" i="0" dirty="0">
                <a:solidFill>
                  <a:schemeClr val="tx2"/>
                </a:solidFill>
              </a:rPr>
              <a:t>Test </a:t>
            </a:r>
            <a:br>
              <a:rPr lang="en-GB" altLang="en-US" sz="1000" b="0" i="0" dirty="0">
                <a:solidFill>
                  <a:schemeClr val="tx2"/>
                </a:solidFill>
              </a:rPr>
            </a:br>
            <a:r>
              <a:rPr lang="en-GB" altLang="en-US" sz="1000" b="0" i="0" dirty="0">
                <a:solidFill>
                  <a:schemeClr val="tx2"/>
                </a:solidFill>
              </a:rPr>
              <a:t>Review</a:t>
            </a:r>
            <a:endParaRPr lang="en-GB" altLang="en-US" sz="1000" i="0" dirty="0">
              <a:solidFill>
                <a:schemeClr val="tx2"/>
              </a:solidFill>
            </a:endParaRPr>
          </a:p>
        </p:txBody>
      </p:sp>
      <p:sp>
        <p:nvSpPr>
          <p:cNvPr id="11" name="Rectangle 38"/>
          <p:cNvSpPr>
            <a:spLocks noChangeArrowheads="1"/>
          </p:cNvSpPr>
          <p:nvPr userDrawn="1"/>
        </p:nvSpPr>
        <p:spPr bwMode="auto">
          <a:xfrm>
            <a:off x="7401489" y="3755855"/>
            <a:ext cx="7037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eaLnBrk="0" hangingPunct="0">
              <a:lnSpc>
                <a:spcPct val="80000"/>
              </a:lnSpc>
              <a:buClrTx/>
              <a:buFontTx/>
              <a:buNone/>
            </a:pPr>
            <a:r>
              <a:rPr lang="en-GB" altLang="en-US" sz="1000" b="0" i="0" dirty="0">
                <a:solidFill>
                  <a:schemeClr val="tx2"/>
                </a:solidFill>
              </a:rPr>
              <a:t>Test </a:t>
            </a:r>
            <a:br>
              <a:rPr lang="en-GB" altLang="en-US" sz="1000" b="0" i="0" dirty="0">
                <a:solidFill>
                  <a:schemeClr val="tx2"/>
                </a:solidFill>
              </a:rPr>
            </a:br>
            <a:r>
              <a:rPr lang="en-GB" altLang="en-US" sz="1000" b="0" i="0" dirty="0">
                <a:solidFill>
                  <a:schemeClr val="tx2"/>
                </a:solidFill>
              </a:rPr>
              <a:t>Review</a:t>
            </a:r>
            <a:endParaRPr lang="en-GB" altLang="en-US" sz="1000" i="0" dirty="0">
              <a:solidFill>
                <a:schemeClr val="tx2"/>
              </a:solidFill>
            </a:endParaRPr>
          </a:p>
        </p:txBody>
      </p:sp>
      <p:sp>
        <p:nvSpPr>
          <p:cNvPr id="12" name="Rectangle 74"/>
          <p:cNvSpPr>
            <a:spLocks noChangeArrowheads="1"/>
          </p:cNvSpPr>
          <p:nvPr userDrawn="1"/>
        </p:nvSpPr>
        <p:spPr bwMode="auto">
          <a:xfrm>
            <a:off x="650478" y="3194933"/>
            <a:ext cx="62356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eaLnBrk="0" hangingPunct="0">
              <a:lnSpc>
                <a:spcPct val="80000"/>
              </a:lnSpc>
              <a:buClrTx/>
              <a:buFontTx/>
              <a:buNone/>
            </a:pPr>
            <a:r>
              <a:rPr lang="en-GB" altLang="en-US" sz="1000" b="0" i="0" dirty="0">
                <a:solidFill>
                  <a:schemeClr val="tx2"/>
                </a:solidFill>
              </a:rPr>
              <a:t>Scope </a:t>
            </a:r>
          </a:p>
          <a:p>
            <a:pPr eaLnBrk="0" hangingPunct="0">
              <a:lnSpc>
                <a:spcPct val="80000"/>
              </a:lnSpc>
              <a:buClrTx/>
              <a:buFontTx/>
              <a:buNone/>
            </a:pPr>
            <a:r>
              <a:rPr lang="en-GB" altLang="en-US" sz="1000" b="0" i="0" dirty="0">
                <a:solidFill>
                  <a:schemeClr val="tx2"/>
                </a:solidFill>
              </a:rPr>
              <a:t>Agreement</a:t>
            </a:r>
          </a:p>
        </p:txBody>
      </p:sp>
      <p:cxnSp>
        <p:nvCxnSpPr>
          <p:cNvPr id="13" name="Elbow Connector 12"/>
          <p:cNvCxnSpPr>
            <a:stCxn id="37" idx="2"/>
            <a:endCxn id="35" idx="1"/>
          </p:cNvCxnSpPr>
          <p:nvPr userDrawn="1"/>
        </p:nvCxnSpPr>
        <p:spPr>
          <a:xfrm rot="16200000" flipH="1">
            <a:off x="892398" y="2597430"/>
            <a:ext cx="524049" cy="389619"/>
          </a:xfrm>
          <a:prstGeom prst="bentConnector2">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35" idx="2"/>
            <a:endCxn id="33" idx="1"/>
          </p:cNvCxnSpPr>
          <p:nvPr userDrawn="1"/>
        </p:nvCxnSpPr>
        <p:spPr>
          <a:xfrm rot="16200000" flipH="1">
            <a:off x="1786017" y="3427479"/>
            <a:ext cx="524049" cy="389619"/>
          </a:xfrm>
          <a:prstGeom prst="bentConnector2">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33" idx="2"/>
            <a:endCxn id="34" idx="1"/>
          </p:cNvCxnSpPr>
          <p:nvPr userDrawn="1"/>
        </p:nvCxnSpPr>
        <p:spPr>
          <a:xfrm rot="16200000" flipH="1">
            <a:off x="2679636" y="4257528"/>
            <a:ext cx="524049" cy="389619"/>
          </a:xfrm>
          <a:prstGeom prst="bentConnector2">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34" idx="2"/>
            <a:endCxn id="29" idx="1"/>
          </p:cNvCxnSpPr>
          <p:nvPr userDrawn="1"/>
        </p:nvCxnSpPr>
        <p:spPr>
          <a:xfrm rot="16200000" flipH="1">
            <a:off x="3573255" y="5087577"/>
            <a:ext cx="524048" cy="389619"/>
          </a:xfrm>
          <a:prstGeom prst="bentConnector2">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29" idx="3"/>
            <a:endCxn id="30" idx="2"/>
          </p:cNvCxnSpPr>
          <p:nvPr userDrawn="1"/>
        </p:nvCxnSpPr>
        <p:spPr>
          <a:xfrm flipV="1">
            <a:off x="5038089" y="5016886"/>
            <a:ext cx="401524" cy="527525"/>
          </a:xfrm>
          <a:prstGeom prst="bentConnector2">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30" idx="3"/>
            <a:endCxn id="31" idx="2"/>
          </p:cNvCxnSpPr>
          <p:nvPr userDrawn="1"/>
        </p:nvCxnSpPr>
        <p:spPr>
          <a:xfrm flipV="1">
            <a:off x="5943613" y="4183362"/>
            <a:ext cx="401524" cy="527524"/>
          </a:xfrm>
          <a:prstGeom prst="bentConnector2">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31" idx="3"/>
            <a:endCxn id="32" idx="2"/>
          </p:cNvCxnSpPr>
          <p:nvPr userDrawn="1"/>
        </p:nvCxnSpPr>
        <p:spPr>
          <a:xfrm flipV="1">
            <a:off x="6849137" y="3349838"/>
            <a:ext cx="401524" cy="527524"/>
          </a:xfrm>
          <a:prstGeom prst="bentConnector2">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32" idx="3"/>
            <a:endCxn id="36" idx="2"/>
          </p:cNvCxnSpPr>
          <p:nvPr userDrawn="1"/>
        </p:nvCxnSpPr>
        <p:spPr>
          <a:xfrm flipV="1">
            <a:off x="7754661" y="2516314"/>
            <a:ext cx="401524" cy="527524"/>
          </a:xfrm>
          <a:prstGeom prst="bentConnector2">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1" name="Freeform 85"/>
          <p:cNvSpPr>
            <a:spLocks/>
          </p:cNvSpPr>
          <p:nvPr userDrawn="1"/>
        </p:nvSpPr>
        <p:spPr bwMode="auto">
          <a:xfrm>
            <a:off x="8068051" y="2951276"/>
            <a:ext cx="180000" cy="180000"/>
          </a:xfrm>
          <a:custGeom>
            <a:avLst/>
            <a:gdLst>
              <a:gd name="T0" fmla="*/ 0 w 215"/>
              <a:gd name="T1" fmla="*/ 64 h 129"/>
              <a:gd name="T2" fmla="*/ 107 w 215"/>
              <a:gd name="T3" fmla="*/ 0 h 129"/>
              <a:gd name="T4" fmla="*/ 215 w 215"/>
              <a:gd name="T5" fmla="*/ 64 h 129"/>
              <a:gd name="T6" fmla="*/ 107 w 215"/>
              <a:gd name="T7" fmla="*/ 129 h 129"/>
              <a:gd name="T8" fmla="*/ 0 w 215"/>
              <a:gd name="T9" fmla="*/ 64 h 129"/>
            </a:gdLst>
            <a:ahLst/>
            <a:cxnLst>
              <a:cxn ang="0">
                <a:pos x="T0" y="T1"/>
              </a:cxn>
              <a:cxn ang="0">
                <a:pos x="T2" y="T3"/>
              </a:cxn>
              <a:cxn ang="0">
                <a:pos x="T4" y="T5"/>
              </a:cxn>
              <a:cxn ang="0">
                <a:pos x="T6" y="T7"/>
              </a:cxn>
              <a:cxn ang="0">
                <a:pos x="T8" y="T9"/>
              </a:cxn>
            </a:cxnLst>
            <a:rect l="0" t="0" r="r" b="b"/>
            <a:pathLst>
              <a:path w="215" h="129">
                <a:moveTo>
                  <a:pt x="0" y="64"/>
                </a:moveTo>
                <a:lnTo>
                  <a:pt x="107" y="0"/>
                </a:lnTo>
                <a:lnTo>
                  <a:pt x="215" y="64"/>
                </a:lnTo>
                <a:lnTo>
                  <a:pt x="107" y="129"/>
                </a:lnTo>
                <a:lnTo>
                  <a:pt x="0" y="64"/>
                </a:lnTo>
                <a:close/>
              </a:path>
            </a:pathLst>
          </a:custGeom>
          <a:solidFill>
            <a:schemeClr val="accent5"/>
          </a:solidFill>
          <a:ln w="19050">
            <a:solidFill>
              <a:schemeClr val="bg1"/>
            </a:solidFill>
          </a:ln>
          <a:extLst/>
        </p:spPr>
        <p:txBody>
          <a:bodyPr/>
          <a:lstStyle/>
          <a:p>
            <a:endParaRPr lang="en-GB" sz="1200" dirty="0"/>
          </a:p>
        </p:txBody>
      </p:sp>
      <p:sp>
        <p:nvSpPr>
          <p:cNvPr id="22" name="Freeform 32"/>
          <p:cNvSpPr>
            <a:spLocks/>
          </p:cNvSpPr>
          <p:nvPr userDrawn="1"/>
        </p:nvSpPr>
        <p:spPr bwMode="auto">
          <a:xfrm>
            <a:off x="7162527" y="3784400"/>
            <a:ext cx="180000" cy="180000"/>
          </a:xfrm>
          <a:custGeom>
            <a:avLst/>
            <a:gdLst>
              <a:gd name="T0" fmla="*/ 0 w 215"/>
              <a:gd name="T1" fmla="*/ 65 h 129"/>
              <a:gd name="T2" fmla="*/ 107 w 215"/>
              <a:gd name="T3" fmla="*/ 0 h 129"/>
              <a:gd name="T4" fmla="*/ 215 w 215"/>
              <a:gd name="T5" fmla="*/ 65 h 129"/>
              <a:gd name="T6" fmla="*/ 107 w 215"/>
              <a:gd name="T7" fmla="*/ 129 h 129"/>
              <a:gd name="T8" fmla="*/ 0 w 215"/>
              <a:gd name="T9" fmla="*/ 65 h 129"/>
            </a:gdLst>
            <a:ahLst/>
            <a:cxnLst>
              <a:cxn ang="0">
                <a:pos x="T0" y="T1"/>
              </a:cxn>
              <a:cxn ang="0">
                <a:pos x="T2" y="T3"/>
              </a:cxn>
              <a:cxn ang="0">
                <a:pos x="T4" y="T5"/>
              </a:cxn>
              <a:cxn ang="0">
                <a:pos x="T6" y="T7"/>
              </a:cxn>
              <a:cxn ang="0">
                <a:pos x="T8" y="T9"/>
              </a:cxn>
            </a:cxnLst>
            <a:rect l="0" t="0" r="r" b="b"/>
            <a:pathLst>
              <a:path w="215" h="129">
                <a:moveTo>
                  <a:pt x="0" y="65"/>
                </a:moveTo>
                <a:lnTo>
                  <a:pt x="107" y="0"/>
                </a:lnTo>
                <a:lnTo>
                  <a:pt x="215" y="65"/>
                </a:lnTo>
                <a:lnTo>
                  <a:pt x="107" y="129"/>
                </a:lnTo>
                <a:lnTo>
                  <a:pt x="0" y="65"/>
                </a:lnTo>
                <a:close/>
              </a:path>
            </a:pathLst>
          </a:custGeom>
          <a:solidFill>
            <a:schemeClr val="accent5"/>
          </a:solidFill>
          <a:ln w="19050" cap="rnd">
            <a:solidFill>
              <a:schemeClr val="bg1"/>
            </a:solidFill>
            <a:prstDash val="solid"/>
            <a:round/>
            <a:headEnd/>
            <a:tailEnd/>
          </a:ln>
        </p:spPr>
        <p:txBody>
          <a:bodyPr/>
          <a:lstStyle/>
          <a:p>
            <a:endParaRPr lang="en-GB" sz="1200" dirty="0"/>
          </a:p>
        </p:txBody>
      </p:sp>
      <p:sp>
        <p:nvSpPr>
          <p:cNvPr id="23" name="Freeform 28"/>
          <p:cNvSpPr>
            <a:spLocks/>
          </p:cNvSpPr>
          <p:nvPr userDrawn="1"/>
        </p:nvSpPr>
        <p:spPr bwMode="auto">
          <a:xfrm>
            <a:off x="5350050" y="5447481"/>
            <a:ext cx="180000" cy="180000"/>
          </a:xfrm>
          <a:custGeom>
            <a:avLst/>
            <a:gdLst>
              <a:gd name="T0" fmla="*/ 0 w 216"/>
              <a:gd name="T1" fmla="*/ 65 h 130"/>
              <a:gd name="T2" fmla="*/ 108 w 216"/>
              <a:gd name="T3" fmla="*/ 0 h 130"/>
              <a:gd name="T4" fmla="*/ 216 w 216"/>
              <a:gd name="T5" fmla="*/ 65 h 130"/>
              <a:gd name="T6" fmla="*/ 108 w 216"/>
              <a:gd name="T7" fmla="*/ 130 h 130"/>
              <a:gd name="T8" fmla="*/ 0 w 216"/>
              <a:gd name="T9" fmla="*/ 65 h 130"/>
            </a:gdLst>
            <a:ahLst/>
            <a:cxnLst>
              <a:cxn ang="0">
                <a:pos x="T0" y="T1"/>
              </a:cxn>
              <a:cxn ang="0">
                <a:pos x="T2" y="T3"/>
              </a:cxn>
              <a:cxn ang="0">
                <a:pos x="T4" y="T5"/>
              </a:cxn>
              <a:cxn ang="0">
                <a:pos x="T6" y="T7"/>
              </a:cxn>
              <a:cxn ang="0">
                <a:pos x="T8" y="T9"/>
              </a:cxn>
            </a:cxnLst>
            <a:rect l="0" t="0" r="r" b="b"/>
            <a:pathLst>
              <a:path w="216" h="130">
                <a:moveTo>
                  <a:pt x="0" y="65"/>
                </a:moveTo>
                <a:lnTo>
                  <a:pt x="108" y="0"/>
                </a:lnTo>
                <a:lnTo>
                  <a:pt x="216" y="65"/>
                </a:lnTo>
                <a:lnTo>
                  <a:pt x="108" y="130"/>
                </a:lnTo>
                <a:lnTo>
                  <a:pt x="0" y="65"/>
                </a:lnTo>
                <a:close/>
              </a:path>
            </a:pathLst>
          </a:custGeom>
          <a:solidFill>
            <a:schemeClr val="accent5"/>
          </a:solidFill>
          <a:ln w="19050" cap="rnd">
            <a:solidFill>
              <a:schemeClr val="bg1"/>
            </a:solidFill>
            <a:prstDash val="solid"/>
            <a:round/>
            <a:headEnd/>
            <a:tailEnd/>
          </a:ln>
        </p:spPr>
        <p:txBody>
          <a:bodyPr/>
          <a:lstStyle/>
          <a:p>
            <a:endParaRPr lang="en-GB" sz="1200" dirty="0"/>
          </a:p>
        </p:txBody>
      </p:sp>
      <p:sp>
        <p:nvSpPr>
          <p:cNvPr id="24" name="Freeform 30"/>
          <p:cNvSpPr>
            <a:spLocks/>
          </p:cNvSpPr>
          <p:nvPr userDrawn="1"/>
        </p:nvSpPr>
        <p:spPr bwMode="auto">
          <a:xfrm>
            <a:off x="6257003" y="4616579"/>
            <a:ext cx="180000" cy="180000"/>
          </a:xfrm>
          <a:custGeom>
            <a:avLst/>
            <a:gdLst>
              <a:gd name="T0" fmla="*/ 0 w 215"/>
              <a:gd name="T1" fmla="*/ 64 h 129"/>
              <a:gd name="T2" fmla="*/ 108 w 215"/>
              <a:gd name="T3" fmla="*/ 0 h 129"/>
              <a:gd name="T4" fmla="*/ 215 w 215"/>
              <a:gd name="T5" fmla="*/ 64 h 129"/>
              <a:gd name="T6" fmla="*/ 108 w 215"/>
              <a:gd name="T7" fmla="*/ 129 h 129"/>
              <a:gd name="T8" fmla="*/ 0 w 215"/>
              <a:gd name="T9" fmla="*/ 64 h 129"/>
            </a:gdLst>
            <a:ahLst/>
            <a:cxnLst>
              <a:cxn ang="0">
                <a:pos x="T0" y="T1"/>
              </a:cxn>
              <a:cxn ang="0">
                <a:pos x="T2" y="T3"/>
              </a:cxn>
              <a:cxn ang="0">
                <a:pos x="T4" y="T5"/>
              </a:cxn>
              <a:cxn ang="0">
                <a:pos x="T6" y="T7"/>
              </a:cxn>
              <a:cxn ang="0">
                <a:pos x="T8" y="T9"/>
              </a:cxn>
            </a:cxnLst>
            <a:rect l="0" t="0" r="r" b="b"/>
            <a:pathLst>
              <a:path w="215" h="129">
                <a:moveTo>
                  <a:pt x="0" y="64"/>
                </a:moveTo>
                <a:lnTo>
                  <a:pt x="108" y="0"/>
                </a:lnTo>
                <a:lnTo>
                  <a:pt x="215" y="64"/>
                </a:lnTo>
                <a:lnTo>
                  <a:pt x="108" y="129"/>
                </a:lnTo>
                <a:lnTo>
                  <a:pt x="0" y="64"/>
                </a:lnTo>
                <a:close/>
              </a:path>
            </a:pathLst>
          </a:custGeom>
          <a:solidFill>
            <a:schemeClr val="accent5"/>
          </a:solidFill>
          <a:ln w="19050" cap="rnd">
            <a:solidFill>
              <a:schemeClr val="bg1"/>
            </a:solidFill>
            <a:prstDash val="solid"/>
            <a:round/>
            <a:headEnd/>
            <a:tailEnd/>
          </a:ln>
        </p:spPr>
        <p:txBody>
          <a:bodyPr/>
          <a:lstStyle/>
          <a:p>
            <a:endParaRPr lang="en-GB" sz="1200" dirty="0"/>
          </a:p>
        </p:txBody>
      </p:sp>
      <p:sp>
        <p:nvSpPr>
          <p:cNvPr id="25" name="Freeform 28"/>
          <p:cNvSpPr>
            <a:spLocks/>
          </p:cNvSpPr>
          <p:nvPr userDrawn="1"/>
        </p:nvSpPr>
        <p:spPr bwMode="auto">
          <a:xfrm>
            <a:off x="3550470" y="5447481"/>
            <a:ext cx="180000" cy="180000"/>
          </a:xfrm>
          <a:custGeom>
            <a:avLst/>
            <a:gdLst>
              <a:gd name="T0" fmla="*/ 0 w 216"/>
              <a:gd name="T1" fmla="*/ 65 h 130"/>
              <a:gd name="T2" fmla="*/ 108 w 216"/>
              <a:gd name="T3" fmla="*/ 0 h 130"/>
              <a:gd name="T4" fmla="*/ 216 w 216"/>
              <a:gd name="T5" fmla="*/ 65 h 130"/>
              <a:gd name="T6" fmla="*/ 108 w 216"/>
              <a:gd name="T7" fmla="*/ 130 h 130"/>
              <a:gd name="T8" fmla="*/ 0 w 216"/>
              <a:gd name="T9" fmla="*/ 65 h 130"/>
            </a:gdLst>
            <a:ahLst/>
            <a:cxnLst>
              <a:cxn ang="0">
                <a:pos x="T0" y="T1"/>
              </a:cxn>
              <a:cxn ang="0">
                <a:pos x="T2" y="T3"/>
              </a:cxn>
              <a:cxn ang="0">
                <a:pos x="T4" y="T5"/>
              </a:cxn>
              <a:cxn ang="0">
                <a:pos x="T6" y="T7"/>
              </a:cxn>
              <a:cxn ang="0">
                <a:pos x="T8" y="T9"/>
              </a:cxn>
            </a:cxnLst>
            <a:rect l="0" t="0" r="r" b="b"/>
            <a:pathLst>
              <a:path w="216" h="130">
                <a:moveTo>
                  <a:pt x="0" y="65"/>
                </a:moveTo>
                <a:lnTo>
                  <a:pt x="108" y="0"/>
                </a:lnTo>
                <a:lnTo>
                  <a:pt x="216" y="65"/>
                </a:lnTo>
                <a:lnTo>
                  <a:pt x="108" y="130"/>
                </a:lnTo>
                <a:lnTo>
                  <a:pt x="0" y="65"/>
                </a:lnTo>
                <a:close/>
              </a:path>
            </a:pathLst>
          </a:custGeom>
          <a:solidFill>
            <a:schemeClr val="accent5"/>
          </a:solidFill>
          <a:ln w="19050" cap="rnd">
            <a:solidFill>
              <a:schemeClr val="bg1"/>
            </a:solidFill>
            <a:prstDash val="solid"/>
            <a:round/>
            <a:headEnd/>
            <a:tailEnd/>
          </a:ln>
        </p:spPr>
        <p:txBody>
          <a:bodyPr/>
          <a:lstStyle/>
          <a:p>
            <a:endParaRPr lang="en-GB" sz="1200" dirty="0"/>
          </a:p>
        </p:txBody>
      </p:sp>
      <p:sp>
        <p:nvSpPr>
          <p:cNvPr id="26" name="Freeform 28"/>
          <p:cNvSpPr>
            <a:spLocks/>
          </p:cNvSpPr>
          <p:nvPr userDrawn="1"/>
        </p:nvSpPr>
        <p:spPr bwMode="auto">
          <a:xfrm>
            <a:off x="2656851" y="4623959"/>
            <a:ext cx="180000" cy="180000"/>
          </a:xfrm>
          <a:custGeom>
            <a:avLst/>
            <a:gdLst>
              <a:gd name="T0" fmla="*/ 0 w 216"/>
              <a:gd name="T1" fmla="*/ 65 h 130"/>
              <a:gd name="T2" fmla="*/ 108 w 216"/>
              <a:gd name="T3" fmla="*/ 0 h 130"/>
              <a:gd name="T4" fmla="*/ 216 w 216"/>
              <a:gd name="T5" fmla="*/ 65 h 130"/>
              <a:gd name="T6" fmla="*/ 108 w 216"/>
              <a:gd name="T7" fmla="*/ 130 h 130"/>
              <a:gd name="T8" fmla="*/ 0 w 216"/>
              <a:gd name="T9" fmla="*/ 65 h 130"/>
            </a:gdLst>
            <a:ahLst/>
            <a:cxnLst>
              <a:cxn ang="0">
                <a:pos x="T0" y="T1"/>
              </a:cxn>
              <a:cxn ang="0">
                <a:pos x="T2" y="T3"/>
              </a:cxn>
              <a:cxn ang="0">
                <a:pos x="T4" y="T5"/>
              </a:cxn>
              <a:cxn ang="0">
                <a:pos x="T6" y="T7"/>
              </a:cxn>
              <a:cxn ang="0">
                <a:pos x="T8" y="T9"/>
              </a:cxn>
            </a:cxnLst>
            <a:rect l="0" t="0" r="r" b="b"/>
            <a:pathLst>
              <a:path w="216" h="130">
                <a:moveTo>
                  <a:pt x="0" y="65"/>
                </a:moveTo>
                <a:lnTo>
                  <a:pt x="108" y="0"/>
                </a:lnTo>
                <a:lnTo>
                  <a:pt x="216" y="65"/>
                </a:lnTo>
                <a:lnTo>
                  <a:pt x="108" y="130"/>
                </a:lnTo>
                <a:lnTo>
                  <a:pt x="0" y="65"/>
                </a:lnTo>
                <a:close/>
              </a:path>
            </a:pathLst>
          </a:custGeom>
          <a:solidFill>
            <a:schemeClr val="accent5"/>
          </a:solidFill>
          <a:ln w="19050" cap="rnd">
            <a:solidFill>
              <a:schemeClr val="bg1"/>
            </a:solidFill>
            <a:prstDash val="solid"/>
            <a:round/>
            <a:headEnd/>
            <a:tailEnd/>
          </a:ln>
        </p:spPr>
        <p:txBody>
          <a:bodyPr/>
          <a:lstStyle/>
          <a:p>
            <a:endParaRPr lang="en-GB" sz="1200" dirty="0"/>
          </a:p>
        </p:txBody>
      </p:sp>
      <p:sp>
        <p:nvSpPr>
          <p:cNvPr id="27" name="Freeform 28"/>
          <p:cNvSpPr>
            <a:spLocks/>
          </p:cNvSpPr>
          <p:nvPr userDrawn="1"/>
        </p:nvSpPr>
        <p:spPr bwMode="auto">
          <a:xfrm>
            <a:off x="1756833" y="3794193"/>
            <a:ext cx="180000" cy="180000"/>
          </a:xfrm>
          <a:custGeom>
            <a:avLst/>
            <a:gdLst>
              <a:gd name="T0" fmla="*/ 0 w 216"/>
              <a:gd name="T1" fmla="*/ 65 h 130"/>
              <a:gd name="T2" fmla="*/ 108 w 216"/>
              <a:gd name="T3" fmla="*/ 0 h 130"/>
              <a:gd name="T4" fmla="*/ 216 w 216"/>
              <a:gd name="T5" fmla="*/ 65 h 130"/>
              <a:gd name="T6" fmla="*/ 108 w 216"/>
              <a:gd name="T7" fmla="*/ 130 h 130"/>
              <a:gd name="T8" fmla="*/ 0 w 216"/>
              <a:gd name="T9" fmla="*/ 65 h 130"/>
            </a:gdLst>
            <a:ahLst/>
            <a:cxnLst>
              <a:cxn ang="0">
                <a:pos x="T0" y="T1"/>
              </a:cxn>
              <a:cxn ang="0">
                <a:pos x="T2" y="T3"/>
              </a:cxn>
              <a:cxn ang="0">
                <a:pos x="T4" y="T5"/>
              </a:cxn>
              <a:cxn ang="0">
                <a:pos x="T6" y="T7"/>
              </a:cxn>
              <a:cxn ang="0">
                <a:pos x="T8" y="T9"/>
              </a:cxn>
            </a:cxnLst>
            <a:rect l="0" t="0" r="r" b="b"/>
            <a:pathLst>
              <a:path w="216" h="130">
                <a:moveTo>
                  <a:pt x="0" y="65"/>
                </a:moveTo>
                <a:lnTo>
                  <a:pt x="108" y="0"/>
                </a:lnTo>
                <a:lnTo>
                  <a:pt x="216" y="65"/>
                </a:lnTo>
                <a:lnTo>
                  <a:pt x="108" y="130"/>
                </a:lnTo>
                <a:lnTo>
                  <a:pt x="0" y="65"/>
                </a:lnTo>
                <a:close/>
              </a:path>
            </a:pathLst>
          </a:custGeom>
          <a:solidFill>
            <a:schemeClr val="accent5"/>
          </a:solidFill>
          <a:ln w="19050" cap="rnd">
            <a:solidFill>
              <a:schemeClr val="bg1"/>
            </a:solidFill>
            <a:prstDash val="solid"/>
            <a:round/>
            <a:headEnd/>
            <a:tailEnd/>
          </a:ln>
        </p:spPr>
        <p:txBody>
          <a:bodyPr/>
          <a:lstStyle/>
          <a:p>
            <a:endParaRPr lang="en-GB" sz="1200" dirty="0"/>
          </a:p>
        </p:txBody>
      </p:sp>
      <p:sp>
        <p:nvSpPr>
          <p:cNvPr id="28" name="Freeform 28"/>
          <p:cNvSpPr>
            <a:spLocks/>
          </p:cNvSpPr>
          <p:nvPr userDrawn="1"/>
        </p:nvSpPr>
        <p:spPr bwMode="auto">
          <a:xfrm>
            <a:off x="872263" y="2956342"/>
            <a:ext cx="180000" cy="180000"/>
          </a:xfrm>
          <a:custGeom>
            <a:avLst/>
            <a:gdLst>
              <a:gd name="T0" fmla="*/ 0 w 216"/>
              <a:gd name="T1" fmla="*/ 65 h 130"/>
              <a:gd name="T2" fmla="*/ 108 w 216"/>
              <a:gd name="T3" fmla="*/ 0 h 130"/>
              <a:gd name="T4" fmla="*/ 216 w 216"/>
              <a:gd name="T5" fmla="*/ 65 h 130"/>
              <a:gd name="T6" fmla="*/ 108 w 216"/>
              <a:gd name="T7" fmla="*/ 130 h 130"/>
              <a:gd name="T8" fmla="*/ 0 w 216"/>
              <a:gd name="T9" fmla="*/ 65 h 130"/>
            </a:gdLst>
            <a:ahLst/>
            <a:cxnLst>
              <a:cxn ang="0">
                <a:pos x="T0" y="T1"/>
              </a:cxn>
              <a:cxn ang="0">
                <a:pos x="T2" y="T3"/>
              </a:cxn>
              <a:cxn ang="0">
                <a:pos x="T4" y="T5"/>
              </a:cxn>
              <a:cxn ang="0">
                <a:pos x="T6" y="T7"/>
              </a:cxn>
              <a:cxn ang="0">
                <a:pos x="T8" y="T9"/>
              </a:cxn>
            </a:cxnLst>
            <a:rect l="0" t="0" r="r" b="b"/>
            <a:pathLst>
              <a:path w="216" h="130">
                <a:moveTo>
                  <a:pt x="0" y="65"/>
                </a:moveTo>
                <a:lnTo>
                  <a:pt x="108" y="0"/>
                </a:lnTo>
                <a:lnTo>
                  <a:pt x="216" y="65"/>
                </a:lnTo>
                <a:lnTo>
                  <a:pt x="108" y="130"/>
                </a:lnTo>
                <a:lnTo>
                  <a:pt x="0" y="65"/>
                </a:lnTo>
                <a:close/>
              </a:path>
            </a:pathLst>
          </a:custGeom>
          <a:solidFill>
            <a:schemeClr val="accent5"/>
          </a:solidFill>
          <a:ln w="19050" cap="rnd">
            <a:solidFill>
              <a:schemeClr val="bg1"/>
            </a:solidFill>
            <a:prstDash val="solid"/>
            <a:round/>
            <a:headEnd/>
            <a:tailEnd/>
          </a:ln>
        </p:spPr>
        <p:txBody>
          <a:bodyPr/>
          <a:lstStyle/>
          <a:p>
            <a:endParaRPr lang="en-GB" sz="1200" dirty="0"/>
          </a:p>
        </p:txBody>
      </p:sp>
      <p:sp>
        <p:nvSpPr>
          <p:cNvPr id="29" name="Rectangle 5"/>
          <p:cNvSpPr>
            <a:spLocks noChangeArrowheads="1"/>
          </p:cNvSpPr>
          <p:nvPr userDrawn="1"/>
        </p:nvSpPr>
        <p:spPr bwMode="auto">
          <a:xfrm>
            <a:off x="4030089" y="5238411"/>
            <a:ext cx="1008000" cy="612000"/>
          </a:xfrm>
          <a:prstGeom prst="roundRect">
            <a:avLst/>
          </a:prstGeom>
          <a:solidFill>
            <a:schemeClr val="bg1"/>
          </a:solidFill>
          <a:ln w="19050">
            <a:solidFill>
              <a:schemeClr val="accent2"/>
            </a:solidFill>
            <a:miter lim="800000"/>
            <a:headEnd/>
            <a:tailEnd/>
          </a:ln>
          <a:extLst/>
        </p:spPr>
        <p:txBody>
          <a:bodyPr wrap="none" lIns="0" tIns="72000" rIns="0" bIns="0" anchor="ctr">
            <a:noAutofit/>
          </a:bodyPr>
          <a:lstStyle/>
          <a:p>
            <a:pPr algn="ctr" eaLnBrk="0" hangingPunct="0">
              <a:lnSpc>
                <a:spcPct val="80000"/>
              </a:lnSpc>
              <a:buClrTx/>
              <a:buFontTx/>
              <a:buNone/>
            </a:pPr>
            <a:r>
              <a:rPr lang="en-GB" altLang="en-US" sz="1100" b="0" i="0" spc="-20">
                <a:solidFill>
                  <a:schemeClr val="accent5"/>
                </a:solidFill>
              </a:rPr>
              <a:t>CODE</a:t>
            </a:r>
            <a:br>
              <a:rPr lang="en-GB" altLang="en-US" sz="1100" b="0" i="0" spc="-20">
                <a:solidFill>
                  <a:schemeClr val="accent5"/>
                </a:solidFill>
              </a:rPr>
            </a:br>
            <a:r>
              <a:rPr lang="en-GB" altLang="en-US" sz="1100" b="0" i="0" spc="-20">
                <a:solidFill>
                  <a:schemeClr val="accent5"/>
                </a:solidFill>
              </a:rPr>
              <a:t>UNIT TEST</a:t>
            </a:r>
            <a:endParaRPr lang="en-GB" altLang="en-US" sz="1100" i="0" spc="-20" dirty="0">
              <a:solidFill>
                <a:schemeClr val="accent5"/>
              </a:solidFill>
            </a:endParaRPr>
          </a:p>
        </p:txBody>
      </p:sp>
      <p:sp>
        <p:nvSpPr>
          <p:cNvPr id="30" name="Rectangle 12"/>
          <p:cNvSpPr>
            <a:spLocks noChangeArrowheads="1"/>
          </p:cNvSpPr>
          <p:nvPr userDrawn="1"/>
        </p:nvSpPr>
        <p:spPr bwMode="auto">
          <a:xfrm>
            <a:off x="4935613" y="4404886"/>
            <a:ext cx="1008000" cy="612000"/>
          </a:xfrm>
          <a:prstGeom prst="roundRect">
            <a:avLst/>
          </a:prstGeom>
          <a:solidFill>
            <a:schemeClr val="bg1"/>
          </a:solidFill>
          <a:ln w="19050">
            <a:solidFill>
              <a:schemeClr val="accent2"/>
            </a:solidFill>
            <a:miter lim="800000"/>
            <a:headEnd/>
            <a:tailEnd/>
          </a:ln>
          <a:extLst/>
        </p:spPr>
        <p:txBody>
          <a:bodyPr wrap="none" lIns="0" tIns="72000" rIns="0" bIns="0" anchor="ctr">
            <a:noAutofit/>
          </a:bodyPr>
          <a:lstStyle/>
          <a:p>
            <a:pPr algn="ctr" eaLnBrk="0" hangingPunct="0">
              <a:lnSpc>
                <a:spcPct val="80000"/>
              </a:lnSpc>
              <a:buClrTx/>
              <a:buFontTx/>
              <a:buNone/>
            </a:pPr>
            <a:r>
              <a:rPr lang="en-GB" altLang="en-US" sz="1100" b="0" i="0" spc="-20" dirty="0">
                <a:solidFill>
                  <a:schemeClr val="accent5"/>
                </a:solidFill>
              </a:rPr>
              <a:t>LINK</a:t>
            </a:r>
            <a:br>
              <a:rPr lang="en-GB" altLang="en-US" sz="1100" b="0" i="0" spc="-20" dirty="0">
                <a:solidFill>
                  <a:schemeClr val="accent5"/>
                </a:solidFill>
              </a:rPr>
            </a:br>
            <a:r>
              <a:rPr lang="en-GB" altLang="en-US" sz="1100" b="0" i="0" spc="-20" dirty="0">
                <a:solidFill>
                  <a:schemeClr val="accent5"/>
                </a:solidFill>
              </a:rPr>
              <a:t>TEST</a:t>
            </a:r>
            <a:endParaRPr lang="en-GB" altLang="en-US" sz="1100" i="0" spc="-20" dirty="0">
              <a:solidFill>
                <a:schemeClr val="accent5"/>
              </a:solidFill>
            </a:endParaRPr>
          </a:p>
        </p:txBody>
      </p:sp>
      <p:sp>
        <p:nvSpPr>
          <p:cNvPr id="31" name="Rectangle 16"/>
          <p:cNvSpPr>
            <a:spLocks noChangeArrowheads="1"/>
          </p:cNvSpPr>
          <p:nvPr userDrawn="1"/>
        </p:nvSpPr>
        <p:spPr bwMode="auto">
          <a:xfrm>
            <a:off x="5841137" y="3571362"/>
            <a:ext cx="1008000" cy="612000"/>
          </a:xfrm>
          <a:prstGeom prst="roundRect">
            <a:avLst/>
          </a:prstGeom>
          <a:solidFill>
            <a:schemeClr val="bg1"/>
          </a:solidFill>
          <a:ln w="19050">
            <a:solidFill>
              <a:schemeClr val="accent2"/>
            </a:solidFill>
            <a:miter lim="800000"/>
            <a:headEnd/>
            <a:tailEnd/>
          </a:ln>
          <a:extLst/>
        </p:spPr>
        <p:txBody>
          <a:bodyPr wrap="none" lIns="0" tIns="72000" rIns="0" bIns="0" anchor="ctr">
            <a:noAutofit/>
          </a:bodyPr>
          <a:lstStyle/>
          <a:p>
            <a:pPr algn="ctr" eaLnBrk="0" hangingPunct="0">
              <a:lnSpc>
                <a:spcPct val="80000"/>
              </a:lnSpc>
              <a:buClrTx/>
              <a:buFontTx/>
              <a:buNone/>
            </a:pPr>
            <a:r>
              <a:rPr lang="en-GB" altLang="en-US" sz="1100" b="0" i="0" spc="-20" dirty="0">
                <a:solidFill>
                  <a:schemeClr val="accent5"/>
                </a:solidFill>
              </a:rPr>
              <a:t>ASSEMBLY</a:t>
            </a:r>
            <a:br>
              <a:rPr lang="en-GB" altLang="en-US" sz="1100" b="0" i="0" spc="-20" dirty="0">
                <a:solidFill>
                  <a:schemeClr val="accent5"/>
                </a:solidFill>
              </a:rPr>
            </a:br>
            <a:r>
              <a:rPr lang="en-GB" altLang="en-US" sz="1100" b="0" i="0" spc="-20" dirty="0">
                <a:solidFill>
                  <a:schemeClr val="accent5"/>
                </a:solidFill>
              </a:rPr>
              <a:t>TEST</a:t>
            </a:r>
            <a:endParaRPr lang="en-GB" altLang="en-US" sz="1100" i="0" spc="-20" dirty="0">
              <a:solidFill>
                <a:schemeClr val="accent5"/>
              </a:solidFill>
            </a:endParaRPr>
          </a:p>
        </p:txBody>
      </p:sp>
      <p:sp>
        <p:nvSpPr>
          <p:cNvPr id="32" name="Rectangle 20"/>
          <p:cNvSpPr>
            <a:spLocks noChangeArrowheads="1"/>
          </p:cNvSpPr>
          <p:nvPr userDrawn="1"/>
        </p:nvSpPr>
        <p:spPr bwMode="auto">
          <a:xfrm>
            <a:off x="6746661" y="2737838"/>
            <a:ext cx="1008000" cy="612000"/>
          </a:xfrm>
          <a:prstGeom prst="roundRect">
            <a:avLst/>
          </a:prstGeom>
          <a:solidFill>
            <a:schemeClr val="bg1"/>
          </a:solidFill>
          <a:ln w="19050">
            <a:solidFill>
              <a:schemeClr val="accent2"/>
            </a:solidFill>
            <a:miter lim="800000"/>
            <a:headEnd/>
            <a:tailEnd/>
          </a:ln>
          <a:extLst/>
        </p:spPr>
        <p:txBody>
          <a:bodyPr wrap="none" lIns="0" tIns="72000" rIns="0" bIns="0" anchor="ctr">
            <a:noAutofit/>
          </a:bodyPr>
          <a:lstStyle/>
          <a:p>
            <a:pPr algn="ctr" eaLnBrk="0" hangingPunct="0">
              <a:lnSpc>
                <a:spcPct val="80000"/>
              </a:lnSpc>
              <a:buClrTx/>
              <a:buFontTx/>
              <a:buNone/>
            </a:pPr>
            <a:r>
              <a:rPr lang="en-GB" altLang="en-US" sz="1100" b="0" i="0" spc="-20" dirty="0">
                <a:solidFill>
                  <a:schemeClr val="accent5"/>
                </a:solidFill>
              </a:rPr>
              <a:t>BUSINESS</a:t>
            </a:r>
            <a:br>
              <a:rPr lang="en-GB" altLang="en-US" sz="1100" b="0" i="0" spc="-20" dirty="0">
                <a:solidFill>
                  <a:schemeClr val="accent5"/>
                </a:solidFill>
              </a:rPr>
            </a:br>
            <a:r>
              <a:rPr lang="en-GB" altLang="en-US" sz="1100" b="0" i="0" spc="-20" dirty="0">
                <a:solidFill>
                  <a:schemeClr val="accent5"/>
                </a:solidFill>
              </a:rPr>
              <a:t>PROCESS </a:t>
            </a:r>
          </a:p>
          <a:p>
            <a:pPr algn="ctr" eaLnBrk="0" hangingPunct="0">
              <a:lnSpc>
                <a:spcPct val="80000"/>
              </a:lnSpc>
              <a:buClrTx/>
              <a:buFontTx/>
              <a:buNone/>
            </a:pPr>
            <a:r>
              <a:rPr lang="en-GB" altLang="en-US" sz="1100" b="0" i="0" spc="-20" dirty="0">
                <a:solidFill>
                  <a:schemeClr val="accent5"/>
                </a:solidFill>
              </a:rPr>
              <a:t>TEST</a:t>
            </a:r>
            <a:endParaRPr lang="en-GB" altLang="en-US" sz="1100" i="0" spc="-20" dirty="0">
              <a:solidFill>
                <a:schemeClr val="accent5"/>
              </a:solidFill>
            </a:endParaRPr>
          </a:p>
        </p:txBody>
      </p:sp>
      <p:sp>
        <p:nvSpPr>
          <p:cNvPr id="33" name="Rectangle 44"/>
          <p:cNvSpPr>
            <a:spLocks noChangeArrowheads="1"/>
          </p:cNvSpPr>
          <p:nvPr userDrawn="1"/>
        </p:nvSpPr>
        <p:spPr bwMode="auto">
          <a:xfrm>
            <a:off x="2242851" y="3578314"/>
            <a:ext cx="1008000" cy="612000"/>
          </a:xfrm>
          <a:prstGeom prst="roundRect">
            <a:avLst/>
          </a:prstGeom>
          <a:solidFill>
            <a:schemeClr val="bg1"/>
          </a:solidFill>
          <a:ln w="19050">
            <a:solidFill>
              <a:schemeClr val="accent2"/>
            </a:solidFill>
            <a:miter lim="800000"/>
            <a:headEnd/>
            <a:tailEnd/>
          </a:ln>
          <a:extLst/>
        </p:spPr>
        <p:txBody>
          <a:bodyPr wrap="none" lIns="0" tIns="72000" rIns="0" bIns="0" anchor="ctr">
            <a:noAutofit/>
          </a:bodyPr>
          <a:lstStyle/>
          <a:p>
            <a:pPr algn="ctr" eaLnBrk="0" hangingPunct="0">
              <a:lnSpc>
                <a:spcPct val="80000"/>
              </a:lnSpc>
              <a:buClrTx/>
              <a:buFontTx/>
              <a:buNone/>
            </a:pPr>
            <a:r>
              <a:rPr lang="en-GB" altLang="en-US" sz="1100" b="0" i="0" spc="-20">
                <a:solidFill>
                  <a:schemeClr val="accent5"/>
                </a:solidFill>
              </a:rPr>
              <a:t>FUNC.</a:t>
            </a:r>
            <a:br>
              <a:rPr lang="en-GB" altLang="en-US" sz="1100" b="0" i="0" spc="-20">
                <a:solidFill>
                  <a:schemeClr val="accent5"/>
                </a:solidFill>
              </a:rPr>
            </a:br>
            <a:r>
              <a:rPr lang="en-GB" altLang="en-US" sz="1100" b="0" i="0" spc="-20">
                <a:solidFill>
                  <a:schemeClr val="accent5"/>
                </a:solidFill>
              </a:rPr>
              <a:t>DESIGN</a:t>
            </a:r>
            <a:endParaRPr lang="en-GB" altLang="en-US" sz="1100" i="0" spc="-20" dirty="0">
              <a:solidFill>
                <a:schemeClr val="accent5"/>
              </a:solidFill>
            </a:endParaRPr>
          </a:p>
        </p:txBody>
      </p:sp>
      <p:sp>
        <p:nvSpPr>
          <p:cNvPr id="34" name="Rectangle 48"/>
          <p:cNvSpPr>
            <a:spLocks noChangeArrowheads="1"/>
          </p:cNvSpPr>
          <p:nvPr userDrawn="1"/>
        </p:nvSpPr>
        <p:spPr bwMode="auto">
          <a:xfrm>
            <a:off x="3136470" y="4408363"/>
            <a:ext cx="1008000" cy="612000"/>
          </a:xfrm>
          <a:prstGeom prst="roundRect">
            <a:avLst/>
          </a:prstGeom>
          <a:solidFill>
            <a:schemeClr val="bg1"/>
          </a:solidFill>
          <a:ln w="19050">
            <a:solidFill>
              <a:schemeClr val="accent2"/>
            </a:solidFill>
            <a:miter lim="800000"/>
            <a:headEnd/>
            <a:tailEnd/>
          </a:ln>
          <a:extLst/>
        </p:spPr>
        <p:txBody>
          <a:bodyPr lIns="0" tIns="72000" rIns="0" bIns="0" anchor="ctr">
            <a:noAutofit/>
          </a:bodyPr>
          <a:lstStyle/>
          <a:p>
            <a:pPr algn="ctr" eaLnBrk="0" hangingPunct="0">
              <a:lnSpc>
                <a:spcPct val="80000"/>
              </a:lnSpc>
              <a:buClrTx/>
              <a:buFontTx/>
              <a:buNone/>
            </a:pPr>
            <a:r>
              <a:rPr lang="en-GB" altLang="en-US" sz="1100" b="0" i="0" spc="-20" dirty="0">
                <a:solidFill>
                  <a:schemeClr val="accent5"/>
                </a:solidFill>
              </a:rPr>
              <a:t>TECH</a:t>
            </a:r>
            <a:br>
              <a:rPr lang="en-GB" altLang="en-US" sz="1100" b="0" i="0" spc="-20" dirty="0">
                <a:solidFill>
                  <a:schemeClr val="accent5"/>
                </a:solidFill>
              </a:rPr>
            </a:br>
            <a:r>
              <a:rPr lang="en-GB" altLang="en-US" sz="1100" b="0" i="0" spc="-20" dirty="0">
                <a:solidFill>
                  <a:schemeClr val="accent5"/>
                </a:solidFill>
              </a:rPr>
              <a:t>DESIGN</a:t>
            </a:r>
            <a:endParaRPr lang="en-GB" altLang="en-US" sz="1100" i="0" spc="-20" dirty="0">
              <a:solidFill>
                <a:schemeClr val="accent5"/>
              </a:solidFill>
            </a:endParaRPr>
          </a:p>
        </p:txBody>
      </p:sp>
      <p:sp>
        <p:nvSpPr>
          <p:cNvPr id="35" name="Rectangle 80"/>
          <p:cNvSpPr>
            <a:spLocks noChangeArrowheads="1"/>
          </p:cNvSpPr>
          <p:nvPr userDrawn="1"/>
        </p:nvSpPr>
        <p:spPr bwMode="auto">
          <a:xfrm>
            <a:off x="1349232" y="2748265"/>
            <a:ext cx="1008000" cy="612000"/>
          </a:xfrm>
          <a:prstGeom prst="roundRect">
            <a:avLst/>
          </a:prstGeom>
          <a:solidFill>
            <a:schemeClr val="bg1"/>
          </a:solidFill>
          <a:ln w="19050">
            <a:solidFill>
              <a:schemeClr val="accent2"/>
            </a:solidFill>
            <a:miter lim="800000"/>
            <a:headEnd/>
            <a:tailEnd/>
          </a:ln>
          <a:extLst/>
        </p:spPr>
        <p:txBody>
          <a:bodyPr wrap="none" lIns="0" tIns="72000" rIns="0" bIns="0" anchor="ctr">
            <a:noAutofit/>
          </a:bodyPr>
          <a:lstStyle/>
          <a:p>
            <a:pPr algn="ctr" eaLnBrk="0" hangingPunct="0">
              <a:lnSpc>
                <a:spcPct val="80000"/>
              </a:lnSpc>
              <a:buClrTx/>
              <a:buFontTx/>
              <a:buNone/>
            </a:pPr>
            <a:r>
              <a:rPr lang="en-GB" altLang="en-US" sz="1100" b="0" i="0" spc="-20">
                <a:solidFill>
                  <a:schemeClr val="accent5"/>
                </a:solidFill>
              </a:rPr>
              <a:t>HLD</a:t>
            </a:r>
            <a:endParaRPr lang="en-GB" altLang="en-US" sz="1100" i="0" spc="-20" dirty="0">
              <a:solidFill>
                <a:schemeClr val="accent5"/>
              </a:solidFill>
            </a:endParaRPr>
          </a:p>
        </p:txBody>
      </p:sp>
      <p:sp>
        <p:nvSpPr>
          <p:cNvPr id="36" name="Rectangle 84"/>
          <p:cNvSpPr>
            <a:spLocks noChangeArrowheads="1"/>
          </p:cNvSpPr>
          <p:nvPr userDrawn="1"/>
        </p:nvSpPr>
        <p:spPr bwMode="auto">
          <a:xfrm>
            <a:off x="7652185" y="1904314"/>
            <a:ext cx="1008000" cy="612000"/>
          </a:xfrm>
          <a:prstGeom prst="roundRect">
            <a:avLst/>
          </a:prstGeom>
          <a:solidFill>
            <a:schemeClr val="bg1"/>
          </a:solidFill>
          <a:ln w="19050">
            <a:solidFill>
              <a:schemeClr val="accent2"/>
            </a:solidFill>
            <a:miter lim="800000"/>
            <a:headEnd/>
            <a:tailEnd/>
          </a:ln>
          <a:extLst/>
        </p:spPr>
        <p:txBody>
          <a:bodyPr wrap="none" lIns="0" tIns="72000" rIns="0" bIns="0" anchor="ctr">
            <a:noAutofit/>
          </a:bodyPr>
          <a:lstStyle/>
          <a:p>
            <a:pPr algn="ctr" eaLnBrk="0" hangingPunct="0">
              <a:lnSpc>
                <a:spcPct val="80000"/>
              </a:lnSpc>
              <a:buClrTx/>
              <a:buFontTx/>
              <a:buNone/>
            </a:pPr>
            <a:r>
              <a:rPr lang="en-GB" altLang="en-US" sz="1100" b="0" i="0" spc="-40" dirty="0">
                <a:solidFill>
                  <a:schemeClr val="accent5"/>
                </a:solidFill>
              </a:rPr>
              <a:t>USER</a:t>
            </a:r>
            <a:br>
              <a:rPr lang="en-GB" altLang="en-US" sz="1100" b="0" i="0" spc="-40" dirty="0">
                <a:solidFill>
                  <a:schemeClr val="accent5"/>
                </a:solidFill>
              </a:rPr>
            </a:br>
            <a:r>
              <a:rPr lang="en-GB" altLang="en-US" sz="1100" b="0" i="0" spc="-40" dirty="0">
                <a:solidFill>
                  <a:schemeClr val="accent5"/>
                </a:solidFill>
              </a:rPr>
              <a:t>ACCEPTANCE</a:t>
            </a:r>
            <a:br>
              <a:rPr lang="en-GB" altLang="en-US" sz="1100" b="0" i="0" spc="-40" dirty="0">
                <a:solidFill>
                  <a:schemeClr val="accent5"/>
                </a:solidFill>
              </a:rPr>
            </a:br>
            <a:r>
              <a:rPr lang="en-GB" altLang="en-US" sz="1100" b="0" i="0" spc="-40" dirty="0">
                <a:solidFill>
                  <a:schemeClr val="accent5"/>
                </a:solidFill>
              </a:rPr>
              <a:t>TEST</a:t>
            </a:r>
            <a:endParaRPr lang="en-GB" altLang="en-US" sz="1100" i="0" spc="-40" dirty="0">
              <a:solidFill>
                <a:schemeClr val="accent5"/>
              </a:solidFill>
            </a:endParaRPr>
          </a:p>
        </p:txBody>
      </p:sp>
      <p:sp>
        <p:nvSpPr>
          <p:cNvPr id="37" name="Rectangle 71"/>
          <p:cNvSpPr>
            <a:spLocks noChangeArrowheads="1"/>
          </p:cNvSpPr>
          <p:nvPr userDrawn="1"/>
        </p:nvSpPr>
        <p:spPr bwMode="auto">
          <a:xfrm>
            <a:off x="455613" y="1918216"/>
            <a:ext cx="1008000" cy="612000"/>
          </a:xfrm>
          <a:prstGeom prst="roundRect">
            <a:avLst/>
          </a:prstGeom>
          <a:solidFill>
            <a:schemeClr val="bg1"/>
          </a:solidFill>
          <a:ln w="19050">
            <a:solidFill>
              <a:schemeClr val="accent2"/>
            </a:solidFill>
            <a:miter lim="800000"/>
            <a:headEnd/>
            <a:tailEnd/>
          </a:ln>
          <a:extLst/>
        </p:spPr>
        <p:txBody>
          <a:bodyPr wrap="none" lIns="0" tIns="72000" rIns="0" bIns="0" anchor="ctr">
            <a:noAutofit/>
          </a:bodyPr>
          <a:lstStyle/>
          <a:p>
            <a:pPr algn="ctr" eaLnBrk="0" hangingPunct="0">
              <a:lnSpc>
                <a:spcPct val="80000"/>
              </a:lnSpc>
              <a:buClrTx/>
              <a:buFontTx/>
              <a:buNone/>
            </a:pPr>
            <a:r>
              <a:rPr lang="en-GB" altLang="en-US" sz="1100" b="0" i="0" spc="-20" dirty="0">
                <a:solidFill>
                  <a:schemeClr val="accent5"/>
                </a:solidFill>
              </a:rPr>
              <a:t>SCOPE</a:t>
            </a:r>
            <a:endParaRPr lang="en-GB" altLang="en-US" sz="1100" i="0" spc="-20" dirty="0">
              <a:solidFill>
                <a:schemeClr val="accent5"/>
              </a:solidFill>
            </a:endParaRPr>
          </a:p>
        </p:txBody>
      </p:sp>
    </p:spTree>
    <p:extLst>
      <p:ext uri="{BB962C8B-B14F-4D97-AF65-F5344CB8AC3E}">
        <p14:creationId xmlns:p14="http://schemas.microsoft.com/office/powerpoint/2010/main" val="831406111"/>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
        <p:nvSpPr>
          <p:cNvPr id="7" name="TextBox 6"/>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2014 Accenture  All rights reserved.</a:t>
            </a:r>
          </a:p>
        </p:txBody>
      </p:sp>
    </p:spTree>
    <p:extLst>
      <p:ext uri="{BB962C8B-B14F-4D97-AF65-F5344CB8AC3E}">
        <p14:creationId xmlns:p14="http://schemas.microsoft.com/office/powerpoint/2010/main" val="104684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455613" y="1180800"/>
            <a:ext cx="8232775" cy="396000"/>
          </a:xfrm>
          <a:prstGeom prst="rect">
            <a:avLst/>
          </a:prstGeom>
        </p:spPr>
        <p:txBody>
          <a:bodyPr lIns="0"/>
          <a:lstStyle>
            <a:lvl1pPr marL="0" indent="0">
              <a:buNone/>
              <a:defRPr sz="2400">
                <a:solidFill>
                  <a:schemeClr val="accent1"/>
                </a:solidFill>
                <a:latin typeface="+mj-lt"/>
              </a:defRPr>
            </a:lvl1pPr>
            <a:lvl2pPr>
              <a:defRPr sz="2600"/>
            </a:lvl2pPr>
            <a:lvl3pPr>
              <a:defRPr sz="2400"/>
            </a:lvl3pPr>
            <a:lvl4pPr>
              <a:defRPr sz="2200"/>
            </a:lvl4pPr>
            <a:lvl5pPr>
              <a:defRPr sz="2000"/>
            </a:lvl5pPr>
          </a:lstStyle>
          <a:p>
            <a:pPr lvl="0"/>
            <a:r>
              <a:rPr lang="en-US" dirty="0"/>
              <a:t>Click to edit Master text styles</a:t>
            </a:r>
          </a:p>
        </p:txBody>
      </p:sp>
      <p:sp>
        <p:nvSpPr>
          <p:cNvPr id="8" name="Content Placeholder 7"/>
          <p:cNvSpPr>
            <a:spLocks noGrp="1"/>
          </p:cNvSpPr>
          <p:nvPr>
            <p:ph sz="quarter" idx="11"/>
          </p:nvPr>
        </p:nvSpPr>
        <p:spPr>
          <a:xfrm>
            <a:off x="455613" y="1576800"/>
            <a:ext cx="8232775" cy="47573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dirty="0"/>
              <a:t>Click to edit Master title style</a:t>
            </a:r>
            <a:endParaRPr lang="en-AU" dirty="0"/>
          </a:p>
        </p:txBody>
      </p:sp>
      <p:sp>
        <p:nvSpPr>
          <p:cNvPr id="5" name="Footer Placeholder 4"/>
          <p:cNvSpPr>
            <a:spLocks noGrp="1"/>
          </p:cNvSpPr>
          <p:nvPr>
            <p:ph type="ftr" sz="quarter" idx="12"/>
          </p:nvPr>
        </p:nvSpPr>
        <p:spPr/>
        <p:txBody>
          <a:bodyPr/>
          <a:lstStyle/>
          <a:p>
            <a:r>
              <a:rPr lang="en-AU" dirty="0"/>
              <a:t>Copyright © 2015 Accenture  All rights reserved.</a:t>
            </a:r>
          </a:p>
        </p:txBody>
      </p:sp>
      <p:sp>
        <p:nvSpPr>
          <p:cNvPr id="6" name="Slide Number Placeholder 5"/>
          <p:cNvSpPr>
            <a:spLocks noGrp="1"/>
          </p:cNvSpPr>
          <p:nvPr>
            <p:ph type="sldNum" sz="quarter" idx="13"/>
          </p:nvPr>
        </p:nvSpPr>
        <p:spPr>
          <a:xfrm>
            <a:off x="4226140" y="6575425"/>
            <a:ext cx="691721" cy="128588"/>
          </a:xfrm>
        </p:spPr>
        <p:txBody>
          <a:bodyPr/>
          <a:lstStyle/>
          <a:p>
            <a:pPr>
              <a:defRPr/>
            </a:pPr>
            <a:r>
              <a:rPr lang="en-US" dirty="0"/>
              <a:t>Page </a:t>
            </a: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88268895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lumn Text slide with Headings">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r>
              <a:rPr lang="en-US" dirty="0"/>
              <a:t>Page </a:t>
            </a:r>
            <a:fld id="{90CBDC3A-D49F-4631-A8C7-55D59B33E5FA}" type="slidenum">
              <a:rPr lang="en-US" smtClean="0"/>
              <a:pPr>
                <a:defRPr/>
              </a:pPr>
              <a:t>‹#›</a:t>
            </a:fld>
            <a:endParaRPr lang="en-US" dirty="0"/>
          </a:p>
        </p:txBody>
      </p:sp>
      <p:sp>
        <p:nvSpPr>
          <p:cNvPr id="7" name="Title 6"/>
          <p:cNvSpPr>
            <a:spLocks noGrp="1"/>
          </p:cNvSpPr>
          <p:nvPr>
            <p:ph type="title"/>
          </p:nvPr>
        </p:nvSpPr>
        <p:spPr/>
        <p:txBody>
          <a:bodyPr/>
          <a:lstStyle/>
          <a:p>
            <a:r>
              <a:rPr lang="en-US" dirty="0"/>
              <a:t>Click to edit Master title style</a:t>
            </a:r>
            <a:endParaRPr lang="en-AU" dirty="0"/>
          </a:p>
        </p:txBody>
      </p:sp>
      <p:sp>
        <p:nvSpPr>
          <p:cNvPr id="10" name="Text Placeholder 16"/>
          <p:cNvSpPr>
            <a:spLocks noGrp="1"/>
          </p:cNvSpPr>
          <p:nvPr>
            <p:ph type="body" sz="quarter" idx="10"/>
          </p:nvPr>
        </p:nvSpPr>
        <p:spPr>
          <a:xfrm>
            <a:off x="455614" y="1182021"/>
            <a:ext cx="4010114" cy="396000"/>
          </a:xfrm>
          <a:prstGeom prst="rect">
            <a:avLst/>
          </a:prstGeom>
        </p:spPr>
        <p:txBody>
          <a:bodyPr lIns="0"/>
          <a:lstStyle>
            <a:lvl1pPr marL="0" indent="0">
              <a:buNone/>
              <a:defRPr sz="2400">
                <a:solidFill>
                  <a:schemeClr val="accent1"/>
                </a:solidFill>
                <a:latin typeface="+mj-lt"/>
              </a:defRPr>
            </a:lvl1pPr>
            <a:lvl2pPr>
              <a:defRPr sz="2600"/>
            </a:lvl2pPr>
            <a:lvl3pPr>
              <a:defRPr sz="2400"/>
            </a:lvl3pPr>
            <a:lvl4pPr>
              <a:defRPr sz="2200"/>
            </a:lvl4pPr>
            <a:lvl5pPr>
              <a:defRPr sz="2000"/>
            </a:lvl5pPr>
          </a:lstStyle>
          <a:p>
            <a:pPr lvl="0"/>
            <a:r>
              <a:rPr lang="en-US" dirty="0"/>
              <a:t>Click to edit Master text styles</a:t>
            </a:r>
          </a:p>
        </p:txBody>
      </p:sp>
      <p:sp>
        <p:nvSpPr>
          <p:cNvPr id="11" name="Content Placeholder 7"/>
          <p:cNvSpPr>
            <a:spLocks noGrp="1"/>
          </p:cNvSpPr>
          <p:nvPr>
            <p:ph sz="quarter" idx="11"/>
          </p:nvPr>
        </p:nvSpPr>
        <p:spPr>
          <a:xfrm>
            <a:off x="455525" y="1578022"/>
            <a:ext cx="4010114" cy="47561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ext Placeholder 16"/>
          <p:cNvSpPr>
            <a:spLocks noGrp="1"/>
          </p:cNvSpPr>
          <p:nvPr>
            <p:ph type="body" sz="quarter" idx="16"/>
          </p:nvPr>
        </p:nvSpPr>
        <p:spPr>
          <a:xfrm>
            <a:off x="4679950" y="1182021"/>
            <a:ext cx="4008438" cy="396000"/>
          </a:xfrm>
          <a:prstGeom prst="rect">
            <a:avLst/>
          </a:prstGeom>
        </p:spPr>
        <p:txBody>
          <a:bodyPr lIns="0"/>
          <a:lstStyle>
            <a:lvl1pPr marL="0" indent="0">
              <a:buNone/>
              <a:defRPr sz="2400">
                <a:solidFill>
                  <a:schemeClr val="accent1"/>
                </a:solidFill>
                <a:latin typeface="+mj-lt"/>
              </a:defRPr>
            </a:lvl1pPr>
            <a:lvl2pPr>
              <a:defRPr sz="2600"/>
            </a:lvl2pPr>
            <a:lvl3pPr>
              <a:defRPr sz="2400"/>
            </a:lvl3pPr>
            <a:lvl4pPr>
              <a:defRPr sz="2200"/>
            </a:lvl4pPr>
            <a:lvl5pPr>
              <a:defRPr sz="2000"/>
            </a:lvl5pPr>
          </a:lstStyle>
          <a:p>
            <a:pPr lvl="0"/>
            <a:r>
              <a:rPr lang="en-US" dirty="0"/>
              <a:t>Click to edit Master text styles</a:t>
            </a:r>
          </a:p>
        </p:txBody>
      </p:sp>
      <p:sp>
        <p:nvSpPr>
          <p:cNvPr id="13" name="Content Placeholder 7"/>
          <p:cNvSpPr>
            <a:spLocks noGrp="1"/>
          </p:cNvSpPr>
          <p:nvPr>
            <p:ph sz="quarter" idx="17"/>
          </p:nvPr>
        </p:nvSpPr>
        <p:spPr>
          <a:xfrm>
            <a:off x="4679950" y="1578022"/>
            <a:ext cx="4008438" cy="47561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Footer Placeholder 1"/>
          <p:cNvSpPr>
            <a:spLocks noGrp="1"/>
          </p:cNvSpPr>
          <p:nvPr>
            <p:ph type="ftr" sz="quarter" idx="18"/>
          </p:nvPr>
        </p:nvSpPr>
        <p:spPr/>
        <p:txBody>
          <a:bodyPr/>
          <a:lstStyle/>
          <a:p>
            <a:r>
              <a:rPr lang="en-AU"/>
              <a:t>Copyright © 2015 Accenture  All rights reserved.</a:t>
            </a:r>
            <a:endParaRPr lang="en-AU" dirty="0"/>
          </a:p>
        </p:txBody>
      </p:sp>
    </p:spTree>
    <p:extLst>
      <p:ext uri="{BB962C8B-B14F-4D97-AF65-F5344CB8AC3E}">
        <p14:creationId xmlns:p14="http://schemas.microsoft.com/office/powerpoint/2010/main" val="348216874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Text slide with Heading">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r>
              <a:rPr lang="en-US" dirty="0"/>
              <a:t>Page </a:t>
            </a:r>
            <a:fld id="{90CBDC3A-D49F-4631-A8C7-55D59B33E5FA}" type="slidenum">
              <a:rPr lang="en-US" smtClean="0"/>
              <a:pPr>
                <a:defRPr/>
              </a:pPr>
              <a:t>‹#›</a:t>
            </a:fld>
            <a:endParaRPr lang="en-US" dirty="0"/>
          </a:p>
        </p:txBody>
      </p:sp>
      <p:sp>
        <p:nvSpPr>
          <p:cNvPr id="7" name="Title 6"/>
          <p:cNvSpPr>
            <a:spLocks noGrp="1"/>
          </p:cNvSpPr>
          <p:nvPr>
            <p:ph type="title"/>
          </p:nvPr>
        </p:nvSpPr>
        <p:spPr/>
        <p:txBody>
          <a:bodyPr/>
          <a:lstStyle/>
          <a:p>
            <a:r>
              <a:rPr lang="en-US"/>
              <a:t>Click to edit Master title style</a:t>
            </a:r>
            <a:endParaRPr lang="en-AU"/>
          </a:p>
        </p:txBody>
      </p:sp>
      <p:sp>
        <p:nvSpPr>
          <p:cNvPr id="9" name="Text Placeholder 16"/>
          <p:cNvSpPr>
            <a:spLocks noGrp="1"/>
          </p:cNvSpPr>
          <p:nvPr>
            <p:ph type="body" sz="quarter" idx="10"/>
          </p:nvPr>
        </p:nvSpPr>
        <p:spPr>
          <a:xfrm>
            <a:off x="455613" y="1182021"/>
            <a:ext cx="8232775" cy="396000"/>
          </a:xfrm>
          <a:prstGeom prst="rect">
            <a:avLst/>
          </a:prstGeom>
        </p:spPr>
        <p:txBody>
          <a:bodyPr lIns="0"/>
          <a:lstStyle>
            <a:lvl1pPr marL="0" indent="0">
              <a:buNone/>
              <a:defRPr sz="2400">
                <a:solidFill>
                  <a:schemeClr val="accent1"/>
                </a:solidFill>
                <a:latin typeface="+mj-lt"/>
              </a:defRPr>
            </a:lvl1pPr>
            <a:lvl2pPr>
              <a:defRPr sz="2600"/>
            </a:lvl2pPr>
            <a:lvl3pPr>
              <a:defRPr sz="2400"/>
            </a:lvl3pPr>
            <a:lvl4pPr>
              <a:defRPr sz="2200"/>
            </a:lvl4pPr>
            <a:lvl5pPr>
              <a:defRPr sz="2000"/>
            </a:lvl5pPr>
          </a:lstStyle>
          <a:p>
            <a:pPr lvl="0"/>
            <a:r>
              <a:rPr lang="en-US" dirty="0"/>
              <a:t>Click to edit Master text styles</a:t>
            </a:r>
          </a:p>
        </p:txBody>
      </p:sp>
      <p:sp>
        <p:nvSpPr>
          <p:cNvPr id="11" name="Content Placeholder 7"/>
          <p:cNvSpPr>
            <a:spLocks noGrp="1"/>
          </p:cNvSpPr>
          <p:nvPr>
            <p:ph sz="quarter" idx="11"/>
          </p:nvPr>
        </p:nvSpPr>
        <p:spPr>
          <a:xfrm>
            <a:off x="455613" y="1578022"/>
            <a:ext cx="4010025" cy="47561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Content Placeholder 7"/>
          <p:cNvSpPr>
            <a:spLocks noGrp="1"/>
          </p:cNvSpPr>
          <p:nvPr>
            <p:ph sz="quarter" idx="17"/>
          </p:nvPr>
        </p:nvSpPr>
        <p:spPr>
          <a:xfrm>
            <a:off x="4679950" y="1578022"/>
            <a:ext cx="4008438" cy="47561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Footer Placeholder 1"/>
          <p:cNvSpPr>
            <a:spLocks noGrp="1"/>
          </p:cNvSpPr>
          <p:nvPr>
            <p:ph type="ftr" sz="quarter" idx="18"/>
          </p:nvPr>
        </p:nvSpPr>
        <p:spPr/>
        <p:txBody>
          <a:bodyPr/>
          <a:lstStyle/>
          <a:p>
            <a:r>
              <a:rPr lang="en-AU"/>
              <a:t>Copyright © 2015 Accenture  All rights reserved.</a:t>
            </a:r>
            <a:endParaRPr lang="en-AU" dirty="0"/>
          </a:p>
        </p:txBody>
      </p:sp>
    </p:spTree>
    <p:extLst>
      <p:ext uri="{BB962C8B-B14F-4D97-AF65-F5344CB8AC3E}">
        <p14:creationId xmlns:p14="http://schemas.microsoft.com/office/powerpoint/2010/main" val="355779851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Slide">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pPr>
              <a:defRPr/>
            </a:pPr>
            <a:r>
              <a:rPr lang="en-US" dirty="0"/>
              <a:t>Page </a:t>
            </a:r>
            <a:fld id="{90CBDC3A-D49F-4631-A8C7-55D59B33E5FA}" type="slidenum">
              <a:rPr lang="en-US" smtClean="0"/>
              <a:pPr>
                <a:defRPr/>
              </a:pPr>
              <a:t>‹#›</a:t>
            </a:fld>
            <a:endParaRPr lang="en-US" dirty="0"/>
          </a:p>
        </p:txBody>
      </p:sp>
      <p:sp>
        <p:nvSpPr>
          <p:cNvPr id="6" name="Title 5"/>
          <p:cNvSpPr>
            <a:spLocks noGrp="1"/>
          </p:cNvSpPr>
          <p:nvPr>
            <p:ph type="title"/>
          </p:nvPr>
        </p:nvSpPr>
        <p:spPr/>
        <p:txBody>
          <a:bodyPr/>
          <a:lstStyle/>
          <a:p>
            <a:r>
              <a:rPr lang="en-US"/>
              <a:t>Click to edit Master title style</a:t>
            </a:r>
            <a:endParaRPr lang="en-AU"/>
          </a:p>
        </p:txBody>
      </p:sp>
      <p:sp>
        <p:nvSpPr>
          <p:cNvPr id="10" name="Content Placeholder 9"/>
          <p:cNvSpPr>
            <a:spLocks noGrp="1"/>
          </p:cNvSpPr>
          <p:nvPr>
            <p:ph sz="quarter" idx="14"/>
          </p:nvPr>
        </p:nvSpPr>
        <p:spPr>
          <a:xfrm>
            <a:off x="455613" y="1195200"/>
            <a:ext cx="8232775" cy="51389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3" name="Footer Placeholder 2"/>
          <p:cNvSpPr>
            <a:spLocks noGrp="1"/>
          </p:cNvSpPr>
          <p:nvPr>
            <p:ph type="ftr" sz="quarter" idx="15"/>
          </p:nvPr>
        </p:nvSpPr>
        <p:spPr/>
        <p:txBody>
          <a:bodyPr/>
          <a:lstStyle/>
          <a:p>
            <a:r>
              <a:rPr lang="en-AU"/>
              <a:t>Copyright © 2015 Accenture  All rights reserved.</a:t>
            </a:r>
            <a:endParaRPr lang="en-AU" dirty="0"/>
          </a:p>
        </p:txBody>
      </p:sp>
    </p:spTree>
    <p:extLst>
      <p:ext uri="{BB962C8B-B14F-4D97-AF65-F5344CB8AC3E}">
        <p14:creationId xmlns:p14="http://schemas.microsoft.com/office/powerpoint/2010/main" val="188803778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 Text slide">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r>
              <a:rPr lang="en-US" dirty="0"/>
              <a:t>Page </a:t>
            </a:r>
            <a:fld id="{90CBDC3A-D49F-4631-A8C7-55D59B33E5FA}" type="slidenum">
              <a:rPr lang="en-US" smtClean="0"/>
              <a:pPr>
                <a:defRPr/>
              </a:pPr>
              <a:t>‹#›</a:t>
            </a:fld>
            <a:endParaRPr lang="en-US" dirty="0"/>
          </a:p>
        </p:txBody>
      </p:sp>
      <p:sp>
        <p:nvSpPr>
          <p:cNvPr id="7" name="Title 6"/>
          <p:cNvSpPr>
            <a:spLocks noGrp="1"/>
          </p:cNvSpPr>
          <p:nvPr>
            <p:ph type="title"/>
          </p:nvPr>
        </p:nvSpPr>
        <p:spPr/>
        <p:txBody>
          <a:bodyPr/>
          <a:lstStyle/>
          <a:p>
            <a:r>
              <a:rPr lang="en-US"/>
              <a:t>Click to edit Master title style</a:t>
            </a:r>
            <a:endParaRPr lang="en-AU"/>
          </a:p>
        </p:txBody>
      </p:sp>
      <p:sp>
        <p:nvSpPr>
          <p:cNvPr id="4" name="Content Placeholder 3"/>
          <p:cNvSpPr>
            <a:spLocks noGrp="1"/>
          </p:cNvSpPr>
          <p:nvPr>
            <p:ph sz="quarter" idx="16"/>
          </p:nvPr>
        </p:nvSpPr>
        <p:spPr>
          <a:xfrm>
            <a:off x="455613" y="1195200"/>
            <a:ext cx="4010025" cy="51389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3" name="Content Placeholder 3"/>
          <p:cNvSpPr>
            <a:spLocks noGrp="1"/>
          </p:cNvSpPr>
          <p:nvPr>
            <p:ph sz="quarter" idx="17"/>
          </p:nvPr>
        </p:nvSpPr>
        <p:spPr>
          <a:xfrm>
            <a:off x="4679950" y="1195200"/>
            <a:ext cx="4008437" cy="51389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Footer Placeholder 1"/>
          <p:cNvSpPr>
            <a:spLocks noGrp="1"/>
          </p:cNvSpPr>
          <p:nvPr>
            <p:ph type="ftr" sz="quarter" idx="18"/>
          </p:nvPr>
        </p:nvSpPr>
        <p:spPr/>
        <p:txBody>
          <a:bodyPr/>
          <a:lstStyle/>
          <a:p>
            <a:r>
              <a:rPr lang="en-AU"/>
              <a:t>Copyright © 2015 Accenture  All rights reserved.</a:t>
            </a:r>
            <a:endParaRPr lang="en-AU" dirty="0"/>
          </a:p>
        </p:txBody>
      </p:sp>
    </p:spTree>
    <p:extLst>
      <p:ext uri="{BB962C8B-B14F-4D97-AF65-F5344CB8AC3E}">
        <p14:creationId xmlns:p14="http://schemas.microsoft.com/office/powerpoint/2010/main" val="409597556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Sub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r>
              <a:rPr lang="en-US" dirty="0"/>
              <a:t>Page </a:t>
            </a:r>
            <a:fld id="{90CBDC3A-D49F-4631-A8C7-55D59B33E5FA}" type="slidenum">
              <a:rPr lang="en-US" smtClean="0"/>
              <a:pPr>
                <a:defRPr/>
              </a:pPr>
              <a:t>‹#›</a:t>
            </a:fld>
            <a:endParaRPr lang="en-US" dirty="0"/>
          </a:p>
        </p:txBody>
      </p:sp>
      <p:sp>
        <p:nvSpPr>
          <p:cNvPr id="5" name="Title 4"/>
          <p:cNvSpPr>
            <a:spLocks noGrp="1"/>
          </p:cNvSpPr>
          <p:nvPr>
            <p:ph type="title"/>
          </p:nvPr>
        </p:nvSpPr>
        <p:spPr/>
        <p:txBody>
          <a:bodyPr/>
          <a:lstStyle/>
          <a:p>
            <a:r>
              <a:rPr lang="en-US"/>
              <a:t>Click to edit Master title style</a:t>
            </a:r>
            <a:endParaRPr lang="en-AU"/>
          </a:p>
        </p:txBody>
      </p:sp>
      <p:sp>
        <p:nvSpPr>
          <p:cNvPr id="6" name="Text Placeholder 16"/>
          <p:cNvSpPr>
            <a:spLocks noGrp="1"/>
          </p:cNvSpPr>
          <p:nvPr>
            <p:ph type="body" sz="quarter" idx="10"/>
          </p:nvPr>
        </p:nvSpPr>
        <p:spPr>
          <a:xfrm>
            <a:off x="455613" y="1182021"/>
            <a:ext cx="8232775" cy="396000"/>
          </a:xfrm>
          <a:prstGeom prst="rect">
            <a:avLst/>
          </a:prstGeom>
        </p:spPr>
        <p:txBody>
          <a:bodyPr lIns="0"/>
          <a:lstStyle>
            <a:lvl1pPr marL="0" indent="0">
              <a:buNone/>
              <a:defRPr sz="2400">
                <a:solidFill>
                  <a:schemeClr val="accent1"/>
                </a:solidFill>
                <a:latin typeface="+mj-lt"/>
              </a:defRPr>
            </a:lvl1pPr>
            <a:lvl2pPr>
              <a:defRPr sz="2600"/>
            </a:lvl2pPr>
            <a:lvl3pPr>
              <a:defRPr sz="2400"/>
            </a:lvl3pPr>
            <a:lvl4pPr>
              <a:defRPr sz="2200"/>
            </a:lvl4pPr>
            <a:lvl5pPr>
              <a:defRPr sz="2000"/>
            </a:lvl5pPr>
          </a:lstStyle>
          <a:p>
            <a:pPr lvl="0"/>
            <a:r>
              <a:rPr lang="en-US" dirty="0"/>
              <a:t>Click to edit Master text styles</a:t>
            </a:r>
          </a:p>
        </p:txBody>
      </p:sp>
      <p:sp>
        <p:nvSpPr>
          <p:cNvPr id="2" name="Footer Placeholder 1"/>
          <p:cNvSpPr>
            <a:spLocks noGrp="1"/>
          </p:cNvSpPr>
          <p:nvPr>
            <p:ph type="ftr" sz="quarter" idx="13"/>
          </p:nvPr>
        </p:nvSpPr>
        <p:spPr/>
        <p:txBody>
          <a:bodyPr/>
          <a:lstStyle/>
          <a:p>
            <a:r>
              <a:rPr lang="en-AU"/>
              <a:t>Copyright © 2015 Accenture  All rights reserved.</a:t>
            </a:r>
            <a:endParaRPr lang="en-AU" dirty="0"/>
          </a:p>
        </p:txBody>
      </p:sp>
    </p:spTree>
    <p:extLst>
      <p:ext uri="{BB962C8B-B14F-4D97-AF65-F5344CB8AC3E}">
        <p14:creationId xmlns:p14="http://schemas.microsoft.com/office/powerpoint/2010/main" val="191038299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r>
              <a:rPr lang="en-US" dirty="0"/>
              <a:t>Page </a:t>
            </a:r>
            <a:fld id="{90CBDC3A-D49F-4631-A8C7-55D59B33E5FA}" type="slidenum">
              <a:rPr lang="en-US" smtClean="0"/>
              <a:pPr>
                <a:defRPr/>
              </a:pPr>
              <a:t>‹#›</a:t>
            </a:fld>
            <a:endParaRPr lang="en-US" dirty="0"/>
          </a:p>
        </p:txBody>
      </p:sp>
      <p:sp>
        <p:nvSpPr>
          <p:cNvPr id="5" name="Title 4"/>
          <p:cNvSpPr>
            <a:spLocks noGrp="1"/>
          </p:cNvSpPr>
          <p:nvPr>
            <p:ph type="title"/>
          </p:nvPr>
        </p:nvSpPr>
        <p:spPr/>
        <p:txBody>
          <a:bodyPr/>
          <a:lstStyle/>
          <a:p>
            <a:r>
              <a:rPr lang="en-US"/>
              <a:t>Click to edit Master title style</a:t>
            </a:r>
            <a:endParaRPr lang="en-AU"/>
          </a:p>
        </p:txBody>
      </p:sp>
      <p:sp>
        <p:nvSpPr>
          <p:cNvPr id="2" name="Footer Placeholder 1"/>
          <p:cNvSpPr>
            <a:spLocks noGrp="1"/>
          </p:cNvSpPr>
          <p:nvPr>
            <p:ph type="ftr" sz="quarter" idx="12"/>
          </p:nvPr>
        </p:nvSpPr>
        <p:spPr/>
        <p:txBody>
          <a:bodyPr/>
          <a:lstStyle/>
          <a:p>
            <a:r>
              <a:rPr lang="en-AU"/>
              <a:t>Copyright © 2015 Accenture  All rights reserved.</a:t>
            </a:r>
            <a:endParaRPr lang="en-AU" dirty="0"/>
          </a:p>
        </p:txBody>
      </p:sp>
    </p:spTree>
    <p:extLst>
      <p:ext uri="{BB962C8B-B14F-4D97-AF65-F5344CB8AC3E}">
        <p14:creationId xmlns:p14="http://schemas.microsoft.com/office/powerpoint/2010/main" val="395704069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grpSp>
        <p:nvGrpSpPr>
          <p:cNvPr id="27" name="Group 26"/>
          <p:cNvGrpSpPr/>
          <p:nvPr userDrawn="1"/>
        </p:nvGrpSpPr>
        <p:grpSpPr>
          <a:xfrm>
            <a:off x="0" y="6472009"/>
            <a:ext cx="9144000" cy="385992"/>
            <a:chOff x="0" y="6442029"/>
            <a:chExt cx="9144000" cy="385992"/>
          </a:xfrm>
        </p:grpSpPr>
        <p:pic>
          <p:nvPicPr>
            <p:cNvPr id="28" name="Picture 27"/>
            <p:cNvPicPr>
              <a:picLocks noChangeAspect="1"/>
            </p:cNvPicPr>
            <p:nvPr userDrawn="1"/>
          </p:nvPicPr>
          <p:blipFill rotWithShape="1">
            <a:blip r:embed="rId2">
              <a:extLst>
                <a:ext uri="{28A0092B-C50C-407E-A947-70E740481C1C}">
                  <a14:useLocalDpi xmlns:a14="http://schemas.microsoft.com/office/drawing/2010/main" val="0"/>
                </a:ext>
              </a:extLst>
            </a:blip>
            <a:srcRect r="16662" b="7208"/>
            <a:stretch/>
          </p:blipFill>
          <p:spPr>
            <a:xfrm>
              <a:off x="4595017" y="6442029"/>
              <a:ext cx="4548983" cy="385992"/>
            </a:xfrm>
            <a:prstGeom prst="rect">
              <a:avLst/>
            </a:prstGeom>
          </p:spPr>
        </p:pic>
        <p:pic>
          <p:nvPicPr>
            <p:cNvPr id="29" name="Picture 28"/>
            <p:cNvPicPr>
              <a:picLocks noChangeAspect="1"/>
            </p:cNvPicPr>
            <p:nvPr userDrawn="1"/>
          </p:nvPicPr>
          <p:blipFill rotWithShape="1">
            <a:blip r:embed="rId2">
              <a:extLst>
                <a:ext uri="{28A0092B-C50C-407E-A947-70E740481C1C}">
                  <a14:useLocalDpi xmlns:a14="http://schemas.microsoft.com/office/drawing/2010/main" val="0"/>
                </a:ext>
              </a:extLst>
            </a:blip>
            <a:srcRect r="49882" b="7208"/>
            <a:stretch/>
          </p:blipFill>
          <p:spPr>
            <a:xfrm>
              <a:off x="0" y="6442029"/>
              <a:ext cx="4595017" cy="385992"/>
            </a:xfrm>
            <a:prstGeom prst="rect">
              <a:avLst/>
            </a:prstGeom>
          </p:spPr>
        </p:pic>
      </p:grpSp>
      <p:grpSp>
        <p:nvGrpSpPr>
          <p:cNvPr id="6" name="Group 5" hidden="1"/>
          <p:cNvGrpSpPr/>
          <p:nvPr userDrawn="1"/>
        </p:nvGrpSpPr>
        <p:grpSpPr>
          <a:xfrm>
            <a:off x="0" y="0"/>
            <a:ext cx="9144000" cy="6858000"/>
            <a:chOff x="0" y="0"/>
            <a:chExt cx="9144000" cy="6858000"/>
          </a:xfrm>
        </p:grpSpPr>
        <p:cxnSp>
          <p:nvCxnSpPr>
            <p:cNvPr id="7" name="Straight Connector 6"/>
            <p:cNvCxnSpPr/>
            <p:nvPr/>
          </p:nvCxnSpPr>
          <p:spPr>
            <a:xfrm>
              <a:off x="455613"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6883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28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36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9070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16625"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18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626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0" y="38893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0" y="105568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0" y="1162050"/>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0" y="1278439"/>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0" y="34274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0" y="389096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0" y="649287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0" y="657542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0" y="67040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72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7376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grpSp>
      <p:sp>
        <p:nvSpPr>
          <p:cNvPr id="34" name="Slide Number Placeholder 4"/>
          <p:cNvSpPr>
            <a:spLocks noGrp="1"/>
          </p:cNvSpPr>
          <p:nvPr>
            <p:ph type="sldNum" sz="quarter" idx="4"/>
          </p:nvPr>
        </p:nvSpPr>
        <p:spPr>
          <a:xfrm>
            <a:off x="4297984" y="6575425"/>
            <a:ext cx="548033" cy="128588"/>
          </a:xfrm>
          <a:prstGeom prst="rect">
            <a:avLst/>
          </a:prstGeom>
        </p:spPr>
        <p:txBody>
          <a:bodyPr vert="horz" wrap="square" lIns="0" tIns="45720" rIns="0" bIns="45720" numCol="1" anchor="ctr" anchorCtr="0" compatLnSpc="1">
            <a:prstTxWarp prst="textNoShape">
              <a:avLst/>
            </a:prstTxWarp>
            <a:noAutofit/>
          </a:bodyPr>
          <a:lstStyle>
            <a:lvl1pPr algn="ctr">
              <a:defRPr sz="900">
                <a:solidFill>
                  <a:schemeClr val="bg1"/>
                </a:solidFill>
                <a:latin typeface="+mn-lt"/>
              </a:defRPr>
            </a:lvl1pPr>
          </a:lstStyle>
          <a:p>
            <a:pPr>
              <a:defRPr/>
            </a:pPr>
            <a:r>
              <a:rPr lang="en-US" dirty="0"/>
              <a:t>Page </a:t>
            </a:r>
            <a:fld id="{90CBDC3A-D49F-4631-A8C7-55D59B33E5FA}" type="slidenum">
              <a:rPr lang="en-US" smtClean="0"/>
              <a:pPr>
                <a:defRPr/>
              </a:pPr>
              <a:t>‹#›</a:t>
            </a:fld>
            <a:endParaRPr lang="en-US" dirty="0"/>
          </a:p>
        </p:txBody>
      </p:sp>
      <p:sp>
        <p:nvSpPr>
          <p:cNvPr id="35" name="Footer Placeholder 3"/>
          <p:cNvSpPr>
            <a:spLocks noGrp="1"/>
          </p:cNvSpPr>
          <p:nvPr>
            <p:ph type="ftr" sz="quarter" idx="3"/>
          </p:nvPr>
        </p:nvSpPr>
        <p:spPr>
          <a:xfrm>
            <a:off x="455613" y="6575425"/>
            <a:ext cx="3600000" cy="128588"/>
          </a:xfrm>
          <a:prstGeom prst="rect">
            <a:avLst/>
          </a:prstGeom>
          <a:noFill/>
        </p:spPr>
        <p:txBody>
          <a:bodyPr wrap="square" lIns="0" anchor="ctr" anchorCtr="0">
            <a:noAutofit/>
          </a:bodyPr>
          <a:lstStyle>
            <a:lvl1pPr>
              <a:defRPr lang="en-AU" sz="900">
                <a:solidFill>
                  <a:schemeClr val="bg1"/>
                </a:solidFill>
                <a:latin typeface="+mn-lt"/>
              </a:defRPr>
            </a:lvl1pPr>
          </a:lstStyle>
          <a:p>
            <a:r>
              <a:rPr lang="en-US"/>
              <a:t>Copyright © 2015 Accenture  All rights reserved.</a:t>
            </a:r>
            <a:endParaRPr lang="en-US" dirty="0"/>
          </a:p>
        </p:txBody>
      </p:sp>
    </p:spTree>
    <p:extLst>
      <p:ext uri="{BB962C8B-B14F-4D97-AF65-F5344CB8AC3E}">
        <p14:creationId xmlns:p14="http://schemas.microsoft.com/office/powerpoint/2010/main" val="438085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userDrawn="1"/>
        </p:nvGrpSpPr>
        <p:grpSpPr>
          <a:xfrm>
            <a:off x="0" y="6472009"/>
            <a:ext cx="9144000" cy="385992"/>
            <a:chOff x="0" y="6442029"/>
            <a:chExt cx="9144000" cy="385992"/>
          </a:xfrm>
        </p:grpSpPr>
        <p:pic>
          <p:nvPicPr>
            <p:cNvPr id="12" name="Picture 11"/>
            <p:cNvPicPr>
              <a:picLocks noChangeAspect="1"/>
            </p:cNvPicPr>
            <p:nvPr userDrawn="1"/>
          </p:nvPicPr>
          <p:blipFill rotWithShape="1">
            <a:blip r:embed="rId17">
              <a:extLst>
                <a:ext uri="{28A0092B-C50C-407E-A947-70E740481C1C}">
                  <a14:useLocalDpi xmlns:a14="http://schemas.microsoft.com/office/drawing/2010/main" val="0"/>
                </a:ext>
              </a:extLst>
            </a:blip>
            <a:srcRect r="16662" b="7208"/>
            <a:stretch/>
          </p:blipFill>
          <p:spPr>
            <a:xfrm>
              <a:off x="4595017" y="6442029"/>
              <a:ext cx="4548983" cy="385992"/>
            </a:xfrm>
            <a:prstGeom prst="rect">
              <a:avLst/>
            </a:prstGeom>
          </p:spPr>
        </p:pic>
        <p:pic>
          <p:nvPicPr>
            <p:cNvPr id="13" name="Picture 12"/>
            <p:cNvPicPr>
              <a:picLocks noChangeAspect="1"/>
            </p:cNvPicPr>
            <p:nvPr userDrawn="1"/>
          </p:nvPicPr>
          <p:blipFill rotWithShape="1">
            <a:blip r:embed="rId17">
              <a:extLst>
                <a:ext uri="{28A0092B-C50C-407E-A947-70E740481C1C}">
                  <a14:useLocalDpi xmlns:a14="http://schemas.microsoft.com/office/drawing/2010/main" val="0"/>
                </a:ext>
              </a:extLst>
            </a:blip>
            <a:srcRect r="49882" b="7208"/>
            <a:stretch/>
          </p:blipFill>
          <p:spPr>
            <a:xfrm>
              <a:off x="0" y="6442029"/>
              <a:ext cx="4595017" cy="385992"/>
            </a:xfrm>
            <a:prstGeom prst="rect">
              <a:avLst/>
            </a:prstGeom>
          </p:spPr>
        </p:pic>
      </p:grpSp>
      <p:sp>
        <p:nvSpPr>
          <p:cNvPr id="3" name="Text Placeholder 2"/>
          <p:cNvSpPr>
            <a:spLocks noGrp="1"/>
          </p:cNvSpPr>
          <p:nvPr userDrawn="1">
            <p:ph type="body" idx="1"/>
          </p:nvPr>
        </p:nvSpPr>
        <p:spPr>
          <a:xfrm>
            <a:off x="455613" y="1194794"/>
            <a:ext cx="8232775" cy="5139332"/>
          </a:xfrm>
          <a:prstGeom prst="rect">
            <a:avLst/>
          </a:prstGeom>
        </p:spPr>
        <p:txBody>
          <a:bodyPr vert="horz" lIns="0" tIns="4572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Placeholder 1"/>
          <p:cNvSpPr>
            <a:spLocks noGrp="1"/>
          </p:cNvSpPr>
          <p:nvPr userDrawn="1">
            <p:ph type="title"/>
          </p:nvPr>
        </p:nvSpPr>
        <p:spPr>
          <a:xfrm>
            <a:off x="455613" y="116205"/>
            <a:ext cx="8232775" cy="1002979"/>
          </a:xfrm>
          <a:prstGeom prst="rect">
            <a:avLst/>
          </a:prstGeom>
        </p:spPr>
        <p:txBody>
          <a:bodyPr vert="horz" lIns="0" tIns="45720" rIns="0" bIns="0" rtlCol="0" anchor="b" anchorCtr="0">
            <a:noAutofit/>
          </a:bodyPr>
          <a:lstStyle/>
          <a:p>
            <a:pPr lvl="0"/>
            <a:r>
              <a:rPr lang="en-US" dirty="0"/>
              <a:t>Click to edit Master title style</a:t>
            </a:r>
            <a:endParaRPr lang="en-AU" dirty="0"/>
          </a:p>
        </p:txBody>
      </p:sp>
      <p:sp>
        <p:nvSpPr>
          <p:cNvPr id="5" name="Slide Number Placeholder 4"/>
          <p:cNvSpPr>
            <a:spLocks noGrp="1"/>
          </p:cNvSpPr>
          <p:nvPr userDrawn="1">
            <p:ph type="sldNum" sz="quarter" idx="4"/>
          </p:nvPr>
        </p:nvSpPr>
        <p:spPr>
          <a:xfrm>
            <a:off x="4297984" y="6575425"/>
            <a:ext cx="548033" cy="128588"/>
          </a:xfrm>
          <a:prstGeom prst="rect">
            <a:avLst/>
          </a:prstGeom>
        </p:spPr>
        <p:txBody>
          <a:bodyPr vert="horz" wrap="square" lIns="0" tIns="45720" rIns="0" bIns="45720" numCol="1" anchor="ctr" anchorCtr="0" compatLnSpc="1">
            <a:prstTxWarp prst="textNoShape">
              <a:avLst/>
            </a:prstTxWarp>
            <a:noAutofit/>
          </a:bodyPr>
          <a:lstStyle>
            <a:lvl1pPr algn="ctr">
              <a:defRPr sz="900">
                <a:solidFill>
                  <a:schemeClr val="bg1"/>
                </a:solidFill>
                <a:latin typeface="+mn-lt"/>
              </a:defRPr>
            </a:lvl1pPr>
          </a:lstStyle>
          <a:p>
            <a:pPr>
              <a:defRPr/>
            </a:pPr>
            <a:r>
              <a:rPr lang="en-US" dirty="0"/>
              <a:t>Page </a:t>
            </a:r>
            <a:fld id="{90CBDC3A-D49F-4631-A8C7-55D59B33E5FA}" type="slidenum">
              <a:rPr lang="en-US" smtClean="0"/>
              <a:pPr>
                <a:defRPr/>
              </a:pPr>
              <a:t>‹#›</a:t>
            </a:fld>
            <a:endParaRPr lang="en-US" dirty="0"/>
          </a:p>
        </p:txBody>
      </p:sp>
      <p:sp>
        <p:nvSpPr>
          <p:cNvPr id="4" name="Footer Placeholder 3"/>
          <p:cNvSpPr>
            <a:spLocks noGrp="1"/>
          </p:cNvSpPr>
          <p:nvPr userDrawn="1">
            <p:ph type="ftr" sz="quarter" idx="3"/>
          </p:nvPr>
        </p:nvSpPr>
        <p:spPr>
          <a:xfrm>
            <a:off x="455613" y="6575425"/>
            <a:ext cx="3600000" cy="128588"/>
          </a:xfrm>
          <a:prstGeom prst="rect">
            <a:avLst/>
          </a:prstGeom>
          <a:noFill/>
        </p:spPr>
        <p:txBody>
          <a:bodyPr wrap="square" lIns="0" anchor="ctr" anchorCtr="0">
            <a:noAutofit/>
          </a:bodyPr>
          <a:lstStyle>
            <a:lvl1pPr>
              <a:defRPr lang="en-AU" sz="900">
                <a:solidFill>
                  <a:schemeClr val="bg1"/>
                </a:solidFill>
                <a:latin typeface="+mn-lt"/>
              </a:defRPr>
            </a:lvl1pPr>
          </a:lstStyle>
          <a:p>
            <a:r>
              <a:rPr lang="en-US"/>
              <a:t>Copyright © 2015 Accenture  All rights reserved.</a:t>
            </a:r>
            <a:endParaRPr lang="en-US" dirty="0"/>
          </a:p>
        </p:txBody>
      </p:sp>
    </p:spTree>
  </p:cSld>
  <p:clrMap bg1="lt1" tx1="dk1" bg2="lt2" tx2="dk2" accent1="accent1" accent2="accent2" accent3="accent3" accent4="accent4" accent5="accent5" accent6="accent6" hlink="hlink" folHlink="folHlink"/>
  <p:sldLayoutIdLst>
    <p:sldLayoutId id="2147483732" r:id="rId1"/>
    <p:sldLayoutId id="2147483720" r:id="rId2"/>
    <p:sldLayoutId id="2147483728" r:id="rId3"/>
    <p:sldLayoutId id="2147483731" r:id="rId4"/>
    <p:sldLayoutId id="2147483721" r:id="rId5"/>
    <p:sldLayoutId id="2147483725" r:id="rId6"/>
    <p:sldLayoutId id="2147483744" r:id="rId7"/>
    <p:sldLayoutId id="2147483727" r:id="rId8"/>
    <p:sldLayoutId id="2147483729" r:id="rId9"/>
    <p:sldLayoutId id="2147483724" r:id="rId10"/>
    <p:sldLayoutId id="2147483736" r:id="rId11"/>
    <p:sldLayoutId id="2147483730" r:id="rId12"/>
    <p:sldLayoutId id="2147483745" r:id="rId13"/>
    <p:sldLayoutId id="2147483746" r:id="rId14"/>
    <p:sldLayoutId id="2147483749" r:id="rId15"/>
  </p:sldLayoutIdLst>
  <p:hf hdr="0" dt="0"/>
  <p:txStyles>
    <p:titleStyle>
      <a:lvl1pPr algn="l" rtl="0" eaLnBrk="1" fontAlgn="base" hangingPunct="1">
        <a:lnSpc>
          <a:spcPct val="100000"/>
        </a:lnSpc>
        <a:spcBef>
          <a:spcPct val="0"/>
        </a:spcBef>
        <a:spcAft>
          <a:spcPct val="0"/>
        </a:spcAft>
        <a:buFont typeface="Arial" charset="0"/>
        <a:defRPr lang="en-AU" sz="2800" kern="1200" spc="0" baseline="0" dirty="0" smtClean="0">
          <a:solidFill>
            <a:schemeClr val="tx1"/>
          </a:solidFill>
          <a:latin typeface="+mj-lt"/>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p:titleStyle>
    <p:body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codicesoftware.blogspot.com/2010/11/version-control-timeline.html"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www.sonatype.org/nexus/"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upload.wikimedia.org/wikipedia/commons/c/c3/BarneyOldfieldHenryFord.jpg"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upload.wikimedia.org/wikipedia/commons/8/82/Henry_Ford_at_Edison's_home_in_Ft._Myers_Florida_1914_detail_LC-LC-USZ62-131044.png" TargetMode="Externa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hyperlink" Target="https://www.facebook.com/notes/kent-beck/making-making-manifesto/857477870951745" TargetMode="External"/><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ITIL"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en.wikipedia.org/wiki/Server_(computing)" TargetMode="External"/><Relationship Id="rId5" Type="http://schemas.openxmlformats.org/officeDocument/2006/relationships/hyperlink" Target="http://en.wikipedia.org/wiki/Information_system" TargetMode="External"/><Relationship Id="rId4" Type="http://schemas.openxmlformats.org/officeDocument/2006/relationships/hyperlink" Target="http://en.wikipedia.org/wiki/ITSM"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hyperlink" Target="https://ams.accenture.com/wiki/display/DOT/Module+2+Introduction" TargetMode="External"/><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upload.wikimedia.org/wikipedia/commons/7/7f/ConfiurationActivityModel.png"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hyperlink" Target="http://www.pica.army.mil/PROD_TECHDATA/Files/MIL-HDBK-61A.pdf" TargetMode="External"/><Relationship Id="rId4" Type="http://schemas.openxmlformats.org/officeDocument/2006/relationships/hyperlink" Target="https://methodology.accenture.com/ppsm/#prac.configuration_mgmt/guidances/practices/Configuration%20Management_A1D0FCF3.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12factor.net/build-release-run"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5613" y="1794245"/>
            <a:ext cx="5858787" cy="996950"/>
          </a:xfrm>
        </p:spPr>
        <p:txBody>
          <a:bodyPr/>
          <a:lstStyle/>
          <a:p>
            <a:r>
              <a:rPr lang="en-GB" dirty="0"/>
              <a:t>Module 2:</a:t>
            </a:r>
            <a:br>
              <a:rPr lang="en-GB" dirty="0"/>
            </a:br>
            <a:r>
              <a:rPr lang="en-GB" dirty="0"/>
              <a:t>Software Configuration Management Applied</a:t>
            </a:r>
          </a:p>
        </p:txBody>
      </p:sp>
      <p:sp>
        <p:nvSpPr>
          <p:cNvPr id="8" name="Text Placeholder 7"/>
          <p:cNvSpPr>
            <a:spLocks noGrp="1"/>
          </p:cNvSpPr>
          <p:nvPr>
            <p:ph type="body" sz="quarter" idx="10"/>
          </p:nvPr>
        </p:nvSpPr>
        <p:spPr>
          <a:xfrm>
            <a:off x="455613" y="2864971"/>
            <a:ext cx="4010024" cy="467562"/>
          </a:xfrm>
        </p:spPr>
        <p:txBody>
          <a:bodyPr/>
          <a:lstStyle/>
          <a:p>
            <a:r>
              <a:rPr lang="en-AU" dirty="0"/>
              <a:t>DevOps Academy</a:t>
            </a:r>
          </a:p>
        </p:txBody>
      </p:sp>
    </p:spTree>
    <p:extLst>
      <p:ext uri="{BB962C8B-B14F-4D97-AF65-F5344CB8AC3E}">
        <p14:creationId xmlns:p14="http://schemas.microsoft.com/office/powerpoint/2010/main" val="2602283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5599" r="5599"/>
          <a:stretch/>
        </p:blipFill>
        <p:spPr>
          <a:xfrm>
            <a:off x="0" y="1"/>
            <a:ext cx="9144000" cy="6857998"/>
          </a:xfrm>
          <a:prstGeom prst="rect">
            <a:avLst/>
          </a:prstGeom>
        </p:spPr>
      </p:pic>
      <p:sp>
        <p:nvSpPr>
          <p:cNvPr id="2" name="Rectangle 1"/>
          <p:cNvSpPr/>
          <p:nvPr/>
        </p:nvSpPr>
        <p:spPr>
          <a:xfrm>
            <a:off x="0" y="0"/>
            <a:ext cx="9144000" cy="6857999"/>
          </a:xfrm>
          <a:prstGeom prst="rect">
            <a:avLst/>
          </a:prstGeom>
          <a:gradFill flip="none" rotWithShape="1">
            <a:gsLst>
              <a:gs pos="0">
                <a:schemeClr val="accent1">
                  <a:alpha val="0"/>
                </a:schemeClr>
              </a:gs>
              <a:gs pos="73000">
                <a:schemeClr val="accent1">
                  <a:shade val="67500"/>
                  <a:satMod val="115000"/>
                  <a:alpha val="0"/>
                </a:schemeClr>
              </a:gs>
              <a:gs pos="100000">
                <a:srgbClr val="002200"/>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1"/>
            <a:ext cx="9144000" cy="6857999"/>
          </a:xfrm>
          <a:prstGeom prst="rect">
            <a:avLst/>
          </a:prstGeom>
          <a:gradFill flip="none" rotWithShape="1">
            <a:gsLst>
              <a:gs pos="0">
                <a:schemeClr val="accent1">
                  <a:alpha val="0"/>
                </a:schemeClr>
              </a:gs>
              <a:gs pos="73000">
                <a:schemeClr val="accent1">
                  <a:shade val="67500"/>
                  <a:satMod val="115000"/>
                  <a:alpha val="0"/>
                </a:schemeClr>
              </a:gs>
              <a:gs pos="89000">
                <a:srgbClr val="002200"/>
              </a:gs>
            </a:gsLst>
            <a:path path="circle">
              <a:fillToRect l="100000" t="100000"/>
            </a:path>
            <a:tileRect r="-100000" b="-10000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ctrTitle"/>
          </p:nvPr>
        </p:nvSpPr>
        <p:spPr/>
        <p:txBody>
          <a:bodyPr/>
          <a:lstStyle/>
          <a:p>
            <a:r>
              <a:rPr lang="en-US"/>
              <a:t>VERSION CONTROL </a:t>
            </a:r>
            <a:br>
              <a:rPr lang="en-US"/>
            </a:br>
            <a:r>
              <a:rPr lang="en-US"/>
              <a:t>AND VERSION CONTROL SYSTEMS</a:t>
            </a:r>
            <a:endParaRPr lang="en-US" dirty="0"/>
          </a:p>
        </p:txBody>
      </p:sp>
      <p:sp>
        <p:nvSpPr>
          <p:cNvPr id="24" name="Slide Number Placeholder 1"/>
          <p:cNvSpPr>
            <a:spLocks noGrp="1"/>
          </p:cNvSpPr>
          <p:nvPr>
            <p:ph type="sldNum" sz="quarter" idx="11"/>
          </p:nvPr>
        </p:nvSpPr>
        <p:spPr/>
        <p:txBody>
          <a:bodyPr/>
          <a:lstStyle/>
          <a:p>
            <a:r>
              <a:rPr lang="en-US"/>
              <a:t>Page </a:t>
            </a:r>
            <a:fld id="{90CBDC3A-D49F-4631-A8C7-55D59B33E5FA}" type="slidenum">
              <a:rPr lang="en-US" smtClean="0"/>
              <a:pPr/>
              <a:t>10</a:t>
            </a:fld>
            <a:endParaRPr lang="en-US" dirty="0"/>
          </a:p>
        </p:txBody>
      </p:sp>
      <p:sp>
        <p:nvSpPr>
          <p:cNvPr id="25" name="Footer Placeholder 4"/>
          <p:cNvSpPr>
            <a:spLocks noGrp="1"/>
          </p:cNvSpPr>
          <p:nvPr>
            <p:ph type="ftr" sz="quarter" idx="12"/>
          </p:nvPr>
        </p:nvSpPr>
        <p:spPr/>
        <p:txBody>
          <a:bodyPr/>
          <a:lstStyle/>
          <a:p>
            <a:r>
              <a:rPr lang="en-AU"/>
              <a:t>Copyright © 2015 Accenture  All rights reserved.</a:t>
            </a:r>
            <a:endParaRPr lang="en-AU" dirty="0"/>
          </a:p>
        </p:txBody>
      </p:sp>
      <p:grpSp>
        <p:nvGrpSpPr>
          <p:cNvPr id="16" name="Group 15"/>
          <p:cNvGrpSpPr/>
          <p:nvPr/>
        </p:nvGrpSpPr>
        <p:grpSpPr>
          <a:xfrm>
            <a:off x="482802" y="1723933"/>
            <a:ext cx="929682" cy="929680"/>
            <a:chOff x="482802" y="2072373"/>
            <a:chExt cx="929682" cy="929680"/>
          </a:xfrm>
        </p:grpSpPr>
        <p:sp>
          <p:nvSpPr>
            <p:cNvPr id="175" name="Oval 174"/>
            <p:cNvSpPr/>
            <p:nvPr/>
          </p:nvSpPr>
          <p:spPr>
            <a:xfrm>
              <a:off x="482802" y="2072373"/>
              <a:ext cx="929682" cy="929680"/>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1" name="Group 10"/>
            <p:cNvGrpSpPr/>
            <p:nvPr/>
          </p:nvGrpSpPr>
          <p:grpSpPr>
            <a:xfrm>
              <a:off x="689674" y="2271490"/>
              <a:ext cx="515937" cy="531443"/>
              <a:chOff x="-1168400" y="2544763"/>
              <a:chExt cx="581025" cy="598487"/>
            </a:xfrm>
            <a:solidFill>
              <a:schemeClr val="accent4"/>
            </a:solidFill>
          </p:grpSpPr>
          <p:sp>
            <p:nvSpPr>
              <p:cNvPr id="7" name="Freeform 6"/>
              <p:cNvSpPr>
                <a:spLocks/>
              </p:cNvSpPr>
              <p:nvPr/>
            </p:nvSpPr>
            <p:spPr bwMode="auto">
              <a:xfrm>
                <a:off x="-1168400" y="2544763"/>
                <a:ext cx="130175" cy="598487"/>
              </a:xfrm>
              <a:custGeom>
                <a:avLst/>
                <a:gdLst>
                  <a:gd name="T0" fmla="*/ 397 w 527"/>
                  <a:gd name="T1" fmla="*/ 872 h 2412"/>
                  <a:gd name="T2" fmla="*/ 397 w 527"/>
                  <a:gd name="T3" fmla="*/ 138 h 2412"/>
                  <a:gd name="T4" fmla="*/ 259 w 527"/>
                  <a:gd name="T5" fmla="*/ 0 h 2412"/>
                  <a:gd name="T6" fmla="*/ 259 w 527"/>
                  <a:gd name="T7" fmla="*/ 0 h 2412"/>
                  <a:gd name="T8" fmla="*/ 121 w 527"/>
                  <a:gd name="T9" fmla="*/ 138 h 2412"/>
                  <a:gd name="T10" fmla="*/ 121 w 527"/>
                  <a:gd name="T11" fmla="*/ 872 h 2412"/>
                  <a:gd name="T12" fmla="*/ 0 w 527"/>
                  <a:gd name="T13" fmla="*/ 1004 h 2412"/>
                  <a:gd name="T14" fmla="*/ 0 w 527"/>
                  <a:gd name="T15" fmla="*/ 1166 h 2412"/>
                  <a:gd name="T16" fmla="*/ 121 w 527"/>
                  <a:gd name="T17" fmla="*/ 1297 h 2412"/>
                  <a:gd name="T18" fmla="*/ 121 w 527"/>
                  <a:gd name="T19" fmla="*/ 2274 h 2412"/>
                  <a:gd name="T20" fmla="*/ 259 w 527"/>
                  <a:gd name="T21" fmla="*/ 2412 h 2412"/>
                  <a:gd name="T22" fmla="*/ 259 w 527"/>
                  <a:gd name="T23" fmla="*/ 2412 h 2412"/>
                  <a:gd name="T24" fmla="*/ 397 w 527"/>
                  <a:gd name="T25" fmla="*/ 2274 h 2412"/>
                  <a:gd name="T26" fmla="*/ 397 w 527"/>
                  <a:gd name="T27" fmla="*/ 1297 h 2412"/>
                  <a:gd name="T28" fmla="*/ 527 w 527"/>
                  <a:gd name="T29" fmla="*/ 1166 h 2412"/>
                  <a:gd name="T30" fmla="*/ 527 w 527"/>
                  <a:gd name="T31" fmla="*/ 1004 h 2412"/>
                  <a:gd name="T32" fmla="*/ 397 w 527"/>
                  <a:gd name="T33" fmla="*/ 872 h 2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7" h="2412">
                    <a:moveTo>
                      <a:pt x="397" y="872"/>
                    </a:moveTo>
                    <a:cubicBezTo>
                      <a:pt x="397" y="138"/>
                      <a:pt x="397" y="138"/>
                      <a:pt x="397" y="138"/>
                    </a:cubicBezTo>
                    <a:cubicBezTo>
                      <a:pt x="397" y="62"/>
                      <a:pt x="335" y="0"/>
                      <a:pt x="259" y="0"/>
                    </a:cubicBezTo>
                    <a:cubicBezTo>
                      <a:pt x="259" y="0"/>
                      <a:pt x="259" y="0"/>
                      <a:pt x="259" y="0"/>
                    </a:cubicBezTo>
                    <a:cubicBezTo>
                      <a:pt x="183" y="0"/>
                      <a:pt x="121" y="62"/>
                      <a:pt x="121" y="138"/>
                    </a:cubicBezTo>
                    <a:cubicBezTo>
                      <a:pt x="121" y="872"/>
                      <a:pt x="121" y="872"/>
                      <a:pt x="121" y="872"/>
                    </a:cubicBezTo>
                    <a:cubicBezTo>
                      <a:pt x="53" y="877"/>
                      <a:pt x="0" y="934"/>
                      <a:pt x="0" y="1004"/>
                    </a:cubicBezTo>
                    <a:cubicBezTo>
                      <a:pt x="0" y="1166"/>
                      <a:pt x="0" y="1166"/>
                      <a:pt x="0" y="1166"/>
                    </a:cubicBezTo>
                    <a:cubicBezTo>
                      <a:pt x="0" y="1235"/>
                      <a:pt x="53" y="1292"/>
                      <a:pt x="121" y="1297"/>
                    </a:cubicBezTo>
                    <a:cubicBezTo>
                      <a:pt x="121" y="2274"/>
                      <a:pt x="121" y="2274"/>
                      <a:pt x="121" y="2274"/>
                    </a:cubicBezTo>
                    <a:cubicBezTo>
                      <a:pt x="121" y="2350"/>
                      <a:pt x="183" y="2412"/>
                      <a:pt x="259" y="2412"/>
                    </a:cubicBezTo>
                    <a:cubicBezTo>
                      <a:pt x="259" y="2412"/>
                      <a:pt x="259" y="2412"/>
                      <a:pt x="259" y="2412"/>
                    </a:cubicBezTo>
                    <a:cubicBezTo>
                      <a:pt x="335" y="2412"/>
                      <a:pt x="397" y="2350"/>
                      <a:pt x="397" y="2274"/>
                    </a:cubicBezTo>
                    <a:cubicBezTo>
                      <a:pt x="397" y="1297"/>
                      <a:pt x="397" y="1297"/>
                      <a:pt x="397" y="1297"/>
                    </a:cubicBezTo>
                    <a:cubicBezTo>
                      <a:pt x="469" y="1297"/>
                      <a:pt x="527" y="1238"/>
                      <a:pt x="527" y="1166"/>
                    </a:cubicBezTo>
                    <a:cubicBezTo>
                      <a:pt x="527" y="1004"/>
                      <a:pt x="527" y="1004"/>
                      <a:pt x="527" y="1004"/>
                    </a:cubicBezTo>
                    <a:cubicBezTo>
                      <a:pt x="527" y="931"/>
                      <a:pt x="469" y="872"/>
                      <a:pt x="397" y="8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1019175" y="2544763"/>
                <a:ext cx="131763" cy="598487"/>
              </a:xfrm>
              <a:custGeom>
                <a:avLst/>
                <a:gdLst>
                  <a:gd name="T0" fmla="*/ 402 w 528"/>
                  <a:gd name="T1" fmla="*/ 1586 h 2412"/>
                  <a:gd name="T2" fmla="*/ 402 w 528"/>
                  <a:gd name="T3" fmla="*/ 138 h 2412"/>
                  <a:gd name="T4" fmla="*/ 264 w 528"/>
                  <a:gd name="T5" fmla="*/ 0 h 2412"/>
                  <a:gd name="T6" fmla="*/ 264 w 528"/>
                  <a:gd name="T7" fmla="*/ 0 h 2412"/>
                  <a:gd name="T8" fmla="*/ 126 w 528"/>
                  <a:gd name="T9" fmla="*/ 138 h 2412"/>
                  <a:gd name="T10" fmla="*/ 126 w 528"/>
                  <a:gd name="T11" fmla="*/ 1586 h 2412"/>
                  <a:gd name="T12" fmla="*/ 0 w 528"/>
                  <a:gd name="T13" fmla="*/ 1717 h 2412"/>
                  <a:gd name="T14" fmla="*/ 0 w 528"/>
                  <a:gd name="T15" fmla="*/ 1879 h 2412"/>
                  <a:gd name="T16" fmla="*/ 126 w 528"/>
                  <a:gd name="T17" fmla="*/ 2011 h 2412"/>
                  <a:gd name="T18" fmla="*/ 126 w 528"/>
                  <a:gd name="T19" fmla="*/ 2274 h 2412"/>
                  <a:gd name="T20" fmla="*/ 264 w 528"/>
                  <a:gd name="T21" fmla="*/ 2412 h 2412"/>
                  <a:gd name="T22" fmla="*/ 264 w 528"/>
                  <a:gd name="T23" fmla="*/ 2412 h 2412"/>
                  <a:gd name="T24" fmla="*/ 402 w 528"/>
                  <a:gd name="T25" fmla="*/ 2274 h 2412"/>
                  <a:gd name="T26" fmla="*/ 402 w 528"/>
                  <a:gd name="T27" fmla="*/ 2011 h 2412"/>
                  <a:gd name="T28" fmla="*/ 528 w 528"/>
                  <a:gd name="T29" fmla="*/ 1879 h 2412"/>
                  <a:gd name="T30" fmla="*/ 528 w 528"/>
                  <a:gd name="T31" fmla="*/ 1717 h 2412"/>
                  <a:gd name="T32" fmla="*/ 402 w 528"/>
                  <a:gd name="T33" fmla="*/ 1586 h 2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8" h="2412">
                    <a:moveTo>
                      <a:pt x="402" y="1586"/>
                    </a:moveTo>
                    <a:cubicBezTo>
                      <a:pt x="402" y="138"/>
                      <a:pt x="402" y="138"/>
                      <a:pt x="402" y="138"/>
                    </a:cubicBezTo>
                    <a:cubicBezTo>
                      <a:pt x="402" y="62"/>
                      <a:pt x="340" y="0"/>
                      <a:pt x="264" y="0"/>
                    </a:cubicBezTo>
                    <a:cubicBezTo>
                      <a:pt x="264" y="0"/>
                      <a:pt x="264" y="0"/>
                      <a:pt x="264" y="0"/>
                    </a:cubicBezTo>
                    <a:cubicBezTo>
                      <a:pt x="188" y="0"/>
                      <a:pt x="126" y="62"/>
                      <a:pt x="126" y="138"/>
                    </a:cubicBezTo>
                    <a:cubicBezTo>
                      <a:pt x="126" y="1586"/>
                      <a:pt x="126" y="1586"/>
                      <a:pt x="126" y="1586"/>
                    </a:cubicBezTo>
                    <a:cubicBezTo>
                      <a:pt x="56" y="1589"/>
                      <a:pt x="0" y="1647"/>
                      <a:pt x="0" y="1717"/>
                    </a:cubicBezTo>
                    <a:cubicBezTo>
                      <a:pt x="0" y="1879"/>
                      <a:pt x="0" y="1879"/>
                      <a:pt x="0" y="1879"/>
                    </a:cubicBezTo>
                    <a:cubicBezTo>
                      <a:pt x="0" y="1950"/>
                      <a:pt x="56" y="2008"/>
                      <a:pt x="126" y="2011"/>
                    </a:cubicBezTo>
                    <a:cubicBezTo>
                      <a:pt x="126" y="2274"/>
                      <a:pt x="126" y="2274"/>
                      <a:pt x="126" y="2274"/>
                    </a:cubicBezTo>
                    <a:cubicBezTo>
                      <a:pt x="126" y="2350"/>
                      <a:pt x="188" y="2412"/>
                      <a:pt x="264" y="2412"/>
                    </a:cubicBezTo>
                    <a:cubicBezTo>
                      <a:pt x="264" y="2412"/>
                      <a:pt x="264" y="2412"/>
                      <a:pt x="264" y="2412"/>
                    </a:cubicBezTo>
                    <a:cubicBezTo>
                      <a:pt x="340" y="2412"/>
                      <a:pt x="402" y="2350"/>
                      <a:pt x="402" y="2274"/>
                    </a:cubicBezTo>
                    <a:cubicBezTo>
                      <a:pt x="402" y="2011"/>
                      <a:pt x="402" y="2011"/>
                      <a:pt x="402" y="2011"/>
                    </a:cubicBezTo>
                    <a:cubicBezTo>
                      <a:pt x="472" y="2008"/>
                      <a:pt x="528" y="1950"/>
                      <a:pt x="528" y="1879"/>
                    </a:cubicBezTo>
                    <a:cubicBezTo>
                      <a:pt x="528" y="1717"/>
                      <a:pt x="528" y="1717"/>
                      <a:pt x="528" y="1717"/>
                    </a:cubicBezTo>
                    <a:cubicBezTo>
                      <a:pt x="528" y="1647"/>
                      <a:pt x="472" y="1589"/>
                      <a:pt x="402" y="15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868363" y="2544763"/>
                <a:ext cx="130175" cy="598487"/>
              </a:xfrm>
              <a:custGeom>
                <a:avLst/>
                <a:gdLst>
                  <a:gd name="T0" fmla="*/ 402 w 528"/>
                  <a:gd name="T1" fmla="*/ 344 h 2412"/>
                  <a:gd name="T2" fmla="*/ 402 w 528"/>
                  <a:gd name="T3" fmla="*/ 138 h 2412"/>
                  <a:gd name="T4" fmla="*/ 264 w 528"/>
                  <a:gd name="T5" fmla="*/ 0 h 2412"/>
                  <a:gd name="T6" fmla="*/ 264 w 528"/>
                  <a:gd name="T7" fmla="*/ 0 h 2412"/>
                  <a:gd name="T8" fmla="*/ 126 w 528"/>
                  <a:gd name="T9" fmla="*/ 138 h 2412"/>
                  <a:gd name="T10" fmla="*/ 126 w 528"/>
                  <a:gd name="T11" fmla="*/ 344 h 2412"/>
                  <a:gd name="T12" fmla="*/ 0 w 528"/>
                  <a:gd name="T13" fmla="*/ 476 h 2412"/>
                  <a:gd name="T14" fmla="*/ 0 w 528"/>
                  <a:gd name="T15" fmla="*/ 638 h 2412"/>
                  <a:gd name="T16" fmla="*/ 126 w 528"/>
                  <a:gd name="T17" fmla="*/ 769 h 2412"/>
                  <a:gd name="T18" fmla="*/ 126 w 528"/>
                  <a:gd name="T19" fmla="*/ 2274 h 2412"/>
                  <a:gd name="T20" fmla="*/ 264 w 528"/>
                  <a:gd name="T21" fmla="*/ 2412 h 2412"/>
                  <a:gd name="T22" fmla="*/ 264 w 528"/>
                  <a:gd name="T23" fmla="*/ 2412 h 2412"/>
                  <a:gd name="T24" fmla="*/ 402 w 528"/>
                  <a:gd name="T25" fmla="*/ 2274 h 2412"/>
                  <a:gd name="T26" fmla="*/ 402 w 528"/>
                  <a:gd name="T27" fmla="*/ 769 h 2412"/>
                  <a:gd name="T28" fmla="*/ 528 w 528"/>
                  <a:gd name="T29" fmla="*/ 638 h 2412"/>
                  <a:gd name="T30" fmla="*/ 528 w 528"/>
                  <a:gd name="T31" fmla="*/ 476 h 2412"/>
                  <a:gd name="T32" fmla="*/ 402 w 528"/>
                  <a:gd name="T33" fmla="*/ 344 h 2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8" h="2412">
                    <a:moveTo>
                      <a:pt x="402" y="344"/>
                    </a:moveTo>
                    <a:cubicBezTo>
                      <a:pt x="402" y="138"/>
                      <a:pt x="402" y="138"/>
                      <a:pt x="402" y="138"/>
                    </a:cubicBezTo>
                    <a:cubicBezTo>
                      <a:pt x="402" y="62"/>
                      <a:pt x="340" y="0"/>
                      <a:pt x="264" y="0"/>
                    </a:cubicBezTo>
                    <a:cubicBezTo>
                      <a:pt x="264" y="0"/>
                      <a:pt x="264" y="0"/>
                      <a:pt x="264" y="0"/>
                    </a:cubicBezTo>
                    <a:cubicBezTo>
                      <a:pt x="188" y="0"/>
                      <a:pt x="126" y="62"/>
                      <a:pt x="126" y="138"/>
                    </a:cubicBezTo>
                    <a:cubicBezTo>
                      <a:pt x="126" y="344"/>
                      <a:pt x="126" y="344"/>
                      <a:pt x="126" y="344"/>
                    </a:cubicBezTo>
                    <a:cubicBezTo>
                      <a:pt x="56" y="347"/>
                      <a:pt x="0" y="405"/>
                      <a:pt x="0" y="476"/>
                    </a:cubicBezTo>
                    <a:cubicBezTo>
                      <a:pt x="0" y="638"/>
                      <a:pt x="0" y="638"/>
                      <a:pt x="0" y="638"/>
                    </a:cubicBezTo>
                    <a:cubicBezTo>
                      <a:pt x="0" y="708"/>
                      <a:pt x="56" y="766"/>
                      <a:pt x="126" y="769"/>
                    </a:cubicBezTo>
                    <a:cubicBezTo>
                      <a:pt x="126" y="2274"/>
                      <a:pt x="126" y="2274"/>
                      <a:pt x="126" y="2274"/>
                    </a:cubicBezTo>
                    <a:cubicBezTo>
                      <a:pt x="126" y="2350"/>
                      <a:pt x="188" y="2412"/>
                      <a:pt x="264" y="2412"/>
                    </a:cubicBezTo>
                    <a:cubicBezTo>
                      <a:pt x="264" y="2412"/>
                      <a:pt x="264" y="2412"/>
                      <a:pt x="264" y="2412"/>
                    </a:cubicBezTo>
                    <a:cubicBezTo>
                      <a:pt x="340" y="2412"/>
                      <a:pt x="402" y="2350"/>
                      <a:pt x="402" y="2274"/>
                    </a:cubicBezTo>
                    <a:cubicBezTo>
                      <a:pt x="402" y="769"/>
                      <a:pt x="402" y="769"/>
                      <a:pt x="402" y="769"/>
                    </a:cubicBezTo>
                    <a:cubicBezTo>
                      <a:pt x="472" y="766"/>
                      <a:pt x="528" y="708"/>
                      <a:pt x="528" y="638"/>
                    </a:cubicBezTo>
                    <a:cubicBezTo>
                      <a:pt x="528" y="476"/>
                      <a:pt x="528" y="476"/>
                      <a:pt x="528" y="476"/>
                    </a:cubicBezTo>
                    <a:cubicBezTo>
                      <a:pt x="528" y="405"/>
                      <a:pt x="472" y="347"/>
                      <a:pt x="402" y="3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717550" y="2544763"/>
                <a:ext cx="130175" cy="598487"/>
              </a:xfrm>
              <a:custGeom>
                <a:avLst/>
                <a:gdLst>
                  <a:gd name="T0" fmla="*/ 402 w 528"/>
                  <a:gd name="T1" fmla="*/ 1295 h 2412"/>
                  <a:gd name="T2" fmla="*/ 402 w 528"/>
                  <a:gd name="T3" fmla="*/ 138 h 2412"/>
                  <a:gd name="T4" fmla="*/ 264 w 528"/>
                  <a:gd name="T5" fmla="*/ 0 h 2412"/>
                  <a:gd name="T6" fmla="*/ 264 w 528"/>
                  <a:gd name="T7" fmla="*/ 0 h 2412"/>
                  <a:gd name="T8" fmla="*/ 126 w 528"/>
                  <a:gd name="T9" fmla="*/ 138 h 2412"/>
                  <a:gd name="T10" fmla="*/ 126 w 528"/>
                  <a:gd name="T11" fmla="*/ 1295 h 2412"/>
                  <a:gd name="T12" fmla="*/ 0 w 528"/>
                  <a:gd name="T13" fmla="*/ 1426 h 2412"/>
                  <a:gd name="T14" fmla="*/ 0 w 528"/>
                  <a:gd name="T15" fmla="*/ 1588 h 2412"/>
                  <a:gd name="T16" fmla="*/ 126 w 528"/>
                  <a:gd name="T17" fmla="*/ 1720 h 2412"/>
                  <a:gd name="T18" fmla="*/ 126 w 528"/>
                  <a:gd name="T19" fmla="*/ 2274 h 2412"/>
                  <a:gd name="T20" fmla="*/ 264 w 528"/>
                  <a:gd name="T21" fmla="*/ 2412 h 2412"/>
                  <a:gd name="T22" fmla="*/ 264 w 528"/>
                  <a:gd name="T23" fmla="*/ 2412 h 2412"/>
                  <a:gd name="T24" fmla="*/ 402 w 528"/>
                  <a:gd name="T25" fmla="*/ 2274 h 2412"/>
                  <a:gd name="T26" fmla="*/ 402 w 528"/>
                  <a:gd name="T27" fmla="*/ 1720 h 2412"/>
                  <a:gd name="T28" fmla="*/ 528 w 528"/>
                  <a:gd name="T29" fmla="*/ 1588 h 2412"/>
                  <a:gd name="T30" fmla="*/ 528 w 528"/>
                  <a:gd name="T31" fmla="*/ 1426 h 2412"/>
                  <a:gd name="T32" fmla="*/ 402 w 528"/>
                  <a:gd name="T33" fmla="*/ 1295 h 2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8" h="2412">
                    <a:moveTo>
                      <a:pt x="402" y="1295"/>
                    </a:moveTo>
                    <a:cubicBezTo>
                      <a:pt x="402" y="138"/>
                      <a:pt x="402" y="138"/>
                      <a:pt x="402" y="138"/>
                    </a:cubicBezTo>
                    <a:cubicBezTo>
                      <a:pt x="402" y="62"/>
                      <a:pt x="340" y="0"/>
                      <a:pt x="264" y="0"/>
                    </a:cubicBezTo>
                    <a:cubicBezTo>
                      <a:pt x="264" y="0"/>
                      <a:pt x="264" y="0"/>
                      <a:pt x="264" y="0"/>
                    </a:cubicBezTo>
                    <a:cubicBezTo>
                      <a:pt x="188" y="0"/>
                      <a:pt x="126" y="62"/>
                      <a:pt x="126" y="138"/>
                    </a:cubicBezTo>
                    <a:cubicBezTo>
                      <a:pt x="126" y="1295"/>
                      <a:pt x="126" y="1295"/>
                      <a:pt x="126" y="1295"/>
                    </a:cubicBezTo>
                    <a:cubicBezTo>
                      <a:pt x="56" y="1298"/>
                      <a:pt x="0" y="1356"/>
                      <a:pt x="0" y="1426"/>
                    </a:cubicBezTo>
                    <a:cubicBezTo>
                      <a:pt x="0" y="1588"/>
                      <a:pt x="0" y="1588"/>
                      <a:pt x="0" y="1588"/>
                    </a:cubicBezTo>
                    <a:cubicBezTo>
                      <a:pt x="0" y="1659"/>
                      <a:pt x="56" y="1717"/>
                      <a:pt x="126" y="1720"/>
                    </a:cubicBezTo>
                    <a:cubicBezTo>
                      <a:pt x="126" y="2274"/>
                      <a:pt x="126" y="2274"/>
                      <a:pt x="126" y="2274"/>
                    </a:cubicBezTo>
                    <a:cubicBezTo>
                      <a:pt x="126" y="2350"/>
                      <a:pt x="188" y="2412"/>
                      <a:pt x="264" y="2412"/>
                    </a:cubicBezTo>
                    <a:cubicBezTo>
                      <a:pt x="264" y="2412"/>
                      <a:pt x="264" y="2412"/>
                      <a:pt x="264" y="2412"/>
                    </a:cubicBezTo>
                    <a:cubicBezTo>
                      <a:pt x="340" y="2412"/>
                      <a:pt x="402" y="2350"/>
                      <a:pt x="402" y="2274"/>
                    </a:cubicBezTo>
                    <a:cubicBezTo>
                      <a:pt x="402" y="1720"/>
                      <a:pt x="402" y="1720"/>
                      <a:pt x="402" y="1720"/>
                    </a:cubicBezTo>
                    <a:cubicBezTo>
                      <a:pt x="472" y="1717"/>
                      <a:pt x="528" y="1659"/>
                      <a:pt x="528" y="1588"/>
                    </a:cubicBezTo>
                    <a:cubicBezTo>
                      <a:pt x="528" y="1426"/>
                      <a:pt x="528" y="1426"/>
                      <a:pt x="528" y="1426"/>
                    </a:cubicBezTo>
                    <a:cubicBezTo>
                      <a:pt x="528" y="1356"/>
                      <a:pt x="472" y="1298"/>
                      <a:pt x="402" y="12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365465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lide Number Placeholder 5"/>
          <p:cNvSpPr>
            <a:spLocks noGrp="1"/>
          </p:cNvSpPr>
          <p:nvPr>
            <p:ph type="sldNum" sz="quarter" idx="12"/>
          </p:nvPr>
        </p:nvSpPr>
        <p:spPr/>
        <p:txBody>
          <a:bodyPr/>
          <a:lstStyle/>
          <a:p>
            <a:r>
              <a:rPr lang="en-US"/>
              <a:t>Page </a:t>
            </a:r>
            <a:fld id="{90CBDC3A-D49F-4631-A8C7-55D59B33E5FA}" type="slidenum">
              <a:rPr lang="en-US" smtClean="0"/>
              <a:pPr/>
              <a:t>11</a:t>
            </a:fld>
            <a:endParaRPr lang="en-US" dirty="0"/>
          </a:p>
        </p:txBody>
      </p:sp>
      <p:sp>
        <p:nvSpPr>
          <p:cNvPr id="4" name="Title 3"/>
          <p:cNvSpPr>
            <a:spLocks noGrp="1"/>
          </p:cNvSpPr>
          <p:nvPr>
            <p:ph type="title"/>
          </p:nvPr>
        </p:nvSpPr>
        <p:spPr/>
        <p:txBody>
          <a:bodyPr/>
          <a:lstStyle/>
          <a:p>
            <a:r>
              <a:rPr lang="en-GB"/>
              <a:t>Version Control</a:t>
            </a:r>
            <a:endParaRPr lang="en-GB" dirty="0"/>
          </a:p>
        </p:txBody>
      </p:sp>
      <p:sp>
        <p:nvSpPr>
          <p:cNvPr id="2" name="Text Placeholder 1"/>
          <p:cNvSpPr>
            <a:spLocks noGrp="1"/>
          </p:cNvSpPr>
          <p:nvPr>
            <p:ph type="body" sz="quarter" idx="10"/>
          </p:nvPr>
        </p:nvSpPr>
        <p:spPr/>
        <p:txBody>
          <a:bodyPr/>
          <a:lstStyle/>
          <a:p>
            <a:r>
              <a:rPr lang="en-GB"/>
              <a:t>Understanding Version Control</a:t>
            </a:r>
          </a:p>
          <a:p>
            <a:endParaRPr lang="en-GB" dirty="0"/>
          </a:p>
        </p:txBody>
      </p:sp>
      <p:sp>
        <p:nvSpPr>
          <p:cNvPr id="77" name="Footer Placeholder 4"/>
          <p:cNvSpPr>
            <a:spLocks noGrp="1"/>
          </p:cNvSpPr>
          <p:nvPr>
            <p:ph type="ftr" sz="quarter" idx="13"/>
          </p:nvPr>
        </p:nvSpPr>
        <p:spPr/>
        <p:txBody>
          <a:bodyPr/>
          <a:lstStyle/>
          <a:p>
            <a:r>
              <a:rPr lang="en-AU"/>
              <a:t>Copyright © 2015 Accenture  All rights reserved.</a:t>
            </a:r>
            <a:endParaRPr lang="en-AU" dirty="0"/>
          </a:p>
        </p:txBody>
      </p:sp>
      <p:grpSp>
        <p:nvGrpSpPr>
          <p:cNvPr id="5" name="Group 4"/>
          <p:cNvGrpSpPr/>
          <p:nvPr/>
        </p:nvGrpSpPr>
        <p:grpSpPr>
          <a:xfrm>
            <a:off x="1153968" y="1879200"/>
            <a:ext cx="1220202" cy="1220199"/>
            <a:chOff x="1153968" y="1832293"/>
            <a:chExt cx="1220202" cy="1220199"/>
          </a:xfrm>
        </p:grpSpPr>
        <p:grpSp>
          <p:nvGrpSpPr>
            <p:cNvPr id="26" name="Group 25"/>
            <p:cNvGrpSpPr/>
            <p:nvPr/>
          </p:nvGrpSpPr>
          <p:grpSpPr>
            <a:xfrm>
              <a:off x="1405747" y="2085834"/>
              <a:ext cx="712577" cy="733992"/>
              <a:chOff x="-1168400" y="2544763"/>
              <a:chExt cx="581025" cy="598487"/>
            </a:xfrm>
            <a:solidFill>
              <a:schemeClr val="accent1"/>
            </a:solidFill>
          </p:grpSpPr>
          <p:sp>
            <p:nvSpPr>
              <p:cNvPr id="27" name="Freeform 26"/>
              <p:cNvSpPr>
                <a:spLocks/>
              </p:cNvSpPr>
              <p:nvPr/>
            </p:nvSpPr>
            <p:spPr bwMode="auto">
              <a:xfrm>
                <a:off x="-1168400" y="2544763"/>
                <a:ext cx="130175" cy="598487"/>
              </a:xfrm>
              <a:custGeom>
                <a:avLst/>
                <a:gdLst>
                  <a:gd name="T0" fmla="*/ 397 w 527"/>
                  <a:gd name="T1" fmla="*/ 872 h 2412"/>
                  <a:gd name="T2" fmla="*/ 397 w 527"/>
                  <a:gd name="T3" fmla="*/ 138 h 2412"/>
                  <a:gd name="T4" fmla="*/ 259 w 527"/>
                  <a:gd name="T5" fmla="*/ 0 h 2412"/>
                  <a:gd name="T6" fmla="*/ 259 w 527"/>
                  <a:gd name="T7" fmla="*/ 0 h 2412"/>
                  <a:gd name="T8" fmla="*/ 121 w 527"/>
                  <a:gd name="T9" fmla="*/ 138 h 2412"/>
                  <a:gd name="T10" fmla="*/ 121 w 527"/>
                  <a:gd name="T11" fmla="*/ 872 h 2412"/>
                  <a:gd name="T12" fmla="*/ 0 w 527"/>
                  <a:gd name="T13" fmla="*/ 1004 h 2412"/>
                  <a:gd name="T14" fmla="*/ 0 w 527"/>
                  <a:gd name="T15" fmla="*/ 1166 h 2412"/>
                  <a:gd name="T16" fmla="*/ 121 w 527"/>
                  <a:gd name="T17" fmla="*/ 1297 h 2412"/>
                  <a:gd name="T18" fmla="*/ 121 w 527"/>
                  <a:gd name="T19" fmla="*/ 2274 h 2412"/>
                  <a:gd name="T20" fmla="*/ 259 w 527"/>
                  <a:gd name="T21" fmla="*/ 2412 h 2412"/>
                  <a:gd name="T22" fmla="*/ 259 w 527"/>
                  <a:gd name="T23" fmla="*/ 2412 h 2412"/>
                  <a:gd name="T24" fmla="*/ 397 w 527"/>
                  <a:gd name="T25" fmla="*/ 2274 h 2412"/>
                  <a:gd name="T26" fmla="*/ 397 w 527"/>
                  <a:gd name="T27" fmla="*/ 1297 h 2412"/>
                  <a:gd name="T28" fmla="*/ 527 w 527"/>
                  <a:gd name="T29" fmla="*/ 1166 h 2412"/>
                  <a:gd name="T30" fmla="*/ 527 w 527"/>
                  <a:gd name="T31" fmla="*/ 1004 h 2412"/>
                  <a:gd name="T32" fmla="*/ 397 w 527"/>
                  <a:gd name="T33" fmla="*/ 872 h 2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7" h="2412">
                    <a:moveTo>
                      <a:pt x="397" y="872"/>
                    </a:moveTo>
                    <a:cubicBezTo>
                      <a:pt x="397" y="138"/>
                      <a:pt x="397" y="138"/>
                      <a:pt x="397" y="138"/>
                    </a:cubicBezTo>
                    <a:cubicBezTo>
                      <a:pt x="397" y="62"/>
                      <a:pt x="335" y="0"/>
                      <a:pt x="259" y="0"/>
                    </a:cubicBezTo>
                    <a:cubicBezTo>
                      <a:pt x="259" y="0"/>
                      <a:pt x="259" y="0"/>
                      <a:pt x="259" y="0"/>
                    </a:cubicBezTo>
                    <a:cubicBezTo>
                      <a:pt x="183" y="0"/>
                      <a:pt x="121" y="62"/>
                      <a:pt x="121" y="138"/>
                    </a:cubicBezTo>
                    <a:cubicBezTo>
                      <a:pt x="121" y="872"/>
                      <a:pt x="121" y="872"/>
                      <a:pt x="121" y="872"/>
                    </a:cubicBezTo>
                    <a:cubicBezTo>
                      <a:pt x="53" y="877"/>
                      <a:pt x="0" y="934"/>
                      <a:pt x="0" y="1004"/>
                    </a:cubicBezTo>
                    <a:cubicBezTo>
                      <a:pt x="0" y="1166"/>
                      <a:pt x="0" y="1166"/>
                      <a:pt x="0" y="1166"/>
                    </a:cubicBezTo>
                    <a:cubicBezTo>
                      <a:pt x="0" y="1235"/>
                      <a:pt x="53" y="1292"/>
                      <a:pt x="121" y="1297"/>
                    </a:cubicBezTo>
                    <a:cubicBezTo>
                      <a:pt x="121" y="2274"/>
                      <a:pt x="121" y="2274"/>
                      <a:pt x="121" y="2274"/>
                    </a:cubicBezTo>
                    <a:cubicBezTo>
                      <a:pt x="121" y="2350"/>
                      <a:pt x="183" y="2412"/>
                      <a:pt x="259" y="2412"/>
                    </a:cubicBezTo>
                    <a:cubicBezTo>
                      <a:pt x="259" y="2412"/>
                      <a:pt x="259" y="2412"/>
                      <a:pt x="259" y="2412"/>
                    </a:cubicBezTo>
                    <a:cubicBezTo>
                      <a:pt x="335" y="2412"/>
                      <a:pt x="397" y="2350"/>
                      <a:pt x="397" y="2274"/>
                    </a:cubicBezTo>
                    <a:cubicBezTo>
                      <a:pt x="397" y="1297"/>
                      <a:pt x="397" y="1297"/>
                      <a:pt x="397" y="1297"/>
                    </a:cubicBezTo>
                    <a:cubicBezTo>
                      <a:pt x="469" y="1297"/>
                      <a:pt x="527" y="1238"/>
                      <a:pt x="527" y="1166"/>
                    </a:cubicBezTo>
                    <a:cubicBezTo>
                      <a:pt x="527" y="1004"/>
                      <a:pt x="527" y="1004"/>
                      <a:pt x="527" y="1004"/>
                    </a:cubicBezTo>
                    <a:cubicBezTo>
                      <a:pt x="527" y="931"/>
                      <a:pt x="469" y="872"/>
                      <a:pt x="397" y="8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p:nvSpPr>
            <p:spPr bwMode="auto">
              <a:xfrm>
                <a:off x="-1019175" y="2544763"/>
                <a:ext cx="131763" cy="598487"/>
              </a:xfrm>
              <a:custGeom>
                <a:avLst/>
                <a:gdLst>
                  <a:gd name="T0" fmla="*/ 402 w 528"/>
                  <a:gd name="T1" fmla="*/ 1586 h 2412"/>
                  <a:gd name="T2" fmla="*/ 402 w 528"/>
                  <a:gd name="T3" fmla="*/ 138 h 2412"/>
                  <a:gd name="T4" fmla="*/ 264 w 528"/>
                  <a:gd name="T5" fmla="*/ 0 h 2412"/>
                  <a:gd name="T6" fmla="*/ 264 w 528"/>
                  <a:gd name="T7" fmla="*/ 0 h 2412"/>
                  <a:gd name="T8" fmla="*/ 126 w 528"/>
                  <a:gd name="T9" fmla="*/ 138 h 2412"/>
                  <a:gd name="T10" fmla="*/ 126 w 528"/>
                  <a:gd name="T11" fmla="*/ 1586 h 2412"/>
                  <a:gd name="T12" fmla="*/ 0 w 528"/>
                  <a:gd name="T13" fmla="*/ 1717 h 2412"/>
                  <a:gd name="T14" fmla="*/ 0 w 528"/>
                  <a:gd name="T15" fmla="*/ 1879 h 2412"/>
                  <a:gd name="T16" fmla="*/ 126 w 528"/>
                  <a:gd name="T17" fmla="*/ 2011 h 2412"/>
                  <a:gd name="T18" fmla="*/ 126 w 528"/>
                  <a:gd name="T19" fmla="*/ 2274 h 2412"/>
                  <a:gd name="T20" fmla="*/ 264 w 528"/>
                  <a:gd name="T21" fmla="*/ 2412 h 2412"/>
                  <a:gd name="T22" fmla="*/ 264 w 528"/>
                  <a:gd name="T23" fmla="*/ 2412 h 2412"/>
                  <a:gd name="T24" fmla="*/ 402 w 528"/>
                  <a:gd name="T25" fmla="*/ 2274 h 2412"/>
                  <a:gd name="T26" fmla="*/ 402 w 528"/>
                  <a:gd name="T27" fmla="*/ 2011 h 2412"/>
                  <a:gd name="T28" fmla="*/ 528 w 528"/>
                  <a:gd name="T29" fmla="*/ 1879 h 2412"/>
                  <a:gd name="T30" fmla="*/ 528 w 528"/>
                  <a:gd name="T31" fmla="*/ 1717 h 2412"/>
                  <a:gd name="T32" fmla="*/ 402 w 528"/>
                  <a:gd name="T33" fmla="*/ 1586 h 2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8" h="2412">
                    <a:moveTo>
                      <a:pt x="402" y="1586"/>
                    </a:moveTo>
                    <a:cubicBezTo>
                      <a:pt x="402" y="138"/>
                      <a:pt x="402" y="138"/>
                      <a:pt x="402" y="138"/>
                    </a:cubicBezTo>
                    <a:cubicBezTo>
                      <a:pt x="402" y="62"/>
                      <a:pt x="340" y="0"/>
                      <a:pt x="264" y="0"/>
                    </a:cubicBezTo>
                    <a:cubicBezTo>
                      <a:pt x="264" y="0"/>
                      <a:pt x="264" y="0"/>
                      <a:pt x="264" y="0"/>
                    </a:cubicBezTo>
                    <a:cubicBezTo>
                      <a:pt x="188" y="0"/>
                      <a:pt x="126" y="62"/>
                      <a:pt x="126" y="138"/>
                    </a:cubicBezTo>
                    <a:cubicBezTo>
                      <a:pt x="126" y="1586"/>
                      <a:pt x="126" y="1586"/>
                      <a:pt x="126" y="1586"/>
                    </a:cubicBezTo>
                    <a:cubicBezTo>
                      <a:pt x="56" y="1589"/>
                      <a:pt x="0" y="1647"/>
                      <a:pt x="0" y="1717"/>
                    </a:cubicBezTo>
                    <a:cubicBezTo>
                      <a:pt x="0" y="1879"/>
                      <a:pt x="0" y="1879"/>
                      <a:pt x="0" y="1879"/>
                    </a:cubicBezTo>
                    <a:cubicBezTo>
                      <a:pt x="0" y="1950"/>
                      <a:pt x="56" y="2008"/>
                      <a:pt x="126" y="2011"/>
                    </a:cubicBezTo>
                    <a:cubicBezTo>
                      <a:pt x="126" y="2274"/>
                      <a:pt x="126" y="2274"/>
                      <a:pt x="126" y="2274"/>
                    </a:cubicBezTo>
                    <a:cubicBezTo>
                      <a:pt x="126" y="2350"/>
                      <a:pt x="188" y="2412"/>
                      <a:pt x="264" y="2412"/>
                    </a:cubicBezTo>
                    <a:cubicBezTo>
                      <a:pt x="264" y="2412"/>
                      <a:pt x="264" y="2412"/>
                      <a:pt x="264" y="2412"/>
                    </a:cubicBezTo>
                    <a:cubicBezTo>
                      <a:pt x="340" y="2412"/>
                      <a:pt x="402" y="2350"/>
                      <a:pt x="402" y="2274"/>
                    </a:cubicBezTo>
                    <a:cubicBezTo>
                      <a:pt x="402" y="2011"/>
                      <a:pt x="402" y="2011"/>
                      <a:pt x="402" y="2011"/>
                    </a:cubicBezTo>
                    <a:cubicBezTo>
                      <a:pt x="472" y="2008"/>
                      <a:pt x="528" y="1950"/>
                      <a:pt x="528" y="1879"/>
                    </a:cubicBezTo>
                    <a:cubicBezTo>
                      <a:pt x="528" y="1717"/>
                      <a:pt x="528" y="1717"/>
                      <a:pt x="528" y="1717"/>
                    </a:cubicBezTo>
                    <a:cubicBezTo>
                      <a:pt x="528" y="1647"/>
                      <a:pt x="472" y="1589"/>
                      <a:pt x="402" y="15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p:nvSpPr>
            <p:spPr bwMode="auto">
              <a:xfrm>
                <a:off x="-868363" y="2544763"/>
                <a:ext cx="130175" cy="598487"/>
              </a:xfrm>
              <a:custGeom>
                <a:avLst/>
                <a:gdLst>
                  <a:gd name="T0" fmla="*/ 402 w 528"/>
                  <a:gd name="T1" fmla="*/ 344 h 2412"/>
                  <a:gd name="T2" fmla="*/ 402 w 528"/>
                  <a:gd name="T3" fmla="*/ 138 h 2412"/>
                  <a:gd name="T4" fmla="*/ 264 w 528"/>
                  <a:gd name="T5" fmla="*/ 0 h 2412"/>
                  <a:gd name="T6" fmla="*/ 264 w 528"/>
                  <a:gd name="T7" fmla="*/ 0 h 2412"/>
                  <a:gd name="T8" fmla="*/ 126 w 528"/>
                  <a:gd name="T9" fmla="*/ 138 h 2412"/>
                  <a:gd name="T10" fmla="*/ 126 w 528"/>
                  <a:gd name="T11" fmla="*/ 344 h 2412"/>
                  <a:gd name="T12" fmla="*/ 0 w 528"/>
                  <a:gd name="T13" fmla="*/ 476 h 2412"/>
                  <a:gd name="T14" fmla="*/ 0 w 528"/>
                  <a:gd name="T15" fmla="*/ 638 h 2412"/>
                  <a:gd name="T16" fmla="*/ 126 w 528"/>
                  <a:gd name="T17" fmla="*/ 769 h 2412"/>
                  <a:gd name="T18" fmla="*/ 126 w 528"/>
                  <a:gd name="T19" fmla="*/ 2274 h 2412"/>
                  <a:gd name="T20" fmla="*/ 264 w 528"/>
                  <a:gd name="T21" fmla="*/ 2412 h 2412"/>
                  <a:gd name="T22" fmla="*/ 264 w 528"/>
                  <a:gd name="T23" fmla="*/ 2412 h 2412"/>
                  <a:gd name="T24" fmla="*/ 402 w 528"/>
                  <a:gd name="T25" fmla="*/ 2274 h 2412"/>
                  <a:gd name="T26" fmla="*/ 402 w 528"/>
                  <a:gd name="T27" fmla="*/ 769 h 2412"/>
                  <a:gd name="T28" fmla="*/ 528 w 528"/>
                  <a:gd name="T29" fmla="*/ 638 h 2412"/>
                  <a:gd name="T30" fmla="*/ 528 w 528"/>
                  <a:gd name="T31" fmla="*/ 476 h 2412"/>
                  <a:gd name="T32" fmla="*/ 402 w 528"/>
                  <a:gd name="T33" fmla="*/ 344 h 2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8" h="2412">
                    <a:moveTo>
                      <a:pt x="402" y="344"/>
                    </a:moveTo>
                    <a:cubicBezTo>
                      <a:pt x="402" y="138"/>
                      <a:pt x="402" y="138"/>
                      <a:pt x="402" y="138"/>
                    </a:cubicBezTo>
                    <a:cubicBezTo>
                      <a:pt x="402" y="62"/>
                      <a:pt x="340" y="0"/>
                      <a:pt x="264" y="0"/>
                    </a:cubicBezTo>
                    <a:cubicBezTo>
                      <a:pt x="264" y="0"/>
                      <a:pt x="264" y="0"/>
                      <a:pt x="264" y="0"/>
                    </a:cubicBezTo>
                    <a:cubicBezTo>
                      <a:pt x="188" y="0"/>
                      <a:pt x="126" y="62"/>
                      <a:pt x="126" y="138"/>
                    </a:cubicBezTo>
                    <a:cubicBezTo>
                      <a:pt x="126" y="344"/>
                      <a:pt x="126" y="344"/>
                      <a:pt x="126" y="344"/>
                    </a:cubicBezTo>
                    <a:cubicBezTo>
                      <a:pt x="56" y="347"/>
                      <a:pt x="0" y="405"/>
                      <a:pt x="0" y="476"/>
                    </a:cubicBezTo>
                    <a:cubicBezTo>
                      <a:pt x="0" y="638"/>
                      <a:pt x="0" y="638"/>
                      <a:pt x="0" y="638"/>
                    </a:cubicBezTo>
                    <a:cubicBezTo>
                      <a:pt x="0" y="708"/>
                      <a:pt x="56" y="766"/>
                      <a:pt x="126" y="769"/>
                    </a:cubicBezTo>
                    <a:cubicBezTo>
                      <a:pt x="126" y="2274"/>
                      <a:pt x="126" y="2274"/>
                      <a:pt x="126" y="2274"/>
                    </a:cubicBezTo>
                    <a:cubicBezTo>
                      <a:pt x="126" y="2350"/>
                      <a:pt x="188" y="2412"/>
                      <a:pt x="264" y="2412"/>
                    </a:cubicBezTo>
                    <a:cubicBezTo>
                      <a:pt x="264" y="2412"/>
                      <a:pt x="264" y="2412"/>
                      <a:pt x="264" y="2412"/>
                    </a:cubicBezTo>
                    <a:cubicBezTo>
                      <a:pt x="340" y="2412"/>
                      <a:pt x="402" y="2350"/>
                      <a:pt x="402" y="2274"/>
                    </a:cubicBezTo>
                    <a:cubicBezTo>
                      <a:pt x="402" y="769"/>
                      <a:pt x="402" y="769"/>
                      <a:pt x="402" y="769"/>
                    </a:cubicBezTo>
                    <a:cubicBezTo>
                      <a:pt x="472" y="766"/>
                      <a:pt x="528" y="708"/>
                      <a:pt x="528" y="638"/>
                    </a:cubicBezTo>
                    <a:cubicBezTo>
                      <a:pt x="528" y="476"/>
                      <a:pt x="528" y="476"/>
                      <a:pt x="528" y="476"/>
                    </a:cubicBezTo>
                    <a:cubicBezTo>
                      <a:pt x="528" y="405"/>
                      <a:pt x="472" y="347"/>
                      <a:pt x="402" y="3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p:nvSpPr>
            <p:spPr bwMode="auto">
              <a:xfrm>
                <a:off x="-717550" y="2544763"/>
                <a:ext cx="130175" cy="598487"/>
              </a:xfrm>
              <a:custGeom>
                <a:avLst/>
                <a:gdLst>
                  <a:gd name="T0" fmla="*/ 402 w 528"/>
                  <a:gd name="T1" fmla="*/ 1295 h 2412"/>
                  <a:gd name="T2" fmla="*/ 402 w 528"/>
                  <a:gd name="T3" fmla="*/ 138 h 2412"/>
                  <a:gd name="T4" fmla="*/ 264 w 528"/>
                  <a:gd name="T5" fmla="*/ 0 h 2412"/>
                  <a:gd name="T6" fmla="*/ 264 w 528"/>
                  <a:gd name="T7" fmla="*/ 0 h 2412"/>
                  <a:gd name="T8" fmla="*/ 126 w 528"/>
                  <a:gd name="T9" fmla="*/ 138 h 2412"/>
                  <a:gd name="T10" fmla="*/ 126 w 528"/>
                  <a:gd name="T11" fmla="*/ 1295 h 2412"/>
                  <a:gd name="T12" fmla="*/ 0 w 528"/>
                  <a:gd name="T13" fmla="*/ 1426 h 2412"/>
                  <a:gd name="T14" fmla="*/ 0 w 528"/>
                  <a:gd name="T15" fmla="*/ 1588 h 2412"/>
                  <a:gd name="T16" fmla="*/ 126 w 528"/>
                  <a:gd name="T17" fmla="*/ 1720 h 2412"/>
                  <a:gd name="T18" fmla="*/ 126 w 528"/>
                  <a:gd name="T19" fmla="*/ 2274 h 2412"/>
                  <a:gd name="T20" fmla="*/ 264 w 528"/>
                  <a:gd name="T21" fmla="*/ 2412 h 2412"/>
                  <a:gd name="T22" fmla="*/ 264 w 528"/>
                  <a:gd name="T23" fmla="*/ 2412 h 2412"/>
                  <a:gd name="T24" fmla="*/ 402 w 528"/>
                  <a:gd name="T25" fmla="*/ 2274 h 2412"/>
                  <a:gd name="T26" fmla="*/ 402 w 528"/>
                  <a:gd name="T27" fmla="*/ 1720 h 2412"/>
                  <a:gd name="T28" fmla="*/ 528 w 528"/>
                  <a:gd name="T29" fmla="*/ 1588 h 2412"/>
                  <a:gd name="T30" fmla="*/ 528 w 528"/>
                  <a:gd name="T31" fmla="*/ 1426 h 2412"/>
                  <a:gd name="T32" fmla="*/ 402 w 528"/>
                  <a:gd name="T33" fmla="*/ 1295 h 2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8" h="2412">
                    <a:moveTo>
                      <a:pt x="402" y="1295"/>
                    </a:moveTo>
                    <a:cubicBezTo>
                      <a:pt x="402" y="138"/>
                      <a:pt x="402" y="138"/>
                      <a:pt x="402" y="138"/>
                    </a:cubicBezTo>
                    <a:cubicBezTo>
                      <a:pt x="402" y="62"/>
                      <a:pt x="340" y="0"/>
                      <a:pt x="264" y="0"/>
                    </a:cubicBezTo>
                    <a:cubicBezTo>
                      <a:pt x="264" y="0"/>
                      <a:pt x="264" y="0"/>
                      <a:pt x="264" y="0"/>
                    </a:cubicBezTo>
                    <a:cubicBezTo>
                      <a:pt x="188" y="0"/>
                      <a:pt x="126" y="62"/>
                      <a:pt x="126" y="138"/>
                    </a:cubicBezTo>
                    <a:cubicBezTo>
                      <a:pt x="126" y="1295"/>
                      <a:pt x="126" y="1295"/>
                      <a:pt x="126" y="1295"/>
                    </a:cubicBezTo>
                    <a:cubicBezTo>
                      <a:pt x="56" y="1298"/>
                      <a:pt x="0" y="1356"/>
                      <a:pt x="0" y="1426"/>
                    </a:cubicBezTo>
                    <a:cubicBezTo>
                      <a:pt x="0" y="1588"/>
                      <a:pt x="0" y="1588"/>
                      <a:pt x="0" y="1588"/>
                    </a:cubicBezTo>
                    <a:cubicBezTo>
                      <a:pt x="0" y="1659"/>
                      <a:pt x="56" y="1717"/>
                      <a:pt x="126" y="1720"/>
                    </a:cubicBezTo>
                    <a:cubicBezTo>
                      <a:pt x="126" y="2274"/>
                      <a:pt x="126" y="2274"/>
                      <a:pt x="126" y="2274"/>
                    </a:cubicBezTo>
                    <a:cubicBezTo>
                      <a:pt x="126" y="2350"/>
                      <a:pt x="188" y="2412"/>
                      <a:pt x="264" y="2412"/>
                    </a:cubicBezTo>
                    <a:cubicBezTo>
                      <a:pt x="264" y="2412"/>
                      <a:pt x="264" y="2412"/>
                      <a:pt x="264" y="2412"/>
                    </a:cubicBezTo>
                    <a:cubicBezTo>
                      <a:pt x="340" y="2412"/>
                      <a:pt x="402" y="2350"/>
                      <a:pt x="402" y="2274"/>
                    </a:cubicBezTo>
                    <a:cubicBezTo>
                      <a:pt x="402" y="1720"/>
                      <a:pt x="402" y="1720"/>
                      <a:pt x="402" y="1720"/>
                    </a:cubicBezTo>
                    <a:cubicBezTo>
                      <a:pt x="472" y="1717"/>
                      <a:pt x="528" y="1659"/>
                      <a:pt x="528" y="1588"/>
                    </a:cubicBezTo>
                    <a:cubicBezTo>
                      <a:pt x="528" y="1426"/>
                      <a:pt x="528" y="1426"/>
                      <a:pt x="528" y="1426"/>
                    </a:cubicBezTo>
                    <a:cubicBezTo>
                      <a:pt x="528" y="1356"/>
                      <a:pt x="472" y="1298"/>
                      <a:pt x="402" y="12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9" name="Oval 58"/>
            <p:cNvSpPr/>
            <p:nvPr/>
          </p:nvSpPr>
          <p:spPr>
            <a:xfrm>
              <a:off x="1153968" y="1832293"/>
              <a:ext cx="1220202" cy="1220199"/>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34" name="Freeform 6"/>
          <p:cNvSpPr>
            <a:spLocks/>
          </p:cNvSpPr>
          <p:nvPr/>
        </p:nvSpPr>
        <p:spPr bwMode="auto">
          <a:xfrm>
            <a:off x="455613" y="2599200"/>
            <a:ext cx="2599200" cy="3722400"/>
          </a:xfrm>
          <a:custGeom>
            <a:avLst/>
            <a:gdLst>
              <a:gd name="T0" fmla="*/ 661 w 819"/>
              <a:gd name="T1" fmla="*/ 0 h 1193"/>
              <a:gd name="T2" fmla="*/ 410 w 819"/>
              <a:gd name="T3" fmla="*/ 223 h 1193"/>
              <a:gd name="T4" fmla="*/ 159 w 819"/>
              <a:gd name="T5" fmla="*/ 0 h 1193"/>
              <a:gd name="T6" fmla="*/ 0 w 819"/>
              <a:gd name="T7" fmla="*/ 0 h 1193"/>
              <a:gd name="T8" fmla="*/ 0 w 819"/>
              <a:gd name="T9" fmla="*/ 1193 h 1193"/>
              <a:gd name="T10" fmla="*/ 819 w 819"/>
              <a:gd name="T11" fmla="*/ 1193 h 1193"/>
              <a:gd name="T12" fmla="*/ 819 w 819"/>
              <a:gd name="T13" fmla="*/ 0 h 1193"/>
              <a:gd name="T14" fmla="*/ 661 w 819"/>
              <a:gd name="T15" fmla="*/ 0 h 1193"/>
              <a:gd name="T16" fmla="*/ 661 w 819"/>
              <a:gd name="T17" fmla="*/ 0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9" h="1193">
                <a:moveTo>
                  <a:pt x="661" y="0"/>
                </a:moveTo>
                <a:cubicBezTo>
                  <a:pt x="646" y="126"/>
                  <a:pt x="539" y="223"/>
                  <a:pt x="410" y="223"/>
                </a:cubicBezTo>
                <a:cubicBezTo>
                  <a:pt x="281" y="223"/>
                  <a:pt x="174" y="126"/>
                  <a:pt x="159" y="0"/>
                </a:cubicBezTo>
                <a:cubicBezTo>
                  <a:pt x="0" y="0"/>
                  <a:pt x="0" y="0"/>
                  <a:pt x="0" y="0"/>
                </a:cubicBezTo>
                <a:cubicBezTo>
                  <a:pt x="0" y="1193"/>
                  <a:pt x="0" y="1193"/>
                  <a:pt x="0" y="1193"/>
                </a:cubicBezTo>
                <a:cubicBezTo>
                  <a:pt x="819" y="1193"/>
                  <a:pt x="819" y="1193"/>
                  <a:pt x="819" y="1193"/>
                </a:cubicBezTo>
                <a:cubicBezTo>
                  <a:pt x="819" y="0"/>
                  <a:pt x="819" y="0"/>
                  <a:pt x="819" y="0"/>
                </a:cubicBezTo>
                <a:cubicBezTo>
                  <a:pt x="661" y="0"/>
                  <a:pt x="661" y="0"/>
                  <a:pt x="661" y="0"/>
                </a:cubicBezTo>
                <a:cubicBezTo>
                  <a:pt x="661" y="0"/>
                  <a:pt x="661" y="0"/>
                  <a:pt x="661" y="0"/>
                </a:cubicBezTo>
                <a:close/>
              </a:path>
            </a:pathLst>
          </a:custGeom>
          <a:solidFill>
            <a:schemeClr val="accent4"/>
          </a:solidFill>
          <a:ln w="12700">
            <a:noFill/>
          </a:ln>
        </p:spPr>
        <p:txBody>
          <a:bodyPr vert="horz" wrap="square" lIns="90000" tIns="936000" rIns="36000" bIns="72000" numCol="1" anchor="t" anchorCtr="0" compatLnSpc="1">
            <a:prstTxWarp prst="textNoShape">
              <a:avLst/>
            </a:prstTxWarp>
          </a:bodyPr>
          <a:lstStyle/>
          <a:p>
            <a:pPr marL="0" indent="0">
              <a:spcAft>
                <a:spcPts val="600"/>
              </a:spcAft>
              <a:buNone/>
            </a:pPr>
            <a:r>
              <a:rPr lang="en-US" sz="1600" dirty="0">
                <a:solidFill>
                  <a:schemeClr val="tx2"/>
                </a:solidFill>
              </a:rPr>
              <a:t>A version control system (also known as a Revision Control System) is a repository of assets, often the files for the source code of computer programs, with managed access controls.</a:t>
            </a:r>
          </a:p>
        </p:txBody>
      </p:sp>
      <p:grpSp>
        <p:nvGrpSpPr>
          <p:cNvPr id="3" name="Group 2"/>
          <p:cNvGrpSpPr/>
          <p:nvPr/>
        </p:nvGrpSpPr>
        <p:grpSpPr>
          <a:xfrm>
            <a:off x="3272400" y="1879200"/>
            <a:ext cx="2599200" cy="4442400"/>
            <a:chOff x="3272400" y="1879200"/>
            <a:chExt cx="2599200" cy="4442400"/>
          </a:xfrm>
        </p:grpSpPr>
        <p:grpSp>
          <p:nvGrpSpPr>
            <p:cNvPr id="6" name="Group 5"/>
            <p:cNvGrpSpPr/>
            <p:nvPr/>
          </p:nvGrpSpPr>
          <p:grpSpPr>
            <a:xfrm>
              <a:off x="3963486" y="1879200"/>
              <a:ext cx="1220202" cy="1220199"/>
              <a:chOff x="3963486" y="1832293"/>
              <a:chExt cx="1220202" cy="1220199"/>
            </a:xfrm>
          </p:grpSpPr>
          <p:grpSp>
            <p:nvGrpSpPr>
              <p:cNvPr id="51" name="Group 50"/>
              <p:cNvGrpSpPr/>
              <p:nvPr/>
            </p:nvGrpSpPr>
            <p:grpSpPr>
              <a:xfrm>
                <a:off x="4148666" y="2009632"/>
                <a:ext cx="799143" cy="800624"/>
                <a:chOff x="-5155462" y="1962936"/>
                <a:chExt cx="890579" cy="892230"/>
              </a:xfrm>
            </p:grpSpPr>
            <p:grpSp>
              <p:nvGrpSpPr>
                <p:cNvPr id="9" name="Group 8"/>
                <p:cNvGrpSpPr/>
                <p:nvPr/>
              </p:nvGrpSpPr>
              <p:grpSpPr>
                <a:xfrm>
                  <a:off x="-4964057" y="2131173"/>
                  <a:ext cx="338081" cy="384139"/>
                  <a:chOff x="5468660" y="5379773"/>
                  <a:chExt cx="547688" cy="622301"/>
                </a:xfrm>
                <a:solidFill>
                  <a:schemeClr val="accent1"/>
                </a:solidFill>
              </p:grpSpPr>
              <p:sp>
                <p:nvSpPr>
                  <p:cNvPr id="31" name="Freeform 36"/>
                  <p:cNvSpPr>
                    <a:spLocks/>
                  </p:cNvSpPr>
                  <p:nvPr/>
                </p:nvSpPr>
                <p:spPr bwMode="auto">
                  <a:xfrm>
                    <a:off x="5468660" y="5555986"/>
                    <a:ext cx="258763" cy="446088"/>
                  </a:xfrm>
                  <a:custGeom>
                    <a:avLst/>
                    <a:gdLst>
                      <a:gd name="T0" fmla="*/ 0 w 163"/>
                      <a:gd name="T1" fmla="*/ 0 h 281"/>
                      <a:gd name="T2" fmla="*/ 163 w 163"/>
                      <a:gd name="T3" fmla="*/ 94 h 281"/>
                      <a:gd name="T4" fmla="*/ 163 w 163"/>
                      <a:gd name="T5" fmla="*/ 281 h 281"/>
                      <a:gd name="T6" fmla="*/ 0 w 163"/>
                      <a:gd name="T7" fmla="*/ 187 h 281"/>
                      <a:gd name="T8" fmla="*/ 0 w 163"/>
                      <a:gd name="T9" fmla="*/ 0 h 281"/>
                    </a:gdLst>
                    <a:ahLst/>
                    <a:cxnLst>
                      <a:cxn ang="0">
                        <a:pos x="T0" y="T1"/>
                      </a:cxn>
                      <a:cxn ang="0">
                        <a:pos x="T2" y="T3"/>
                      </a:cxn>
                      <a:cxn ang="0">
                        <a:pos x="T4" y="T5"/>
                      </a:cxn>
                      <a:cxn ang="0">
                        <a:pos x="T6" y="T7"/>
                      </a:cxn>
                      <a:cxn ang="0">
                        <a:pos x="T8" y="T9"/>
                      </a:cxn>
                    </a:cxnLst>
                    <a:rect l="0" t="0" r="r" b="b"/>
                    <a:pathLst>
                      <a:path w="163" h="281">
                        <a:moveTo>
                          <a:pt x="0" y="0"/>
                        </a:moveTo>
                        <a:lnTo>
                          <a:pt x="163" y="94"/>
                        </a:lnTo>
                        <a:lnTo>
                          <a:pt x="163" y="281"/>
                        </a:lnTo>
                        <a:lnTo>
                          <a:pt x="0" y="187"/>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7"/>
                  <p:cNvSpPr>
                    <a:spLocks/>
                  </p:cNvSpPr>
                  <p:nvPr/>
                </p:nvSpPr>
                <p:spPr bwMode="auto">
                  <a:xfrm>
                    <a:off x="5757585" y="5555986"/>
                    <a:ext cx="258763" cy="446088"/>
                  </a:xfrm>
                  <a:custGeom>
                    <a:avLst/>
                    <a:gdLst>
                      <a:gd name="T0" fmla="*/ 163 w 163"/>
                      <a:gd name="T1" fmla="*/ 0 h 281"/>
                      <a:gd name="T2" fmla="*/ 163 w 163"/>
                      <a:gd name="T3" fmla="*/ 187 h 281"/>
                      <a:gd name="T4" fmla="*/ 0 w 163"/>
                      <a:gd name="T5" fmla="*/ 281 h 281"/>
                      <a:gd name="T6" fmla="*/ 0 w 163"/>
                      <a:gd name="T7" fmla="*/ 94 h 281"/>
                      <a:gd name="T8" fmla="*/ 163 w 163"/>
                      <a:gd name="T9" fmla="*/ 0 h 281"/>
                    </a:gdLst>
                    <a:ahLst/>
                    <a:cxnLst>
                      <a:cxn ang="0">
                        <a:pos x="T0" y="T1"/>
                      </a:cxn>
                      <a:cxn ang="0">
                        <a:pos x="T2" y="T3"/>
                      </a:cxn>
                      <a:cxn ang="0">
                        <a:pos x="T4" y="T5"/>
                      </a:cxn>
                      <a:cxn ang="0">
                        <a:pos x="T6" y="T7"/>
                      </a:cxn>
                      <a:cxn ang="0">
                        <a:pos x="T8" y="T9"/>
                      </a:cxn>
                    </a:cxnLst>
                    <a:rect l="0" t="0" r="r" b="b"/>
                    <a:pathLst>
                      <a:path w="163" h="281">
                        <a:moveTo>
                          <a:pt x="163" y="0"/>
                        </a:moveTo>
                        <a:lnTo>
                          <a:pt x="163" y="187"/>
                        </a:lnTo>
                        <a:lnTo>
                          <a:pt x="0" y="281"/>
                        </a:lnTo>
                        <a:lnTo>
                          <a:pt x="0" y="94"/>
                        </a:lnTo>
                        <a:lnTo>
                          <a:pt x="16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8"/>
                  <p:cNvSpPr>
                    <a:spLocks/>
                  </p:cNvSpPr>
                  <p:nvPr/>
                </p:nvSpPr>
                <p:spPr bwMode="auto">
                  <a:xfrm>
                    <a:off x="5482948" y="5379773"/>
                    <a:ext cx="517525" cy="300038"/>
                  </a:xfrm>
                  <a:custGeom>
                    <a:avLst/>
                    <a:gdLst>
                      <a:gd name="T0" fmla="*/ 326 w 326"/>
                      <a:gd name="T1" fmla="*/ 94 h 189"/>
                      <a:gd name="T2" fmla="*/ 163 w 326"/>
                      <a:gd name="T3" fmla="*/ 189 h 189"/>
                      <a:gd name="T4" fmla="*/ 0 w 326"/>
                      <a:gd name="T5" fmla="*/ 94 h 189"/>
                      <a:gd name="T6" fmla="*/ 163 w 326"/>
                      <a:gd name="T7" fmla="*/ 0 h 189"/>
                      <a:gd name="T8" fmla="*/ 326 w 326"/>
                      <a:gd name="T9" fmla="*/ 94 h 189"/>
                    </a:gdLst>
                    <a:ahLst/>
                    <a:cxnLst>
                      <a:cxn ang="0">
                        <a:pos x="T0" y="T1"/>
                      </a:cxn>
                      <a:cxn ang="0">
                        <a:pos x="T2" y="T3"/>
                      </a:cxn>
                      <a:cxn ang="0">
                        <a:pos x="T4" y="T5"/>
                      </a:cxn>
                      <a:cxn ang="0">
                        <a:pos x="T6" y="T7"/>
                      </a:cxn>
                      <a:cxn ang="0">
                        <a:pos x="T8" y="T9"/>
                      </a:cxn>
                    </a:cxnLst>
                    <a:rect l="0" t="0" r="r" b="b"/>
                    <a:pathLst>
                      <a:path w="326" h="189">
                        <a:moveTo>
                          <a:pt x="326" y="94"/>
                        </a:moveTo>
                        <a:lnTo>
                          <a:pt x="163" y="189"/>
                        </a:lnTo>
                        <a:lnTo>
                          <a:pt x="0" y="94"/>
                        </a:lnTo>
                        <a:lnTo>
                          <a:pt x="163" y="0"/>
                        </a:lnTo>
                        <a:lnTo>
                          <a:pt x="326" y="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6" name="Freeform 6"/>
                <p:cNvSpPr>
                  <a:spLocks noEditPoints="1"/>
                </p:cNvSpPr>
                <p:nvPr/>
              </p:nvSpPr>
              <p:spPr bwMode="auto">
                <a:xfrm rot="16200000">
                  <a:off x="-5156287" y="1963761"/>
                  <a:ext cx="892230" cy="890579"/>
                </a:xfrm>
                <a:custGeom>
                  <a:avLst/>
                  <a:gdLst>
                    <a:gd name="T0" fmla="*/ 1294 w 1513"/>
                    <a:gd name="T1" fmla="*/ 1011 h 1512"/>
                    <a:gd name="T2" fmla="*/ 1294 w 1513"/>
                    <a:gd name="T3" fmla="*/ 218 h 1512"/>
                    <a:gd name="T4" fmla="*/ 502 w 1513"/>
                    <a:gd name="T5" fmla="*/ 218 h 1512"/>
                    <a:gd name="T6" fmla="*/ 429 w 1513"/>
                    <a:gd name="T7" fmla="*/ 921 h 1512"/>
                    <a:gd name="T8" fmla="*/ 45 w 1513"/>
                    <a:gd name="T9" fmla="*/ 1306 h 1512"/>
                    <a:gd name="T10" fmla="*/ 45 w 1513"/>
                    <a:gd name="T11" fmla="*/ 1467 h 1512"/>
                    <a:gd name="T12" fmla="*/ 207 w 1513"/>
                    <a:gd name="T13" fmla="*/ 1468 h 1512"/>
                    <a:gd name="T14" fmla="*/ 591 w 1513"/>
                    <a:gd name="T15" fmla="*/ 1083 h 1512"/>
                    <a:gd name="T16" fmla="*/ 1294 w 1513"/>
                    <a:gd name="T17" fmla="*/ 1011 h 1512"/>
                    <a:gd name="T18" fmla="*/ 621 w 1513"/>
                    <a:gd name="T19" fmla="*/ 891 h 1512"/>
                    <a:gd name="T20" fmla="*/ 621 w 1513"/>
                    <a:gd name="T21" fmla="*/ 337 h 1512"/>
                    <a:gd name="T22" fmla="*/ 1175 w 1513"/>
                    <a:gd name="T23" fmla="*/ 337 h 1512"/>
                    <a:gd name="T24" fmla="*/ 1175 w 1513"/>
                    <a:gd name="T25" fmla="*/ 891 h 1512"/>
                    <a:gd name="T26" fmla="*/ 621 w 1513"/>
                    <a:gd name="T27" fmla="*/ 891 h 1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3" h="1512">
                      <a:moveTo>
                        <a:pt x="1294" y="1011"/>
                      </a:moveTo>
                      <a:cubicBezTo>
                        <a:pt x="1513" y="792"/>
                        <a:pt x="1513" y="437"/>
                        <a:pt x="1294" y="218"/>
                      </a:cubicBezTo>
                      <a:cubicBezTo>
                        <a:pt x="1076" y="0"/>
                        <a:pt x="720" y="0"/>
                        <a:pt x="502" y="218"/>
                      </a:cubicBezTo>
                      <a:cubicBezTo>
                        <a:pt x="311" y="409"/>
                        <a:pt x="287" y="704"/>
                        <a:pt x="429" y="921"/>
                      </a:cubicBezTo>
                      <a:cubicBezTo>
                        <a:pt x="45" y="1306"/>
                        <a:pt x="45" y="1306"/>
                        <a:pt x="45" y="1306"/>
                      </a:cubicBezTo>
                      <a:cubicBezTo>
                        <a:pt x="0" y="1350"/>
                        <a:pt x="1" y="1422"/>
                        <a:pt x="45" y="1467"/>
                      </a:cubicBezTo>
                      <a:cubicBezTo>
                        <a:pt x="90" y="1512"/>
                        <a:pt x="162" y="1512"/>
                        <a:pt x="207" y="1468"/>
                      </a:cubicBezTo>
                      <a:cubicBezTo>
                        <a:pt x="591" y="1083"/>
                        <a:pt x="591" y="1083"/>
                        <a:pt x="591" y="1083"/>
                      </a:cubicBezTo>
                      <a:cubicBezTo>
                        <a:pt x="808" y="1225"/>
                        <a:pt x="1103" y="1201"/>
                        <a:pt x="1294" y="1011"/>
                      </a:cubicBezTo>
                      <a:close/>
                      <a:moveTo>
                        <a:pt x="621" y="891"/>
                      </a:moveTo>
                      <a:cubicBezTo>
                        <a:pt x="468" y="739"/>
                        <a:pt x="468" y="490"/>
                        <a:pt x="621" y="337"/>
                      </a:cubicBezTo>
                      <a:cubicBezTo>
                        <a:pt x="774" y="185"/>
                        <a:pt x="1022" y="185"/>
                        <a:pt x="1175" y="337"/>
                      </a:cubicBezTo>
                      <a:cubicBezTo>
                        <a:pt x="1328" y="490"/>
                        <a:pt x="1328" y="739"/>
                        <a:pt x="1175" y="891"/>
                      </a:cubicBezTo>
                      <a:cubicBezTo>
                        <a:pt x="1022" y="1044"/>
                        <a:pt x="774" y="1044"/>
                        <a:pt x="621" y="89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38" name="Straight Connector 37"/>
                <p:cNvCxnSpPr/>
                <p:nvPr/>
              </p:nvCxnSpPr>
              <p:spPr>
                <a:xfrm>
                  <a:off x="-4980781" y="2216635"/>
                  <a:ext cx="195074" cy="113046"/>
                </a:xfrm>
                <a:prstGeom prst="line">
                  <a:avLst/>
                </a:prstGeom>
                <a:ln w="381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4807709" y="2219016"/>
                  <a:ext cx="195074" cy="113046"/>
                </a:xfrm>
                <a:prstGeom prst="line">
                  <a:avLst/>
                </a:prstGeom>
                <a:ln w="381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4795506" y="2319290"/>
                  <a:ext cx="0" cy="215145"/>
                </a:xfrm>
                <a:prstGeom prst="line">
                  <a:avLst/>
                </a:prstGeom>
                <a:ln w="381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6" name="Oval 55"/>
              <p:cNvSpPr/>
              <p:nvPr/>
            </p:nvSpPr>
            <p:spPr>
              <a:xfrm>
                <a:off x="3963486" y="1832293"/>
                <a:ext cx="1220202" cy="1220199"/>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35" name="Freeform 6"/>
            <p:cNvSpPr>
              <a:spLocks/>
            </p:cNvSpPr>
            <p:nvPr/>
          </p:nvSpPr>
          <p:spPr bwMode="auto">
            <a:xfrm>
              <a:off x="3272400" y="2599200"/>
              <a:ext cx="2599200" cy="3722400"/>
            </a:xfrm>
            <a:custGeom>
              <a:avLst/>
              <a:gdLst>
                <a:gd name="T0" fmla="*/ 661 w 819"/>
                <a:gd name="T1" fmla="*/ 0 h 1193"/>
                <a:gd name="T2" fmla="*/ 410 w 819"/>
                <a:gd name="T3" fmla="*/ 223 h 1193"/>
                <a:gd name="T4" fmla="*/ 159 w 819"/>
                <a:gd name="T5" fmla="*/ 0 h 1193"/>
                <a:gd name="T6" fmla="*/ 0 w 819"/>
                <a:gd name="T7" fmla="*/ 0 h 1193"/>
                <a:gd name="T8" fmla="*/ 0 w 819"/>
                <a:gd name="T9" fmla="*/ 1193 h 1193"/>
                <a:gd name="T10" fmla="*/ 819 w 819"/>
                <a:gd name="T11" fmla="*/ 1193 h 1193"/>
                <a:gd name="T12" fmla="*/ 819 w 819"/>
                <a:gd name="T13" fmla="*/ 0 h 1193"/>
                <a:gd name="T14" fmla="*/ 661 w 819"/>
                <a:gd name="T15" fmla="*/ 0 h 1193"/>
                <a:gd name="T16" fmla="*/ 661 w 819"/>
                <a:gd name="T17" fmla="*/ 0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9" h="1193">
                  <a:moveTo>
                    <a:pt x="661" y="0"/>
                  </a:moveTo>
                  <a:cubicBezTo>
                    <a:pt x="646" y="126"/>
                    <a:pt x="539" y="223"/>
                    <a:pt x="410" y="223"/>
                  </a:cubicBezTo>
                  <a:cubicBezTo>
                    <a:pt x="281" y="223"/>
                    <a:pt x="174" y="126"/>
                    <a:pt x="159" y="0"/>
                  </a:cubicBezTo>
                  <a:cubicBezTo>
                    <a:pt x="0" y="0"/>
                    <a:pt x="0" y="0"/>
                    <a:pt x="0" y="0"/>
                  </a:cubicBezTo>
                  <a:cubicBezTo>
                    <a:pt x="0" y="1193"/>
                    <a:pt x="0" y="1193"/>
                    <a:pt x="0" y="1193"/>
                  </a:cubicBezTo>
                  <a:cubicBezTo>
                    <a:pt x="819" y="1193"/>
                    <a:pt x="819" y="1193"/>
                    <a:pt x="819" y="1193"/>
                  </a:cubicBezTo>
                  <a:cubicBezTo>
                    <a:pt x="819" y="0"/>
                    <a:pt x="819" y="0"/>
                    <a:pt x="819" y="0"/>
                  </a:cubicBezTo>
                  <a:cubicBezTo>
                    <a:pt x="661" y="0"/>
                    <a:pt x="661" y="0"/>
                    <a:pt x="661" y="0"/>
                  </a:cubicBezTo>
                  <a:cubicBezTo>
                    <a:pt x="661" y="0"/>
                    <a:pt x="661" y="0"/>
                    <a:pt x="661" y="0"/>
                  </a:cubicBezTo>
                  <a:close/>
                </a:path>
              </a:pathLst>
            </a:custGeom>
            <a:solidFill>
              <a:schemeClr val="accent4"/>
            </a:solidFill>
            <a:ln w="12700">
              <a:noFill/>
            </a:ln>
          </p:spPr>
          <p:txBody>
            <a:bodyPr vert="horz" wrap="square" lIns="90000" tIns="936000" rIns="36000" bIns="72000" numCol="1" anchor="t" anchorCtr="0" compatLnSpc="1">
              <a:prstTxWarp prst="textNoShape">
                <a:avLst/>
              </a:prstTxWarp>
            </a:bodyPr>
            <a:lstStyle/>
            <a:p>
              <a:pPr marL="0" indent="0">
                <a:spcAft>
                  <a:spcPts val="600"/>
                </a:spcAft>
                <a:buNone/>
              </a:pPr>
              <a:r>
                <a:rPr lang="en-GB" sz="1500" dirty="0">
                  <a:solidFill>
                    <a:schemeClr val="tx2"/>
                  </a:solidFill>
                </a:rPr>
                <a:t>Every change made to the asset under control is tracked:</a:t>
              </a:r>
            </a:p>
            <a:p>
              <a:pPr marL="177800" lvl="1" indent="-177800">
                <a:spcBef>
                  <a:spcPts val="0"/>
                </a:spcBef>
                <a:spcAft>
                  <a:spcPts val="400"/>
                </a:spcAft>
                <a:buFont typeface="Arial" panose="020B0604020202020204" pitchFamily="34" charset="0"/>
                <a:buChar char="•"/>
              </a:pPr>
              <a:r>
                <a:rPr lang="en-GB" sz="1500" dirty="0">
                  <a:solidFill>
                    <a:schemeClr val="tx2"/>
                  </a:solidFill>
                </a:rPr>
                <a:t>who made the change</a:t>
              </a:r>
            </a:p>
            <a:p>
              <a:pPr marL="177800" lvl="1" indent="-177800">
                <a:spcBef>
                  <a:spcPts val="0"/>
                </a:spcBef>
                <a:spcAft>
                  <a:spcPts val="400"/>
                </a:spcAft>
                <a:buFont typeface="Arial" panose="020B0604020202020204" pitchFamily="34" charset="0"/>
                <a:buChar char="•"/>
              </a:pPr>
              <a:r>
                <a:rPr lang="en-GB" sz="1500" dirty="0">
                  <a:solidFill>
                    <a:schemeClr val="tx2"/>
                  </a:solidFill>
                </a:rPr>
                <a:t>what the difference in content is vs. previous version</a:t>
              </a:r>
            </a:p>
            <a:p>
              <a:pPr marL="177800" lvl="1" indent="-177800">
                <a:spcBef>
                  <a:spcPts val="0"/>
                </a:spcBef>
                <a:spcAft>
                  <a:spcPts val="400"/>
                </a:spcAft>
                <a:buFont typeface="Arial" panose="020B0604020202020204" pitchFamily="34" charset="0"/>
                <a:buChar char="•"/>
              </a:pPr>
              <a:r>
                <a:rPr lang="en-GB" sz="1500" dirty="0">
                  <a:solidFill>
                    <a:schemeClr val="tx2"/>
                  </a:solidFill>
                </a:rPr>
                <a:t>any metadata provided by the author as part of the change (check-in comments)</a:t>
              </a:r>
            </a:p>
          </p:txBody>
        </p:sp>
      </p:grpSp>
      <p:grpSp>
        <p:nvGrpSpPr>
          <p:cNvPr id="8" name="Group 7"/>
          <p:cNvGrpSpPr/>
          <p:nvPr/>
        </p:nvGrpSpPr>
        <p:grpSpPr>
          <a:xfrm>
            <a:off x="6089188" y="1879200"/>
            <a:ext cx="2599200" cy="4442400"/>
            <a:chOff x="6089188" y="1879200"/>
            <a:chExt cx="2599200" cy="4442400"/>
          </a:xfrm>
        </p:grpSpPr>
        <p:grpSp>
          <p:nvGrpSpPr>
            <p:cNvPr id="7" name="Group 6"/>
            <p:cNvGrpSpPr/>
            <p:nvPr/>
          </p:nvGrpSpPr>
          <p:grpSpPr>
            <a:xfrm>
              <a:off x="6777331" y="1879200"/>
              <a:ext cx="1220202" cy="1220199"/>
              <a:chOff x="6777331" y="1832293"/>
              <a:chExt cx="1220202" cy="1220199"/>
            </a:xfrm>
          </p:grpSpPr>
          <p:grpSp>
            <p:nvGrpSpPr>
              <p:cNvPr id="50" name="Group 49"/>
              <p:cNvGrpSpPr/>
              <p:nvPr/>
            </p:nvGrpSpPr>
            <p:grpSpPr>
              <a:xfrm>
                <a:off x="6955083" y="2009631"/>
                <a:ext cx="864698" cy="865522"/>
                <a:chOff x="9658350" y="1576388"/>
                <a:chExt cx="1666875" cy="1668462"/>
              </a:xfrm>
              <a:solidFill>
                <a:schemeClr val="accent1"/>
              </a:solidFill>
            </p:grpSpPr>
            <p:sp>
              <p:nvSpPr>
                <p:cNvPr id="47" name="Oval 11"/>
                <p:cNvSpPr>
                  <a:spLocks noChangeArrowheads="1"/>
                </p:cNvSpPr>
                <p:nvPr/>
              </p:nvSpPr>
              <p:spPr bwMode="auto">
                <a:xfrm>
                  <a:off x="10329863" y="2252663"/>
                  <a:ext cx="327025" cy="3270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2"/>
                <p:cNvSpPr>
                  <a:spLocks/>
                </p:cNvSpPr>
                <p:nvPr/>
              </p:nvSpPr>
              <p:spPr bwMode="auto">
                <a:xfrm>
                  <a:off x="10364788" y="1576388"/>
                  <a:ext cx="255588" cy="601662"/>
                </a:xfrm>
                <a:custGeom>
                  <a:avLst/>
                  <a:gdLst>
                    <a:gd name="T0" fmla="*/ 623 w 1106"/>
                    <a:gd name="T1" fmla="*/ 1102 h 2600"/>
                    <a:gd name="T2" fmla="*/ 1106 w 1106"/>
                    <a:gd name="T3" fmla="*/ 554 h 2600"/>
                    <a:gd name="T4" fmla="*/ 553 w 1106"/>
                    <a:gd name="T5" fmla="*/ 0 h 2600"/>
                    <a:gd name="T6" fmla="*/ 0 w 1106"/>
                    <a:gd name="T7" fmla="*/ 554 h 2600"/>
                    <a:gd name="T8" fmla="*/ 483 w 1106"/>
                    <a:gd name="T9" fmla="*/ 1102 h 2600"/>
                    <a:gd name="T10" fmla="*/ 483 w 1106"/>
                    <a:gd name="T11" fmla="*/ 2600 h 2600"/>
                    <a:gd name="T12" fmla="*/ 553 w 1106"/>
                    <a:gd name="T13" fmla="*/ 2600 h 2600"/>
                    <a:gd name="T14" fmla="*/ 623 w 1106"/>
                    <a:gd name="T15" fmla="*/ 2600 h 2600"/>
                    <a:gd name="T16" fmla="*/ 623 w 1106"/>
                    <a:gd name="T17" fmla="*/ 1102 h 2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6" h="2600">
                      <a:moveTo>
                        <a:pt x="623" y="1102"/>
                      </a:moveTo>
                      <a:cubicBezTo>
                        <a:pt x="896" y="1068"/>
                        <a:pt x="1106" y="835"/>
                        <a:pt x="1106" y="554"/>
                      </a:cubicBezTo>
                      <a:cubicBezTo>
                        <a:pt x="1106" y="248"/>
                        <a:pt x="859" y="0"/>
                        <a:pt x="553" y="0"/>
                      </a:cubicBezTo>
                      <a:cubicBezTo>
                        <a:pt x="248" y="0"/>
                        <a:pt x="0" y="248"/>
                        <a:pt x="0" y="554"/>
                      </a:cubicBezTo>
                      <a:cubicBezTo>
                        <a:pt x="0" y="835"/>
                        <a:pt x="211" y="1068"/>
                        <a:pt x="483" y="1102"/>
                      </a:cubicBezTo>
                      <a:cubicBezTo>
                        <a:pt x="483" y="2600"/>
                        <a:pt x="483" y="2600"/>
                        <a:pt x="483" y="2600"/>
                      </a:cubicBezTo>
                      <a:cubicBezTo>
                        <a:pt x="553" y="2600"/>
                        <a:pt x="553" y="2600"/>
                        <a:pt x="553" y="2600"/>
                      </a:cubicBezTo>
                      <a:cubicBezTo>
                        <a:pt x="623" y="2600"/>
                        <a:pt x="623" y="2600"/>
                        <a:pt x="623" y="2600"/>
                      </a:cubicBezTo>
                      <a:lnTo>
                        <a:pt x="623" y="1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3"/>
                <p:cNvSpPr>
                  <a:spLocks noEditPoints="1"/>
                </p:cNvSpPr>
                <p:nvPr/>
              </p:nvSpPr>
              <p:spPr bwMode="auto">
                <a:xfrm>
                  <a:off x="9658350" y="1770063"/>
                  <a:ext cx="1666875" cy="1474787"/>
                </a:xfrm>
                <a:custGeom>
                  <a:avLst/>
                  <a:gdLst>
                    <a:gd name="T0" fmla="*/ 6657 w 7210"/>
                    <a:gd name="T1" fmla="*/ 2223 h 6375"/>
                    <a:gd name="T2" fmla="*/ 6108 w 7210"/>
                    <a:gd name="T3" fmla="*/ 2706 h 6375"/>
                    <a:gd name="T4" fmla="*/ 4636 w 7210"/>
                    <a:gd name="T5" fmla="*/ 2706 h 6375"/>
                    <a:gd name="T6" fmla="*/ 4377 w 7210"/>
                    <a:gd name="T7" fmla="*/ 2106 h 6375"/>
                    <a:gd name="T8" fmla="*/ 5429 w 7210"/>
                    <a:gd name="T9" fmla="*/ 1053 h 6375"/>
                    <a:gd name="T10" fmla="*/ 6159 w 7210"/>
                    <a:gd name="T11" fmla="*/ 1007 h 6375"/>
                    <a:gd name="T12" fmla="*/ 6159 w 7210"/>
                    <a:gd name="T13" fmla="*/ 225 h 6375"/>
                    <a:gd name="T14" fmla="*/ 5377 w 7210"/>
                    <a:gd name="T15" fmla="*/ 225 h 6375"/>
                    <a:gd name="T16" fmla="*/ 5330 w 7210"/>
                    <a:gd name="T17" fmla="*/ 955 h 6375"/>
                    <a:gd name="T18" fmla="*/ 4277 w 7210"/>
                    <a:gd name="T19" fmla="*/ 2008 h 6375"/>
                    <a:gd name="T20" fmla="*/ 3611 w 7210"/>
                    <a:gd name="T21" fmla="*/ 1764 h 6375"/>
                    <a:gd name="T22" fmla="*/ 2933 w 7210"/>
                    <a:gd name="T23" fmla="*/ 2020 h 6375"/>
                    <a:gd name="T24" fmla="*/ 2948 w 7210"/>
                    <a:gd name="T25" fmla="*/ 2005 h 6375"/>
                    <a:gd name="T26" fmla="*/ 1889 w 7210"/>
                    <a:gd name="T27" fmla="*/ 946 h 6375"/>
                    <a:gd name="T28" fmla="*/ 1842 w 7210"/>
                    <a:gd name="T29" fmla="*/ 216 h 6375"/>
                    <a:gd name="T30" fmla="*/ 1060 w 7210"/>
                    <a:gd name="T31" fmla="*/ 216 h 6375"/>
                    <a:gd name="T32" fmla="*/ 1060 w 7210"/>
                    <a:gd name="T33" fmla="*/ 998 h 6375"/>
                    <a:gd name="T34" fmla="*/ 1790 w 7210"/>
                    <a:gd name="T35" fmla="*/ 1045 h 6375"/>
                    <a:gd name="T36" fmla="*/ 2848 w 7210"/>
                    <a:gd name="T37" fmla="*/ 2103 h 6375"/>
                    <a:gd name="T38" fmla="*/ 2587 w 7210"/>
                    <a:gd name="T39" fmla="*/ 2694 h 6375"/>
                    <a:gd name="T40" fmla="*/ 1102 w 7210"/>
                    <a:gd name="T41" fmla="*/ 2694 h 6375"/>
                    <a:gd name="T42" fmla="*/ 553 w 7210"/>
                    <a:gd name="T43" fmla="*/ 2210 h 6375"/>
                    <a:gd name="T44" fmla="*/ 0 w 7210"/>
                    <a:gd name="T45" fmla="*/ 2764 h 6375"/>
                    <a:gd name="T46" fmla="*/ 553 w 7210"/>
                    <a:gd name="T47" fmla="*/ 3317 h 6375"/>
                    <a:gd name="T48" fmla="*/ 1102 w 7210"/>
                    <a:gd name="T49" fmla="*/ 2834 h 6375"/>
                    <a:gd name="T50" fmla="*/ 2584 w 7210"/>
                    <a:gd name="T51" fmla="*/ 2834 h 6375"/>
                    <a:gd name="T52" fmla="*/ 2819 w 7210"/>
                    <a:gd name="T53" fmla="*/ 3448 h 6375"/>
                    <a:gd name="T54" fmla="*/ 1781 w 7210"/>
                    <a:gd name="T55" fmla="*/ 4486 h 6375"/>
                    <a:gd name="T56" fmla="*/ 1051 w 7210"/>
                    <a:gd name="T57" fmla="*/ 4533 h 6375"/>
                    <a:gd name="T58" fmla="*/ 1051 w 7210"/>
                    <a:gd name="T59" fmla="*/ 5315 h 6375"/>
                    <a:gd name="T60" fmla="*/ 1833 w 7210"/>
                    <a:gd name="T61" fmla="*/ 5315 h 6375"/>
                    <a:gd name="T62" fmla="*/ 1880 w 7210"/>
                    <a:gd name="T63" fmla="*/ 4585 h 6375"/>
                    <a:gd name="T64" fmla="*/ 2915 w 7210"/>
                    <a:gd name="T65" fmla="*/ 3550 h 6375"/>
                    <a:gd name="T66" fmla="*/ 3529 w 7210"/>
                    <a:gd name="T67" fmla="*/ 3818 h 6375"/>
                    <a:gd name="T68" fmla="*/ 3529 w 7210"/>
                    <a:gd name="T69" fmla="*/ 5273 h 6375"/>
                    <a:gd name="T70" fmla="*/ 3046 w 7210"/>
                    <a:gd name="T71" fmla="*/ 5822 h 6375"/>
                    <a:gd name="T72" fmla="*/ 3599 w 7210"/>
                    <a:gd name="T73" fmla="*/ 6375 h 6375"/>
                    <a:gd name="T74" fmla="*/ 4152 w 7210"/>
                    <a:gd name="T75" fmla="*/ 5822 h 6375"/>
                    <a:gd name="T76" fmla="*/ 3669 w 7210"/>
                    <a:gd name="T77" fmla="*/ 5273 h 6375"/>
                    <a:gd name="T78" fmla="*/ 3669 w 7210"/>
                    <a:gd name="T79" fmla="*/ 3819 h 6375"/>
                    <a:gd name="T80" fmla="*/ 4291 w 7210"/>
                    <a:gd name="T81" fmla="*/ 3564 h 6375"/>
                    <a:gd name="T82" fmla="*/ 5321 w 7210"/>
                    <a:gd name="T83" fmla="*/ 4594 h 6375"/>
                    <a:gd name="T84" fmla="*/ 5368 w 7210"/>
                    <a:gd name="T85" fmla="*/ 5324 h 6375"/>
                    <a:gd name="T86" fmla="*/ 6150 w 7210"/>
                    <a:gd name="T87" fmla="*/ 5324 h 6375"/>
                    <a:gd name="T88" fmla="*/ 6150 w 7210"/>
                    <a:gd name="T89" fmla="*/ 4541 h 6375"/>
                    <a:gd name="T90" fmla="*/ 5420 w 7210"/>
                    <a:gd name="T91" fmla="*/ 4495 h 6375"/>
                    <a:gd name="T92" fmla="*/ 4390 w 7210"/>
                    <a:gd name="T93" fmla="*/ 3465 h 6375"/>
                    <a:gd name="T94" fmla="*/ 4638 w 7210"/>
                    <a:gd name="T95" fmla="*/ 2846 h 6375"/>
                    <a:gd name="T96" fmla="*/ 6108 w 7210"/>
                    <a:gd name="T97" fmla="*/ 2846 h 6375"/>
                    <a:gd name="T98" fmla="*/ 6657 w 7210"/>
                    <a:gd name="T99" fmla="*/ 3329 h 6375"/>
                    <a:gd name="T100" fmla="*/ 7210 w 7210"/>
                    <a:gd name="T101" fmla="*/ 2776 h 6375"/>
                    <a:gd name="T102" fmla="*/ 6657 w 7210"/>
                    <a:gd name="T103" fmla="*/ 2223 h 6375"/>
                    <a:gd name="T104" fmla="*/ 4234 w 7210"/>
                    <a:gd name="T105" fmla="*/ 3415 h 6375"/>
                    <a:gd name="T106" fmla="*/ 3611 w 7210"/>
                    <a:gd name="T107" fmla="*/ 3673 h 6375"/>
                    <a:gd name="T108" fmla="*/ 2989 w 7210"/>
                    <a:gd name="T109" fmla="*/ 3415 h 6375"/>
                    <a:gd name="T110" fmla="*/ 2731 w 7210"/>
                    <a:gd name="T111" fmla="*/ 2792 h 6375"/>
                    <a:gd name="T112" fmla="*/ 2989 w 7210"/>
                    <a:gd name="T113" fmla="*/ 2170 h 6375"/>
                    <a:gd name="T114" fmla="*/ 3611 w 7210"/>
                    <a:gd name="T115" fmla="*/ 1912 h 6375"/>
                    <a:gd name="T116" fmla="*/ 4234 w 7210"/>
                    <a:gd name="T117" fmla="*/ 2170 h 6375"/>
                    <a:gd name="T118" fmla="*/ 4492 w 7210"/>
                    <a:gd name="T119" fmla="*/ 2792 h 6375"/>
                    <a:gd name="T120" fmla="*/ 4234 w 7210"/>
                    <a:gd name="T121" fmla="*/ 3415 h 6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10" h="6375">
                      <a:moveTo>
                        <a:pt x="6657" y="2223"/>
                      </a:moveTo>
                      <a:cubicBezTo>
                        <a:pt x="6375" y="2223"/>
                        <a:pt x="6143" y="2434"/>
                        <a:pt x="6108" y="2706"/>
                      </a:cubicBezTo>
                      <a:cubicBezTo>
                        <a:pt x="4636" y="2706"/>
                        <a:pt x="4636" y="2706"/>
                        <a:pt x="4636" y="2706"/>
                      </a:cubicBezTo>
                      <a:cubicBezTo>
                        <a:pt x="4617" y="2476"/>
                        <a:pt x="4522" y="2268"/>
                        <a:pt x="4377" y="2106"/>
                      </a:cubicBezTo>
                      <a:cubicBezTo>
                        <a:pt x="5429" y="1053"/>
                        <a:pt x="5429" y="1053"/>
                        <a:pt x="5429" y="1053"/>
                      </a:cubicBezTo>
                      <a:cubicBezTo>
                        <a:pt x="5646" y="1222"/>
                        <a:pt x="5960" y="1206"/>
                        <a:pt x="6159" y="1007"/>
                      </a:cubicBezTo>
                      <a:cubicBezTo>
                        <a:pt x="6375" y="791"/>
                        <a:pt x="6375" y="441"/>
                        <a:pt x="6159" y="225"/>
                      </a:cubicBezTo>
                      <a:cubicBezTo>
                        <a:pt x="5943" y="9"/>
                        <a:pt x="5593" y="9"/>
                        <a:pt x="5377" y="225"/>
                      </a:cubicBezTo>
                      <a:cubicBezTo>
                        <a:pt x="5177" y="424"/>
                        <a:pt x="5162" y="738"/>
                        <a:pt x="5330" y="955"/>
                      </a:cubicBezTo>
                      <a:cubicBezTo>
                        <a:pt x="4277" y="2008"/>
                        <a:pt x="4277" y="2008"/>
                        <a:pt x="4277" y="2008"/>
                      </a:cubicBezTo>
                      <a:cubicBezTo>
                        <a:pt x="4097" y="1856"/>
                        <a:pt x="3865" y="1764"/>
                        <a:pt x="3611" y="1764"/>
                      </a:cubicBezTo>
                      <a:cubicBezTo>
                        <a:pt x="3351" y="1764"/>
                        <a:pt x="3114" y="1860"/>
                        <a:pt x="2933" y="2020"/>
                      </a:cubicBezTo>
                      <a:cubicBezTo>
                        <a:pt x="2948" y="2005"/>
                        <a:pt x="2948" y="2005"/>
                        <a:pt x="2948" y="2005"/>
                      </a:cubicBezTo>
                      <a:cubicBezTo>
                        <a:pt x="1889" y="946"/>
                        <a:pt x="1889" y="946"/>
                        <a:pt x="1889" y="946"/>
                      </a:cubicBezTo>
                      <a:cubicBezTo>
                        <a:pt x="2057" y="729"/>
                        <a:pt x="2042" y="415"/>
                        <a:pt x="1842" y="216"/>
                      </a:cubicBezTo>
                      <a:cubicBezTo>
                        <a:pt x="1626" y="0"/>
                        <a:pt x="1276" y="0"/>
                        <a:pt x="1060" y="216"/>
                      </a:cubicBezTo>
                      <a:cubicBezTo>
                        <a:pt x="844" y="432"/>
                        <a:pt x="844" y="782"/>
                        <a:pt x="1060" y="998"/>
                      </a:cubicBezTo>
                      <a:cubicBezTo>
                        <a:pt x="1259" y="1198"/>
                        <a:pt x="1573" y="1213"/>
                        <a:pt x="1790" y="1045"/>
                      </a:cubicBezTo>
                      <a:cubicBezTo>
                        <a:pt x="2848" y="2103"/>
                        <a:pt x="2848" y="2103"/>
                        <a:pt x="2848" y="2103"/>
                      </a:cubicBezTo>
                      <a:cubicBezTo>
                        <a:pt x="2704" y="2262"/>
                        <a:pt x="2609" y="2467"/>
                        <a:pt x="2587" y="2694"/>
                      </a:cubicBezTo>
                      <a:cubicBezTo>
                        <a:pt x="1102" y="2694"/>
                        <a:pt x="1102" y="2694"/>
                        <a:pt x="1102" y="2694"/>
                      </a:cubicBezTo>
                      <a:cubicBezTo>
                        <a:pt x="1067" y="2421"/>
                        <a:pt x="835" y="2210"/>
                        <a:pt x="553" y="2210"/>
                      </a:cubicBezTo>
                      <a:cubicBezTo>
                        <a:pt x="247" y="2210"/>
                        <a:pt x="0" y="2458"/>
                        <a:pt x="0" y="2764"/>
                      </a:cubicBezTo>
                      <a:cubicBezTo>
                        <a:pt x="0" y="3069"/>
                        <a:pt x="247" y="3317"/>
                        <a:pt x="553" y="3317"/>
                      </a:cubicBezTo>
                      <a:cubicBezTo>
                        <a:pt x="835" y="3317"/>
                        <a:pt x="1067" y="3106"/>
                        <a:pt x="1102" y="2834"/>
                      </a:cubicBezTo>
                      <a:cubicBezTo>
                        <a:pt x="2584" y="2834"/>
                        <a:pt x="2584" y="2834"/>
                        <a:pt x="2584" y="2834"/>
                      </a:cubicBezTo>
                      <a:cubicBezTo>
                        <a:pt x="2593" y="3067"/>
                        <a:pt x="2679" y="3280"/>
                        <a:pt x="2819" y="3448"/>
                      </a:cubicBezTo>
                      <a:cubicBezTo>
                        <a:pt x="1781" y="4486"/>
                        <a:pt x="1781" y="4486"/>
                        <a:pt x="1781" y="4486"/>
                      </a:cubicBezTo>
                      <a:cubicBezTo>
                        <a:pt x="1564" y="4318"/>
                        <a:pt x="1250" y="4333"/>
                        <a:pt x="1051" y="4533"/>
                      </a:cubicBezTo>
                      <a:cubicBezTo>
                        <a:pt x="835" y="4749"/>
                        <a:pt x="835" y="5099"/>
                        <a:pt x="1051" y="5315"/>
                      </a:cubicBezTo>
                      <a:cubicBezTo>
                        <a:pt x="1267" y="5531"/>
                        <a:pt x="1617" y="5531"/>
                        <a:pt x="1833" y="5315"/>
                      </a:cubicBezTo>
                      <a:cubicBezTo>
                        <a:pt x="2033" y="5116"/>
                        <a:pt x="2048" y="4802"/>
                        <a:pt x="1880" y="4585"/>
                      </a:cubicBezTo>
                      <a:cubicBezTo>
                        <a:pt x="2915" y="3550"/>
                        <a:pt x="2915" y="3550"/>
                        <a:pt x="2915" y="3550"/>
                      </a:cubicBezTo>
                      <a:cubicBezTo>
                        <a:pt x="3079" y="3701"/>
                        <a:pt x="3293" y="3799"/>
                        <a:pt x="3529" y="3818"/>
                      </a:cubicBezTo>
                      <a:cubicBezTo>
                        <a:pt x="3529" y="5273"/>
                        <a:pt x="3529" y="5273"/>
                        <a:pt x="3529" y="5273"/>
                      </a:cubicBezTo>
                      <a:cubicBezTo>
                        <a:pt x="3256" y="5308"/>
                        <a:pt x="3046" y="5540"/>
                        <a:pt x="3046" y="5822"/>
                      </a:cubicBezTo>
                      <a:cubicBezTo>
                        <a:pt x="3046" y="6128"/>
                        <a:pt x="3293" y="6375"/>
                        <a:pt x="3599" y="6375"/>
                      </a:cubicBezTo>
                      <a:cubicBezTo>
                        <a:pt x="3904" y="6375"/>
                        <a:pt x="4152" y="6128"/>
                        <a:pt x="4152" y="5822"/>
                      </a:cubicBezTo>
                      <a:cubicBezTo>
                        <a:pt x="4152" y="5540"/>
                        <a:pt x="3941" y="5308"/>
                        <a:pt x="3669" y="5273"/>
                      </a:cubicBezTo>
                      <a:cubicBezTo>
                        <a:pt x="3669" y="3819"/>
                        <a:pt x="3669" y="3819"/>
                        <a:pt x="3669" y="3819"/>
                      </a:cubicBezTo>
                      <a:cubicBezTo>
                        <a:pt x="3907" y="3806"/>
                        <a:pt x="4123" y="3712"/>
                        <a:pt x="4291" y="3564"/>
                      </a:cubicBezTo>
                      <a:cubicBezTo>
                        <a:pt x="5321" y="4594"/>
                        <a:pt x="5321" y="4594"/>
                        <a:pt x="5321" y="4594"/>
                      </a:cubicBezTo>
                      <a:cubicBezTo>
                        <a:pt x="5153" y="4811"/>
                        <a:pt x="5168" y="5124"/>
                        <a:pt x="5368" y="5324"/>
                      </a:cubicBezTo>
                      <a:cubicBezTo>
                        <a:pt x="5584" y="5540"/>
                        <a:pt x="5934" y="5540"/>
                        <a:pt x="6150" y="5324"/>
                      </a:cubicBezTo>
                      <a:cubicBezTo>
                        <a:pt x="6366" y="5108"/>
                        <a:pt x="6366" y="4757"/>
                        <a:pt x="6150" y="4541"/>
                      </a:cubicBezTo>
                      <a:cubicBezTo>
                        <a:pt x="5951" y="4342"/>
                        <a:pt x="5637" y="4327"/>
                        <a:pt x="5420" y="4495"/>
                      </a:cubicBezTo>
                      <a:cubicBezTo>
                        <a:pt x="4390" y="3465"/>
                        <a:pt x="4390" y="3465"/>
                        <a:pt x="4390" y="3465"/>
                      </a:cubicBezTo>
                      <a:cubicBezTo>
                        <a:pt x="4535" y="3297"/>
                        <a:pt x="4626" y="3082"/>
                        <a:pt x="4638" y="2846"/>
                      </a:cubicBezTo>
                      <a:cubicBezTo>
                        <a:pt x="6108" y="2846"/>
                        <a:pt x="6108" y="2846"/>
                        <a:pt x="6108" y="2846"/>
                      </a:cubicBezTo>
                      <a:cubicBezTo>
                        <a:pt x="6143" y="3119"/>
                        <a:pt x="6375" y="3329"/>
                        <a:pt x="6657" y="3329"/>
                      </a:cubicBezTo>
                      <a:cubicBezTo>
                        <a:pt x="6963" y="3329"/>
                        <a:pt x="7210" y="3082"/>
                        <a:pt x="7210" y="2776"/>
                      </a:cubicBezTo>
                      <a:cubicBezTo>
                        <a:pt x="7210" y="2471"/>
                        <a:pt x="6963" y="2223"/>
                        <a:pt x="6657" y="2223"/>
                      </a:cubicBezTo>
                      <a:close/>
                      <a:moveTo>
                        <a:pt x="4234" y="3415"/>
                      </a:moveTo>
                      <a:cubicBezTo>
                        <a:pt x="4068" y="3581"/>
                        <a:pt x="3846" y="3673"/>
                        <a:pt x="3611" y="3673"/>
                      </a:cubicBezTo>
                      <a:cubicBezTo>
                        <a:pt x="3376" y="3673"/>
                        <a:pt x="3155" y="3581"/>
                        <a:pt x="2989" y="3415"/>
                      </a:cubicBezTo>
                      <a:cubicBezTo>
                        <a:pt x="2822" y="3249"/>
                        <a:pt x="2731" y="3028"/>
                        <a:pt x="2731" y="2792"/>
                      </a:cubicBezTo>
                      <a:cubicBezTo>
                        <a:pt x="2731" y="2557"/>
                        <a:pt x="2822" y="2336"/>
                        <a:pt x="2989" y="2170"/>
                      </a:cubicBezTo>
                      <a:cubicBezTo>
                        <a:pt x="3155" y="2003"/>
                        <a:pt x="3376" y="1912"/>
                        <a:pt x="3611" y="1912"/>
                      </a:cubicBezTo>
                      <a:cubicBezTo>
                        <a:pt x="3846" y="1912"/>
                        <a:pt x="4068" y="2003"/>
                        <a:pt x="4234" y="2170"/>
                      </a:cubicBezTo>
                      <a:cubicBezTo>
                        <a:pt x="4400" y="2336"/>
                        <a:pt x="4492" y="2557"/>
                        <a:pt x="4492" y="2792"/>
                      </a:cubicBezTo>
                      <a:cubicBezTo>
                        <a:pt x="4492" y="3028"/>
                        <a:pt x="4400" y="3249"/>
                        <a:pt x="4234" y="34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7" name="Oval 56"/>
              <p:cNvSpPr/>
              <p:nvPr/>
            </p:nvSpPr>
            <p:spPr>
              <a:xfrm>
                <a:off x="6777331" y="1832293"/>
                <a:ext cx="1220202" cy="1220199"/>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37" name="Freeform 6"/>
            <p:cNvSpPr>
              <a:spLocks/>
            </p:cNvSpPr>
            <p:nvPr/>
          </p:nvSpPr>
          <p:spPr bwMode="auto">
            <a:xfrm>
              <a:off x="6089188" y="2599200"/>
              <a:ext cx="2599200" cy="3722400"/>
            </a:xfrm>
            <a:custGeom>
              <a:avLst/>
              <a:gdLst>
                <a:gd name="T0" fmla="*/ 661 w 819"/>
                <a:gd name="T1" fmla="*/ 0 h 1193"/>
                <a:gd name="T2" fmla="*/ 410 w 819"/>
                <a:gd name="T3" fmla="*/ 223 h 1193"/>
                <a:gd name="T4" fmla="*/ 159 w 819"/>
                <a:gd name="T5" fmla="*/ 0 h 1193"/>
                <a:gd name="T6" fmla="*/ 0 w 819"/>
                <a:gd name="T7" fmla="*/ 0 h 1193"/>
                <a:gd name="T8" fmla="*/ 0 w 819"/>
                <a:gd name="T9" fmla="*/ 1193 h 1193"/>
                <a:gd name="T10" fmla="*/ 819 w 819"/>
                <a:gd name="T11" fmla="*/ 1193 h 1193"/>
                <a:gd name="T12" fmla="*/ 819 w 819"/>
                <a:gd name="T13" fmla="*/ 0 h 1193"/>
                <a:gd name="T14" fmla="*/ 661 w 819"/>
                <a:gd name="T15" fmla="*/ 0 h 1193"/>
                <a:gd name="T16" fmla="*/ 661 w 819"/>
                <a:gd name="T17" fmla="*/ 0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9" h="1193">
                  <a:moveTo>
                    <a:pt x="661" y="0"/>
                  </a:moveTo>
                  <a:cubicBezTo>
                    <a:pt x="646" y="126"/>
                    <a:pt x="539" y="223"/>
                    <a:pt x="410" y="223"/>
                  </a:cubicBezTo>
                  <a:cubicBezTo>
                    <a:pt x="281" y="223"/>
                    <a:pt x="174" y="126"/>
                    <a:pt x="159" y="0"/>
                  </a:cubicBezTo>
                  <a:cubicBezTo>
                    <a:pt x="0" y="0"/>
                    <a:pt x="0" y="0"/>
                    <a:pt x="0" y="0"/>
                  </a:cubicBezTo>
                  <a:cubicBezTo>
                    <a:pt x="0" y="1193"/>
                    <a:pt x="0" y="1193"/>
                    <a:pt x="0" y="1193"/>
                  </a:cubicBezTo>
                  <a:cubicBezTo>
                    <a:pt x="819" y="1193"/>
                    <a:pt x="819" y="1193"/>
                    <a:pt x="819" y="1193"/>
                  </a:cubicBezTo>
                  <a:cubicBezTo>
                    <a:pt x="819" y="0"/>
                    <a:pt x="819" y="0"/>
                    <a:pt x="819" y="0"/>
                  </a:cubicBezTo>
                  <a:cubicBezTo>
                    <a:pt x="661" y="0"/>
                    <a:pt x="661" y="0"/>
                    <a:pt x="661" y="0"/>
                  </a:cubicBezTo>
                  <a:cubicBezTo>
                    <a:pt x="661" y="0"/>
                    <a:pt x="661" y="0"/>
                    <a:pt x="661" y="0"/>
                  </a:cubicBezTo>
                  <a:close/>
                </a:path>
              </a:pathLst>
            </a:custGeom>
            <a:solidFill>
              <a:schemeClr val="accent4"/>
            </a:solidFill>
            <a:ln w="12700">
              <a:noFill/>
            </a:ln>
          </p:spPr>
          <p:txBody>
            <a:bodyPr vert="horz" wrap="square" lIns="90000" tIns="936000" rIns="36000" bIns="72000" numCol="1" anchor="t" anchorCtr="0" compatLnSpc="1">
              <a:prstTxWarp prst="textNoShape">
                <a:avLst/>
              </a:prstTxWarp>
            </a:bodyPr>
            <a:lstStyle/>
            <a:p>
              <a:pPr marL="0" indent="0">
                <a:spcAft>
                  <a:spcPts val="600"/>
                </a:spcAft>
                <a:buNone/>
              </a:pPr>
              <a:r>
                <a:rPr lang="en-GB" sz="1500" dirty="0">
                  <a:solidFill>
                    <a:schemeClr val="tx2"/>
                  </a:solidFill>
                </a:rPr>
                <a:t>Types of Version Control Systems (for Source Code)</a:t>
              </a:r>
            </a:p>
            <a:p>
              <a:pPr marL="177800" lvl="1" indent="-177800">
                <a:spcBef>
                  <a:spcPts val="0"/>
                </a:spcBef>
                <a:spcAft>
                  <a:spcPts val="400"/>
                </a:spcAft>
                <a:buFont typeface="Arial" panose="020B0604020202020204" pitchFamily="34" charset="0"/>
                <a:buChar char="•"/>
              </a:pPr>
              <a:r>
                <a:rPr lang="en-GB" sz="1500" dirty="0">
                  <a:solidFill>
                    <a:schemeClr val="tx2"/>
                  </a:solidFill>
                </a:rPr>
                <a:t>Centralized</a:t>
              </a:r>
            </a:p>
            <a:p>
              <a:pPr marL="177800" lvl="1" indent="-177800">
                <a:spcBef>
                  <a:spcPts val="0"/>
                </a:spcBef>
                <a:spcAft>
                  <a:spcPts val="400"/>
                </a:spcAft>
                <a:buFont typeface="Arial" panose="020B0604020202020204" pitchFamily="34" charset="0"/>
                <a:buChar char="•"/>
              </a:pPr>
              <a:r>
                <a:rPr lang="en-GB" sz="1500" dirty="0">
                  <a:solidFill>
                    <a:schemeClr val="tx2"/>
                  </a:solidFill>
                </a:rPr>
                <a:t>Distributed</a:t>
              </a:r>
            </a:p>
          </p:txBody>
        </p:sp>
      </p:grpSp>
    </p:spTree>
    <p:extLst>
      <p:ext uri="{BB962C8B-B14F-4D97-AF65-F5344CB8AC3E}">
        <p14:creationId xmlns:p14="http://schemas.microsoft.com/office/powerpoint/2010/main" val="1838988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History of Version Control Tools for Source Code</a:t>
            </a:r>
          </a:p>
        </p:txBody>
      </p:sp>
      <p:sp>
        <p:nvSpPr>
          <p:cNvPr id="2" name="Text Placeholder 1"/>
          <p:cNvSpPr>
            <a:spLocks noGrp="1"/>
          </p:cNvSpPr>
          <p:nvPr>
            <p:ph type="body" sz="quarter" idx="10"/>
          </p:nvPr>
        </p:nvSpPr>
        <p:spPr/>
        <p:txBody>
          <a:bodyPr/>
          <a:lstStyle/>
          <a:p>
            <a:r>
              <a:rPr lang="en-GB"/>
              <a:t>The evolution that got us to the tools we use today…</a:t>
            </a:r>
            <a:endParaRPr lang="en-GB" dirty="0"/>
          </a:p>
        </p:txBody>
      </p:sp>
      <p:sp>
        <p:nvSpPr>
          <p:cNvPr id="16" name="Slide Number Placeholder 18"/>
          <p:cNvSpPr>
            <a:spLocks noGrp="1"/>
          </p:cNvSpPr>
          <p:nvPr>
            <p:ph type="sldNum" sz="quarter" idx="12"/>
          </p:nvPr>
        </p:nvSpPr>
        <p:spPr>
          <a:xfrm>
            <a:off x="4297984" y="6575425"/>
            <a:ext cx="548033" cy="128588"/>
          </a:xfrm>
        </p:spPr>
        <p:txBody>
          <a:bodyPr/>
          <a:lstStyle/>
          <a:p>
            <a:r>
              <a:rPr lang="en-US"/>
              <a:t>Page </a:t>
            </a:r>
            <a:fld id="{90CBDC3A-D49F-4631-A8C7-55D59B33E5FA}" type="slidenum">
              <a:rPr lang="en-US" smtClean="0"/>
              <a:pPr/>
              <a:t>12</a:t>
            </a:fld>
            <a:endParaRPr lang="en-US" dirty="0"/>
          </a:p>
        </p:txBody>
      </p:sp>
      <p:sp>
        <p:nvSpPr>
          <p:cNvPr id="17" name="Footer Placeholder 17"/>
          <p:cNvSpPr>
            <a:spLocks noGrp="1"/>
          </p:cNvSpPr>
          <p:nvPr>
            <p:ph type="ftr" sz="quarter" idx="13"/>
          </p:nvPr>
        </p:nvSpPr>
        <p:spPr>
          <a:xfrm>
            <a:off x="455613" y="6575425"/>
            <a:ext cx="3600000" cy="128588"/>
          </a:xfrm>
        </p:spPr>
        <p:txBody>
          <a:bodyPr/>
          <a:lstStyle/>
          <a:p>
            <a:r>
              <a:rPr lang="en-AU" dirty="0"/>
              <a:t>Copyright © 2015 Accenture  All rights reserved.</a:t>
            </a:r>
          </a:p>
        </p:txBody>
      </p:sp>
      <p:sp>
        <p:nvSpPr>
          <p:cNvPr id="9" name="Rectangle 8"/>
          <p:cNvSpPr/>
          <p:nvPr/>
        </p:nvSpPr>
        <p:spPr>
          <a:xfrm>
            <a:off x="455613" y="6195626"/>
            <a:ext cx="5416550" cy="138499"/>
          </a:xfrm>
          <a:prstGeom prst="rect">
            <a:avLst/>
          </a:prstGeom>
        </p:spPr>
        <p:txBody>
          <a:bodyPr wrap="square" lIns="0" tIns="0" rIns="0" bIns="0" anchor="b">
            <a:noAutofit/>
          </a:bodyPr>
          <a:lstStyle/>
          <a:p>
            <a:r>
              <a:rPr lang="en-GB" sz="900" dirty="0"/>
              <a:t>Source: </a:t>
            </a:r>
            <a:r>
              <a:rPr lang="en-GB" sz="900" dirty="0">
                <a:hlinkClick r:id="rId3" action="ppaction://hlinkfile"/>
              </a:rPr>
              <a:t>codicesoftware.blogspot.com/2010/11/version-control-timeline.html</a:t>
            </a:r>
            <a:r>
              <a:rPr lang="en-GB" sz="900" dirty="0"/>
              <a:t>  </a:t>
            </a:r>
          </a:p>
        </p:txBody>
      </p:sp>
      <p:grpSp>
        <p:nvGrpSpPr>
          <p:cNvPr id="11" name="Group 10"/>
          <p:cNvGrpSpPr/>
          <p:nvPr/>
        </p:nvGrpSpPr>
        <p:grpSpPr>
          <a:xfrm>
            <a:off x="384226" y="1734598"/>
            <a:ext cx="8434565" cy="4463551"/>
            <a:chOff x="384226" y="1734598"/>
            <a:chExt cx="8434565" cy="4463551"/>
          </a:xfrm>
        </p:grpSpPr>
        <p:sp>
          <p:nvSpPr>
            <p:cNvPr id="6" name="Oval 5"/>
            <p:cNvSpPr/>
            <p:nvPr/>
          </p:nvSpPr>
          <p:spPr>
            <a:xfrm>
              <a:off x="5808349" y="2697977"/>
              <a:ext cx="1584176" cy="1584176"/>
            </a:xfrm>
            <a:prstGeom prst="ellipse">
              <a:avLst/>
            </a:prstGeom>
            <a:solidFill>
              <a:srgbClr val="FFFF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LEAVE THIS SLIDE FOR NOW</a:t>
              </a:r>
            </a:p>
          </p:txBody>
        </p:sp>
        <p:grpSp>
          <p:nvGrpSpPr>
            <p:cNvPr id="5" name="Group 4"/>
            <p:cNvGrpSpPr/>
            <p:nvPr/>
          </p:nvGrpSpPr>
          <p:grpSpPr>
            <a:xfrm>
              <a:off x="455612" y="2153751"/>
              <a:ext cx="8363179" cy="3278048"/>
              <a:chOff x="778111" y="2188879"/>
              <a:chExt cx="7245172" cy="2839832"/>
            </a:xfrm>
          </p:grpSpPr>
          <p:pic>
            <p:nvPicPr>
              <p:cNvPr id="1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10939" b="27814"/>
              <a:stretch/>
            </p:blipFill>
            <p:spPr bwMode="auto">
              <a:xfrm>
                <a:off x="778111" y="2188879"/>
                <a:ext cx="7245172" cy="2839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1178896" y="4572000"/>
                <a:ext cx="456711" cy="456711"/>
              </a:xfrm>
              <a:prstGeom prst="rect">
                <a:avLst/>
              </a:prstGeom>
              <a:solidFill>
                <a:schemeClr val="bg1"/>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384226" y="4255159"/>
              <a:ext cx="8302574" cy="1942990"/>
              <a:chOff x="384226" y="4175233"/>
              <a:chExt cx="7293973" cy="1706955"/>
            </a:xfrm>
          </p:grpSpPr>
          <p:pic>
            <p:nvPicPr>
              <p:cNvPr id="614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0607" t="71743"/>
              <a:stretch/>
            </p:blipFill>
            <p:spPr bwMode="auto">
              <a:xfrm>
                <a:off x="1201567" y="4572000"/>
                <a:ext cx="6476632" cy="1310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63185" r="90331"/>
              <a:stretch/>
            </p:blipFill>
            <p:spPr bwMode="auto">
              <a:xfrm>
                <a:off x="384226" y="4175233"/>
                <a:ext cx="700527" cy="1706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8" name="Rectangle 7"/>
            <p:cNvSpPr/>
            <p:nvPr/>
          </p:nvSpPr>
          <p:spPr>
            <a:xfrm>
              <a:off x="455612" y="1734598"/>
              <a:ext cx="1116249" cy="373812"/>
            </a:xfrm>
            <a:prstGeom prst="rect">
              <a:avLst/>
            </a:prstGeom>
            <a:noFill/>
            <a:ln w="1270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accent2"/>
                  </a:solidFill>
                </a:rPr>
                <a:t>Prehistory</a:t>
              </a:r>
              <a:endParaRPr lang="en-US" sz="1600" dirty="0">
                <a:solidFill>
                  <a:schemeClr val="accent2"/>
                </a:solidFill>
              </a:endParaRPr>
            </a:p>
          </p:txBody>
        </p:sp>
        <p:sp>
          <p:nvSpPr>
            <p:cNvPr id="20" name="Rectangle 19"/>
            <p:cNvSpPr/>
            <p:nvPr/>
          </p:nvSpPr>
          <p:spPr>
            <a:xfrm>
              <a:off x="1686677" y="1734598"/>
              <a:ext cx="2257360" cy="373812"/>
            </a:xfrm>
            <a:prstGeom prst="rect">
              <a:avLst/>
            </a:prstGeom>
            <a:noFill/>
            <a:ln w="1270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err="1">
                  <a:solidFill>
                    <a:schemeClr val="accent2"/>
                  </a:solidFill>
                </a:rPr>
                <a:t>scm</a:t>
              </a:r>
              <a:r>
                <a:rPr lang="en-GB" sz="1600" dirty="0">
                  <a:solidFill>
                    <a:schemeClr val="accent2"/>
                  </a:solidFill>
                </a:rPr>
                <a:t> classic times</a:t>
              </a:r>
              <a:endParaRPr lang="en-US" sz="1600" dirty="0">
                <a:solidFill>
                  <a:schemeClr val="accent2"/>
                </a:solidFill>
              </a:endParaRPr>
            </a:p>
          </p:txBody>
        </p:sp>
        <p:sp>
          <p:nvSpPr>
            <p:cNvPr id="21" name="Rectangle 20"/>
            <p:cNvSpPr/>
            <p:nvPr/>
          </p:nvSpPr>
          <p:spPr>
            <a:xfrm>
              <a:off x="4058853" y="1734598"/>
              <a:ext cx="2257360" cy="373812"/>
            </a:xfrm>
            <a:prstGeom prst="rect">
              <a:avLst/>
            </a:prstGeom>
            <a:noFill/>
            <a:ln w="1270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accent2"/>
                  </a:solidFill>
                </a:rPr>
                <a:t>Middle ages</a:t>
              </a:r>
              <a:endParaRPr lang="en-US" sz="1600" dirty="0">
                <a:solidFill>
                  <a:schemeClr val="accent2"/>
                </a:solidFill>
              </a:endParaRPr>
            </a:p>
          </p:txBody>
        </p:sp>
        <p:sp>
          <p:nvSpPr>
            <p:cNvPr id="22" name="Rectangle 21"/>
            <p:cNvSpPr/>
            <p:nvPr/>
          </p:nvSpPr>
          <p:spPr>
            <a:xfrm>
              <a:off x="6431028" y="1734598"/>
              <a:ext cx="2257360" cy="373812"/>
            </a:xfrm>
            <a:prstGeom prst="rect">
              <a:avLst/>
            </a:prstGeom>
            <a:noFill/>
            <a:ln w="1270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accent2"/>
                  </a:solidFill>
                </a:rPr>
                <a:t>The Renaissance</a:t>
              </a:r>
              <a:endParaRPr lang="en-US" sz="1600" dirty="0">
                <a:solidFill>
                  <a:schemeClr val="accent2"/>
                </a:solidFill>
              </a:endParaRPr>
            </a:p>
          </p:txBody>
        </p:sp>
      </p:grpSp>
    </p:spTree>
    <p:extLst>
      <p:ext uri="{BB962C8B-B14F-4D97-AF65-F5344CB8AC3E}">
        <p14:creationId xmlns:p14="http://schemas.microsoft.com/office/powerpoint/2010/main" val="369165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a:solidFill>
                  <a:schemeClr val="accent4"/>
                </a:solidFill>
              </a:rPr>
              <a:t>What is the difference?</a:t>
            </a:r>
            <a:endParaRPr lang="en-GB" dirty="0">
              <a:solidFill>
                <a:schemeClr val="accent4"/>
              </a:solidFill>
            </a:endParaRPr>
          </a:p>
        </p:txBody>
      </p:sp>
      <p:sp>
        <p:nvSpPr>
          <p:cNvPr id="3" name="Content Placeholder 2"/>
          <p:cNvSpPr>
            <a:spLocks noGrp="1"/>
          </p:cNvSpPr>
          <p:nvPr>
            <p:ph sz="quarter" idx="11"/>
          </p:nvPr>
        </p:nvSpPr>
        <p:spPr/>
        <p:txBody>
          <a:bodyPr/>
          <a:lstStyle/>
          <a:p>
            <a:r>
              <a:rPr lang="en-GB" dirty="0">
                <a:solidFill>
                  <a:schemeClr val="bg1"/>
                </a:solidFill>
              </a:rPr>
              <a:t>Only what you’re using vs. entire history of all versions of every file</a:t>
            </a:r>
          </a:p>
          <a:p>
            <a:r>
              <a:rPr lang="en-GB" dirty="0">
                <a:solidFill>
                  <a:schemeClr val="bg1"/>
                </a:solidFill>
              </a:rPr>
              <a:t>Distributed thus provides more power and independence to users – they can push changes between each other without going through the centralised repo</a:t>
            </a:r>
          </a:p>
          <a:p>
            <a:r>
              <a:rPr lang="en-GB" dirty="0">
                <a:solidFill>
                  <a:schemeClr val="bg1"/>
                </a:solidFill>
              </a:rPr>
              <a:t>Centralised can do “Pessimistic” (exclusive) locking during “reserved” checkouts while Distributed relies on forking and cloning</a:t>
            </a:r>
          </a:p>
        </p:txBody>
      </p:sp>
      <p:sp>
        <p:nvSpPr>
          <p:cNvPr id="4" name="Title 3"/>
          <p:cNvSpPr>
            <a:spLocks noGrp="1"/>
          </p:cNvSpPr>
          <p:nvPr>
            <p:ph type="title"/>
          </p:nvPr>
        </p:nvSpPr>
        <p:spPr/>
        <p:txBody>
          <a:bodyPr/>
          <a:lstStyle/>
          <a:p>
            <a:r>
              <a:rPr lang="en-GB" dirty="0">
                <a:solidFill>
                  <a:schemeClr val="bg1"/>
                </a:solidFill>
              </a:rPr>
              <a:t>Centralized versus Distributed Source Code Control</a:t>
            </a:r>
          </a:p>
        </p:txBody>
      </p:sp>
      <p:sp>
        <p:nvSpPr>
          <p:cNvPr id="17" name="Footer Placeholder 17"/>
          <p:cNvSpPr>
            <a:spLocks noGrp="1"/>
          </p:cNvSpPr>
          <p:nvPr>
            <p:ph type="ftr" sz="quarter" idx="12"/>
          </p:nvPr>
        </p:nvSpPr>
        <p:spPr/>
        <p:txBody>
          <a:bodyPr/>
          <a:lstStyle/>
          <a:p>
            <a:r>
              <a:rPr lang="en-AU"/>
              <a:t>Copyright © 2015 Accenture  All rights reserved.</a:t>
            </a:r>
            <a:endParaRPr lang="en-AU" dirty="0"/>
          </a:p>
        </p:txBody>
      </p:sp>
      <p:sp>
        <p:nvSpPr>
          <p:cNvPr id="16" name="Slide Number Placeholder 18"/>
          <p:cNvSpPr>
            <a:spLocks noGrp="1"/>
          </p:cNvSpPr>
          <p:nvPr>
            <p:ph type="sldNum" sz="quarter" idx="13"/>
          </p:nvPr>
        </p:nvSpPr>
        <p:spPr/>
        <p:txBody>
          <a:bodyPr/>
          <a:lstStyle/>
          <a:p>
            <a:r>
              <a:rPr lang="en-US"/>
              <a:t>Page </a:t>
            </a:r>
            <a:fld id="{90CBDC3A-D49F-4631-A8C7-55D59B33E5FA}" type="slidenum">
              <a:rPr lang="en-US" smtClean="0"/>
              <a:pPr/>
              <a:t>13</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212112489"/>
              </p:ext>
            </p:extLst>
          </p:nvPr>
        </p:nvGraphicFramePr>
        <p:xfrm>
          <a:off x="455612" y="5127956"/>
          <a:ext cx="8199702" cy="370840"/>
        </p:xfrm>
        <a:graphic>
          <a:graphicData uri="http://schemas.openxmlformats.org/drawingml/2006/table">
            <a:tbl>
              <a:tblPr firstRow="1" bandRow="1">
                <a:tableStyleId>{2D5ABB26-0587-4C30-8999-92F81FD0307C}</a:tableStyleId>
              </a:tblPr>
              <a:tblGrid>
                <a:gridCol w="4014788">
                  <a:extLst>
                    <a:ext uri="{9D8B030D-6E8A-4147-A177-3AD203B41FA5}">
                      <a16:colId xmlns:a16="http://schemas.microsoft.com/office/drawing/2014/main" val="20000"/>
                    </a:ext>
                  </a:extLst>
                </a:gridCol>
                <a:gridCol w="4184914">
                  <a:extLst>
                    <a:ext uri="{9D8B030D-6E8A-4147-A177-3AD203B41FA5}">
                      <a16:colId xmlns:a16="http://schemas.microsoft.com/office/drawing/2014/main" val="20001"/>
                    </a:ext>
                  </a:extLst>
                </a:gridCol>
              </a:tblGrid>
              <a:tr h="370840">
                <a:tc>
                  <a:txBody>
                    <a:bodyPr/>
                    <a:lstStyle/>
                    <a:p>
                      <a:pPr algn="ctr"/>
                      <a:r>
                        <a:rPr lang="en-GB" dirty="0">
                          <a:solidFill>
                            <a:schemeClr val="accent4"/>
                          </a:solidFill>
                        </a:rPr>
                        <a:t>Centralised  </a:t>
                      </a:r>
                    </a:p>
                  </a:txBody>
                  <a:tcPr/>
                </a:tc>
                <a:tc>
                  <a:txBody>
                    <a:bodyPr/>
                    <a:lstStyle/>
                    <a:p>
                      <a:pPr algn="ctr"/>
                      <a:r>
                        <a:rPr lang="en-GB" dirty="0">
                          <a:solidFill>
                            <a:schemeClr val="accent4"/>
                          </a:solidFill>
                        </a:rPr>
                        <a:t>Distributed</a:t>
                      </a:r>
                    </a:p>
                  </a:txBody>
                  <a:tcPr/>
                </a:tc>
                <a:extLst>
                  <a:ext uri="{0D108BD9-81ED-4DB2-BD59-A6C34878D82A}">
                    <a16:rowId xmlns:a16="http://schemas.microsoft.com/office/drawing/2014/main" val="10000"/>
                  </a:ext>
                </a:extLst>
              </a:tr>
            </a:tbl>
          </a:graphicData>
        </a:graphic>
      </p:graphicFrame>
      <p:sp>
        <p:nvSpPr>
          <p:cNvPr id="23" name="Rectangle 80"/>
          <p:cNvSpPr>
            <a:spLocks noChangeArrowheads="1"/>
          </p:cNvSpPr>
          <p:nvPr/>
        </p:nvSpPr>
        <p:spPr bwMode="auto">
          <a:xfrm>
            <a:off x="2028030" y="3095625"/>
            <a:ext cx="1054099" cy="768756"/>
          </a:xfrm>
          <a:prstGeom prst="roundRect">
            <a:avLst>
              <a:gd name="adj" fmla="val 6426"/>
            </a:avLst>
          </a:prstGeom>
          <a:noFill/>
          <a:ln w="19050">
            <a:solidFill>
              <a:schemeClr val="accent2"/>
            </a:solidFill>
            <a:miter lim="800000"/>
            <a:headEnd/>
            <a:tailEnd/>
          </a:ln>
          <a:extLst/>
        </p:spPr>
        <p:txBody>
          <a:bodyPr wrap="none" lIns="0" tIns="18000" rIns="0" bIns="0" anchor="t">
            <a:noAutofit/>
          </a:bodyPr>
          <a:lstStyle/>
          <a:p>
            <a:pPr algn="ctr" eaLnBrk="0" hangingPunct="0">
              <a:buClrTx/>
              <a:buFontTx/>
              <a:buNone/>
            </a:pPr>
            <a:r>
              <a:rPr lang="en-GB" altLang="en-US" sz="900" b="0" i="0" spc="-20" dirty="0">
                <a:solidFill>
                  <a:schemeClr val="accent2"/>
                </a:solidFill>
              </a:rPr>
              <a:t>USER 1</a:t>
            </a:r>
            <a:endParaRPr lang="en-GB" altLang="en-US" sz="900" i="0" spc="-20" dirty="0">
              <a:solidFill>
                <a:schemeClr val="accent2"/>
              </a:solidFill>
            </a:endParaRPr>
          </a:p>
        </p:txBody>
      </p:sp>
      <p:sp>
        <p:nvSpPr>
          <p:cNvPr id="22" name="Rectangle 80"/>
          <p:cNvSpPr>
            <a:spLocks noChangeArrowheads="1"/>
          </p:cNvSpPr>
          <p:nvPr/>
        </p:nvSpPr>
        <p:spPr bwMode="auto">
          <a:xfrm>
            <a:off x="2105413" y="3326067"/>
            <a:ext cx="900000" cy="457532"/>
          </a:xfrm>
          <a:prstGeom prst="roundRect">
            <a:avLst>
              <a:gd name="adj" fmla="val 9693"/>
            </a:avLst>
          </a:prstGeom>
          <a:solidFill>
            <a:schemeClr val="accent2"/>
          </a:solidFill>
          <a:ln w="19050">
            <a:noFill/>
            <a:miter lim="800000"/>
            <a:headEnd/>
            <a:tailEnd/>
          </a:ln>
          <a:extLst/>
        </p:spPr>
        <p:txBody>
          <a:bodyPr wrap="none" lIns="0" tIns="0" rIns="0" bIns="0" anchor="ctr">
            <a:noAutofit/>
          </a:bodyPr>
          <a:lstStyle/>
          <a:p>
            <a:pPr algn="ctr" eaLnBrk="0" hangingPunct="0">
              <a:buClrTx/>
              <a:buFontTx/>
              <a:buNone/>
            </a:pPr>
            <a:r>
              <a:rPr lang="en-GB" altLang="en-US" sz="900" b="1" i="0" spc="-20" dirty="0">
                <a:solidFill>
                  <a:schemeClr val="bg1"/>
                </a:solidFill>
              </a:rPr>
              <a:t>WORKING </a:t>
            </a:r>
            <a:br>
              <a:rPr lang="en-GB" altLang="en-US" sz="900" b="1" i="0" spc="-20" dirty="0">
                <a:solidFill>
                  <a:schemeClr val="bg1"/>
                </a:solidFill>
              </a:rPr>
            </a:br>
            <a:r>
              <a:rPr lang="en-GB" altLang="en-US" sz="900" b="1" i="0" spc="-20" dirty="0">
                <a:solidFill>
                  <a:schemeClr val="bg1"/>
                </a:solidFill>
              </a:rPr>
              <a:t>COPY</a:t>
            </a:r>
          </a:p>
        </p:txBody>
      </p:sp>
      <p:sp>
        <p:nvSpPr>
          <p:cNvPr id="26" name="Rectangle 80"/>
          <p:cNvSpPr>
            <a:spLocks noChangeArrowheads="1"/>
          </p:cNvSpPr>
          <p:nvPr/>
        </p:nvSpPr>
        <p:spPr bwMode="auto">
          <a:xfrm>
            <a:off x="2028030" y="4144428"/>
            <a:ext cx="1054099" cy="768756"/>
          </a:xfrm>
          <a:prstGeom prst="roundRect">
            <a:avLst>
              <a:gd name="adj" fmla="val 6426"/>
            </a:avLst>
          </a:prstGeom>
          <a:noFill/>
          <a:ln w="19050">
            <a:solidFill>
              <a:schemeClr val="accent2"/>
            </a:solidFill>
            <a:miter lim="800000"/>
            <a:headEnd/>
            <a:tailEnd/>
          </a:ln>
          <a:extLst/>
        </p:spPr>
        <p:txBody>
          <a:bodyPr wrap="none" lIns="0" tIns="18000" rIns="0" bIns="0" anchor="t">
            <a:noAutofit/>
          </a:bodyPr>
          <a:lstStyle/>
          <a:p>
            <a:pPr algn="ctr" eaLnBrk="0" hangingPunct="0">
              <a:buClrTx/>
              <a:buFontTx/>
              <a:buNone/>
            </a:pPr>
            <a:r>
              <a:rPr lang="en-GB" altLang="en-US" sz="900" b="0" i="0" spc="-20" dirty="0">
                <a:solidFill>
                  <a:schemeClr val="accent2"/>
                </a:solidFill>
              </a:rPr>
              <a:t>USER 2</a:t>
            </a:r>
            <a:endParaRPr lang="en-GB" altLang="en-US" sz="900" i="0" spc="-20" dirty="0">
              <a:solidFill>
                <a:schemeClr val="accent2"/>
              </a:solidFill>
            </a:endParaRPr>
          </a:p>
        </p:txBody>
      </p:sp>
      <p:sp>
        <p:nvSpPr>
          <p:cNvPr id="27" name="Rectangle 80"/>
          <p:cNvSpPr>
            <a:spLocks noChangeArrowheads="1"/>
          </p:cNvSpPr>
          <p:nvPr/>
        </p:nvSpPr>
        <p:spPr bwMode="auto">
          <a:xfrm>
            <a:off x="2105413" y="4376861"/>
            <a:ext cx="900000" cy="457532"/>
          </a:xfrm>
          <a:prstGeom prst="roundRect">
            <a:avLst>
              <a:gd name="adj" fmla="val 7950"/>
            </a:avLst>
          </a:prstGeom>
          <a:solidFill>
            <a:schemeClr val="accent2"/>
          </a:solidFill>
          <a:ln w="19050">
            <a:noFill/>
            <a:miter lim="800000"/>
            <a:headEnd/>
            <a:tailEnd/>
          </a:ln>
          <a:extLst/>
        </p:spPr>
        <p:txBody>
          <a:bodyPr wrap="none" lIns="0" tIns="0" rIns="0" bIns="0" anchor="ctr">
            <a:noAutofit/>
          </a:bodyPr>
          <a:lstStyle/>
          <a:p>
            <a:pPr algn="ctr" eaLnBrk="0" hangingPunct="0">
              <a:buClrTx/>
              <a:buFontTx/>
              <a:buNone/>
            </a:pPr>
            <a:r>
              <a:rPr lang="en-GB" altLang="en-US" sz="900" b="1" i="0" spc="-20" dirty="0">
                <a:solidFill>
                  <a:schemeClr val="bg1"/>
                </a:solidFill>
              </a:rPr>
              <a:t>WORKING </a:t>
            </a:r>
            <a:br>
              <a:rPr lang="en-GB" altLang="en-US" sz="900" b="1" i="0" spc="-20" dirty="0">
                <a:solidFill>
                  <a:schemeClr val="bg1"/>
                </a:solidFill>
              </a:rPr>
            </a:br>
            <a:r>
              <a:rPr lang="en-GB" altLang="en-US" sz="900" b="1" i="0" spc="-20" dirty="0">
                <a:solidFill>
                  <a:schemeClr val="bg1"/>
                </a:solidFill>
              </a:rPr>
              <a:t>COPY</a:t>
            </a:r>
          </a:p>
        </p:txBody>
      </p:sp>
      <p:sp>
        <p:nvSpPr>
          <p:cNvPr id="20" name="Freeform 19"/>
          <p:cNvSpPr/>
          <p:nvPr/>
        </p:nvSpPr>
        <p:spPr>
          <a:xfrm>
            <a:off x="1013617" y="3479953"/>
            <a:ext cx="1014413" cy="354621"/>
          </a:xfrm>
          <a:custGeom>
            <a:avLst/>
            <a:gdLst>
              <a:gd name="connsiteX0" fmla="*/ 0 w 1090612"/>
              <a:gd name="connsiteY0" fmla="*/ 214312 h 214312"/>
              <a:gd name="connsiteX1" fmla="*/ 0 w 1090612"/>
              <a:gd name="connsiteY1" fmla="*/ 0 h 214312"/>
              <a:gd name="connsiteX2" fmla="*/ 1090612 w 1090612"/>
              <a:gd name="connsiteY2" fmla="*/ 0 h 214312"/>
            </a:gdLst>
            <a:ahLst/>
            <a:cxnLst>
              <a:cxn ang="0">
                <a:pos x="connsiteX0" y="connsiteY0"/>
              </a:cxn>
              <a:cxn ang="0">
                <a:pos x="connsiteX1" y="connsiteY1"/>
              </a:cxn>
              <a:cxn ang="0">
                <a:pos x="connsiteX2" y="connsiteY2"/>
              </a:cxn>
            </a:cxnLst>
            <a:rect l="l" t="t" r="r" b="b"/>
            <a:pathLst>
              <a:path w="1090612" h="214312">
                <a:moveTo>
                  <a:pt x="0" y="214312"/>
                </a:moveTo>
                <a:lnTo>
                  <a:pt x="0" y="0"/>
                </a:lnTo>
                <a:lnTo>
                  <a:pt x="1090612" y="0"/>
                </a:lnTo>
              </a:path>
            </a:pathLst>
          </a:custGeom>
          <a:noFill/>
          <a:ln w="12700">
            <a:solidFill>
              <a:schemeClr val="accent3"/>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flipV="1">
            <a:off x="1013617" y="4274877"/>
            <a:ext cx="1014413" cy="269205"/>
          </a:xfrm>
          <a:custGeom>
            <a:avLst/>
            <a:gdLst>
              <a:gd name="connsiteX0" fmla="*/ 0 w 1090612"/>
              <a:gd name="connsiteY0" fmla="*/ 214312 h 214312"/>
              <a:gd name="connsiteX1" fmla="*/ 0 w 1090612"/>
              <a:gd name="connsiteY1" fmla="*/ 0 h 214312"/>
              <a:gd name="connsiteX2" fmla="*/ 1090612 w 1090612"/>
              <a:gd name="connsiteY2" fmla="*/ 0 h 214312"/>
            </a:gdLst>
            <a:ahLst/>
            <a:cxnLst>
              <a:cxn ang="0">
                <a:pos x="connsiteX0" y="connsiteY0"/>
              </a:cxn>
              <a:cxn ang="0">
                <a:pos x="connsiteX1" y="connsiteY1"/>
              </a:cxn>
              <a:cxn ang="0">
                <a:pos x="connsiteX2" y="connsiteY2"/>
              </a:cxn>
            </a:cxnLst>
            <a:rect l="l" t="t" r="r" b="b"/>
            <a:pathLst>
              <a:path w="1090612" h="214312">
                <a:moveTo>
                  <a:pt x="0" y="214312"/>
                </a:moveTo>
                <a:lnTo>
                  <a:pt x="0" y="0"/>
                </a:lnTo>
                <a:lnTo>
                  <a:pt x="1090612" y="0"/>
                </a:lnTo>
              </a:path>
            </a:pathLst>
          </a:custGeom>
          <a:noFill/>
          <a:ln w="12700">
            <a:solidFill>
              <a:schemeClr val="accent3"/>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80"/>
          <p:cNvSpPr>
            <a:spLocks noChangeArrowheads="1"/>
          </p:cNvSpPr>
          <p:nvPr/>
        </p:nvSpPr>
        <p:spPr bwMode="auto">
          <a:xfrm>
            <a:off x="6610350" y="3095625"/>
            <a:ext cx="2044964" cy="768756"/>
          </a:xfrm>
          <a:prstGeom prst="roundRect">
            <a:avLst>
              <a:gd name="adj" fmla="val 6426"/>
            </a:avLst>
          </a:prstGeom>
          <a:noFill/>
          <a:ln w="19050">
            <a:solidFill>
              <a:schemeClr val="accent2"/>
            </a:solidFill>
            <a:miter lim="800000"/>
            <a:headEnd/>
            <a:tailEnd/>
          </a:ln>
          <a:extLst/>
        </p:spPr>
        <p:txBody>
          <a:bodyPr wrap="none" lIns="0" tIns="18000" rIns="0" bIns="0" anchor="t">
            <a:noAutofit/>
          </a:bodyPr>
          <a:lstStyle/>
          <a:p>
            <a:pPr algn="ctr" eaLnBrk="0" hangingPunct="0">
              <a:buClrTx/>
              <a:buFontTx/>
              <a:buNone/>
            </a:pPr>
            <a:r>
              <a:rPr lang="en-GB" altLang="en-US" sz="900" b="0" i="0" spc="-20" dirty="0">
                <a:solidFill>
                  <a:schemeClr val="accent2"/>
                </a:solidFill>
              </a:rPr>
              <a:t>USER 1</a:t>
            </a:r>
            <a:endParaRPr lang="en-GB" altLang="en-US" sz="900" i="0" spc="-20" dirty="0">
              <a:solidFill>
                <a:schemeClr val="accent2"/>
              </a:solidFill>
            </a:endParaRPr>
          </a:p>
        </p:txBody>
      </p:sp>
      <p:sp>
        <p:nvSpPr>
          <p:cNvPr id="34" name="Rectangle 80"/>
          <p:cNvSpPr>
            <a:spLocks noChangeArrowheads="1"/>
          </p:cNvSpPr>
          <p:nvPr/>
        </p:nvSpPr>
        <p:spPr bwMode="auto">
          <a:xfrm>
            <a:off x="7678598" y="3326067"/>
            <a:ext cx="900000" cy="457532"/>
          </a:xfrm>
          <a:prstGeom prst="roundRect">
            <a:avLst>
              <a:gd name="adj" fmla="val 9693"/>
            </a:avLst>
          </a:prstGeom>
          <a:solidFill>
            <a:schemeClr val="accent2"/>
          </a:solidFill>
          <a:ln w="19050">
            <a:noFill/>
            <a:miter lim="800000"/>
            <a:headEnd/>
            <a:tailEnd/>
          </a:ln>
          <a:extLst/>
        </p:spPr>
        <p:txBody>
          <a:bodyPr wrap="none" lIns="0" tIns="0" rIns="0" bIns="0" anchor="ctr">
            <a:noAutofit/>
          </a:bodyPr>
          <a:lstStyle/>
          <a:p>
            <a:pPr algn="ctr" eaLnBrk="0" hangingPunct="0">
              <a:buClrTx/>
              <a:buFontTx/>
              <a:buNone/>
            </a:pPr>
            <a:r>
              <a:rPr lang="en-GB" altLang="en-US" sz="900" b="1" i="0" spc="-20" dirty="0">
                <a:solidFill>
                  <a:schemeClr val="bg1"/>
                </a:solidFill>
              </a:rPr>
              <a:t>WORKING </a:t>
            </a:r>
            <a:br>
              <a:rPr lang="en-GB" altLang="en-US" sz="900" b="1" i="0" spc="-20" dirty="0">
                <a:solidFill>
                  <a:schemeClr val="bg1"/>
                </a:solidFill>
              </a:rPr>
            </a:br>
            <a:r>
              <a:rPr lang="en-GB" altLang="en-US" sz="900" b="1" i="0" spc="-20" dirty="0">
                <a:solidFill>
                  <a:schemeClr val="bg1"/>
                </a:solidFill>
              </a:rPr>
              <a:t>COPY</a:t>
            </a:r>
          </a:p>
        </p:txBody>
      </p:sp>
      <p:sp>
        <p:nvSpPr>
          <p:cNvPr id="35" name="Rectangle 80"/>
          <p:cNvSpPr>
            <a:spLocks noChangeArrowheads="1"/>
          </p:cNvSpPr>
          <p:nvPr/>
        </p:nvSpPr>
        <p:spPr bwMode="auto">
          <a:xfrm>
            <a:off x="6610350" y="4144428"/>
            <a:ext cx="2044964" cy="768756"/>
          </a:xfrm>
          <a:prstGeom prst="roundRect">
            <a:avLst>
              <a:gd name="adj" fmla="val 6426"/>
            </a:avLst>
          </a:prstGeom>
          <a:noFill/>
          <a:ln w="19050">
            <a:solidFill>
              <a:schemeClr val="accent2"/>
            </a:solidFill>
            <a:miter lim="800000"/>
            <a:headEnd/>
            <a:tailEnd/>
          </a:ln>
          <a:extLst/>
        </p:spPr>
        <p:txBody>
          <a:bodyPr wrap="none" lIns="0" tIns="18000" rIns="0" bIns="0" anchor="t">
            <a:noAutofit/>
          </a:bodyPr>
          <a:lstStyle/>
          <a:p>
            <a:pPr algn="ctr" eaLnBrk="0" hangingPunct="0">
              <a:buClrTx/>
              <a:buFontTx/>
              <a:buNone/>
            </a:pPr>
            <a:r>
              <a:rPr lang="en-GB" altLang="en-US" sz="900" b="0" i="0" spc="-20" dirty="0">
                <a:solidFill>
                  <a:schemeClr val="accent2"/>
                </a:solidFill>
              </a:rPr>
              <a:t>USER n</a:t>
            </a:r>
            <a:endParaRPr lang="en-GB" altLang="en-US" sz="900" i="0" spc="-20" dirty="0">
              <a:solidFill>
                <a:schemeClr val="accent2"/>
              </a:solidFill>
            </a:endParaRPr>
          </a:p>
        </p:txBody>
      </p:sp>
      <p:sp>
        <p:nvSpPr>
          <p:cNvPr id="36" name="Rectangle 80"/>
          <p:cNvSpPr>
            <a:spLocks noChangeArrowheads="1"/>
          </p:cNvSpPr>
          <p:nvPr/>
        </p:nvSpPr>
        <p:spPr bwMode="auto">
          <a:xfrm>
            <a:off x="7678598" y="4376861"/>
            <a:ext cx="900000" cy="457532"/>
          </a:xfrm>
          <a:prstGeom prst="roundRect">
            <a:avLst>
              <a:gd name="adj" fmla="val 7950"/>
            </a:avLst>
          </a:prstGeom>
          <a:solidFill>
            <a:schemeClr val="accent2"/>
          </a:solidFill>
          <a:ln w="19050">
            <a:noFill/>
            <a:miter lim="800000"/>
            <a:headEnd/>
            <a:tailEnd/>
          </a:ln>
          <a:extLst/>
        </p:spPr>
        <p:txBody>
          <a:bodyPr wrap="none" lIns="0" tIns="0" rIns="0" bIns="0" anchor="ctr">
            <a:noAutofit/>
          </a:bodyPr>
          <a:lstStyle/>
          <a:p>
            <a:pPr algn="ctr" eaLnBrk="0" hangingPunct="0">
              <a:buClrTx/>
              <a:buFontTx/>
              <a:buNone/>
            </a:pPr>
            <a:r>
              <a:rPr lang="en-GB" altLang="en-US" sz="900" b="1" i="0" spc="-20" dirty="0">
                <a:solidFill>
                  <a:schemeClr val="bg1"/>
                </a:solidFill>
              </a:rPr>
              <a:t>WORKING </a:t>
            </a:r>
            <a:br>
              <a:rPr lang="en-GB" altLang="en-US" sz="900" b="1" i="0" spc="-20" dirty="0">
                <a:solidFill>
                  <a:schemeClr val="bg1"/>
                </a:solidFill>
              </a:rPr>
            </a:br>
            <a:r>
              <a:rPr lang="en-GB" altLang="en-US" sz="900" b="1" i="0" spc="-20" dirty="0">
                <a:solidFill>
                  <a:schemeClr val="bg1"/>
                </a:solidFill>
              </a:rPr>
              <a:t>COPY</a:t>
            </a:r>
          </a:p>
        </p:txBody>
      </p:sp>
      <p:sp>
        <p:nvSpPr>
          <p:cNvPr id="37" name="Rectangle 80"/>
          <p:cNvSpPr>
            <a:spLocks noChangeArrowheads="1"/>
          </p:cNvSpPr>
          <p:nvPr/>
        </p:nvSpPr>
        <p:spPr bwMode="auto">
          <a:xfrm>
            <a:off x="6674780" y="3326067"/>
            <a:ext cx="928686" cy="452209"/>
          </a:xfrm>
          <a:prstGeom prst="roundRect">
            <a:avLst>
              <a:gd name="adj" fmla="val 6426"/>
            </a:avLst>
          </a:prstGeom>
          <a:noFill/>
          <a:ln w="19050">
            <a:solidFill>
              <a:schemeClr val="accent4"/>
            </a:solidFill>
            <a:miter lim="800000"/>
            <a:headEnd/>
            <a:tailEnd/>
          </a:ln>
          <a:extLst/>
        </p:spPr>
        <p:txBody>
          <a:bodyPr wrap="none" lIns="0" tIns="0" rIns="0" bIns="0" anchor="ctr">
            <a:noAutofit/>
          </a:bodyPr>
          <a:lstStyle/>
          <a:p>
            <a:pPr algn="ctr" eaLnBrk="0" hangingPunct="0">
              <a:buClrTx/>
              <a:buFontTx/>
              <a:buNone/>
            </a:pPr>
            <a:r>
              <a:rPr lang="en-GB" altLang="en-US" sz="900" b="0" i="0" spc="-20" dirty="0">
                <a:solidFill>
                  <a:schemeClr val="accent4"/>
                </a:solidFill>
              </a:rPr>
              <a:t>REPOSITORY</a:t>
            </a:r>
          </a:p>
          <a:p>
            <a:pPr algn="ctr" eaLnBrk="0" hangingPunct="0">
              <a:buClrTx/>
              <a:buFontTx/>
              <a:buNone/>
            </a:pPr>
            <a:r>
              <a:rPr lang="en-GB" altLang="en-US" sz="900" b="0" i="0" spc="-20" dirty="0">
                <a:solidFill>
                  <a:schemeClr val="accent4"/>
                </a:solidFill>
              </a:rPr>
              <a:t>CLONE 1</a:t>
            </a:r>
            <a:endParaRPr lang="en-GB" altLang="en-US" sz="900" i="0" spc="-20" dirty="0">
              <a:solidFill>
                <a:schemeClr val="accent4"/>
              </a:solidFill>
            </a:endParaRPr>
          </a:p>
        </p:txBody>
      </p:sp>
      <p:sp>
        <p:nvSpPr>
          <p:cNvPr id="38" name="Rectangle 80"/>
          <p:cNvSpPr>
            <a:spLocks noChangeArrowheads="1"/>
          </p:cNvSpPr>
          <p:nvPr/>
        </p:nvSpPr>
        <p:spPr bwMode="auto">
          <a:xfrm>
            <a:off x="6674780" y="4376861"/>
            <a:ext cx="928686" cy="452209"/>
          </a:xfrm>
          <a:prstGeom prst="roundRect">
            <a:avLst>
              <a:gd name="adj" fmla="val 6426"/>
            </a:avLst>
          </a:prstGeom>
          <a:noFill/>
          <a:ln w="19050">
            <a:solidFill>
              <a:schemeClr val="accent4"/>
            </a:solidFill>
            <a:miter lim="800000"/>
            <a:headEnd/>
            <a:tailEnd/>
          </a:ln>
          <a:extLst/>
        </p:spPr>
        <p:txBody>
          <a:bodyPr wrap="none" lIns="0" tIns="0" rIns="0" bIns="0" anchor="ctr">
            <a:noAutofit/>
          </a:bodyPr>
          <a:lstStyle/>
          <a:p>
            <a:pPr algn="ctr" eaLnBrk="0" hangingPunct="0">
              <a:buClrTx/>
              <a:buFontTx/>
              <a:buNone/>
            </a:pPr>
            <a:r>
              <a:rPr lang="en-GB" altLang="en-US" sz="900" b="0" i="0" spc="-20" dirty="0">
                <a:solidFill>
                  <a:schemeClr val="accent4"/>
                </a:solidFill>
              </a:rPr>
              <a:t>REPOSITORY</a:t>
            </a:r>
          </a:p>
          <a:p>
            <a:pPr algn="ctr" eaLnBrk="0" hangingPunct="0">
              <a:buClrTx/>
              <a:buFontTx/>
              <a:buNone/>
            </a:pPr>
            <a:r>
              <a:rPr lang="en-GB" altLang="en-US" sz="900" spc="-20" dirty="0">
                <a:solidFill>
                  <a:schemeClr val="accent4"/>
                </a:solidFill>
              </a:rPr>
              <a:t>CLONE 2</a:t>
            </a:r>
            <a:endParaRPr lang="en-GB" altLang="en-US" sz="900" i="0" spc="-20" dirty="0">
              <a:solidFill>
                <a:schemeClr val="accent4"/>
              </a:solidFill>
            </a:endParaRPr>
          </a:p>
        </p:txBody>
      </p:sp>
      <p:sp>
        <p:nvSpPr>
          <p:cNvPr id="39" name="Freeform 38"/>
          <p:cNvSpPr/>
          <p:nvPr/>
        </p:nvSpPr>
        <p:spPr>
          <a:xfrm>
            <a:off x="4400049" y="3407786"/>
            <a:ext cx="2210302" cy="434763"/>
          </a:xfrm>
          <a:custGeom>
            <a:avLst/>
            <a:gdLst>
              <a:gd name="connsiteX0" fmla="*/ 0 w 1090612"/>
              <a:gd name="connsiteY0" fmla="*/ 214312 h 214312"/>
              <a:gd name="connsiteX1" fmla="*/ 0 w 1090612"/>
              <a:gd name="connsiteY1" fmla="*/ 0 h 214312"/>
              <a:gd name="connsiteX2" fmla="*/ 1090612 w 1090612"/>
              <a:gd name="connsiteY2" fmla="*/ 0 h 214312"/>
            </a:gdLst>
            <a:ahLst/>
            <a:cxnLst>
              <a:cxn ang="0">
                <a:pos x="connsiteX0" y="connsiteY0"/>
              </a:cxn>
              <a:cxn ang="0">
                <a:pos x="connsiteX1" y="connsiteY1"/>
              </a:cxn>
              <a:cxn ang="0">
                <a:pos x="connsiteX2" y="connsiteY2"/>
              </a:cxn>
            </a:cxnLst>
            <a:rect l="l" t="t" r="r" b="b"/>
            <a:pathLst>
              <a:path w="1090612" h="214312">
                <a:moveTo>
                  <a:pt x="0" y="214312"/>
                </a:moveTo>
                <a:lnTo>
                  <a:pt x="0" y="0"/>
                </a:lnTo>
                <a:lnTo>
                  <a:pt x="1090612" y="0"/>
                </a:lnTo>
              </a:path>
            </a:pathLst>
          </a:custGeom>
          <a:noFill/>
          <a:ln w="12700">
            <a:solidFill>
              <a:schemeClr val="accent3"/>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p:cNvSpPr/>
          <p:nvPr/>
        </p:nvSpPr>
        <p:spPr>
          <a:xfrm flipV="1">
            <a:off x="4400049" y="4300081"/>
            <a:ext cx="2210302" cy="305544"/>
          </a:xfrm>
          <a:custGeom>
            <a:avLst/>
            <a:gdLst>
              <a:gd name="connsiteX0" fmla="*/ 0 w 1090612"/>
              <a:gd name="connsiteY0" fmla="*/ 214312 h 214312"/>
              <a:gd name="connsiteX1" fmla="*/ 0 w 1090612"/>
              <a:gd name="connsiteY1" fmla="*/ 0 h 214312"/>
              <a:gd name="connsiteX2" fmla="*/ 1090612 w 1090612"/>
              <a:gd name="connsiteY2" fmla="*/ 0 h 214312"/>
            </a:gdLst>
            <a:ahLst/>
            <a:cxnLst>
              <a:cxn ang="0">
                <a:pos x="connsiteX0" y="connsiteY0"/>
              </a:cxn>
              <a:cxn ang="0">
                <a:pos x="connsiteX1" y="connsiteY1"/>
              </a:cxn>
              <a:cxn ang="0">
                <a:pos x="connsiteX2" y="connsiteY2"/>
              </a:cxn>
            </a:cxnLst>
            <a:rect l="l" t="t" r="r" b="b"/>
            <a:pathLst>
              <a:path w="1090612" h="214312">
                <a:moveTo>
                  <a:pt x="0" y="214312"/>
                </a:moveTo>
                <a:lnTo>
                  <a:pt x="0" y="0"/>
                </a:lnTo>
                <a:lnTo>
                  <a:pt x="1090612" y="0"/>
                </a:lnTo>
              </a:path>
            </a:pathLst>
          </a:custGeom>
          <a:noFill/>
          <a:ln w="12700">
            <a:solidFill>
              <a:schemeClr val="accent3"/>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80"/>
          <p:cNvSpPr>
            <a:spLocks noChangeArrowheads="1"/>
          </p:cNvSpPr>
          <p:nvPr/>
        </p:nvSpPr>
        <p:spPr bwMode="auto">
          <a:xfrm>
            <a:off x="3825875" y="3612108"/>
            <a:ext cx="2514275" cy="768756"/>
          </a:xfrm>
          <a:prstGeom prst="roundRect">
            <a:avLst>
              <a:gd name="adj" fmla="val 6426"/>
            </a:avLst>
          </a:prstGeom>
          <a:noFill/>
          <a:ln w="19050">
            <a:solidFill>
              <a:schemeClr val="accent2"/>
            </a:solidFill>
            <a:miter lim="800000"/>
            <a:headEnd/>
            <a:tailEnd/>
          </a:ln>
          <a:extLst/>
        </p:spPr>
        <p:txBody>
          <a:bodyPr wrap="none" lIns="0" tIns="18000" rIns="0" bIns="0" anchor="t">
            <a:noAutofit/>
          </a:bodyPr>
          <a:lstStyle/>
          <a:p>
            <a:pPr algn="ctr" eaLnBrk="0" hangingPunct="0">
              <a:buClrTx/>
              <a:buFontTx/>
              <a:buNone/>
            </a:pPr>
            <a:r>
              <a:rPr lang="en-GB" altLang="en-US" sz="900" spc="-20" dirty="0">
                <a:solidFill>
                  <a:schemeClr val="accent2"/>
                </a:solidFill>
              </a:rPr>
              <a:t>AUTHORITATIVE REPOSITORY (REMOTE)</a:t>
            </a:r>
            <a:endParaRPr lang="en-GB" altLang="en-US" sz="900" i="0" spc="-20" dirty="0">
              <a:solidFill>
                <a:schemeClr val="accent2"/>
              </a:solidFill>
            </a:endParaRPr>
          </a:p>
        </p:txBody>
      </p:sp>
      <p:grpSp>
        <p:nvGrpSpPr>
          <p:cNvPr id="28" name="Group 27"/>
          <p:cNvGrpSpPr/>
          <p:nvPr/>
        </p:nvGrpSpPr>
        <p:grpSpPr>
          <a:xfrm>
            <a:off x="3907973" y="3834574"/>
            <a:ext cx="2349951" cy="465508"/>
            <a:chOff x="3819755" y="4054512"/>
            <a:chExt cx="1888509" cy="370587"/>
          </a:xfrm>
        </p:grpSpPr>
        <p:sp>
          <p:nvSpPr>
            <p:cNvPr id="42" name="Rectangle 80"/>
            <p:cNvSpPr>
              <a:spLocks noChangeArrowheads="1"/>
            </p:cNvSpPr>
            <p:nvPr/>
          </p:nvSpPr>
          <p:spPr bwMode="auto">
            <a:xfrm>
              <a:off x="4808264" y="4060862"/>
              <a:ext cx="900000" cy="364237"/>
            </a:xfrm>
            <a:prstGeom prst="roundRect">
              <a:avLst>
                <a:gd name="adj" fmla="val 9693"/>
              </a:avLst>
            </a:prstGeom>
            <a:solidFill>
              <a:schemeClr val="accent2"/>
            </a:solidFill>
            <a:ln w="19050">
              <a:noFill/>
              <a:miter lim="800000"/>
              <a:headEnd/>
              <a:tailEnd/>
            </a:ln>
            <a:extLst/>
          </p:spPr>
          <p:txBody>
            <a:bodyPr wrap="none" lIns="0" tIns="0" rIns="0" bIns="0" anchor="ctr">
              <a:noAutofit/>
            </a:bodyPr>
            <a:lstStyle/>
            <a:p>
              <a:pPr algn="ctr" eaLnBrk="0" hangingPunct="0">
                <a:buClrTx/>
                <a:buFontTx/>
                <a:buNone/>
              </a:pPr>
              <a:r>
                <a:rPr lang="en-GB" altLang="en-US" sz="900" b="1" i="0" spc="-20" dirty="0">
                  <a:solidFill>
                    <a:schemeClr val="bg1"/>
                  </a:solidFill>
                </a:rPr>
                <a:t>WORKING </a:t>
              </a:r>
              <a:br>
                <a:rPr lang="en-GB" altLang="en-US" sz="900" b="1" i="0" spc="-20" dirty="0">
                  <a:solidFill>
                    <a:schemeClr val="bg1"/>
                  </a:solidFill>
                </a:rPr>
              </a:br>
              <a:r>
                <a:rPr lang="en-GB" altLang="en-US" sz="900" b="1" i="0" spc="-20" dirty="0">
                  <a:solidFill>
                    <a:schemeClr val="bg1"/>
                  </a:solidFill>
                </a:rPr>
                <a:t>COPY (OPTIONAL)</a:t>
              </a:r>
            </a:p>
          </p:txBody>
        </p:sp>
        <p:sp>
          <p:nvSpPr>
            <p:cNvPr id="43" name="Rectangle 80"/>
            <p:cNvSpPr>
              <a:spLocks noChangeArrowheads="1"/>
            </p:cNvSpPr>
            <p:nvPr/>
          </p:nvSpPr>
          <p:spPr bwMode="auto">
            <a:xfrm>
              <a:off x="3819755" y="4054512"/>
              <a:ext cx="928686" cy="360000"/>
            </a:xfrm>
            <a:prstGeom prst="roundRect">
              <a:avLst>
                <a:gd name="adj" fmla="val 6426"/>
              </a:avLst>
            </a:prstGeom>
            <a:noFill/>
            <a:ln w="19050">
              <a:solidFill>
                <a:schemeClr val="accent4"/>
              </a:solidFill>
              <a:miter lim="800000"/>
              <a:headEnd/>
              <a:tailEnd/>
            </a:ln>
            <a:extLst/>
          </p:spPr>
          <p:txBody>
            <a:bodyPr wrap="none" lIns="0" tIns="0" rIns="0" bIns="0" anchor="ctr">
              <a:noAutofit/>
            </a:bodyPr>
            <a:lstStyle/>
            <a:p>
              <a:pPr algn="ctr" eaLnBrk="0" hangingPunct="0">
                <a:buClrTx/>
                <a:buFontTx/>
                <a:buNone/>
              </a:pPr>
              <a:r>
                <a:rPr lang="en-GB" altLang="en-US" sz="900" b="0" i="0" spc="-20" dirty="0">
                  <a:solidFill>
                    <a:schemeClr val="accent4"/>
                  </a:solidFill>
                </a:rPr>
                <a:t>REPOSITORY</a:t>
              </a:r>
              <a:endParaRPr lang="en-GB" altLang="en-US" sz="900" i="0" spc="-20" dirty="0">
                <a:solidFill>
                  <a:schemeClr val="accent4"/>
                </a:solidFill>
              </a:endParaRPr>
            </a:p>
          </p:txBody>
        </p:sp>
      </p:grpSp>
      <p:sp>
        <p:nvSpPr>
          <p:cNvPr id="31" name="Rectangle 80"/>
          <p:cNvSpPr>
            <a:spLocks noChangeArrowheads="1"/>
          </p:cNvSpPr>
          <p:nvPr/>
        </p:nvSpPr>
        <p:spPr bwMode="auto">
          <a:xfrm>
            <a:off x="455611" y="3834574"/>
            <a:ext cx="1077913" cy="440303"/>
          </a:xfrm>
          <a:prstGeom prst="roundRect">
            <a:avLst>
              <a:gd name="adj" fmla="val 6426"/>
            </a:avLst>
          </a:prstGeom>
          <a:noFill/>
          <a:ln w="19050">
            <a:solidFill>
              <a:schemeClr val="accent4"/>
            </a:solidFill>
            <a:miter lim="800000"/>
            <a:headEnd/>
            <a:tailEnd/>
          </a:ln>
          <a:extLst/>
        </p:spPr>
        <p:txBody>
          <a:bodyPr wrap="none" lIns="0" tIns="0" rIns="0" bIns="0" anchor="ctr">
            <a:noAutofit/>
          </a:bodyPr>
          <a:lstStyle/>
          <a:p>
            <a:pPr algn="ctr" eaLnBrk="0" hangingPunct="0">
              <a:buClrTx/>
              <a:buFontTx/>
              <a:buNone/>
            </a:pPr>
            <a:r>
              <a:rPr lang="en-GB" altLang="en-US" sz="900" b="0" i="0" spc="-20" dirty="0">
                <a:solidFill>
                  <a:schemeClr val="accent4"/>
                </a:solidFill>
              </a:rPr>
              <a:t>REPOSITORY</a:t>
            </a:r>
            <a:endParaRPr lang="en-GB" altLang="en-US" sz="900" i="0" spc="-20" dirty="0">
              <a:solidFill>
                <a:schemeClr val="accent4"/>
              </a:solidFill>
            </a:endParaRPr>
          </a:p>
        </p:txBody>
      </p:sp>
    </p:spTree>
    <p:extLst>
      <p:ext uri="{BB962C8B-B14F-4D97-AF65-F5344CB8AC3E}">
        <p14:creationId xmlns:p14="http://schemas.microsoft.com/office/powerpoint/2010/main" val="221991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Recommended Tools</a:t>
            </a:r>
          </a:p>
        </p:txBody>
      </p:sp>
      <p:sp>
        <p:nvSpPr>
          <p:cNvPr id="2" name="Text Placeholder 1"/>
          <p:cNvSpPr>
            <a:spLocks noGrp="1"/>
          </p:cNvSpPr>
          <p:nvPr>
            <p:ph type="body" sz="quarter" idx="10"/>
          </p:nvPr>
        </p:nvSpPr>
        <p:spPr/>
        <p:txBody>
          <a:bodyPr/>
          <a:lstStyle/>
          <a:p>
            <a:r>
              <a:rPr lang="en-GB" dirty="0"/>
              <a:t>Git</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613" y="1649525"/>
            <a:ext cx="937450" cy="93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Straight Connector 7"/>
          <p:cNvCxnSpPr/>
          <p:nvPr/>
        </p:nvCxnSpPr>
        <p:spPr>
          <a:xfrm>
            <a:off x="4466047" y="1690266"/>
            <a:ext cx="0" cy="4312601"/>
          </a:xfrm>
          <a:prstGeom prst="line">
            <a:avLst/>
          </a:prstGeom>
          <a:ln w="12700">
            <a:solidFill>
              <a:schemeClr val="accent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Content Placeholder 2"/>
          <p:cNvSpPr txBox="1">
            <a:spLocks/>
          </p:cNvSpPr>
          <p:nvPr/>
        </p:nvSpPr>
        <p:spPr>
          <a:xfrm>
            <a:off x="248636" y="2761772"/>
            <a:ext cx="4010025" cy="3590926"/>
          </a:xfrm>
          <a:prstGeom prst="rect">
            <a:avLst/>
          </a:prstGeom>
        </p:spPr>
        <p:txBody>
          <a:bodyPr vert="horz" lIns="0" tIns="45720" rIns="0" bIns="0" rtlCol="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57213" indent="-285750">
              <a:buFont typeface="Wingdings" panose="05000000000000000000" pitchFamily="2" charset="2"/>
              <a:buChar char="q"/>
            </a:pPr>
            <a:r>
              <a:rPr lang="en-GB" dirty="0"/>
              <a:t>Git is a version control system </a:t>
            </a:r>
            <a:br>
              <a:rPr lang="en-GB" dirty="0"/>
            </a:br>
            <a:r>
              <a:rPr lang="en-GB" dirty="0"/>
              <a:t>written in C</a:t>
            </a:r>
          </a:p>
          <a:p>
            <a:pPr marL="557213" indent="-285750">
              <a:buFont typeface="Wingdings" panose="05000000000000000000" pitchFamily="2" charset="2"/>
              <a:buChar char="q"/>
            </a:pPr>
            <a:r>
              <a:rPr lang="en-GB" dirty="0"/>
              <a:t>Git is fully distributed - means it can </a:t>
            </a:r>
            <a:br>
              <a:rPr lang="en-GB" dirty="0"/>
            </a:br>
            <a:r>
              <a:rPr lang="en-GB" dirty="0"/>
              <a:t>work almost entirely offline in contrast </a:t>
            </a:r>
            <a:br>
              <a:rPr lang="en-GB" dirty="0"/>
            </a:br>
            <a:r>
              <a:rPr lang="en-GB" dirty="0"/>
              <a:t>to other tools</a:t>
            </a:r>
          </a:p>
          <a:p>
            <a:pPr marL="557213" indent="-285750">
              <a:buFont typeface="Wingdings" panose="05000000000000000000" pitchFamily="2" charset="2"/>
              <a:buChar char="q"/>
            </a:pPr>
            <a:r>
              <a:rPr lang="en-GB" dirty="0"/>
              <a:t>Git is very fast compared to those systems partially due to the fact that none of these operations has any dependency on network latency</a:t>
            </a:r>
          </a:p>
          <a:p>
            <a:pPr marL="271463" indent="0">
              <a:buFont typeface="Arial" pitchFamily="34" charset="0"/>
              <a:buNone/>
            </a:pPr>
            <a:endParaRPr lang="en-GB" dirty="0"/>
          </a:p>
        </p:txBody>
      </p:sp>
      <p:sp>
        <p:nvSpPr>
          <p:cNvPr id="18" name="Content Placeholder 4"/>
          <p:cNvSpPr txBox="1">
            <a:spLocks/>
          </p:cNvSpPr>
          <p:nvPr/>
        </p:nvSpPr>
        <p:spPr>
          <a:xfrm>
            <a:off x="4572000" y="1586884"/>
            <a:ext cx="4281170" cy="4756104"/>
          </a:xfrm>
          <a:prstGeom prst="rect">
            <a:avLst/>
          </a:prstGeom>
        </p:spPr>
        <p:txBody>
          <a:bodyPr vert="horz" lIns="0" tIns="45720" rIns="0" bIns="0" rtlCol="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9875" indent="0">
              <a:buNone/>
            </a:pPr>
            <a:endParaRPr lang="en-GB" dirty="0"/>
          </a:p>
        </p:txBody>
      </p:sp>
      <p:sp>
        <p:nvSpPr>
          <p:cNvPr id="24" name="Slide Number Placeholder 18"/>
          <p:cNvSpPr>
            <a:spLocks noGrp="1"/>
          </p:cNvSpPr>
          <p:nvPr>
            <p:ph type="sldNum" sz="quarter" idx="12"/>
          </p:nvPr>
        </p:nvSpPr>
        <p:spPr>
          <a:xfrm>
            <a:off x="4297984" y="6575425"/>
            <a:ext cx="548033" cy="128588"/>
          </a:xfrm>
        </p:spPr>
        <p:txBody>
          <a:bodyPr/>
          <a:lstStyle/>
          <a:p>
            <a:r>
              <a:rPr lang="en-US"/>
              <a:t>Page </a:t>
            </a:r>
            <a:fld id="{90CBDC3A-D49F-4631-A8C7-55D59B33E5FA}" type="slidenum">
              <a:rPr lang="en-US" smtClean="0"/>
              <a:pPr/>
              <a:t>14</a:t>
            </a:fld>
            <a:endParaRPr lang="en-US" dirty="0"/>
          </a:p>
        </p:txBody>
      </p:sp>
      <p:sp>
        <p:nvSpPr>
          <p:cNvPr id="25" name="Footer Placeholder 17"/>
          <p:cNvSpPr>
            <a:spLocks noGrp="1"/>
          </p:cNvSpPr>
          <p:nvPr>
            <p:ph type="ftr" sz="quarter" idx="13"/>
          </p:nvPr>
        </p:nvSpPr>
        <p:spPr>
          <a:xfrm>
            <a:off x="455613" y="6575425"/>
            <a:ext cx="3600000" cy="128588"/>
          </a:xfrm>
        </p:spPr>
        <p:txBody>
          <a:bodyPr/>
          <a:lstStyle/>
          <a:p>
            <a:r>
              <a:rPr lang="en-AU" dirty="0"/>
              <a:t>Copyright © 2015 Accenture  All rights reserved.</a:t>
            </a:r>
          </a:p>
        </p:txBody>
      </p:sp>
      <p:sp>
        <p:nvSpPr>
          <p:cNvPr id="3" name="Rectangle 2"/>
          <p:cNvSpPr/>
          <p:nvPr/>
        </p:nvSpPr>
        <p:spPr>
          <a:xfrm>
            <a:off x="4673435" y="1584408"/>
            <a:ext cx="4179736" cy="4524315"/>
          </a:xfrm>
          <a:prstGeom prst="rect">
            <a:avLst/>
          </a:prstGeom>
        </p:spPr>
        <p:txBody>
          <a:bodyPr wrap="square">
            <a:spAutoFit/>
          </a:bodyPr>
          <a:lstStyle/>
          <a:p>
            <a:pPr marL="285750" indent="-285750">
              <a:buFont typeface="Wingdings" panose="05000000000000000000" pitchFamily="2" charset="2"/>
              <a:buChar char="q"/>
            </a:pPr>
            <a:r>
              <a:rPr lang="en-US" sz="1600" dirty="0" err="1">
                <a:solidFill>
                  <a:schemeClr val="tx2"/>
                </a:solidFill>
                <a:latin typeface="+mn-lt"/>
                <a:ea typeface="Arial" pitchFamily="-105" charset="-52"/>
                <a:cs typeface="Arial" pitchFamily="34" charset="0"/>
              </a:rPr>
              <a:t>Git</a:t>
            </a:r>
            <a:r>
              <a:rPr lang="en-US" sz="1600" dirty="0">
                <a:solidFill>
                  <a:schemeClr val="tx2"/>
                </a:solidFill>
                <a:latin typeface="+mn-lt"/>
                <a:ea typeface="Arial" pitchFamily="-105" charset="-52"/>
                <a:cs typeface="Arial" pitchFamily="34" charset="0"/>
              </a:rPr>
              <a:t> differs from other VCS in the </a:t>
            </a:r>
            <a:br>
              <a:rPr lang="en-US" sz="1600" dirty="0">
                <a:solidFill>
                  <a:schemeClr val="tx2"/>
                </a:solidFill>
                <a:latin typeface="+mn-lt"/>
                <a:ea typeface="Arial" pitchFamily="-105" charset="-52"/>
                <a:cs typeface="Arial" pitchFamily="34" charset="0"/>
              </a:rPr>
            </a:br>
            <a:r>
              <a:rPr lang="en-US" sz="1600" dirty="0">
                <a:solidFill>
                  <a:schemeClr val="tx2"/>
                </a:solidFill>
                <a:latin typeface="+mn-lt"/>
                <a:ea typeface="Arial" pitchFamily="-105" charset="-52"/>
                <a:cs typeface="Arial" pitchFamily="34" charset="0"/>
              </a:rPr>
              <a:t>way it mainly treats the data</a:t>
            </a:r>
          </a:p>
          <a:p>
            <a:pPr marL="742950" lvl="1" indent="-285750">
              <a:buFont typeface="Wingdings" panose="05000000000000000000" pitchFamily="2" charset="2"/>
              <a:buChar char="q"/>
            </a:pPr>
            <a:r>
              <a:rPr lang="en-US" sz="1600" dirty="0">
                <a:solidFill>
                  <a:schemeClr val="tx2"/>
                </a:solidFill>
                <a:latin typeface="+mn-lt"/>
                <a:ea typeface="Arial" pitchFamily="-105" charset="-52"/>
                <a:cs typeface="Arial" pitchFamily="34" charset="0"/>
              </a:rPr>
              <a:t>Most Version control systems store information as a list of file-based changes</a:t>
            </a:r>
          </a:p>
          <a:p>
            <a:pPr marL="742950" lvl="1" indent="-285750">
              <a:buFont typeface="Wingdings" panose="05000000000000000000" pitchFamily="2" charset="2"/>
              <a:buChar char="q"/>
            </a:pPr>
            <a:r>
              <a:rPr lang="en-US" sz="1600" dirty="0">
                <a:solidFill>
                  <a:schemeClr val="tx2"/>
                </a:solidFill>
                <a:latin typeface="+mn-lt"/>
                <a:ea typeface="Arial" pitchFamily="-105" charset="-52"/>
                <a:cs typeface="Arial" pitchFamily="34" charset="0"/>
              </a:rPr>
              <a:t>These systems (CVS, Subversion, Perforce and so on) think of the information they keep as a set of files and the changes made to each </a:t>
            </a:r>
            <a:br>
              <a:rPr lang="en-US" sz="1600" dirty="0">
                <a:solidFill>
                  <a:schemeClr val="tx2"/>
                </a:solidFill>
                <a:latin typeface="+mn-lt"/>
                <a:ea typeface="Arial" pitchFamily="-105" charset="-52"/>
                <a:cs typeface="Arial" pitchFamily="34" charset="0"/>
              </a:rPr>
            </a:br>
            <a:r>
              <a:rPr lang="en-US" sz="1600" dirty="0">
                <a:solidFill>
                  <a:schemeClr val="tx2"/>
                </a:solidFill>
                <a:latin typeface="+mn-lt"/>
                <a:ea typeface="Arial" pitchFamily="-105" charset="-52"/>
                <a:cs typeface="Arial" pitchFamily="34" charset="0"/>
              </a:rPr>
              <a:t>file over time</a:t>
            </a:r>
          </a:p>
          <a:p>
            <a:pPr marL="742950" lvl="1" indent="-285750">
              <a:buFont typeface="Wingdings" panose="05000000000000000000" pitchFamily="2" charset="2"/>
              <a:buChar char="q"/>
            </a:pPr>
            <a:r>
              <a:rPr lang="en-US" sz="1600" dirty="0" err="1">
                <a:solidFill>
                  <a:schemeClr val="tx2"/>
                </a:solidFill>
                <a:latin typeface="+mn-lt"/>
                <a:ea typeface="Arial" pitchFamily="-105" charset="-52"/>
                <a:cs typeface="Arial" pitchFamily="34" charset="0"/>
              </a:rPr>
              <a:t>Git</a:t>
            </a:r>
            <a:r>
              <a:rPr lang="en-US" sz="1600" dirty="0">
                <a:solidFill>
                  <a:schemeClr val="tx2"/>
                </a:solidFill>
                <a:latin typeface="+mn-lt"/>
                <a:ea typeface="Arial" pitchFamily="-105" charset="-52"/>
                <a:cs typeface="Arial" pitchFamily="34" charset="0"/>
              </a:rPr>
              <a:t> treats data more like a set of snapshots of a mini file system</a:t>
            </a:r>
          </a:p>
          <a:p>
            <a:pPr marL="742950" lvl="1" indent="-285750">
              <a:buFont typeface="Wingdings" panose="05000000000000000000" pitchFamily="2" charset="2"/>
              <a:buChar char="q"/>
            </a:pPr>
            <a:r>
              <a:rPr lang="en-US" sz="1600" dirty="0">
                <a:solidFill>
                  <a:schemeClr val="tx2"/>
                </a:solidFill>
                <a:latin typeface="+mn-lt"/>
                <a:ea typeface="Arial" pitchFamily="-105" charset="-52"/>
                <a:cs typeface="Arial" pitchFamily="34" charset="0"/>
              </a:rPr>
              <a:t>Every time you commit, or save the state of your project in </a:t>
            </a:r>
            <a:r>
              <a:rPr lang="en-US" sz="1600" dirty="0" err="1">
                <a:solidFill>
                  <a:schemeClr val="tx2"/>
                </a:solidFill>
                <a:latin typeface="+mn-lt"/>
                <a:ea typeface="Arial" pitchFamily="-105" charset="-52"/>
                <a:cs typeface="Arial" pitchFamily="34" charset="0"/>
              </a:rPr>
              <a:t>Git</a:t>
            </a:r>
            <a:r>
              <a:rPr lang="en-US" sz="1600" dirty="0">
                <a:solidFill>
                  <a:schemeClr val="tx2"/>
                </a:solidFill>
                <a:latin typeface="+mn-lt"/>
                <a:ea typeface="Arial" pitchFamily="-105" charset="-52"/>
                <a:cs typeface="Arial" pitchFamily="34" charset="0"/>
              </a:rPr>
              <a:t>, it basically takes a picture of what all your files look like at that moment and stores </a:t>
            </a:r>
            <a:br>
              <a:rPr lang="en-US" sz="1600" dirty="0">
                <a:solidFill>
                  <a:schemeClr val="tx2"/>
                </a:solidFill>
                <a:latin typeface="+mn-lt"/>
                <a:ea typeface="Arial" pitchFamily="-105" charset="-52"/>
                <a:cs typeface="Arial" pitchFamily="34" charset="0"/>
              </a:rPr>
            </a:br>
            <a:r>
              <a:rPr lang="en-US" sz="1600" dirty="0">
                <a:solidFill>
                  <a:schemeClr val="tx2"/>
                </a:solidFill>
                <a:latin typeface="+mn-lt"/>
                <a:ea typeface="Arial" pitchFamily="-105" charset="-52"/>
                <a:cs typeface="Arial" pitchFamily="34" charset="0"/>
              </a:rPr>
              <a:t>a reference to that snapshot.</a:t>
            </a:r>
          </a:p>
        </p:txBody>
      </p:sp>
    </p:spTree>
    <p:extLst>
      <p:ext uri="{BB962C8B-B14F-4D97-AF65-F5344CB8AC3E}">
        <p14:creationId xmlns:p14="http://schemas.microsoft.com/office/powerpoint/2010/main" val="2674662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122"/>
                                        </p:tgtEl>
                                        <p:attrNameLst>
                                          <p:attrName>style.visibility</p:attrName>
                                        </p:attrNameLst>
                                      </p:cBhvr>
                                      <p:to>
                                        <p:strVal val="visible"/>
                                      </p:to>
                                    </p:set>
                                    <p:animEffect transition="in" filter="barn(inVertical)">
                                      <p:cBhvr>
                                        <p:cTn id="10" dur="500"/>
                                        <p:tgtEl>
                                          <p:spTgt spid="51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xEl>
                                              <p:pRg st="0" end="0"/>
                                            </p:txEl>
                                          </p:spTgt>
                                        </p:tgtEl>
                                        <p:attrNameLst>
                                          <p:attrName>style.visibility</p:attrName>
                                        </p:attrNameLst>
                                      </p:cBhvr>
                                      <p:to>
                                        <p:strVal val="visible"/>
                                      </p:to>
                                    </p:set>
                                    <p:animEffect transition="in" filter="fade">
                                      <p:cBhvr>
                                        <p:cTn id="15" dur="500"/>
                                        <p:tgtEl>
                                          <p:spTgt spid="1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7">
                                            <p:txEl>
                                              <p:pRg st="1" end="1"/>
                                            </p:txEl>
                                          </p:spTgt>
                                        </p:tgtEl>
                                        <p:attrNameLst>
                                          <p:attrName>style.visibility</p:attrName>
                                        </p:attrNameLst>
                                      </p:cBhvr>
                                      <p:to>
                                        <p:strVal val="visible"/>
                                      </p:to>
                                    </p:set>
                                    <p:animEffect transition="in" filter="fade">
                                      <p:cBhvr>
                                        <p:cTn id="20" dur="500"/>
                                        <p:tgtEl>
                                          <p:spTgt spid="17">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7">
                                            <p:txEl>
                                              <p:pRg st="2" end="2"/>
                                            </p:txEl>
                                          </p:spTgt>
                                        </p:tgtEl>
                                        <p:attrNameLst>
                                          <p:attrName>style.visibility</p:attrName>
                                        </p:attrNameLst>
                                      </p:cBhvr>
                                      <p:to>
                                        <p:strVal val="visible"/>
                                      </p:to>
                                    </p:set>
                                    <p:animEffect transition="in" filter="fade">
                                      <p:cBhvr>
                                        <p:cTn id="25" dur="500"/>
                                        <p:tgtEl>
                                          <p:spTgt spid="17">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Effect transition="in" filter="fade">
                                      <p:cBhvr>
                                        <p:cTn id="30" dur="500"/>
                                        <p:tgtEl>
                                          <p:spTgt spid="3">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Effect transition="in" filter="fade">
                                      <p:cBhvr>
                                        <p:cTn id="35" dur="500"/>
                                        <p:tgtEl>
                                          <p:spTgt spid="3">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2" end="2"/>
                                            </p:txEl>
                                          </p:spTgt>
                                        </p:tgtEl>
                                        <p:attrNameLst>
                                          <p:attrName>style.visibility</p:attrName>
                                        </p:attrNameLst>
                                      </p:cBhvr>
                                      <p:to>
                                        <p:strVal val="visible"/>
                                      </p:to>
                                    </p:set>
                                    <p:animEffect transition="in" filter="fade">
                                      <p:cBhvr>
                                        <p:cTn id="40" dur="500"/>
                                        <p:tgtEl>
                                          <p:spTgt spid="3">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animEffect transition="in" filter="fade">
                                      <p:cBhvr>
                                        <p:cTn id="45" dur="500"/>
                                        <p:tgtEl>
                                          <p:spTgt spid="3">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4" end="4"/>
                                            </p:txEl>
                                          </p:spTgt>
                                        </p:tgtEl>
                                        <p:attrNameLst>
                                          <p:attrName>style.visibility</p:attrName>
                                        </p:attrNameLst>
                                      </p:cBhvr>
                                      <p:to>
                                        <p:strVal val="visible"/>
                                      </p:to>
                                    </p:set>
                                    <p:animEffect transition="in" filter="fade">
                                      <p:cBhvr>
                                        <p:cTn id="5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7" grpId="0" uiExpand="1" build="p"/>
      <p:bldP spid="3" grpId="0" build="p" bldLvl="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401361720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20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itle 4"/>
          <p:cNvSpPr>
            <a:spLocks noGrp="1"/>
          </p:cNvSpPr>
          <p:nvPr>
            <p:ph type="title"/>
          </p:nvPr>
        </p:nvSpPr>
        <p:spPr/>
        <p:txBody>
          <a:bodyPr/>
          <a:lstStyle/>
          <a:p>
            <a:r>
              <a:rPr lang="en-GB" dirty="0"/>
              <a:t>Git offers a decentralised option for version control</a:t>
            </a:r>
          </a:p>
        </p:txBody>
      </p:sp>
      <p:sp>
        <p:nvSpPr>
          <p:cNvPr id="3" name="Text Placeholder 2"/>
          <p:cNvSpPr>
            <a:spLocks noGrp="1"/>
          </p:cNvSpPr>
          <p:nvPr>
            <p:ph type="body" sz="quarter" idx="10"/>
          </p:nvPr>
        </p:nvSpPr>
        <p:spPr/>
        <p:txBody>
          <a:bodyPr/>
          <a:lstStyle/>
          <a:p>
            <a:r>
              <a:rPr lang="en-GB" dirty="0"/>
              <a:t>Benefits of Git Version Control </a:t>
            </a:r>
          </a:p>
          <a:p>
            <a:endParaRPr lang="en-GB" dirty="0"/>
          </a:p>
        </p:txBody>
      </p:sp>
      <p:graphicFrame>
        <p:nvGraphicFramePr>
          <p:cNvPr id="32" name="Table 31"/>
          <p:cNvGraphicFramePr>
            <a:graphicFrameLocks noGrp="1"/>
          </p:cNvGraphicFramePr>
          <p:nvPr>
            <p:extLst>
              <p:ext uri="{D42A27DB-BD31-4B8C-83A1-F6EECF244321}">
                <p14:modId xmlns:p14="http://schemas.microsoft.com/office/powerpoint/2010/main" val="393344383"/>
              </p:ext>
            </p:extLst>
          </p:nvPr>
        </p:nvGraphicFramePr>
        <p:xfrm>
          <a:off x="455613" y="1700808"/>
          <a:ext cx="8231187" cy="1584942"/>
        </p:xfrm>
        <a:graphic>
          <a:graphicData uri="http://schemas.openxmlformats.org/drawingml/2006/table">
            <a:tbl>
              <a:tblPr firstRow="1" bandRow="1">
                <a:tableStyleId>{5C22544A-7EE6-4342-B048-85BDC9FD1C3A}</a:tableStyleId>
              </a:tblPr>
              <a:tblGrid>
                <a:gridCol w="1703387">
                  <a:extLst>
                    <a:ext uri="{9D8B030D-6E8A-4147-A177-3AD203B41FA5}">
                      <a16:colId xmlns:a16="http://schemas.microsoft.com/office/drawing/2014/main" val="20000"/>
                    </a:ext>
                  </a:extLst>
                </a:gridCol>
                <a:gridCol w="6527800">
                  <a:extLst>
                    <a:ext uri="{9D8B030D-6E8A-4147-A177-3AD203B41FA5}">
                      <a16:colId xmlns:a16="http://schemas.microsoft.com/office/drawing/2014/main" val="20001"/>
                    </a:ext>
                  </a:extLst>
                </a:gridCol>
              </a:tblGrid>
              <a:tr h="140947">
                <a:tc>
                  <a:txBody>
                    <a:bodyPr/>
                    <a:lstStyle/>
                    <a:p>
                      <a:pPr>
                        <a:lnSpc>
                          <a:spcPct val="95000"/>
                        </a:lnSpc>
                        <a:spcBef>
                          <a:spcPts val="300"/>
                        </a:spcBef>
                        <a:spcAft>
                          <a:spcPts val="0"/>
                        </a:spcAft>
                      </a:pPr>
                      <a:r>
                        <a:rPr lang="en-GB" sz="1200" b="0" i="0" baseline="0" dirty="0">
                          <a:solidFill>
                            <a:schemeClr val="tx1"/>
                          </a:solidFill>
                        </a:rPr>
                        <a:t>Benefit</a:t>
                      </a:r>
                      <a:endParaRPr lang="en-GB" sz="1200" b="0" i="0" dirty="0">
                        <a:solidFill>
                          <a:schemeClr val="tx1"/>
                        </a:solidFill>
                      </a:endParaRPr>
                    </a:p>
                  </a:txBody>
                  <a:tcPr marL="0" marR="36000" marT="36000" marB="36000">
                    <a:lnL w="12700" cmpd="sng">
                      <a:noFill/>
                    </a:lnL>
                    <a:lnR w="12700" cmpd="sng">
                      <a:noFill/>
                    </a:lnR>
                    <a:lnB w="12700" cap="flat" cmpd="sng" algn="ctr">
                      <a:solidFill>
                        <a:schemeClr val="accent1"/>
                      </a:solidFill>
                      <a:prstDash val="solid"/>
                      <a:round/>
                      <a:headEnd type="none" w="med" len="med"/>
                      <a:tailEnd type="none" w="med" len="med"/>
                    </a:lnB>
                    <a:noFill/>
                  </a:tcPr>
                </a:tc>
                <a:tc>
                  <a:txBody>
                    <a:bodyPr/>
                    <a:lstStyle/>
                    <a:p>
                      <a:pPr>
                        <a:lnSpc>
                          <a:spcPct val="95000"/>
                        </a:lnSpc>
                        <a:spcBef>
                          <a:spcPts val="300"/>
                        </a:spcBef>
                        <a:spcAft>
                          <a:spcPts val="0"/>
                        </a:spcAft>
                      </a:pPr>
                      <a:r>
                        <a:rPr lang="en-GB" sz="1200" b="0" dirty="0">
                          <a:solidFill>
                            <a:schemeClr val="tx1"/>
                          </a:solidFill>
                        </a:rPr>
                        <a:t>Description</a:t>
                      </a:r>
                    </a:p>
                  </a:txBody>
                  <a:tcPr marL="36000" marR="36000" marT="36000" marB="36000">
                    <a:lnL w="12700" cmpd="sng">
                      <a:noFill/>
                    </a:lnL>
                    <a:lnR w="12700" cmpd="sng">
                      <a:noFill/>
                    </a:lnR>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0000"/>
                  </a:ext>
                </a:extLst>
              </a:tr>
              <a:tr h="688155">
                <a:tc>
                  <a:txBody>
                    <a:bodyPr/>
                    <a:lstStyle/>
                    <a:p>
                      <a:pPr marL="0" indent="0">
                        <a:lnSpc>
                          <a:spcPct val="95000"/>
                        </a:lnSpc>
                        <a:spcBef>
                          <a:spcPts val="300"/>
                        </a:spcBef>
                        <a:spcAft>
                          <a:spcPts val="0"/>
                        </a:spcAft>
                        <a:buClr>
                          <a:schemeClr val="accent1"/>
                        </a:buClr>
                        <a:buFont typeface="Wingdings" panose="05000000000000000000" pitchFamily="2" charset="2"/>
                        <a:buNone/>
                      </a:pPr>
                      <a:r>
                        <a:rPr lang="en-GB" sz="1100" dirty="0">
                          <a:solidFill>
                            <a:schemeClr val="accent1"/>
                          </a:solidFill>
                        </a:rPr>
                        <a:t>Decentralised</a:t>
                      </a:r>
                    </a:p>
                  </a:txBody>
                  <a:tcPr marL="0" marR="36000" marT="36000" marB="36000">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171450" indent="-171450" fontAlgn="base">
                        <a:lnSpc>
                          <a:spcPct val="95000"/>
                        </a:lnSpc>
                        <a:spcBef>
                          <a:spcPts val="300"/>
                        </a:spcBef>
                        <a:spcAft>
                          <a:spcPts val="0"/>
                        </a:spcAft>
                        <a:buClrTx/>
                        <a:buFont typeface="Arial" panose="020B0604020202020204" pitchFamily="34" charset="0"/>
                        <a:buChar char="•"/>
                      </a:pPr>
                      <a:r>
                        <a:rPr lang="en-GB" sz="1100" dirty="0">
                          <a:solidFill>
                            <a:schemeClr val="tx2"/>
                          </a:solidFill>
                        </a:rPr>
                        <a:t>A</a:t>
                      </a:r>
                      <a:r>
                        <a:rPr lang="en-GB" sz="1100" baseline="0" dirty="0">
                          <a:solidFill>
                            <a:schemeClr val="tx2"/>
                          </a:solidFill>
                        </a:rPr>
                        <a:t> downloaded local</a:t>
                      </a:r>
                      <a:r>
                        <a:rPr lang="en-GB" sz="1100" dirty="0">
                          <a:solidFill>
                            <a:schemeClr val="tx2"/>
                          </a:solidFill>
                        </a:rPr>
                        <a:t> copy is a workable repository</a:t>
                      </a:r>
                      <a:r>
                        <a:rPr lang="en-GB" sz="1100" baseline="0" dirty="0">
                          <a:solidFill>
                            <a:schemeClr val="tx2"/>
                          </a:solidFill>
                        </a:rPr>
                        <a:t> – y</a:t>
                      </a:r>
                      <a:r>
                        <a:rPr lang="en-GB" sz="1100" dirty="0">
                          <a:solidFill>
                            <a:schemeClr val="tx2"/>
                          </a:solidFill>
                        </a:rPr>
                        <a:t>ou can commit to it and get all benefits </a:t>
                      </a:r>
                      <a:br>
                        <a:rPr lang="en-GB" sz="1100" dirty="0">
                          <a:solidFill>
                            <a:schemeClr val="tx2"/>
                          </a:solidFill>
                        </a:rPr>
                      </a:br>
                      <a:r>
                        <a:rPr lang="en-GB" sz="1100" dirty="0">
                          <a:solidFill>
                            <a:schemeClr val="tx2"/>
                          </a:solidFill>
                        </a:rPr>
                        <a:t>of source control</a:t>
                      </a:r>
                    </a:p>
                    <a:p>
                      <a:pPr marL="171450" marR="0" indent="-171450" algn="l" defTabSz="914400" rtl="0" eaLnBrk="1" fontAlgn="base" latinLnBrk="0" hangingPunct="1">
                        <a:lnSpc>
                          <a:spcPct val="95000"/>
                        </a:lnSpc>
                        <a:spcBef>
                          <a:spcPts val="300"/>
                        </a:spcBef>
                        <a:spcAft>
                          <a:spcPts val="0"/>
                        </a:spcAft>
                        <a:buClrTx/>
                        <a:buSzTx/>
                        <a:buFont typeface="Arial" panose="020B0604020202020204" pitchFamily="34" charset="0"/>
                        <a:buChar char="•"/>
                        <a:tabLst/>
                        <a:defRPr/>
                      </a:pPr>
                      <a:r>
                        <a:rPr lang="en-GB" sz="1100" dirty="0">
                          <a:solidFill>
                            <a:schemeClr val="tx2"/>
                          </a:solidFill>
                        </a:rPr>
                        <a:t>There is no single point of failure- all working on it have a copy, enhancing safety features </a:t>
                      </a:r>
                      <a:br>
                        <a:rPr lang="en-GB" sz="1100" dirty="0">
                          <a:solidFill>
                            <a:schemeClr val="tx2"/>
                          </a:solidFill>
                        </a:rPr>
                      </a:br>
                      <a:r>
                        <a:rPr lang="en-GB" sz="1100" dirty="0">
                          <a:solidFill>
                            <a:schemeClr val="tx2"/>
                          </a:solidFill>
                        </a:rPr>
                        <a:t>by minimising</a:t>
                      </a:r>
                      <a:r>
                        <a:rPr lang="en-GB" sz="1100" baseline="0" dirty="0">
                          <a:solidFill>
                            <a:schemeClr val="tx2"/>
                          </a:solidFill>
                        </a:rPr>
                        <a:t> required backup</a:t>
                      </a:r>
                      <a:endParaRPr lang="en-GB" sz="1100" dirty="0">
                        <a:solidFill>
                          <a:schemeClr val="tx2"/>
                        </a:solidFill>
                      </a:endParaRPr>
                    </a:p>
                    <a:p>
                      <a:pPr marL="171450" indent="-171450" fontAlgn="base">
                        <a:lnSpc>
                          <a:spcPct val="95000"/>
                        </a:lnSpc>
                        <a:spcBef>
                          <a:spcPts val="300"/>
                        </a:spcBef>
                        <a:spcAft>
                          <a:spcPts val="0"/>
                        </a:spcAft>
                        <a:buClrTx/>
                        <a:buFont typeface="Arial" panose="020B0604020202020204" pitchFamily="34" charset="0"/>
                        <a:buChar char="•"/>
                      </a:pPr>
                      <a:r>
                        <a:rPr lang="en-GB" sz="1100" dirty="0">
                          <a:solidFill>
                            <a:schemeClr val="tx2"/>
                          </a:solidFill>
                        </a:rPr>
                        <a:t>Means it is faster and can be done offline </a:t>
                      </a:r>
                    </a:p>
                    <a:p>
                      <a:pPr marL="171450" indent="-171450" fontAlgn="base">
                        <a:lnSpc>
                          <a:spcPct val="95000"/>
                        </a:lnSpc>
                        <a:spcBef>
                          <a:spcPts val="300"/>
                        </a:spcBef>
                        <a:spcAft>
                          <a:spcPts val="0"/>
                        </a:spcAft>
                        <a:buClrTx/>
                        <a:buFont typeface="Arial" panose="020B0604020202020204" pitchFamily="34" charset="0"/>
                        <a:buChar char="•"/>
                      </a:pPr>
                      <a:r>
                        <a:rPr lang="en-GB" sz="1100" dirty="0">
                          <a:solidFill>
                            <a:schemeClr val="tx2"/>
                          </a:solidFill>
                        </a:rPr>
                        <a:t>It</a:t>
                      </a:r>
                      <a:r>
                        <a:rPr lang="en-GB" sz="1100" baseline="0" dirty="0">
                          <a:solidFill>
                            <a:schemeClr val="tx2"/>
                          </a:solidFill>
                        </a:rPr>
                        <a:t> i</a:t>
                      </a:r>
                      <a:r>
                        <a:rPr lang="en-GB" sz="1100" dirty="0">
                          <a:solidFill>
                            <a:schemeClr val="tx2"/>
                          </a:solidFill>
                        </a:rPr>
                        <a:t>s as fast to download entire repository over Git as checkout a single version from Subversion</a:t>
                      </a:r>
                    </a:p>
                    <a:p>
                      <a:pPr marL="171450" indent="-171450" fontAlgn="base">
                        <a:lnSpc>
                          <a:spcPct val="95000"/>
                        </a:lnSpc>
                        <a:spcBef>
                          <a:spcPts val="300"/>
                        </a:spcBef>
                        <a:spcAft>
                          <a:spcPts val="0"/>
                        </a:spcAft>
                        <a:buClrTx/>
                        <a:buFont typeface="Arial" panose="020B0604020202020204" pitchFamily="34" charset="0"/>
                        <a:buChar char="•"/>
                      </a:pPr>
                      <a:r>
                        <a:rPr lang="en-GB" sz="1100" dirty="0">
                          <a:solidFill>
                            <a:schemeClr val="tx2"/>
                          </a:solidFill>
                        </a:rPr>
                        <a:t>Moreover,</a:t>
                      </a:r>
                      <a:r>
                        <a:rPr lang="en-GB" sz="1100" baseline="0" dirty="0">
                          <a:solidFill>
                            <a:schemeClr val="tx2"/>
                          </a:solidFill>
                        </a:rPr>
                        <a:t> you c</a:t>
                      </a:r>
                      <a:r>
                        <a:rPr lang="en-GB" sz="1100" dirty="0">
                          <a:solidFill>
                            <a:schemeClr val="tx2"/>
                          </a:solidFill>
                        </a:rPr>
                        <a:t>an send “push requests” for your project and get them into the official maintainer</a:t>
                      </a:r>
                    </a:p>
                  </a:txBody>
                  <a:tcPr marL="36000" marR="36000" marT="36000" marB="36000">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10" name="Slide Number Placeholder 18"/>
          <p:cNvSpPr>
            <a:spLocks noGrp="1"/>
          </p:cNvSpPr>
          <p:nvPr>
            <p:ph type="sldNum" sz="quarter" idx="12"/>
          </p:nvPr>
        </p:nvSpPr>
        <p:spPr>
          <a:xfrm>
            <a:off x="4297984" y="6575425"/>
            <a:ext cx="548033" cy="128588"/>
          </a:xfrm>
        </p:spPr>
        <p:txBody>
          <a:bodyPr/>
          <a:lstStyle/>
          <a:p>
            <a:r>
              <a:rPr lang="en-US"/>
              <a:t>Page </a:t>
            </a:r>
            <a:fld id="{90CBDC3A-D49F-4631-A8C7-55D59B33E5FA}" type="slidenum">
              <a:rPr lang="en-US" smtClean="0"/>
              <a:pPr/>
              <a:t>15</a:t>
            </a:fld>
            <a:endParaRPr lang="en-US" dirty="0"/>
          </a:p>
        </p:txBody>
      </p:sp>
      <p:sp>
        <p:nvSpPr>
          <p:cNvPr id="11" name="Footer Placeholder 17"/>
          <p:cNvSpPr>
            <a:spLocks noGrp="1"/>
          </p:cNvSpPr>
          <p:nvPr>
            <p:ph type="ftr" sz="quarter" idx="13"/>
          </p:nvPr>
        </p:nvSpPr>
        <p:spPr>
          <a:xfrm>
            <a:off x="455613" y="6575425"/>
            <a:ext cx="3600000" cy="128588"/>
          </a:xfrm>
        </p:spPr>
        <p:txBody>
          <a:bodyPr/>
          <a:lstStyle/>
          <a:p>
            <a:r>
              <a:rPr lang="en-AU" dirty="0"/>
              <a:t>Copyright © 2015 Accenture  All rights reserved.</a:t>
            </a:r>
          </a:p>
        </p:txBody>
      </p:sp>
      <p:graphicFrame>
        <p:nvGraphicFramePr>
          <p:cNvPr id="6" name="Table 5"/>
          <p:cNvGraphicFramePr>
            <a:graphicFrameLocks noGrp="1"/>
          </p:cNvGraphicFramePr>
          <p:nvPr>
            <p:extLst>
              <p:ext uri="{D42A27DB-BD31-4B8C-83A1-F6EECF244321}">
                <p14:modId xmlns:p14="http://schemas.microsoft.com/office/powerpoint/2010/main" val="2209472919"/>
              </p:ext>
            </p:extLst>
          </p:nvPr>
        </p:nvGraphicFramePr>
        <p:xfrm>
          <a:off x="457201" y="3292418"/>
          <a:ext cx="8231187" cy="428616"/>
        </p:xfrm>
        <a:graphic>
          <a:graphicData uri="http://schemas.openxmlformats.org/drawingml/2006/table">
            <a:tbl>
              <a:tblPr firstRow="1" bandRow="1">
                <a:tableStyleId>{5C22544A-7EE6-4342-B048-85BDC9FD1C3A}</a:tableStyleId>
              </a:tblPr>
              <a:tblGrid>
                <a:gridCol w="1703387">
                  <a:extLst>
                    <a:ext uri="{9D8B030D-6E8A-4147-A177-3AD203B41FA5}">
                      <a16:colId xmlns:a16="http://schemas.microsoft.com/office/drawing/2014/main" val="20000"/>
                    </a:ext>
                  </a:extLst>
                </a:gridCol>
                <a:gridCol w="6527800">
                  <a:extLst>
                    <a:ext uri="{9D8B030D-6E8A-4147-A177-3AD203B41FA5}">
                      <a16:colId xmlns:a16="http://schemas.microsoft.com/office/drawing/2014/main" val="20001"/>
                    </a:ext>
                  </a:extLst>
                </a:gridCol>
              </a:tblGrid>
              <a:tr h="232149">
                <a:tc>
                  <a:txBody>
                    <a:bodyPr/>
                    <a:lstStyle/>
                    <a:p>
                      <a:pPr marL="0" indent="0">
                        <a:lnSpc>
                          <a:spcPct val="95000"/>
                        </a:lnSpc>
                        <a:spcBef>
                          <a:spcPts val="300"/>
                        </a:spcBef>
                        <a:spcAft>
                          <a:spcPts val="0"/>
                        </a:spcAft>
                        <a:buClr>
                          <a:schemeClr val="accent1"/>
                        </a:buClr>
                        <a:buFont typeface="Wingdings" panose="05000000000000000000" pitchFamily="2" charset="2"/>
                        <a:buNone/>
                      </a:pPr>
                      <a:r>
                        <a:rPr lang="en-GB" sz="1100" b="0" dirty="0">
                          <a:solidFill>
                            <a:schemeClr val="accent1"/>
                          </a:solidFill>
                        </a:rPr>
                        <a:t>Offline Workability</a:t>
                      </a:r>
                    </a:p>
                  </a:txBody>
                  <a:tcPr marL="0" marR="36000" marT="36000" marB="36000">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171450" indent="-171450" fontAlgn="base">
                        <a:lnSpc>
                          <a:spcPct val="95000"/>
                        </a:lnSpc>
                        <a:spcBef>
                          <a:spcPts val="300"/>
                        </a:spcBef>
                        <a:spcAft>
                          <a:spcPts val="0"/>
                        </a:spcAft>
                        <a:buClrTx/>
                        <a:buFont typeface="Arial" panose="020B0604020202020204" pitchFamily="34" charset="0"/>
                        <a:buChar char="•"/>
                      </a:pPr>
                      <a:r>
                        <a:rPr lang="en-GB" sz="1100" b="0" dirty="0">
                          <a:solidFill>
                            <a:schemeClr val="tx2"/>
                          </a:solidFill>
                        </a:rPr>
                        <a:t>The</a:t>
                      </a:r>
                      <a:r>
                        <a:rPr lang="en-GB" sz="1100" b="0" baseline="0" dirty="0">
                          <a:solidFill>
                            <a:schemeClr val="tx2"/>
                          </a:solidFill>
                        </a:rPr>
                        <a:t> a</a:t>
                      </a:r>
                      <a:r>
                        <a:rPr lang="en-GB" sz="1100" b="0" dirty="0">
                          <a:solidFill>
                            <a:schemeClr val="tx2"/>
                          </a:solidFill>
                        </a:rPr>
                        <a:t>bility to work offline reduces the</a:t>
                      </a:r>
                      <a:r>
                        <a:rPr lang="en-GB" sz="1100" b="0" baseline="0" dirty="0">
                          <a:solidFill>
                            <a:schemeClr val="tx2"/>
                          </a:solidFill>
                        </a:rPr>
                        <a:t> </a:t>
                      </a:r>
                      <a:r>
                        <a:rPr lang="en-GB" sz="1100" b="0" dirty="0">
                          <a:solidFill>
                            <a:schemeClr val="tx2"/>
                          </a:solidFill>
                        </a:rPr>
                        <a:t>impact</a:t>
                      </a:r>
                      <a:r>
                        <a:rPr lang="en-GB" sz="1100" b="0" baseline="0" dirty="0">
                          <a:solidFill>
                            <a:schemeClr val="tx2"/>
                          </a:solidFill>
                        </a:rPr>
                        <a:t> of network downtime</a:t>
                      </a:r>
                    </a:p>
                    <a:p>
                      <a:pPr marL="171450" indent="-171450" fontAlgn="base">
                        <a:lnSpc>
                          <a:spcPct val="95000"/>
                        </a:lnSpc>
                        <a:spcBef>
                          <a:spcPts val="300"/>
                        </a:spcBef>
                        <a:spcAft>
                          <a:spcPts val="0"/>
                        </a:spcAft>
                        <a:buClrTx/>
                        <a:buFont typeface="Arial" panose="020B0604020202020204" pitchFamily="34" charset="0"/>
                        <a:buChar char="•"/>
                      </a:pPr>
                      <a:r>
                        <a:rPr lang="en-GB" sz="1100" b="0" baseline="0" dirty="0">
                          <a:solidFill>
                            <a:schemeClr val="tx2"/>
                          </a:solidFill>
                        </a:rPr>
                        <a:t>Enables flexible working arrangements with teams of developers</a:t>
                      </a:r>
                      <a:endParaRPr lang="en-GB" sz="1100" b="0" dirty="0">
                        <a:solidFill>
                          <a:schemeClr val="tx2"/>
                        </a:solidFill>
                      </a:endParaRPr>
                    </a:p>
                  </a:txBody>
                  <a:tcPr marL="36000" marR="36000" marT="36000" marB="36000">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08510095"/>
              </p:ext>
            </p:extLst>
          </p:nvPr>
        </p:nvGraphicFramePr>
        <p:xfrm>
          <a:off x="457201" y="3722436"/>
          <a:ext cx="8231187" cy="390516"/>
        </p:xfrm>
        <a:graphic>
          <a:graphicData uri="http://schemas.openxmlformats.org/drawingml/2006/table">
            <a:tbl>
              <a:tblPr firstRow="1" bandRow="1">
                <a:tableStyleId>{5C22544A-7EE6-4342-B048-85BDC9FD1C3A}</a:tableStyleId>
              </a:tblPr>
              <a:tblGrid>
                <a:gridCol w="1703387">
                  <a:extLst>
                    <a:ext uri="{9D8B030D-6E8A-4147-A177-3AD203B41FA5}">
                      <a16:colId xmlns:a16="http://schemas.microsoft.com/office/drawing/2014/main" val="20000"/>
                    </a:ext>
                  </a:extLst>
                </a:gridCol>
                <a:gridCol w="6527800">
                  <a:extLst>
                    <a:ext uri="{9D8B030D-6E8A-4147-A177-3AD203B41FA5}">
                      <a16:colId xmlns:a16="http://schemas.microsoft.com/office/drawing/2014/main" val="20001"/>
                    </a:ext>
                  </a:extLst>
                </a:gridCol>
              </a:tblGrid>
              <a:tr h="232149">
                <a:tc>
                  <a:txBody>
                    <a:bodyPr/>
                    <a:lstStyle/>
                    <a:p>
                      <a:pPr marL="0" indent="0">
                        <a:lnSpc>
                          <a:spcPct val="95000"/>
                        </a:lnSpc>
                        <a:spcBef>
                          <a:spcPts val="300"/>
                        </a:spcBef>
                        <a:spcAft>
                          <a:spcPts val="0"/>
                        </a:spcAft>
                        <a:buClr>
                          <a:schemeClr val="accent1"/>
                        </a:buClr>
                        <a:buFont typeface="Wingdings" panose="05000000000000000000" pitchFamily="2" charset="2"/>
                        <a:buNone/>
                      </a:pPr>
                      <a:r>
                        <a:rPr lang="en-GB" sz="1100" b="0" dirty="0">
                          <a:solidFill>
                            <a:schemeClr val="accent1"/>
                          </a:solidFill>
                        </a:rPr>
                        <a:t>Staging Areas</a:t>
                      </a:r>
                    </a:p>
                  </a:txBody>
                  <a:tcPr marL="0" marR="36000" marT="36000" marB="36000">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171450" marR="0" indent="-171450" algn="l" defTabSz="914400" rtl="0" eaLnBrk="1" fontAlgn="base" latinLnBrk="0" hangingPunct="1">
                        <a:lnSpc>
                          <a:spcPct val="95000"/>
                        </a:lnSpc>
                        <a:spcBef>
                          <a:spcPts val="300"/>
                        </a:spcBef>
                        <a:spcAft>
                          <a:spcPts val="0"/>
                        </a:spcAft>
                        <a:buClrTx/>
                        <a:buSzTx/>
                        <a:buFont typeface="Arial" panose="020B0604020202020204" pitchFamily="34" charset="0"/>
                        <a:buChar char="•"/>
                        <a:tabLst/>
                        <a:defRPr/>
                      </a:pPr>
                      <a:r>
                        <a:rPr lang="en-GB" sz="1100" b="0" dirty="0">
                          <a:solidFill>
                            <a:schemeClr val="tx2"/>
                          </a:solidFill>
                        </a:rPr>
                        <a:t>Staging changesets, creating several commits of a few files each,</a:t>
                      </a:r>
                      <a:r>
                        <a:rPr lang="en-GB" sz="1100" b="0" baseline="0" dirty="0">
                          <a:solidFill>
                            <a:schemeClr val="tx2"/>
                          </a:solidFill>
                        </a:rPr>
                        <a:t> </a:t>
                      </a:r>
                      <a:r>
                        <a:rPr lang="en-GB" sz="1100" b="0" dirty="0">
                          <a:solidFill>
                            <a:schemeClr val="tx2"/>
                          </a:solidFill>
                        </a:rPr>
                        <a:t>enables peer review when committing multiple change</a:t>
                      </a:r>
                      <a:r>
                        <a:rPr lang="en-GB" sz="1100" b="0" baseline="0" dirty="0">
                          <a:solidFill>
                            <a:schemeClr val="tx2"/>
                          </a:solidFill>
                        </a:rPr>
                        <a:t> seats</a:t>
                      </a:r>
                      <a:r>
                        <a:rPr lang="en-GB" sz="1100" b="0" dirty="0">
                          <a:solidFill>
                            <a:schemeClr val="tx2"/>
                          </a:solidFill>
                        </a:rPr>
                        <a:t> – without using the temporary files required in Subversion</a:t>
                      </a:r>
                    </a:p>
                  </a:txBody>
                  <a:tcPr marL="36000" marR="36000" marT="36000" marB="36000">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69558702"/>
              </p:ext>
            </p:extLst>
          </p:nvPr>
        </p:nvGraphicFramePr>
        <p:xfrm>
          <a:off x="457201" y="4113164"/>
          <a:ext cx="8231187" cy="428616"/>
        </p:xfrm>
        <a:graphic>
          <a:graphicData uri="http://schemas.openxmlformats.org/drawingml/2006/table">
            <a:tbl>
              <a:tblPr firstRow="1" bandRow="1">
                <a:tableStyleId>{5C22544A-7EE6-4342-B048-85BDC9FD1C3A}</a:tableStyleId>
              </a:tblPr>
              <a:tblGrid>
                <a:gridCol w="1703387">
                  <a:extLst>
                    <a:ext uri="{9D8B030D-6E8A-4147-A177-3AD203B41FA5}">
                      <a16:colId xmlns:a16="http://schemas.microsoft.com/office/drawing/2014/main" val="20000"/>
                    </a:ext>
                  </a:extLst>
                </a:gridCol>
                <a:gridCol w="6527800">
                  <a:extLst>
                    <a:ext uri="{9D8B030D-6E8A-4147-A177-3AD203B41FA5}">
                      <a16:colId xmlns:a16="http://schemas.microsoft.com/office/drawing/2014/main" val="20001"/>
                    </a:ext>
                  </a:extLst>
                </a:gridCol>
              </a:tblGrid>
              <a:tr h="300910">
                <a:tc>
                  <a:txBody>
                    <a:bodyPr/>
                    <a:lstStyle/>
                    <a:p>
                      <a:pPr marL="0" indent="0">
                        <a:lnSpc>
                          <a:spcPct val="95000"/>
                        </a:lnSpc>
                        <a:spcBef>
                          <a:spcPts val="300"/>
                        </a:spcBef>
                        <a:spcAft>
                          <a:spcPts val="0"/>
                        </a:spcAft>
                        <a:buClr>
                          <a:schemeClr val="accent1"/>
                        </a:buClr>
                        <a:buFont typeface="Wingdings" panose="05000000000000000000" pitchFamily="2" charset="2"/>
                        <a:buNone/>
                      </a:pPr>
                      <a:r>
                        <a:rPr lang="en-GB" sz="1100" b="0" dirty="0">
                          <a:solidFill>
                            <a:schemeClr val="accent1"/>
                          </a:solidFill>
                        </a:rPr>
                        <a:t>Seamless Branching</a:t>
                      </a:r>
                    </a:p>
                  </a:txBody>
                  <a:tcPr marL="0" marR="36000" marT="36000" marB="36000">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171450" indent="-171450" fontAlgn="base">
                        <a:lnSpc>
                          <a:spcPct val="95000"/>
                        </a:lnSpc>
                        <a:spcBef>
                          <a:spcPts val="300"/>
                        </a:spcBef>
                        <a:spcAft>
                          <a:spcPts val="0"/>
                        </a:spcAft>
                        <a:buClrTx/>
                        <a:buFont typeface="Arial" panose="020B0604020202020204" pitchFamily="34" charset="0"/>
                        <a:buChar char="•"/>
                      </a:pPr>
                      <a:r>
                        <a:rPr lang="en-GB" sz="1100" b="0" dirty="0">
                          <a:solidFill>
                            <a:schemeClr val="tx2"/>
                          </a:solidFill>
                        </a:rPr>
                        <a:t>Making and merging branches is easy</a:t>
                      </a:r>
                    </a:p>
                    <a:p>
                      <a:pPr marL="171450" indent="-171450" fontAlgn="base">
                        <a:lnSpc>
                          <a:spcPct val="95000"/>
                        </a:lnSpc>
                        <a:spcBef>
                          <a:spcPts val="300"/>
                        </a:spcBef>
                        <a:spcAft>
                          <a:spcPts val="0"/>
                        </a:spcAft>
                        <a:buClrTx/>
                        <a:buFont typeface="Arial" panose="020B0604020202020204" pitchFamily="34" charset="0"/>
                        <a:buChar char="•"/>
                      </a:pPr>
                      <a:r>
                        <a:rPr lang="en-GB" sz="1100" b="0" dirty="0">
                          <a:solidFill>
                            <a:schemeClr val="tx2"/>
                          </a:solidFill>
                        </a:rPr>
                        <a:t>You can make a branch for each new feature and merge quickly, multiple times a day</a:t>
                      </a:r>
                    </a:p>
                  </a:txBody>
                  <a:tcPr marL="36000" marR="36000" marT="36000" marB="36000">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234374369"/>
              </p:ext>
            </p:extLst>
          </p:nvPr>
        </p:nvGraphicFramePr>
        <p:xfrm>
          <a:off x="457201" y="4541780"/>
          <a:ext cx="8231187" cy="428616"/>
        </p:xfrm>
        <a:graphic>
          <a:graphicData uri="http://schemas.openxmlformats.org/drawingml/2006/table">
            <a:tbl>
              <a:tblPr firstRow="1" bandRow="1">
                <a:tableStyleId>{5C22544A-7EE6-4342-B048-85BDC9FD1C3A}</a:tableStyleId>
              </a:tblPr>
              <a:tblGrid>
                <a:gridCol w="1703387">
                  <a:extLst>
                    <a:ext uri="{9D8B030D-6E8A-4147-A177-3AD203B41FA5}">
                      <a16:colId xmlns:a16="http://schemas.microsoft.com/office/drawing/2014/main" val="20000"/>
                    </a:ext>
                  </a:extLst>
                </a:gridCol>
                <a:gridCol w="6527800">
                  <a:extLst>
                    <a:ext uri="{9D8B030D-6E8A-4147-A177-3AD203B41FA5}">
                      <a16:colId xmlns:a16="http://schemas.microsoft.com/office/drawing/2014/main" val="20001"/>
                    </a:ext>
                  </a:extLst>
                </a:gridCol>
              </a:tblGrid>
              <a:tr h="300910">
                <a:tc>
                  <a:txBody>
                    <a:bodyPr/>
                    <a:lstStyle/>
                    <a:p>
                      <a:pPr marL="0" indent="0">
                        <a:lnSpc>
                          <a:spcPct val="95000"/>
                        </a:lnSpc>
                        <a:spcBef>
                          <a:spcPts val="300"/>
                        </a:spcBef>
                        <a:spcAft>
                          <a:spcPts val="0"/>
                        </a:spcAft>
                        <a:buClr>
                          <a:schemeClr val="accent1"/>
                        </a:buClr>
                        <a:buFont typeface="Wingdings" panose="05000000000000000000" pitchFamily="2" charset="2"/>
                        <a:buNone/>
                      </a:pPr>
                      <a:r>
                        <a:rPr lang="en-GB" sz="1100" b="0" dirty="0">
                          <a:solidFill>
                            <a:schemeClr val="accent1"/>
                          </a:solidFill>
                        </a:rPr>
                        <a:t>Fast and Scalable</a:t>
                      </a:r>
                    </a:p>
                  </a:txBody>
                  <a:tcPr marL="0" marR="36000" marT="36000" marB="36000">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171450" marR="0" indent="-171450" algn="l" defTabSz="914400" rtl="0" eaLnBrk="1" fontAlgn="base" latinLnBrk="0" hangingPunct="1">
                        <a:lnSpc>
                          <a:spcPct val="95000"/>
                        </a:lnSpc>
                        <a:spcBef>
                          <a:spcPts val="300"/>
                        </a:spcBef>
                        <a:spcAft>
                          <a:spcPts val="0"/>
                        </a:spcAft>
                        <a:buClrTx/>
                        <a:buSzTx/>
                        <a:buFont typeface="Arial" panose="020B0604020202020204" pitchFamily="34" charset="0"/>
                        <a:buChar char="•"/>
                        <a:tabLst/>
                        <a:defRPr/>
                      </a:pPr>
                      <a:r>
                        <a:rPr lang="en-GB" sz="1100" b="0" dirty="0">
                          <a:solidFill>
                            <a:schemeClr val="tx2"/>
                          </a:solidFill>
                        </a:rPr>
                        <a:t>Developed</a:t>
                      </a:r>
                      <a:r>
                        <a:rPr lang="en-GB" sz="1100" b="0" baseline="0" dirty="0">
                          <a:solidFill>
                            <a:schemeClr val="tx2"/>
                          </a:solidFill>
                        </a:rPr>
                        <a:t> for</a:t>
                      </a:r>
                      <a:r>
                        <a:rPr lang="en-GB" sz="1100" b="0" dirty="0">
                          <a:solidFill>
                            <a:schemeClr val="tx2"/>
                          </a:solidFill>
                        </a:rPr>
                        <a:t> Linux Kernel developers</a:t>
                      </a:r>
                      <a:r>
                        <a:rPr lang="en-GB" sz="1100" b="0" baseline="0" dirty="0">
                          <a:solidFill>
                            <a:schemeClr val="tx2"/>
                          </a:solidFill>
                        </a:rPr>
                        <a:t> makes</a:t>
                      </a:r>
                      <a:r>
                        <a:rPr lang="en-GB" sz="1100" b="0" dirty="0">
                          <a:solidFill>
                            <a:schemeClr val="tx2"/>
                          </a:solidFill>
                        </a:rPr>
                        <a:t> it fast and scalable </a:t>
                      </a:r>
                    </a:p>
                    <a:p>
                      <a:pPr marL="171450" marR="0" indent="-171450" algn="l" defTabSz="914400" rtl="0" eaLnBrk="1" fontAlgn="base" latinLnBrk="0" hangingPunct="1">
                        <a:lnSpc>
                          <a:spcPct val="95000"/>
                        </a:lnSpc>
                        <a:spcBef>
                          <a:spcPts val="300"/>
                        </a:spcBef>
                        <a:spcAft>
                          <a:spcPts val="0"/>
                        </a:spcAft>
                        <a:buClrTx/>
                        <a:buSzTx/>
                        <a:buFont typeface="Arial" panose="020B0604020202020204" pitchFamily="34" charset="0"/>
                        <a:buChar char="•"/>
                        <a:tabLst/>
                        <a:defRPr/>
                      </a:pPr>
                      <a:r>
                        <a:rPr lang="en-GB" sz="1100" b="0" dirty="0">
                          <a:solidFill>
                            <a:schemeClr val="tx2"/>
                          </a:solidFill>
                        </a:rPr>
                        <a:t>It</a:t>
                      </a:r>
                      <a:r>
                        <a:rPr lang="en-GB" sz="1100" b="0" baseline="0" dirty="0">
                          <a:solidFill>
                            <a:schemeClr val="tx2"/>
                          </a:solidFill>
                        </a:rPr>
                        <a:t> </a:t>
                      </a:r>
                      <a:r>
                        <a:rPr lang="en-GB" sz="1100" b="0" dirty="0">
                          <a:solidFill>
                            <a:schemeClr val="tx2"/>
                          </a:solidFill>
                        </a:rPr>
                        <a:t>also uses less space</a:t>
                      </a:r>
                      <a:r>
                        <a:rPr lang="en-GB" sz="1100" b="0" baseline="0" dirty="0">
                          <a:solidFill>
                            <a:schemeClr val="tx2"/>
                          </a:solidFill>
                        </a:rPr>
                        <a:t> – for example, </a:t>
                      </a:r>
                      <a:r>
                        <a:rPr lang="en-GB" sz="1100" b="0" dirty="0">
                          <a:solidFill>
                            <a:schemeClr val="tx2"/>
                          </a:solidFill>
                        </a:rPr>
                        <a:t>30 times less space for the Mozilla repository</a:t>
                      </a:r>
                    </a:p>
                  </a:txBody>
                  <a:tcPr marL="36000" marR="36000" marT="36000" marB="36000">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414504385"/>
              </p:ext>
            </p:extLst>
          </p:nvPr>
        </p:nvGraphicFramePr>
        <p:xfrm>
          <a:off x="457201" y="4970396"/>
          <a:ext cx="8231187" cy="587874"/>
        </p:xfrm>
        <a:graphic>
          <a:graphicData uri="http://schemas.openxmlformats.org/drawingml/2006/table">
            <a:tbl>
              <a:tblPr firstRow="1" bandRow="1">
                <a:tableStyleId>{5C22544A-7EE6-4342-B048-85BDC9FD1C3A}</a:tableStyleId>
              </a:tblPr>
              <a:tblGrid>
                <a:gridCol w="1703387">
                  <a:extLst>
                    <a:ext uri="{9D8B030D-6E8A-4147-A177-3AD203B41FA5}">
                      <a16:colId xmlns:a16="http://schemas.microsoft.com/office/drawing/2014/main" val="20000"/>
                    </a:ext>
                  </a:extLst>
                </a:gridCol>
                <a:gridCol w="6527800">
                  <a:extLst>
                    <a:ext uri="{9D8B030D-6E8A-4147-A177-3AD203B41FA5}">
                      <a16:colId xmlns:a16="http://schemas.microsoft.com/office/drawing/2014/main" val="20001"/>
                    </a:ext>
                  </a:extLst>
                </a:gridCol>
              </a:tblGrid>
              <a:tr h="323350">
                <a:tc>
                  <a:txBody>
                    <a:bodyPr/>
                    <a:lstStyle/>
                    <a:p>
                      <a:pPr marL="0" indent="0">
                        <a:lnSpc>
                          <a:spcPct val="95000"/>
                        </a:lnSpc>
                        <a:spcBef>
                          <a:spcPts val="300"/>
                        </a:spcBef>
                        <a:spcAft>
                          <a:spcPts val="0"/>
                        </a:spcAft>
                        <a:buClr>
                          <a:schemeClr val="accent1"/>
                        </a:buClr>
                        <a:buFont typeface="Wingdings" panose="05000000000000000000" pitchFamily="2" charset="2"/>
                        <a:buNone/>
                      </a:pPr>
                      <a:r>
                        <a:rPr lang="en-GB" sz="1100" b="0" dirty="0">
                          <a:solidFill>
                            <a:schemeClr val="accent1"/>
                          </a:solidFill>
                        </a:rPr>
                        <a:t>Multiple Workflows</a:t>
                      </a:r>
                    </a:p>
                  </a:txBody>
                  <a:tcPr marL="0" marR="36000" marT="36000" marB="36000">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171450" marR="0" indent="-171450" algn="l" defTabSz="914400" rtl="0" eaLnBrk="1" fontAlgn="base" latinLnBrk="0" hangingPunct="1">
                        <a:lnSpc>
                          <a:spcPct val="95000"/>
                        </a:lnSpc>
                        <a:spcBef>
                          <a:spcPts val="300"/>
                        </a:spcBef>
                        <a:spcAft>
                          <a:spcPts val="0"/>
                        </a:spcAft>
                        <a:buClrTx/>
                        <a:buSzTx/>
                        <a:buFont typeface="Arial" panose="020B0604020202020204" pitchFamily="34" charset="0"/>
                        <a:buChar char="•"/>
                        <a:tabLst/>
                        <a:defRPr/>
                      </a:pPr>
                      <a:r>
                        <a:rPr lang="en-GB" sz="1100" b="0" dirty="0">
                          <a:solidFill>
                            <a:schemeClr val="tx2"/>
                          </a:solidFill>
                        </a:rPr>
                        <a:t>You can use whatever workflow you want, and Git will support it</a:t>
                      </a:r>
                    </a:p>
                    <a:p>
                      <a:pPr marL="171450" marR="0" indent="-171450" algn="l" defTabSz="914400" rtl="0" eaLnBrk="1" fontAlgn="base" latinLnBrk="0" hangingPunct="1">
                        <a:lnSpc>
                          <a:spcPct val="95000"/>
                        </a:lnSpc>
                        <a:spcBef>
                          <a:spcPts val="300"/>
                        </a:spcBef>
                        <a:spcAft>
                          <a:spcPts val="0"/>
                        </a:spcAft>
                        <a:buClrTx/>
                        <a:buSzTx/>
                        <a:buFont typeface="Arial" panose="020B0604020202020204" pitchFamily="34" charset="0"/>
                        <a:buChar char="•"/>
                        <a:tabLst/>
                        <a:defRPr/>
                      </a:pPr>
                      <a:r>
                        <a:rPr lang="en-GB" sz="1100" b="0" dirty="0">
                          <a:solidFill>
                            <a:schemeClr val="tx2"/>
                          </a:solidFill>
                        </a:rPr>
                        <a:t>Workflows available – multiple workflows available with push and pull requests between them, </a:t>
                      </a:r>
                      <a:br>
                        <a:rPr lang="en-GB" sz="1100" b="0" dirty="0">
                          <a:solidFill>
                            <a:schemeClr val="tx2"/>
                          </a:solidFill>
                        </a:rPr>
                      </a:br>
                      <a:r>
                        <a:rPr lang="en-GB" sz="1100" b="0" dirty="0">
                          <a:solidFill>
                            <a:schemeClr val="tx2"/>
                          </a:solidFill>
                        </a:rPr>
                        <a:t>and no single server </a:t>
                      </a:r>
                    </a:p>
                  </a:txBody>
                  <a:tcPr marL="36000" marR="36000" marT="36000" marB="36000">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563028688"/>
              </p:ext>
            </p:extLst>
          </p:nvPr>
        </p:nvGraphicFramePr>
        <p:xfrm>
          <a:off x="455613" y="5558270"/>
          <a:ext cx="8231187" cy="390516"/>
        </p:xfrm>
        <a:graphic>
          <a:graphicData uri="http://schemas.openxmlformats.org/drawingml/2006/table">
            <a:tbl>
              <a:tblPr firstRow="1" bandRow="1">
                <a:tableStyleId>{5C22544A-7EE6-4342-B048-85BDC9FD1C3A}</a:tableStyleId>
              </a:tblPr>
              <a:tblGrid>
                <a:gridCol w="1703387">
                  <a:extLst>
                    <a:ext uri="{9D8B030D-6E8A-4147-A177-3AD203B41FA5}">
                      <a16:colId xmlns:a16="http://schemas.microsoft.com/office/drawing/2014/main" val="20000"/>
                    </a:ext>
                  </a:extLst>
                </a:gridCol>
                <a:gridCol w="6527800">
                  <a:extLst>
                    <a:ext uri="{9D8B030D-6E8A-4147-A177-3AD203B41FA5}">
                      <a16:colId xmlns:a16="http://schemas.microsoft.com/office/drawing/2014/main" val="20001"/>
                    </a:ext>
                  </a:extLst>
                </a:gridCol>
              </a:tblGrid>
              <a:tr h="300910">
                <a:tc>
                  <a:txBody>
                    <a:bodyPr/>
                    <a:lstStyle/>
                    <a:p>
                      <a:pPr marL="0" indent="0">
                        <a:lnSpc>
                          <a:spcPct val="95000"/>
                        </a:lnSpc>
                        <a:spcBef>
                          <a:spcPts val="300"/>
                        </a:spcBef>
                        <a:spcAft>
                          <a:spcPts val="0"/>
                        </a:spcAft>
                        <a:buClr>
                          <a:schemeClr val="accent1"/>
                        </a:buClr>
                        <a:buFont typeface="Wingdings" panose="05000000000000000000" pitchFamily="2" charset="2"/>
                        <a:buNone/>
                      </a:pPr>
                      <a:r>
                        <a:rPr lang="en-GB" sz="1100" b="0" dirty="0">
                          <a:solidFill>
                            <a:schemeClr val="accent1"/>
                          </a:solidFill>
                        </a:rPr>
                        <a:t>Automated Peer </a:t>
                      </a:r>
                      <a:br>
                        <a:rPr lang="en-GB" sz="1100" b="0" dirty="0">
                          <a:solidFill>
                            <a:schemeClr val="accent1"/>
                          </a:solidFill>
                        </a:rPr>
                      </a:br>
                      <a:r>
                        <a:rPr lang="en-GB" sz="1100" b="0" dirty="0">
                          <a:solidFill>
                            <a:schemeClr val="accent1"/>
                          </a:solidFill>
                        </a:rPr>
                        <a:t>Review Capability</a:t>
                      </a:r>
                    </a:p>
                  </a:txBody>
                  <a:tcPr marL="0" marR="36000" marT="36000" marB="36000">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171450" marR="0" indent="-171450" algn="l" defTabSz="914400" rtl="0" eaLnBrk="1" fontAlgn="base" latinLnBrk="0" hangingPunct="1">
                        <a:lnSpc>
                          <a:spcPct val="95000"/>
                        </a:lnSpc>
                        <a:spcBef>
                          <a:spcPts val="300"/>
                        </a:spcBef>
                        <a:spcAft>
                          <a:spcPts val="0"/>
                        </a:spcAft>
                        <a:buClrTx/>
                        <a:buSzTx/>
                        <a:buFont typeface="Arial" panose="020B0604020202020204" pitchFamily="34" charset="0"/>
                        <a:buChar char="•"/>
                        <a:tabLst/>
                        <a:defRPr/>
                      </a:pPr>
                      <a:r>
                        <a:rPr lang="en-GB" sz="1100" b="0" dirty="0">
                          <a:solidFill>
                            <a:schemeClr val="tx2"/>
                          </a:solidFill>
                        </a:rPr>
                        <a:t>Easy integration with</a:t>
                      </a:r>
                      <a:r>
                        <a:rPr lang="en-GB" sz="1100" b="0" baseline="0" dirty="0">
                          <a:solidFill>
                            <a:schemeClr val="tx2"/>
                          </a:solidFill>
                        </a:rPr>
                        <a:t> Gerrit enables rapid peer review</a:t>
                      </a:r>
                      <a:endParaRPr lang="en-GB" sz="1100" b="0" dirty="0">
                        <a:solidFill>
                          <a:schemeClr val="tx2"/>
                        </a:solidFill>
                      </a:endParaRPr>
                    </a:p>
                  </a:txBody>
                  <a:tcPr marL="36000" marR="36000" marT="36000" marB="36000">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134627002"/>
              </p:ext>
            </p:extLst>
          </p:nvPr>
        </p:nvGraphicFramePr>
        <p:xfrm>
          <a:off x="457201" y="5947141"/>
          <a:ext cx="8231187" cy="300910"/>
        </p:xfrm>
        <a:graphic>
          <a:graphicData uri="http://schemas.openxmlformats.org/drawingml/2006/table">
            <a:tbl>
              <a:tblPr firstRow="1" bandRow="1">
                <a:tableStyleId>{5C22544A-7EE6-4342-B048-85BDC9FD1C3A}</a:tableStyleId>
              </a:tblPr>
              <a:tblGrid>
                <a:gridCol w="1703387">
                  <a:extLst>
                    <a:ext uri="{9D8B030D-6E8A-4147-A177-3AD203B41FA5}">
                      <a16:colId xmlns:a16="http://schemas.microsoft.com/office/drawing/2014/main" val="20000"/>
                    </a:ext>
                  </a:extLst>
                </a:gridCol>
                <a:gridCol w="6527800">
                  <a:extLst>
                    <a:ext uri="{9D8B030D-6E8A-4147-A177-3AD203B41FA5}">
                      <a16:colId xmlns:a16="http://schemas.microsoft.com/office/drawing/2014/main" val="20001"/>
                    </a:ext>
                  </a:extLst>
                </a:gridCol>
              </a:tblGrid>
              <a:tr h="300910">
                <a:tc>
                  <a:txBody>
                    <a:bodyPr/>
                    <a:lstStyle/>
                    <a:p>
                      <a:pPr marL="0" indent="0">
                        <a:lnSpc>
                          <a:spcPct val="95000"/>
                        </a:lnSpc>
                        <a:spcBef>
                          <a:spcPts val="300"/>
                        </a:spcBef>
                        <a:spcAft>
                          <a:spcPts val="0"/>
                        </a:spcAft>
                        <a:buClr>
                          <a:schemeClr val="accent1"/>
                        </a:buClr>
                        <a:buFont typeface="Wingdings" panose="05000000000000000000" pitchFamily="2" charset="2"/>
                        <a:buNone/>
                      </a:pPr>
                      <a:r>
                        <a:rPr lang="en-GB" sz="1100" b="0" dirty="0">
                          <a:solidFill>
                            <a:schemeClr val="accent1"/>
                          </a:solidFill>
                        </a:rPr>
                        <a:t>Optimistic</a:t>
                      </a:r>
                      <a:r>
                        <a:rPr lang="en-GB" sz="1100" b="0" baseline="0" dirty="0">
                          <a:solidFill>
                            <a:schemeClr val="accent1"/>
                          </a:solidFill>
                        </a:rPr>
                        <a:t> locking</a:t>
                      </a:r>
                      <a:endParaRPr lang="en-GB" sz="1100" b="0" dirty="0">
                        <a:solidFill>
                          <a:schemeClr val="accent1"/>
                        </a:solidFill>
                      </a:endParaRPr>
                    </a:p>
                  </a:txBody>
                  <a:tcPr marL="0" marR="36000" marT="36000" marB="36000">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171450" marR="0" indent="-171450" algn="l" defTabSz="914400" rtl="0" eaLnBrk="1" fontAlgn="base" latinLnBrk="0" hangingPunct="1">
                        <a:lnSpc>
                          <a:spcPct val="95000"/>
                        </a:lnSpc>
                        <a:spcBef>
                          <a:spcPts val="300"/>
                        </a:spcBef>
                        <a:spcAft>
                          <a:spcPts val="0"/>
                        </a:spcAft>
                        <a:buClrTx/>
                        <a:buSzTx/>
                        <a:buFont typeface="Arial" panose="020B0604020202020204" pitchFamily="34" charset="0"/>
                        <a:buChar char="•"/>
                        <a:tabLst/>
                        <a:defRPr/>
                      </a:pPr>
                      <a:r>
                        <a:rPr lang="en-GB" sz="1100" b="0" dirty="0">
                          <a:solidFill>
                            <a:schemeClr val="tx2"/>
                          </a:solidFill>
                        </a:rPr>
                        <a:t>Should lead to less blocking</a:t>
                      </a:r>
                    </a:p>
                  </a:txBody>
                  <a:tcPr marL="36000" marR="36000" marT="36000" marB="36000">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45376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10575" r="536"/>
          <a:stretch/>
        </p:blipFill>
        <p:spPr>
          <a:xfrm>
            <a:off x="0" y="0"/>
            <a:ext cx="9144000" cy="6858000"/>
          </a:xfrm>
          <a:prstGeom prst="rect">
            <a:avLst/>
          </a:prstGeom>
        </p:spPr>
      </p:pic>
      <p:sp>
        <p:nvSpPr>
          <p:cNvPr id="13" name="Title 12"/>
          <p:cNvSpPr>
            <a:spLocks noGrp="1"/>
          </p:cNvSpPr>
          <p:nvPr>
            <p:ph type="ctrTitle"/>
          </p:nvPr>
        </p:nvSpPr>
        <p:spPr/>
        <p:txBody>
          <a:bodyPr/>
          <a:lstStyle/>
          <a:p>
            <a:r>
              <a:rPr lang="en-GB" altLang="en-US"/>
              <a:t>WHAT DOES THIS </a:t>
            </a:r>
            <a:br>
              <a:rPr lang="en-GB" altLang="en-US"/>
            </a:br>
            <a:r>
              <a:rPr lang="en-GB" altLang="en-US"/>
              <a:t>MEAN FOR PEOPLE?</a:t>
            </a:r>
            <a:endParaRPr lang="en-US" dirty="0"/>
          </a:p>
        </p:txBody>
      </p:sp>
      <p:sp>
        <p:nvSpPr>
          <p:cNvPr id="2" name="Slide Number Placeholder 1"/>
          <p:cNvSpPr>
            <a:spLocks noGrp="1"/>
          </p:cNvSpPr>
          <p:nvPr>
            <p:ph type="sldNum" sz="quarter" idx="11"/>
          </p:nvPr>
        </p:nvSpPr>
        <p:spPr/>
        <p:txBody>
          <a:bodyPr/>
          <a:lstStyle/>
          <a:p>
            <a:r>
              <a:rPr lang="en-US"/>
              <a:t>Page </a:t>
            </a:r>
            <a:fld id="{90CBDC3A-D49F-4631-A8C7-55D59B33E5FA}" type="slidenum">
              <a:rPr lang="en-US" smtClean="0"/>
              <a:pPr/>
              <a:t>16</a:t>
            </a:fld>
            <a:endParaRPr lang="en-US" dirty="0"/>
          </a:p>
        </p:txBody>
      </p:sp>
      <p:sp>
        <p:nvSpPr>
          <p:cNvPr id="5" name="Footer Placeholder 4"/>
          <p:cNvSpPr>
            <a:spLocks noGrp="1"/>
          </p:cNvSpPr>
          <p:nvPr>
            <p:ph type="ftr" sz="quarter" idx="12"/>
          </p:nvPr>
        </p:nvSpPr>
        <p:spPr/>
        <p:txBody>
          <a:bodyPr/>
          <a:lstStyle/>
          <a:p>
            <a:r>
              <a:rPr lang="en-AU"/>
              <a:t>Copyright © 2015 Accenture  All rights reserved.</a:t>
            </a:r>
            <a:endParaRPr lang="en-AU" dirty="0"/>
          </a:p>
        </p:txBody>
      </p:sp>
      <p:grpSp>
        <p:nvGrpSpPr>
          <p:cNvPr id="18" name="Group 17"/>
          <p:cNvGrpSpPr/>
          <p:nvPr/>
        </p:nvGrpSpPr>
        <p:grpSpPr>
          <a:xfrm>
            <a:off x="482802" y="1723933"/>
            <a:ext cx="929682" cy="929680"/>
            <a:chOff x="482802" y="2072373"/>
            <a:chExt cx="929682" cy="929680"/>
          </a:xfrm>
        </p:grpSpPr>
        <p:sp>
          <p:nvSpPr>
            <p:cNvPr id="7" name="Oval 6"/>
            <p:cNvSpPr/>
            <p:nvPr/>
          </p:nvSpPr>
          <p:spPr>
            <a:xfrm>
              <a:off x="482802" y="2072373"/>
              <a:ext cx="929682" cy="929680"/>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Freeform 6"/>
            <p:cNvSpPr>
              <a:spLocks noEditPoints="1"/>
            </p:cNvSpPr>
            <p:nvPr/>
          </p:nvSpPr>
          <p:spPr bwMode="auto">
            <a:xfrm>
              <a:off x="616649" y="2206059"/>
              <a:ext cx="661987" cy="662308"/>
            </a:xfrm>
            <a:custGeom>
              <a:avLst/>
              <a:gdLst>
                <a:gd name="T0" fmla="*/ 437 w 874"/>
                <a:gd name="T1" fmla="*/ 874 h 874"/>
                <a:gd name="T2" fmla="*/ 874 w 874"/>
                <a:gd name="T3" fmla="*/ 437 h 874"/>
                <a:gd name="T4" fmla="*/ 437 w 874"/>
                <a:gd name="T5" fmla="*/ 0 h 874"/>
                <a:gd name="T6" fmla="*/ 0 w 874"/>
                <a:gd name="T7" fmla="*/ 437 h 874"/>
                <a:gd name="T8" fmla="*/ 437 w 874"/>
                <a:gd name="T9" fmla="*/ 874 h 874"/>
                <a:gd name="T10" fmla="*/ 437 w 874"/>
                <a:gd name="T11" fmla="*/ 133 h 874"/>
                <a:gd name="T12" fmla="*/ 575 w 874"/>
                <a:gd name="T13" fmla="*/ 272 h 874"/>
                <a:gd name="T14" fmla="*/ 437 w 874"/>
                <a:gd name="T15" fmla="*/ 410 h 874"/>
                <a:gd name="T16" fmla="*/ 299 w 874"/>
                <a:gd name="T17" fmla="*/ 272 h 874"/>
                <a:gd name="T18" fmla="*/ 437 w 874"/>
                <a:gd name="T19" fmla="*/ 133 h 874"/>
                <a:gd name="T20" fmla="*/ 198 w 874"/>
                <a:gd name="T21" fmla="*/ 559 h 874"/>
                <a:gd name="T22" fmla="*/ 306 w 874"/>
                <a:gd name="T23" fmla="*/ 451 h 874"/>
                <a:gd name="T24" fmla="*/ 568 w 874"/>
                <a:gd name="T25" fmla="*/ 451 h 874"/>
                <a:gd name="T26" fmla="*/ 675 w 874"/>
                <a:gd name="T27" fmla="*/ 559 h 874"/>
                <a:gd name="T28" fmla="*/ 675 w 874"/>
                <a:gd name="T29" fmla="*/ 659 h 874"/>
                <a:gd name="T30" fmla="*/ 651 w 874"/>
                <a:gd name="T31" fmla="*/ 712 h 874"/>
                <a:gd name="T32" fmla="*/ 437 w 874"/>
                <a:gd name="T33" fmla="*/ 785 h 874"/>
                <a:gd name="T34" fmla="*/ 216 w 874"/>
                <a:gd name="T35" fmla="*/ 707 h 874"/>
                <a:gd name="T36" fmla="*/ 198 w 874"/>
                <a:gd name="T37" fmla="*/ 657 h 874"/>
                <a:gd name="T38" fmla="*/ 198 w 874"/>
                <a:gd name="T39" fmla="*/ 559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4" h="874">
                  <a:moveTo>
                    <a:pt x="437" y="874"/>
                  </a:moveTo>
                  <a:cubicBezTo>
                    <a:pt x="678" y="874"/>
                    <a:pt x="874" y="678"/>
                    <a:pt x="874" y="437"/>
                  </a:cubicBezTo>
                  <a:cubicBezTo>
                    <a:pt x="874" y="196"/>
                    <a:pt x="678" y="0"/>
                    <a:pt x="437" y="0"/>
                  </a:cubicBezTo>
                  <a:cubicBezTo>
                    <a:pt x="195" y="0"/>
                    <a:pt x="0" y="196"/>
                    <a:pt x="0" y="437"/>
                  </a:cubicBezTo>
                  <a:cubicBezTo>
                    <a:pt x="0" y="678"/>
                    <a:pt x="195" y="874"/>
                    <a:pt x="437" y="874"/>
                  </a:cubicBezTo>
                  <a:close/>
                  <a:moveTo>
                    <a:pt x="437" y="133"/>
                  </a:moveTo>
                  <a:cubicBezTo>
                    <a:pt x="513" y="133"/>
                    <a:pt x="575" y="195"/>
                    <a:pt x="575" y="272"/>
                  </a:cubicBezTo>
                  <a:cubicBezTo>
                    <a:pt x="575" y="348"/>
                    <a:pt x="513" y="410"/>
                    <a:pt x="437" y="410"/>
                  </a:cubicBezTo>
                  <a:cubicBezTo>
                    <a:pt x="360" y="410"/>
                    <a:pt x="299" y="348"/>
                    <a:pt x="299" y="272"/>
                  </a:cubicBezTo>
                  <a:cubicBezTo>
                    <a:pt x="299" y="195"/>
                    <a:pt x="360" y="133"/>
                    <a:pt x="437" y="133"/>
                  </a:cubicBezTo>
                  <a:close/>
                  <a:moveTo>
                    <a:pt x="198" y="559"/>
                  </a:moveTo>
                  <a:cubicBezTo>
                    <a:pt x="198" y="499"/>
                    <a:pt x="246" y="451"/>
                    <a:pt x="306" y="451"/>
                  </a:cubicBezTo>
                  <a:cubicBezTo>
                    <a:pt x="568" y="451"/>
                    <a:pt x="568" y="451"/>
                    <a:pt x="568" y="451"/>
                  </a:cubicBezTo>
                  <a:cubicBezTo>
                    <a:pt x="627" y="451"/>
                    <a:pt x="675" y="499"/>
                    <a:pt x="675" y="559"/>
                  </a:cubicBezTo>
                  <a:cubicBezTo>
                    <a:pt x="675" y="659"/>
                    <a:pt x="675" y="659"/>
                    <a:pt x="675" y="659"/>
                  </a:cubicBezTo>
                  <a:cubicBezTo>
                    <a:pt x="675" y="678"/>
                    <a:pt x="666" y="700"/>
                    <a:pt x="651" y="712"/>
                  </a:cubicBezTo>
                  <a:cubicBezTo>
                    <a:pt x="592" y="758"/>
                    <a:pt x="517" y="785"/>
                    <a:pt x="437" y="785"/>
                  </a:cubicBezTo>
                  <a:cubicBezTo>
                    <a:pt x="353" y="785"/>
                    <a:pt x="276" y="756"/>
                    <a:pt x="216" y="707"/>
                  </a:cubicBezTo>
                  <a:cubicBezTo>
                    <a:pt x="201" y="694"/>
                    <a:pt x="198" y="676"/>
                    <a:pt x="198" y="657"/>
                  </a:cubicBezTo>
                  <a:lnTo>
                    <a:pt x="198" y="559"/>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30795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5556" r="5556"/>
          <a:stretch/>
        </p:blipFill>
        <p:spPr>
          <a:xfrm>
            <a:off x="0" y="0"/>
            <a:ext cx="9144000" cy="6858000"/>
          </a:xfrm>
          <a:prstGeom prst="rect">
            <a:avLst/>
          </a:prstGeom>
        </p:spPr>
      </p:pic>
      <p:sp>
        <p:nvSpPr>
          <p:cNvPr id="18" name="Rectangle 17"/>
          <p:cNvSpPr/>
          <p:nvPr/>
        </p:nvSpPr>
        <p:spPr>
          <a:xfrm>
            <a:off x="0" y="0"/>
            <a:ext cx="9144000" cy="6857999"/>
          </a:xfrm>
          <a:prstGeom prst="rect">
            <a:avLst/>
          </a:prstGeom>
          <a:gradFill flip="none" rotWithShape="1">
            <a:gsLst>
              <a:gs pos="0">
                <a:schemeClr val="accent1">
                  <a:alpha val="0"/>
                </a:schemeClr>
              </a:gs>
              <a:gs pos="73000">
                <a:schemeClr val="accent1">
                  <a:shade val="67500"/>
                  <a:satMod val="115000"/>
                  <a:alpha val="0"/>
                </a:schemeClr>
              </a:gs>
              <a:gs pos="89000">
                <a:srgbClr val="002200"/>
              </a:gs>
            </a:gsLst>
            <a:path path="circle">
              <a:fillToRect l="100000" t="100000"/>
            </a:path>
            <a:tileRect r="-100000" b="-10000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ctrTitle"/>
          </p:nvPr>
        </p:nvSpPr>
        <p:spPr/>
        <p:txBody>
          <a:bodyPr/>
          <a:lstStyle/>
          <a:p>
            <a:r>
              <a:rPr lang="en-US" dirty="0"/>
              <a:t>BINARY ARTEFACTS</a:t>
            </a:r>
          </a:p>
        </p:txBody>
      </p:sp>
      <p:sp>
        <p:nvSpPr>
          <p:cNvPr id="2" name="Slide Number Placeholder 1"/>
          <p:cNvSpPr>
            <a:spLocks noGrp="1"/>
          </p:cNvSpPr>
          <p:nvPr>
            <p:ph type="sldNum" sz="quarter" idx="11"/>
          </p:nvPr>
        </p:nvSpPr>
        <p:spPr/>
        <p:txBody>
          <a:bodyPr/>
          <a:lstStyle/>
          <a:p>
            <a:r>
              <a:rPr lang="en-US"/>
              <a:t>Page </a:t>
            </a:r>
            <a:fld id="{90CBDC3A-D49F-4631-A8C7-55D59B33E5FA}" type="slidenum">
              <a:rPr lang="en-US" smtClean="0"/>
              <a:pPr/>
              <a:t>17</a:t>
            </a:fld>
            <a:endParaRPr lang="en-US" dirty="0"/>
          </a:p>
        </p:txBody>
      </p:sp>
      <p:sp>
        <p:nvSpPr>
          <p:cNvPr id="5" name="Footer Placeholder 4"/>
          <p:cNvSpPr>
            <a:spLocks noGrp="1"/>
          </p:cNvSpPr>
          <p:nvPr>
            <p:ph type="ftr" sz="quarter" idx="12"/>
          </p:nvPr>
        </p:nvSpPr>
        <p:spPr/>
        <p:txBody>
          <a:bodyPr/>
          <a:lstStyle/>
          <a:p>
            <a:r>
              <a:rPr lang="en-AU"/>
              <a:t>Copyright © 2015 Accenture  All rights reserved.</a:t>
            </a:r>
            <a:endParaRPr lang="en-AU" dirty="0"/>
          </a:p>
        </p:txBody>
      </p:sp>
      <p:sp>
        <p:nvSpPr>
          <p:cNvPr id="8" name="Oval 7"/>
          <p:cNvSpPr/>
          <p:nvPr/>
        </p:nvSpPr>
        <p:spPr>
          <a:xfrm>
            <a:off x="482802" y="2072373"/>
            <a:ext cx="929682" cy="929680"/>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 name="Group 6"/>
          <p:cNvGrpSpPr>
            <a:grpSpLocks noChangeAspect="1"/>
          </p:cNvGrpSpPr>
          <p:nvPr/>
        </p:nvGrpSpPr>
        <p:grpSpPr bwMode="auto">
          <a:xfrm>
            <a:off x="619559" y="2209129"/>
            <a:ext cx="656167" cy="656167"/>
            <a:chOff x="2072" y="1352"/>
            <a:chExt cx="1616" cy="1616"/>
          </a:xfrm>
          <a:solidFill>
            <a:schemeClr val="accent4"/>
          </a:solidFill>
        </p:grpSpPr>
        <p:sp>
          <p:nvSpPr>
            <p:cNvPr id="7" name="Freeform 7"/>
            <p:cNvSpPr>
              <a:spLocks/>
            </p:cNvSpPr>
            <p:nvPr/>
          </p:nvSpPr>
          <p:spPr bwMode="auto">
            <a:xfrm>
              <a:off x="2072" y="1352"/>
              <a:ext cx="1132" cy="1132"/>
            </a:xfrm>
            <a:custGeom>
              <a:avLst/>
              <a:gdLst>
                <a:gd name="T0" fmla="*/ 484 w 1132"/>
                <a:gd name="T1" fmla="*/ 971 h 1132"/>
                <a:gd name="T2" fmla="*/ 324 w 1132"/>
                <a:gd name="T3" fmla="*/ 1132 h 1132"/>
                <a:gd name="T4" fmla="*/ 165 w 1132"/>
                <a:gd name="T5" fmla="*/ 974 h 1132"/>
                <a:gd name="T6" fmla="*/ 158 w 1132"/>
                <a:gd name="T7" fmla="*/ 966 h 1132"/>
                <a:gd name="T8" fmla="*/ 0 w 1132"/>
                <a:gd name="T9" fmla="*/ 808 h 1132"/>
                <a:gd name="T10" fmla="*/ 808 w 1132"/>
                <a:gd name="T11" fmla="*/ 0 h 1132"/>
                <a:gd name="T12" fmla="*/ 966 w 1132"/>
                <a:gd name="T13" fmla="*/ 158 h 1132"/>
                <a:gd name="T14" fmla="*/ 976 w 1132"/>
                <a:gd name="T15" fmla="*/ 166 h 1132"/>
                <a:gd name="T16" fmla="*/ 1132 w 1132"/>
                <a:gd name="T17" fmla="*/ 324 h 1132"/>
                <a:gd name="T18" fmla="*/ 971 w 1132"/>
                <a:gd name="T19" fmla="*/ 485 h 1132"/>
                <a:gd name="T20" fmla="*/ 813 w 1132"/>
                <a:gd name="T21" fmla="*/ 329 h 1132"/>
                <a:gd name="T22" fmla="*/ 652 w 1132"/>
                <a:gd name="T23" fmla="*/ 489 h 1132"/>
                <a:gd name="T24" fmla="*/ 808 w 1132"/>
                <a:gd name="T25" fmla="*/ 648 h 1132"/>
                <a:gd name="T26" fmla="*/ 647 w 1132"/>
                <a:gd name="T27" fmla="*/ 808 h 1132"/>
                <a:gd name="T28" fmla="*/ 489 w 1132"/>
                <a:gd name="T29" fmla="*/ 652 h 1132"/>
                <a:gd name="T30" fmla="*/ 328 w 1132"/>
                <a:gd name="T31" fmla="*/ 813 h 1132"/>
                <a:gd name="T32" fmla="*/ 484 w 1132"/>
                <a:gd name="T33" fmla="*/ 971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2" h="1132">
                  <a:moveTo>
                    <a:pt x="484" y="971"/>
                  </a:moveTo>
                  <a:lnTo>
                    <a:pt x="324" y="1132"/>
                  </a:lnTo>
                  <a:lnTo>
                    <a:pt x="165" y="974"/>
                  </a:lnTo>
                  <a:lnTo>
                    <a:pt x="158" y="966"/>
                  </a:lnTo>
                  <a:lnTo>
                    <a:pt x="0" y="808"/>
                  </a:lnTo>
                  <a:lnTo>
                    <a:pt x="808" y="0"/>
                  </a:lnTo>
                  <a:lnTo>
                    <a:pt x="966" y="158"/>
                  </a:lnTo>
                  <a:lnTo>
                    <a:pt x="976" y="166"/>
                  </a:lnTo>
                  <a:lnTo>
                    <a:pt x="1132" y="324"/>
                  </a:lnTo>
                  <a:lnTo>
                    <a:pt x="971" y="485"/>
                  </a:lnTo>
                  <a:lnTo>
                    <a:pt x="813" y="329"/>
                  </a:lnTo>
                  <a:lnTo>
                    <a:pt x="652" y="489"/>
                  </a:lnTo>
                  <a:lnTo>
                    <a:pt x="808" y="648"/>
                  </a:lnTo>
                  <a:lnTo>
                    <a:pt x="647" y="808"/>
                  </a:lnTo>
                  <a:lnTo>
                    <a:pt x="489" y="652"/>
                  </a:lnTo>
                  <a:lnTo>
                    <a:pt x="328" y="813"/>
                  </a:lnTo>
                  <a:lnTo>
                    <a:pt x="484" y="9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2556" y="1837"/>
              <a:ext cx="1132" cy="1131"/>
            </a:xfrm>
            <a:custGeom>
              <a:avLst/>
              <a:gdLst>
                <a:gd name="T0" fmla="*/ 648 w 1132"/>
                <a:gd name="T1" fmla="*/ 160 h 1131"/>
                <a:gd name="T2" fmla="*/ 808 w 1132"/>
                <a:gd name="T3" fmla="*/ 0 h 1131"/>
                <a:gd name="T4" fmla="*/ 966 w 1132"/>
                <a:gd name="T5" fmla="*/ 158 h 1131"/>
                <a:gd name="T6" fmla="*/ 974 w 1132"/>
                <a:gd name="T7" fmla="*/ 165 h 1131"/>
                <a:gd name="T8" fmla="*/ 1132 w 1132"/>
                <a:gd name="T9" fmla="*/ 323 h 1131"/>
                <a:gd name="T10" fmla="*/ 324 w 1132"/>
                <a:gd name="T11" fmla="*/ 1131 h 1131"/>
                <a:gd name="T12" fmla="*/ 166 w 1132"/>
                <a:gd name="T13" fmla="*/ 973 h 1131"/>
                <a:gd name="T14" fmla="*/ 158 w 1132"/>
                <a:gd name="T15" fmla="*/ 966 h 1131"/>
                <a:gd name="T16" fmla="*/ 0 w 1132"/>
                <a:gd name="T17" fmla="*/ 808 h 1131"/>
                <a:gd name="T18" fmla="*/ 161 w 1132"/>
                <a:gd name="T19" fmla="*/ 647 h 1131"/>
                <a:gd name="T20" fmla="*/ 319 w 1132"/>
                <a:gd name="T21" fmla="*/ 803 h 1131"/>
                <a:gd name="T22" fmla="*/ 480 w 1132"/>
                <a:gd name="T23" fmla="*/ 642 h 1131"/>
                <a:gd name="T24" fmla="*/ 324 w 1132"/>
                <a:gd name="T25" fmla="*/ 484 h 1131"/>
                <a:gd name="T26" fmla="*/ 485 w 1132"/>
                <a:gd name="T27" fmla="*/ 323 h 1131"/>
                <a:gd name="T28" fmla="*/ 643 w 1132"/>
                <a:gd name="T29" fmla="*/ 479 h 1131"/>
                <a:gd name="T30" fmla="*/ 803 w 1132"/>
                <a:gd name="T31" fmla="*/ 318 h 1131"/>
                <a:gd name="T32" fmla="*/ 648 w 1132"/>
                <a:gd name="T33" fmla="*/ 16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2" h="1131">
                  <a:moveTo>
                    <a:pt x="648" y="160"/>
                  </a:moveTo>
                  <a:lnTo>
                    <a:pt x="808" y="0"/>
                  </a:lnTo>
                  <a:lnTo>
                    <a:pt x="966" y="158"/>
                  </a:lnTo>
                  <a:lnTo>
                    <a:pt x="974" y="165"/>
                  </a:lnTo>
                  <a:lnTo>
                    <a:pt x="1132" y="323"/>
                  </a:lnTo>
                  <a:lnTo>
                    <a:pt x="324" y="1131"/>
                  </a:lnTo>
                  <a:lnTo>
                    <a:pt x="166" y="973"/>
                  </a:lnTo>
                  <a:lnTo>
                    <a:pt x="158" y="966"/>
                  </a:lnTo>
                  <a:lnTo>
                    <a:pt x="0" y="808"/>
                  </a:lnTo>
                  <a:lnTo>
                    <a:pt x="161" y="647"/>
                  </a:lnTo>
                  <a:lnTo>
                    <a:pt x="319" y="803"/>
                  </a:lnTo>
                  <a:lnTo>
                    <a:pt x="480" y="642"/>
                  </a:lnTo>
                  <a:lnTo>
                    <a:pt x="324" y="484"/>
                  </a:lnTo>
                  <a:lnTo>
                    <a:pt x="485" y="323"/>
                  </a:lnTo>
                  <a:lnTo>
                    <a:pt x="643" y="479"/>
                  </a:lnTo>
                  <a:lnTo>
                    <a:pt x="803" y="318"/>
                  </a:lnTo>
                  <a:lnTo>
                    <a:pt x="648" y="1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40789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cxnSp>
        <p:nvCxnSpPr>
          <p:cNvPr id="80" name="Straight Arrow Connector 79"/>
          <p:cNvCxnSpPr/>
          <p:nvPr/>
        </p:nvCxnSpPr>
        <p:spPr>
          <a:xfrm>
            <a:off x="3164807" y="3166885"/>
            <a:ext cx="596247" cy="0"/>
          </a:xfrm>
          <a:prstGeom prst="straightConnector1">
            <a:avLst/>
          </a:prstGeom>
          <a:ln w="127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Freeform 35"/>
          <p:cNvSpPr/>
          <p:nvPr/>
        </p:nvSpPr>
        <p:spPr>
          <a:xfrm flipV="1">
            <a:off x="3170765" y="5526884"/>
            <a:ext cx="576000" cy="45719"/>
          </a:xfrm>
          <a:custGeom>
            <a:avLst/>
            <a:gdLst>
              <a:gd name="connsiteX0" fmla="*/ 0 w 1090612"/>
              <a:gd name="connsiteY0" fmla="*/ 214312 h 214312"/>
              <a:gd name="connsiteX1" fmla="*/ 0 w 1090612"/>
              <a:gd name="connsiteY1" fmla="*/ 0 h 214312"/>
              <a:gd name="connsiteX2" fmla="*/ 1090612 w 1090612"/>
              <a:gd name="connsiteY2" fmla="*/ 0 h 214312"/>
              <a:gd name="connsiteX0" fmla="*/ 0 w 1090612"/>
              <a:gd name="connsiteY0" fmla="*/ 0 h 0"/>
              <a:gd name="connsiteX1" fmla="*/ 1090612 w 1090612"/>
              <a:gd name="connsiteY1" fmla="*/ 0 h 0"/>
            </a:gdLst>
            <a:ahLst/>
            <a:cxnLst>
              <a:cxn ang="0">
                <a:pos x="connsiteX0" y="connsiteY0"/>
              </a:cxn>
              <a:cxn ang="0">
                <a:pos x="connsiteX1" y="connsiteY1"/>
              </a:cxn>
            </a:cxnLst>
            <a:rect l="l" t="t" r="r" b="b"/>
            <a:pathLst>
              <a:path w="1090612">
                <a:moveTo>
                  <a:pt x="0" y="0"/>
                </a:moveTo>
                <a:lnTo>
                  <a:pt x="1090612" y="0"/>
                </a:lnTo>
              </a:path>
            </a:pathLst>
          </a:custGeom>
          <a:noFill/>
          <a:ln w="12700">
            <a:solidFill>
              <a:schemeClr val="accent2"/>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338" name="Straight Arrow Connector 14337"/>
          <p:cNvCxnSpPr/>
          <p:nvPr/>
        </p:nvCxnSpPr>
        <p:spPr>
          <a:xfrm flipH="1" flipV="1">
            <a:off x="1520422" y="3569073"/>
            <a:ext cx="2234809" cy="1647678"/>
          </a:xfrm>
          <a:prstGeom prst="straightConnector1">
            <a:avLst/>
          </a:prstGeom>
          <a:ln w="127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344" name="Freeform 14343"/>
          <p:cNvSpPr/>
          <p:nvPr/>
        </p:nvSpPr>
        <p:spPr>
          <a:xfrm>
            <a:off x="4825573" y="4345634"/>
            <a:ext cx="361150" cy="1074000"/>
          </a:xfrm>
          <a:custGeom>
            <a:avLst/>
            <a:gdLst>
              <a:gd name="connsiteX0" fmla="*/ 0 w 361150"/>
              <a:gd name="connsiteY0" fmla="*/ 1290918 h 1290918"/>
              <a:gd name="connsiteX1" fmla="*/ 361150 w 361150"/>
              <a:gd name="connsiteY1" fmla="*/ 1290918 h 1290918"/>
              <a:gd name="connsiteX2" fmla="*/ 361150 w 361150"/>
              <a:gd name="connsiteY2" fmla="*/ 0 h 1290918"/>
              <a:gd name="connsiteX3" fmla="*/ 7684 w 361150"/>
              <a:gd name="connsiteY3" fmla="*/ 0 h 1290918"/>
            </a:gdLst>
            <a:ahLst/>
            <a:cxnLst>
              <a:cxn ang="0">
                <a:pos x="connsiteX0" y="connsiteY0"/>
              </a:cxn>
              <a:cxn ang="0">
                <a:pos x="connsiteX1" y="connsiteY1"/>
              </a:cxn>
              <a:cxn ang="0">
                <a:pos x="connsiteX2" y="connsiteY2"/>
              </a:cxn>
              <a:cxn ang="0">
                <a:pos x="connsiteX3" y="connsiteY3"/>
              </a:cxn>
            </a:cxnLst>
            <a:rect l="l" t="t" r="r" b="b"/>
            <a:pathLst>
              <a:path w="361150" h="1290918">
                <a:moveTo>
                  <a:pt x="0" y="1290918"/>
                </a:moveTo>
                <a:lnTo>
                  <a:pt x="361150" y="1290918"/>
                </a:lnTo>
                <a:lnTo>
                  <a:pt x="361150" y="0"/>
                </a:lnTo>
                <a:lnTo>
                  <a:pt x="7684" y="0"/>
                </a:lnTo>
              </a:path>
            </a:pathLst>
          </a:custGeom>
          <a:noFill/>
          <a:ln w="1270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354" name="Straight Arrow Connector 14353"/>
          <p:cNvCxnSpPr>
            <a:stCxn id="18" idx="3"/>
            <a:endCxn id="10" idx="1"/>
          </p:cNvCxnSpPr>
          <p:nvPr/>
        </p:nvCxnSpPr>
        <p:spPr>
          <a:xfrm>
            <a:off x="1520419" y="3116266"/>
            <a:ext cx="596247" cy="0"/>
          </a:xfrm>
          <a:prstGeom prst="straightConnector1">
            <a:avLst/>
          </a:prstGeom>
          <a:ln w="127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357" name="Straight Arrow Connector 14356"/>
          <p:cNvCxnSpPr>
            <a:stCxn id="20" idx="2"/>
            <a:endCxn id="24" idx="0"/>
          </p:cNvCxnSpPr>
          <p:nvPr/>
        </p:nvCxnSpPr>
        <p:spPr>
          <a:xfrm>
            <a:off x="4288104" y="3561194"/>
            <a:ext cx="0" cy="334439"/>
          </a:xfrm>
          <a:prstGeom prst="straightConnector1">
            <a:avLst/>
          </a:prstGeom>
          <a:ln w="127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4288104" y="4795633"/>
            <a:ext cx="0" cy="334439"/>
          </a:xfrm>
          <a:prstGeom prst="straightConnector1">
            <a:avLst/>
          </a:prstGeom>
          <a:ln w="127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GB" dirty="0">
                <a:solidFill>
                  <a:schemeClr val="bg1"/>
                </a:solidFill>
              </a:rPr>
              <a:t>Artefact Management</a:t>
            </a:r>
          </a:p>
        </p:txBody>
      </p:sp>
      <p:sp>
        <p:nvSpPr>
          <p:cNvPr id="8" name="Text Placeholder 1"/>
          <p:cNvSpPr>
            <a:spLocks noGrp="1"/>
          </p:cNvSpPr>
          <p:nvPr>
            <p:ph type="body" sz="quarter" idx="10"/>
          </p:nvPr>
        </p:nvSpPr>
        <p:spPr/>
        <p:txBody>
          <a:bodyPr/>
          <a:lstStyle/>
          <a:p>
            <a:r>
              <a:rPr lang="en-GB" dirty="0">
                <a:solidFill>
                  <a:schemeClr val="accent4"/>
                </a:solidFill>
              </a:rPr>
              <a:t>What do we do with artefacts and dependencies?</a:t>
            </a:r>
          </a:p>
        </p:txBody>
      </p:sp>
      <p:sp>
        <p:nvSpPr>
          <p:cNvPr id="9" name="Content Placeholder 2"/>
          <p:cNvSpPr>
            <a:spLocks noGrp="1"/>
          </p:cNvSpPr>
          <p:nvPr>
            <p:ph sz="quarter" idx="4294967295"/>
          </p:nvPr>
        </p:nvSpPr>
        <p:spPr>
          <a:xfrm>
            <a:off x="455613" y="1563688"/>
            <a:ext cx="8151812" cy="569912"/>
          </a:xfrm>
        </p:spPr>
        <p:txBody>
          <a:bodyPr/>
          <a:lstStyle/>
          <a:p>
            <a:pPr marL="0" indent="0">
              <a:buNone/>
            </a:pPr>
            <a:r>
              <a:rPr lang="en-GB" dirty="0">
                <a:solidFill>
                  <a:schemeClr val="bg1"/>
                </a:solidFill>
              </a:rPr>
              <a:t>Use a repository manager, e.g. Nexus, for both artefacts you produce as derived objects from your own builds or to capture relationships you have to those built and published by others. e.g. publicly-available Java libraries like apache-commons.</a:t>
            </a:r>
          </a:p>
        </p:txBody>
      </p:sp>
      <p:sp>
        <p:nvSpPr>
          <p:cNvPr id="17" name="Rectangle 16"/>
          <p:cNvSpPr/>
          <p:nvPr/>
        </p:nvSpPr>
        <p:spPr>
          <a:xfrm>
            <a:off x="455613" y="6195626"/>
            <a:ext cx="5416550" cy="138499"/>
          </a:xfrm>
          <a:prstGeom prst="rect">
            <a:avLst/>
          </a:prstGeom>
        </p:spPr>
        <p:txBody>
          <a:bodyPr wrap="square" lIns="0" tIns="0" rIns="0" bIns="0" anchor="b">
            <a:noAutofit/>
          </a:bodyPr>
          <a:lstStyle/>
          <a:p>
            <a:r>
              <a:rPr lang="en-GB" sz="900" dirty="0">
                <a:solidFill>
                  <a:schemeClr val="bg1"/>
                </a:solidFill>
              </a:rPr>
              <a:t>Diagram adapted from :  </a:t>
            </a:r>
            <a:r>
              <a:rPr lang="en-GB" sz="900" dirty="0">
                <a:solidFill>
                  <a:schemeClr val="bg1"/>
                </a:solidFill>
                <a:hlinkClick r:id="rId3"/>
              </a:rPr>
              <a:t>http://www.sonatype.org/nexus/</a:t>
            </a:r>
            <a:r>
              <a:rPr lang="en-GB" sz="900" dirty="0">
                <a:solidFill>
                  <a:schemeClr val="bg1"/>
                </a:solidFill>
              </a:rPr>
              <a:t>  </a:t>
            </a:r>
          </a:p>
        </p:txBody>
      </p:sp>
      <p:sp>
        <p:nvSpPr>
          <p:cNvPr id="10" name="Rectangle 80"/>
          <p:cNvSpPr>
            <a:spLocks noChangeArrowheads="1"/>
          </p:cNvSpPr>
          <p:nvPr/>
        </p:nvSpPr>
        <p:spPr bwMode="auto">
          <a:xfrm>
            <a:off x="2116666" y="2666266"/>
            <a:ext cx="1054099" cy="900000"/>
          </a:xfrm>
          <a:prstGeom prst="roundRect">
            <a:avLst>
              <a:gd name="adj" fmla="val 6426"/>
            </a:avLst>
          </a:prstGeom>
          <a:noFill/>
          <a:ln w="19050">
            <a:solidFill>
              <a:schemeClr val="accent4">
                <a:lumMod val="90000"/>
              </a:schemeClr>
            </a:solidFill>
            <a:miter lim="800000"/>
            <a:headEnd/>
            <a:tailEnd/>
          </a:ln>
          <a:extLst/>
        </p:spPr>
        <p:txBody>
          <a:bodyPr wrap="square" lIns="0" tIns="36000" rIns="0" bIns="0" anchor="t">
            <a:noAutofit/>
          </a:bodyPr>
          <a:lstStyle/>
          <a:p>
            <a:pPr algn="ctr" eaLnBrk="0" hangingPunct="0">
              <a:lnSpc>
                <a:spcPct val="90000"/>
              </a:lnSpc>
              <a:buClrTx/>
              <a:buFontTx/>
              <a:buNone/>
            </a:pPr>
            <a:r>
              <a:rPr lang="en-GB" altLang="en-US" sz="900" b="0" i="0" spc="-20" dirty="0">
                <a:solidFill>
                  <a:schemeClr val="bg1"/>
                </a:solidFill>
              </a:rPr>
              <a:t>GIT </a:t>
            </a:r>
            <a:br>
              <a:rPr lang="en-GB" altLang="en-US" sz="900" b="0" i="0" spc="-20" dirty="0">
                <a:solidFill>
                  <a:schemeClr val="bg1"/>
                </a:solidFill>
              </a:rPr>
            </a:br>
            <a:r>
              <a:rPr lang="en-GB" altLang="en-US" sz="900" b="0" i="0" spc="-20" dirty="0">
                <a:solidFill>
                  <a:schemeClr val="bg1"/>
                </a:solidFill>
              </a:rPr>
              <a:t>Subversion </a:t>
            </a:r>
            <a:r>
              <a:rPr lang="en-GB" altLang="en-US" sz="900" b="0" i="0" spc="-20" dirty="0" err="1">
                <a:solidFill>
                  <a:schemeClr val="bg1"/>
                </a:solidFill>
              </a:rPr>
              <a:t>Clearcase</a:t>
            </a:r>
            <a:endParaRPr lang="en-GB" altLang="en-US" sz="900" i="0" spc="-20" dirty="0">
              <a:solidFill>
                <a:schemeClr val="bg1"/>
              </a:solidFill>
            </a:endParaRPr>
          </a:p>
        </p:txBody>
      </p:sp>
      <p:sp>
        <p:nvSpPr>
          <p:cNvPr id="11" name="Rectangle 80"/>
          <p:cNvSpPr>
            <a:spLocks noChangeArrowheads="1"/>
          </p:cNvSpPr>
          <p:nvPr/>
        </p:nvSpPr>
        <p:spPr bwMode="auto">
          <a:xfrm>
            <a:off x="2193715" y="3126237"/>
            <a:ext cx="900000" cy="364237"/>
          </a:xfrm>
          <a:prstGeom prst="roundRect">
            <a:avLst>
              <a:gd name="adj" fmla="val 9693"/>
            </a:avLst>
          </a:prstGeom>
          <a:solidFill>
            <a:schemeClr val="accent4">
              <a:lumMod val="90000"/>
            </a:schemeClr>
          </a:solidFill>
          <a:ln w="19050">
            <a:noFill/>
            <a:miter lim="800000"/>
            <a:headEnd/>
            <a:tailEnd/>
          </a:ln>
          <a:extLst/>
        </p:spPr>
        <p:txBody>
          <a:bodyPr wrap="square" lIns="0" tIns="0" rIns="0" bIns="0" anchor="ctr">
            <a:noAutofit/>
          </a:bodyPr>
          <a:lstStyle/>
          <a:p>
            <a:pPr algn="ctr" eaLnBrk="0" hangingPunct="0">
              <a:buClrTx/>
              <a:buFontTx/>
              <a:buNone/>
            </a:pPr>
            <a:r>
              <a:rPr lang="en-GB" altLang="en-US" sz="900" b="1" i="0" spc="-20" dirty="0">
                <a:solidFill>
                  <a:schemeClr val="accent5"/>
                </a:solidFill>
              </a:rPr>
              <a:t>SOURCE </a:t>
            </a:r>
            <a:br>
              <a:rPr lang="en-GB" altLang="en-US" sz="900" b="1" i="0" spc="-20" dirty="0">
                <a:solidFill>
                  <a:schemeClr val="accent5"/>
                </a:solidFill>
              </a:rPr>
            </a:br>
            <a:r>
              <a:rPr lang="en-GB" altLang="en-US" sz="900" b="1" i="0" spc="-20" dirty="0">
                <a:solidFill>
                  <a:schemeClr val="accent5"/>
                </a:solidFill>
              </a:rPr>
              <a:t>CONTROL</a:t>
            </a:r>
          </a:p>
        </p:txBody>
      </p:sp>
      <p:sp>
        <p:nvSpPr>
          <p:cNvPr id="18" name="Rectangle 80"/>
          <p:cNvSpPr>
            <a:spLocks noChangeArrowheads="1"/>
          </p:cNvSpPr>
          <p:nvPr/>
        </p:nvSpPr>
        <p:spPr bwMode="auto">
          <a:xfrm>
            <a:off x="466320" y="2666266"/>
            <a:ext cx="1054099" cy="900000"/>
          </a:xfrm>
          <a:prstGeom prst="roundRect">
            <a:avLst>
              <a:gd name="adj" fmla="val 6426"/>
            </a:avLst>
          </a:prstGeom>
          <a:noFill/>
          <a:ln w="19050">
            <a:solidFill>
              <a:schemeClr val="accent4"/>
            </a:solidFill>
            <a:miter lim="800000"/>
            <a:headEnd/>
            <a:tailEnd/>
          </a:ln>
          <a:extLst/>
        </p:spPr>
        <p:txBody>
          <a:bodyPr wrap="square" lIns="0" tIns="36000" rIns="0" bIns="0" anchor="t">
            <a:noAutofit/>
          </a:bodyPr>
          <a:lstStyle/>
          <a:p>
            <a:pPr algn="ctr" eaLnBrk="0" hangingPunct="0">
              <a:lnSpc>
                <a:spcPct val="90000"/>
              </a:lnSpc>
              <a:buClrTx/>
              <a:buFontTx/>
              <a:buNone/>
            </a:pPr>
            <a:r>
              <a:rPr lang="en-GB" altLang="en-US" sz="900" b="0" i="0" spc="-20" dirty="0">
                <a:solidFill>
                  <a:schemeClr val="bg1"/>
                </a:solidFill>
              </a:rPr>
              <a:t>Eclipse </a:t>
            </a:r>
            <a:br>
              <a:rPr lang="en-GB" altLang="en-US" sz="900" b="0" i="0" spc="-20" dirty="0">
                <a:solidFill>
                  <a:schemeClr val="bg1"/>
                </a:solidFill>
              </a:rPr>
            </a:br>
            <a:r>
              <a:rPr lang="en-GB" altLang="en-US" sz="900" b="0" i="0" spc="-20" dirty="0">
                <a:solidFill>
                  <a:schemeClr val="bg1"/>
                </a:solidFill>
              </a:rPr>
              <a:t>IntelliJ </a:t>
            </a:r>
            <a:br>
              <a:rPr lang="en-GB" altLang="en-US" sz="900" b="0" i="0" spc="-20" dirty="0">
                <a:solidFill>
                  <a:schemeClr val="bg1"/>
                </a:solidFill>
              </a:rPr>
            </a:br>
            <a:r>
              <a:rPr lang="en-GB" altLang="en-US" sz="900" b="0" i="0" spc="-20" dirty="0">
                <a:solidFill>
                  <a:schemeClr val="bg1"/>
                </a:solidFill>
              </a:rPr>
              <a:t>NetBeans</a:t>
            </a:r>
            <a:endParaRPr lang="en-GB" altLang="en-US" sz="900" i="0" spc="-20" dirty="0">
              <a:solidFill>
                <a:schemeClr val="bg1"/>
              </a:solidFill>
            </a:endParaRPr>
          </a:p>
        </p:txBody>
      </p:sp>
      <p:sp>
        <p:nvSpPr>
          <p:cNvPr id="19" name="Rectangle 80"/>
          <p:cNvSpPr>
            <a:spLocks noChangeArrowheads="1"/>
          </p:cNvSpPr>
          <p:nvPr/>
        </p:nvSpPr>
        <p:spPr bwMode="auto">
          <a:xfrm>
            <a:off x="543703" y="3126237"/>
            <a:ext cx="900000" cy="364237"/>
          </a:xfrm>
          <a:prstGeom prst="roundRect">
            <a:avLst>
              <a:gd name="adj" fmla="val 9693"/>
            </a:avLst>
          </a:prstGeom>
          <a:solidFill>
            <a:schemeClr val="accent4"/>
          </a:solidFill>
          <a:ln w="19050">
            <a:noFill/>
            <a:miter lim="800000"/>
            <a:headEnd/>
            <a:tailEnd/>
          </a:ln>
          <a:extLst/>
        </p:spPr>
        <p:txBody>
          <a:bodyPr wrap="none" lIns="0" tIns="0" rIns="0" bIns="0" anchor="ctr">
            <a:noAutofit/>
          </a:bodyPr>
          <a:lstStyle/>
          <a:p>
            <a:pPr algn="ctr" eaLnBrk="0" hangingPunct="0">
              <a:buClrTx/>
              <a:buFontTx/>
              <a:buNone/>
            </a:pPr>
            <a:r>
              <a:rPr lang="en-GB" altLang="en-US" sz="900" b="1" i="0" spc="-20" dirty="0">
                <a:solidFill>
                  <a:schemeClr val="accent5"/>
                </a:solidFill>
              </a:rPr>
              <a:t>IDE</a:t>
            </a:r>
          </a:p>
        </p:txBody>
      </p:sp>
      <p:sp>
        <p:nvSpPr>
          <p:cNvPr id="20" name="Rectangle 80"/>
          <p:cNvSpPr>
            <a:spLocks noChangeArrowheads="1"/>
          </p:cNvSpPr>
          <p:nvPr/>
        </p:nvSpPr>
        <p:spPr bwMode="auto">
          <a:xfrm>
            <a:off x="3761054" y="2661194"/>
            <a:ext cx="1054099" cy="900000"/>
          </a:xfrm>
          <a:prstGeom prst="roundRect">
            <a:avLst>
              <a:gd name="adj" fmla="val 6426"/>
            </a:avLst>
          </a:prstGeom>
          <a:noFill/>
          <a:ln w="19050">
            <a:solidFill>
              <a:schemeClr val="accent4">
                <a:lumMod val="75000"/>
              </a:schemeClr>
            </a:solidFill>
            <a:miter lim="800000"/>
            <a:headEnd/>
            <a:tailEnd/>
          </a:ln>
          <a:extLst/>
        </p:spPr>
        <p:txBody>
          <a:bodyPr wrap="square" lIns="0" tIns="36000" rIns="0" bIns="0" anchor="t">
            <a:noAutofit/>
          </a:bodyPr>
          <a:lstStyle/>
          <a:p>
            <a:pPr algn="ctr" eaLnBrk="0" hangingPunct="0">
              <a:lnSpc>
                <a:spcPct val="90000"/>
              </a:lnSpc>
              <a:buClrTx/>
              <a:buFontTx/>
              <a:buNone/>
            </a:pPr>
            <a:r>
              <a:rPr lang="en-GB" altLang="en-US" sz="900" b="0" i="0" spc="-20" dirty="0">
                <a:solidFill>
                  <a:schemeClr val="bg1"/>
                </a:solidFill>
              </a:rPr>
              <a:t>Jenkins </a:t>
            </a:r>
            <a:br>
              <a:rPr lang="en-GB" altLang="en-US" sz="900" b="0" i="0" spc="-20" dirty="0">
                <a:solidFill>
                  <a:schemeClr val="bg1"/>
                </a:solidFill>
              </a:rPr>
            </a:br>
            <a:r>
              <a:rPr lang="en-GB" altLang="en-US" sz="900" b="0" i="0" spc="-20" dirty="0">
                <a:solidFill>
                  <a:schemeClr val="bg1"/>
                </a:solidFill>
              </a:rPr>
              <a:t>TeamCity</a:t>
            </a:r>
          </a:p>
          <a:p>
            <a:pPr algn="ctr" eaLnBrk="0" hangingPunct="0">
              <a:lnSpc>
                <a:spcPct val="90000"/>
              </a:lnSpc>
              <a:buClrTx/>
              <a:buFontTx/>
              <a:buNone/>
            </a:pPr>
            <a:r>
              <a:rPr lang="en-GB" altLang="en-US" sz="900" spc="-20" dirty="0">
                <a:solidFill>
                  <a:schemeClr val="bg1"/>
                </a:solidFill>
              </a:rPr>
              <a:t>Bamboo</a:t>
            </a:r>
            <a:endParaRPr lang="en-GB" altLang="en-US" sz="900" i="0" spc="-20" dirty="0">
              <a:solidFill>
                <a:schemeClr val="bg1"/>
              </a:solidFill>
            </a:endParaRPr>
          </a:p>
        </p:txBody>
      </p:sp>
      <p:sp>
        <p:nvSpPr>
          <p:cNvPr id="21" name="Rectangle 80"/>
          <p:cNvSpPr>
            <a:spLocks noChangeArrowheads="1"/>
          </p:cNvSpPr>
          <p:nvPr/>
        </p:nvSpPr>
        <p:spPr bwMode="auto">
          <a:xfrm>
            <a:off x="3838103" y="3121165"/>
            <a:ext cx="900000" cy="364237"/>
          </a:xfrm>
          <a:prstGeom prst="roundRect">
            <a:avLst>
              <a:gd name="adj" fmla="val 9693"/>
            </a:avLst>
          </a:prstGeom>
          <a:solidFill>
            <a:schemeClr val="accent4">
              <a:lumMod val="75000"/>
            </a:schemeClr>
          </a:solidFill>
          <a:ln w="19050">
            <a:noFill/>
            <a:miter lim="800000"/>
            <a:headEnd/>
            <a:tailEnd/>
          </a:ln>
          <a:extLst/>
        </p:spPr>
        <p:txBody>
          <a:bodyPr wrap="square" lIns="0" tIns="0" rIns="0" bIns="0" anchor="ctr">
            <a:noAutofit/>
          </a:bodyPr>
          <a:lstStyle/>
          <a:p>
            <a:pPr algn="ctr" eaLnBrk="0" hangingPunct="0">
              <a:buClrTx/>
              <a:buFontTx/>
              <a:buNone/>
            </a:pPr>
            <a:r>
              <a:rPr lang="en-GB" altLang="en-US" sz="900" b="1" i="0" spc="-20" dirty="0">
                <a:solidFill>
                  <a:schemeClr val="accent5"/>
                </a:solidFill>
              </a:rPr>
              <a:t>CONTINUOUS INTEGRATION</a:t>
            </a:r>
          </a:p>
        </p:txBody>
      </p:sp>
      <p:sp>
        <p:nvSpPr>
          <p:cNvPr id="30" name="Rectangle 80"/>
          <p:cNvSpPr>
            <a:spLocks noChangeArrowheads="1"/>
          </p:cNvSpPr>
          <p:nvPr/>
        </p:nvSpPr>
        <p:spPr bwMode="auto">
          <a:xfrm>
            <a:off x="3838103" y="5544521"/>
            <a:ext cx="900000" cy="364237"/>
          </a:xfrm>
          <a:prstGeom prst="roundRect">
            <a:avLst>
              <a:gd name="adj" fmla="val 9693"/>
            </a:avLst>
          </a:prstGeom>
          <a:solidFill>
            <a:schemeClr val="accent3">
              <a:lumMod val="60000"/>
              <a:lumOff val="40000"/>
            </a:schemeClr>
          </a:solidFill>
          <a:ln w="19050">
            <a:noFill/>
            <a:miter lim="800000"/>
            <a:headEnd/>
            <a:tailEnd/>
          </a:ln>
          <a:extLst/>
        </p:spPr>
        <p:txBody>
          <a:bodyPr wrap="square" lIns="0" tIns="0" rIns="0" bIns="0" anchor="ctr">
            <a:noAutofit/>
          </a:bodyPr>
          <a:lstStyle/>
          <a:p>
            <a:pPr algn="ctr" eaLnBrk="0" hangingPunct="0">
              <a:buClrTx/>
              <a:buFontTx/>
              <a:buNone/>
            </a:pPr>
            <a:r>
              <a:rPr lang="en-GB" altLang="en-US" sz="900" b="1" i="0" spc="-20" dirty="0">
                <a:solidFill>
                  <a:schemeClr val="accent5"/>
                </a:solidFill>
              </a:rPr>
              <a:t>REPOSITORY MANAGER</a:t>
            </a:r>
          </a:p>
        </p:txBody>
      </p:sp>
      <p:grpSp>
        <p:nvGrpSpPr>
          <p:cNvPr id="22" name="Group 21"/>
          <p:cNvGrpSpPr/>
          <p:nvPr/>
        </p:nvGrpSpPr>
        <p:grpSpPr>
          <a:xfrm>
            <a:off x="3761054" y="5126422"/>
            <a:ext cx="1054099" cy="846645"/>
            <a:chOff x="1937030" y="5198269"/>
            <a:chExt cx="1054099" cy="846645"/>
          </a:xfrm>
        </p:grpSpPr>
        <p:sp>
          <p:nvSpPr>
            <p:cNvPr id="29" name="Rectangle 80"/>
            <p:cNvSpPr>
              <a:spLocks noChangeArrowheads="1"/>
            </p:cNvSpPr>
            <p:nvPr/>
          </p:nvSpPr>
          <p:spPr bwMode="auto">
            <a:xfrm>
              <a:off x="1937030" y="5198269"/>
              <a:ext cx="1054099" cy="846645"/>
            </a:xfrm>
            <a:prstGeom prst="roundRect">
              <a:avLst>
                <a:gd name="adj" fmla="val 6426"/>
              </a:avLst>
            </a:prstGeom>
            <a:noFill/>
            <a:ln w="19050">
              <a:solidFill>
                <a:schemeClr val="accent3">
                  <a:lumMod val="60000"/>
                  <a:lumOff val="40000"/>
                </a:schemeClr>
              </a:solidFill>
              <a:miter lim="800000"/>
              <a:headEnd/>
              <a:tailEnd/>
            </a:ln>
            <a:extLst/>
          </p:spPr>
          <p:txBody>
            <a:bodyPr wrap="square" lIns="0" tIns="36000" rIns="0" bIns="0" anchor="t">
              <a:noAutofit/>
            </a:bodyPr>
            <a:lstStyle/>
            <a:p>
              <a:pPr algn="ctr" eaLnBrk="0" hangingPunct="0">
                <a:lnSpc>
                  <a:spcPct val="90000"/>
                </a:lnSpc>
                <a:buClrTx/>
                <a:buFontTx/>
                <a:buNone/>
              </a:pPr>
              <a:endParaRPr lang="en-GB" altLang="en-US" sz="900" i="0" spc="-20" dirty="0">
                <a:solidFill>
                  <a:schemeClr val="bg1"/>
                </a:solidFill>
              </a:endParaRPr>
            </a:p>
          </p:txBody>
        </p:sp>
        <p:pic>
          <p:nvPicPr>
            <p:cNvPr id="32" name="Picture 6"/>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94" t="6557" r="8584" b="8259"/>
            <a:stretch/>
          </p:blipFill>
          <p:spPr bwMode="auto">
            <a:xfrm>
              <a:off x="2307850" y="5250883"/>
              <a:ext cx="312458" cy="322991"/>
            </a:xfrm>
            <a:prstGeom prst="roundRect">
              <a:avLst>
                <a:gd name="adj" fmla="val 8594"/>
              </a:avLst>
            </a:prstGeom>
            <a:solidFill>
              <a:srgbClr val="FFFFFF">
                <a:shade val="85000"/>
              </a:srgbClr>
            </a:solidFill>
            <a:ln w="9525">
              <a:noFill/>
              <a:miter lim="800000"/>
              <a:headEnd/>
              <a:tailEnd/>
            </a:ln>
            <a:effectLst/>
            <a:extLst/>
          </p:spPr>
        </p:pic>
      </p:grpSp>
      <p:sp>
        <p:nvSpPr>
          <p:cNvPr id="34" name="Rectangle 80"/>
          <p:cNvSpPr>
            <a:spLocks noChangeArrowheads="1"/>
          </p:cNvSpPr>
          <p:nvPr/>
        </p:nvSpPr>
        <p:spPr bwMode="auto">
          <a:xfrm>
            <a:off x="2116666" y="5197270"/>
            <a:ext cx="1054099" cy="775797"/>
          </a:xfrm>
          <a:prstGeom prst="roundRect">
            <a:avLst>
              <a:gd name="adj" fmla="val 6426"/>
            </a:avLst>
          </a:prstGeom>
          <a:noFill/>
          <a:ln w="19050">
            <a:solidFill>
              <a:schemeClr val="accent3">
                <a:lumMod val="40000"/>
                <a:lumOff val="60000"/>
              </a:schemeClr>
            </a:solidFill>
            <a:miter lim="800000"/>
            <a:headEnd/>
            <a:tailEnd/>
          </a:ln>
          <a:extLst/>
        </p:spPr>
        <p:txBody>
          <a:bodyPr wrap="square" lIns="0" tIns="36000" rIns="0" bIns="0" anchor="t">
            <a:noAutofit/>
          </a:bodyPr>
          <a:lstStyle/>
          <a:p>
            <a:pPr algn="ctr" eaLnBrk="0" hangingPunct="0">
              <a:lnSpc>
                <a:spcPct val="90000"/>
              </a:lnSpc>
              <a:buClrTx/>
              <a:buFontTx/>
              <a:buNone/>
            </a:pPr>
            <a:r>
              <a:rPr lang="en-GB" altLang="en-US" sz="900" b="0" i="0" spc="-20" dirty="0">
                <a:solidFill>
                  <a:schemeClr val="bg1"/>
                </a:solidFill>
              </a:rPr>
              <a:t>Puppet Chef Capistrano</a:t>
            </a:r>
            <a:endParaRPr lang="en-GB" altLang="en-US" sz="900" i="0" spc="-20" dirty="0">
              <a:solidFill>
                <a:schemeClr val="bg1"/>
              </a:solidFill>
            </a:endParaRPr>
          </a:p>
        </p:txBody>
      </p:sp>
      <p:sp>
        <p:nvSpPr>
          <p:cNvPr id="35" name="Rectangle 80"/>
          <p:cNvSpPr>
            <a:spLocks noChangeArrowheads="1"/>
          </p:cNvSpPr>
          <p:nvPr/>
        </p:nvSpPr>
        <p:spPr bwMode="auto">
          <a:xfrm>
            <a:off x="2193715" y="5544521"/>
            <a:ext cx="900000" cy="364237"/>
          </a:xfrm>
          <a:prstGeom prst="roundRect">
            <a:avLst>
              <a:gd name="adj" fmla="val 9693"/>
            </a:avLst>
          </a:prstGeom>
          <a:solidFill>
            <a:schemeClr val="accent3">
              <a:lumMod val="40000"/>
              <a:lumOff val="60000"/>
            </a:schemeClr>
          </a:solidFill>
          <a:ln w="19050">
            <a:noFill/>
            <a:miter lim="800000"/>
            <a:headEnd/>
            <a:tailEnd/>
          </a:ln>
          <a:extLst/>
        </p:spPr>
        <p:txBody>
          <a:bodyPr wrap="square" lIns="0" tIns="0" rIns="0" bIns="0" anchor="ctr">
            <a:noAutofit/>
          </a:bodyPr>
          <a:lstStyle/>
          <a:p>
            <a:pPr algn="ctr" eaLnBrk="0" hangingPunct="0">
              <a:buClrTx/>
              <a:buFontTx/>
              <a:buNone/>
            </a:pPr>
            <a:r>
              <a:rPr lang="en-GB" altLang="en-US" sz="900" b="1" spc="-20" dirty="0">
                <a:solidFill>
                  <a:schemeClr val="accent5"/>
                </a:solidFill>
              </a:rPr>
              <a:t>PROVISIONING TOOL</a:t>
            </a:r>
            <a:endParaRPr lang="en-GB" altLang="en-US" sz="900" b="1" i="0" spc="-20" dirty="0">
              <a:solidFill>
                <a:schemeClr val="accent5"/>
              </a:solidFill>
            </a:endParaRPr>
          </a:p>
        </p:txBody>
      </p:sp>
      <p:cxnSp>
        <p:nvCxnSpPr>
          <p:cNvPr id="69" name="Straight Connector 68"/>
          <p:cNvCxnSpPr/>
          <p:nvPr/>
        </p:nvCxnSpPr>
        <p:spPr>
          <a:xfrm>
            <a:off x="5551705" y="2353001"/>
            <a:ext cx="0" cy="3218664"/>
          </a:xfrm>
          <a:prstGeom prst="line">
            <a:avLst/>
          </a:prstGeom>
          <a:ln w="12700">
            <a:solidFill>
              <a:schemeClr val="accent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352" name="Group 14351"/>
          <p:cNvGrpSpPr/>
          <p:nvPr/>
        </p:nvGrpSpPr>
        <p:grpSpPr>
          <a:xfrm>
            <a:off x="6137629" y="3544334"/>
            <a:ext cx="2146300" cy="1556529"/>
            <a:chOff x="5947129" y="3046806"/>
            <a:chExt cx="2146300" cy="1556529"/>
          </a:xfrm>
        </p:grpSpPr>
        <p:sp>
          <p:nvSpPr>
            <p:cNvPr id="14350" name="Freeform 6"/>
            <p:cNvSpPr>
              <a:spLocks noEditPoints="1"/>
            </p:cNvSpPr>
            <p:nvPr/>
          </p:nvSpPr>
          <p:spPr bwMode="auto">
            <a:xfrm>
              <a:off x="5947129" y="3046806"/>
              <a:ext cx="2146300" cy="1556529"/>
            </a:xfrm>
            <a:custGeom>
              <a:avLst/>
              <a:gdLst>
                <a:gd name="T0" fmla="*/ 382 w 393"/>
                <a:gd name="T1" fmla="*/ 177 h 285"/>
                <a:gd name="T2" fmla="*/ 320 w 393"/>
                <a:gd name="T3" fmla="*/ 112 h 285"/>
                <a:gd name="T4" fmla="*/ 323 w 393"/>
                <a:gd name="T5" fmla="*/ 89 h 285"/>
                <a:gd name="T6" fmla="*/ 157 w 393"/>
                <a:gd name="T7" fmla="*/ 52 h 285"/>
                <a:gd name="T8" fmla="*/ 149 w 393"/>
                <a:gd name="T9" fmla="*/ 54 h 285"/>
                <a:gd name="T10" fmla="*/ 49 w 393"/>
                <a:gd name="T11" fmla="*/ 108 h 285"/>
                <a:gd name="T12" fmla="*/ 49 w 393"/>
                <a:gd name="T13" fmla="*/ 116 h 285"/>
                <a:gd name="T14" fmla="*/ 0 w 393"/>
                <a:gd name="T15" fmla="*/ 178 h 285"/>
                <a:gd name="T16" fmla="*/ 170 w 393"/>
                <a:gd name="T17" fmla="*/ 242 h 285"/>
                <a:gd name="T18" fmla="*/ 209 w 393"/>
                <a:gd name="T19" fmla="*/ 285 h 285"/>
                <a:gd name="T20" fmla="*/ 393 w 393"/>
                <a:gd name="T21" fmla="*/ 246 h 285"/>
                <a:gd name="T22" fmla="*/ 64 w 393"/>
                <a:gd name="T23" fmla="*/ 232 h 285"/>
                <a:gd name="T24" fmla="*/ 48 w 393"/>
                <a:gd name="T25" fmla="*/ 126 h 285"/>
                <a:gd name="T26" fmla="*/ 59 w 393"/>
                <a:gd name="T27" fmla="*/ 111 h 285"/>
                <a:gd name="T28" fmla="*/ 114 w 393"/>
                <a:gd name="T29" fmla="*/ 53 h 285"/>
                <a:gd name="T30" fmla="*/ 158 w 393"/>
                <a:gd name="T31" fmla="*/ 71 h 285"/>
                <a:gd name="T32" fmla="*/ 236 w 393"/>
                <a:gd name="T33" fmla="*/ 10 h 285"/>
                <a:gd name="T34" fmla="*/ 312 w 393"/>
                <a:gd name="T35" fmla="*/ 105 h 285"/>
                <a:gd name="T36" fmla="*/ 324 w 393"/>
                <a:gd name="T37" fmla="*/ 122 h 285"/>
                <a:gd name="T38" fmla="*/ 363 w 393"/>
                <a:gd name="T39" fmla="*/ 208 h 285"/>
                <a:gd name="T40" fmla="*/ 358 w 393"/>
                <a:gd name="T41" fmla="*/ 207 h 285"/>
                <a:gd name="T42" fmla="*/ 359 w 393"/>
                <a:gd name="T43" fmla="*/ 195 h 285"/>
                <a:gd name="T44" fmla="*/ 260 w 393"/>
                <a:gd name="T45" fmla="*/ 173 h 285"/>
                <a:gd name="T46" fmla="*/ 259 w 393"/>
                <a:gd name="T47" fmla="*/ 173 h 285"/>
                <a:gd name="T48" fmla="*/ 198 w 393"/>
                <a:gd name="T49" fmla="*/ 206 h 285"/>
                <a:gd name="T50" fmla="*/ 198 w 393"/>
                <a:gd name="T51" fmla="*/ 209 h 285"/>
                <a:gd name="T52" fmla="*/ 173 w 393"/>
                <a:gd name="T53" fmla="*/ 232 h 285"/>
                <a:gd name="T54" fmla="*/ 354 w 393"/>
                <a:gd name="T55" fmla="*/ 275 h 285"/>
                <a:gd name="T56" fmla="*/ 180 w 393"/>
                <a:gd name="T57" fmla="*/ 246 h 285"/>
                <a:gd name="T58" fmla="*/ 184 w 393"/>
                <a:gd name="T59" fmla="*/ 232 h 285"/>
                <a:gd name="T60" fmla="*/ 209 w 393"/>
                <a:gd name="T61" fmla="*/ 216 h 285"/>
                <a:gd name="T62" fmla="*/ 208 w 393"/>
                <a:gd name="T63" fmla="*/ 206 h 285"/>
                <a:gd name="T64" fmla="*/ 253 w 393"/>
                <a:gd name="T65" fmla="*/ 182 h 285"/>
                <a:gd name="T66" fmla="*/ 269 w 393"/>
                <a:gd name="T67" fmla="*/ 177 h 285"/>
                <a:gd name="T68" fmla="*/ 349 w 393"/>
                <a:gd name="T69" fmla="*/ 195 h 285"/>
                <a:gd name="T70" fmla="*/ 346 w 393"/>
                <a:gd name="T71" fmla="*/ 215 h 285"/>
                <a:gd name="T72" fmla="*/ 358 w 393"/>
                <a:gd name="T73" fmla="*/ 217 h 285"/>
                <a:gd name="T74" fmla="*/ 383 w 393"/>
                <a:gd name="T75" fmla="*/ 246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93" h="285">
                  <a:moveTo>
                    <a:pt x="372" y="211"/>
                  </a:moveTo>
                  <a:cubicBezTo>
                    <a:pt x="378" y="201"/>
                    <a:pt x="382" y="190"/>
                    <a:pt x="382" y="177"/>
                  </a:cubicBezTo>
                  <a:cubicBezTo>
                    <a:pt x="382" y="145"/>
                    <a:pt x="358" y="117"/>
                    <a:pt x="326" y="113"/>
                  </a:cubicBezTo>
                  <a:cubicBezTo>
                    <a:pt x="320" y="112"/>
                    <a:pt x="320" y="112"/>
                    <a:pt x="320" y="112"/>
                  </a:cubicBezTo>
                  <a:cubicBezTo>
                    <a:pt x="321" y="107"/>
                    <a:pt x="321" y="107"/>
                    <a:pt x="321" y="107"/>
                  </a:cubicBezTo>
                  <a:cubicBezTo>
                    <a:pt x="323" y="101"/>
                    <a:pt x="323" y="95"/>
                    <a:pt x="323" y="89"/>
                  </a:cubicBezTo>
                  <a:cubicBezTo>
                    <a:pt x="323" y="40"/>
                    <a:pt x="284" y="0"/>
                    <a:pt x="236" y="0"/>
                  </a:cubicBezTo>
                  <a:cubicBezTo>
                    <a:pt x="202" y="0"/>
                    <a:pt x="171" y="20"/>
                    <a:pt x="157" y="52"/>
                  </a:cubicBezTo>
                  <a:cubicBezTo>
                    <a:pt x="154" y="57"/>
                    <a:pt x="154" y="57"/>
                    <a:pt x="154" y="57"/>
                  </a:cubicBezTo>
                  <a:cubicBezTo>
                    <a:pt x="149" y="54"/>
                    <a:pt x="149" y="54"/>
                    <a:pt x="149" y="54"/>
                  </a:cubicBezTo>
                  <a:cubicBezTo>
                    <a:pt x="139" y="47"/>
                    <a:pt x="127" y="43"/>
                    <a:pt x="114" y="43"/>
                  </a:cubicBezTo>
                  <a:cubicBezTo>
                    <a:pt x="78" y="43"/>
                    <a:pt x="49" y="72"/>
                    <a:pt x="49" y="108"/>
                  </a:cubicBezTo>
                  <a:cubicBezTo>
                    <a:pt x="49" y="109"/>
                    <a:pt x="49" y="111"/>
                    <a:pt x="49" y="112"/>
                  </a:cubicBezTo>
                  <a:cubicBezTo>
                    <a:pt x="49" y="116"/>
                    <a:pt x="49" y="116"/>
                    <a:pt x="49" y="116"/>
                  </a:cubicBezTo>
                  <a:cubicBezTo>
                    <a:pt x="46" y="117"/>
                    <a:pt x="46" y="117"/>
                    <a:pt x="46" y="117"/>
                  </a:cubicBezTo>
                  <a:cubicBezTo>
                    <a:pt x="19" y="125"/>
                    <a:pt x="0" y="150"/>
                    <a:pt x="0" y="178"/>
                  </a:cubicBezTo>
                  <a:cubicBezTo>
                    <a:pt x="0" y="213"/>
                    <a:pt x="29" y="242"/>
                    <a:pt x="64" y="242"/>
                  </a:cubicBezTo>
                  <a:cubicBezTo>
                    <a:pt x="170" y="242"/>
                    <a:pt x="170" y="242"/>
                    <a:pt x="170" y="242"/>
                  </a:cubicBezTo>
                  <a:cubicBezTo>
                    <a:pt x="170" y="243"/>
                    <a:pt x="170" y="245"/>
                    <a:pt x="170" y="246"/>
                  </a:cubicBezTo>
                  <a:cubicBezTo>
                    <a:pt x="170" y="268"/>
                    <a:pt x="187" y="285"/>
                    <a:pt x="209" y="285"/>
                  </a:cubicBezTo>
                  <a:cubicBezTo>
                    <a:pt x="354" y="285"/>
                    <a:pt x="354" y="285"/>
                    <a:pt x="354" y="285"/>
                  </a:cubicBezTo>
                  <a:cubicBezTo>
                    <a:pt x="375" y="285"/>
                    <a:pt x="393" y="268"/>
                    <a:pt x="393" y="246"/>
                  </a:cubicBezTo>
                  <a:cubicBezTo>
                    <a:pt x="393" y="231"/>
                    <a:pt x="385" y="218"/>
                    <a:pt x="372" y="211"/>
                  </a:cubicBezTo>
                  <a:close/>
                  <a:moveTo>
                    <a:pt x="64" y="232"/>
                  </a:moveTo>
                  <a:cubicBezTo>
                    <a:pt x="34" y="232"/>
                    <a:pt x="10" y="208"/>
                    <a:pt x="10" y="178"/>
                  </a:cubicBezTo>
                  <a:cubicBezTo>
                    <a:pt x="10" y="154"/>
                    <a:pt x="26" y="133"/>
                    <a:pt x="48" y="126"/>
                  </a:cubicBezTo>
                  <a:cubicBezTo>
                    <a:pt x="60" y="123"/>
                    <a:pt x="60" y="123"/>
                    <a:pt x="60" y="123"/>
                  </a:cubicBezTo>
                  <a:cubicBezTo>
                    <a:pt x="59" y="111"/>
                    <a:pt x="59" y="111"/>
                    <a:pt x="59" y="111"/>
                  </a:cubicBezTo>
                  <a:cubicBezTo>
                    <a:pt x="59" y="110"/>
                    <a:pt x="59" y="109"/>
                    <a:pt x="59" y="108"/>
                  </a:cubicBezTo>
                  <a:cubicBezTo>
                    <a:pt x="59" y="78"/>
                    <a:pt x="84" y="53"/>
                    <a:pt x="114" y="53"/>
                  </a:cubicBezTo>
                  <a:cubicBezTo>
                    <a:pt x="125" y="53"/>
                    <a:pt x="135" y="56"/>
                    <a:pt x="144" y="62"/>
                  </a:cubicBezTo>
                  <a:cubicBezTo>
                    <a:pt x="158" y="71"/>
                    <a:pt x="158" y="71"/>
                    <a:pt x="158" y="71"/>
                  </a:cubicBezTo>
                  <a:cubicBezTo>
                    <a:pt x="165" y="56"/>
                    <a:pt x="165" y="56"/>
                    <a:pt x="165" y="56"/>
                  </a:cubicBezTo>
                  <a:cubicBezTo>
                    <a:pt x="178" y="28"/>
                    <a:pt x="206" y="10"/>
                    <a:pt x="236" y="10"/>
                  </a:cubicBezTo>
                  <a:cubicBezTo>
                    <a:pt x="279" y="10"/>
                    <a:pt x="313" y="45"/>
                    <a:pt x="313" y="89"/>
                  </a:cubicBezTo>
                  <a:cubicBezTo>
                    <a:pt x="313" y="94"/>
                    <a:pt x="313" y="100"/>
                    <a:pt x="312" y="105"/>
                  </a:cubicBezTo>
                  <a:cubicBezTo>
                    <a:pt x="309" y="120"/>
                    <a:pt x="309" y="120"/>
                    <a:pt x="309" y="120"/>
                  </a:cubicBezTo>
                  <a:cubicBezTo>
                    <a:pt x="324" y="122"/>
                    <a:pt x="324" y="122"/>
                    <a:pt x="324" y="122"/>
                  </a:cubicBezTo>
                  <a:cubicBezTo>
                    <a:pt x="352" y="126"/>
                    <a:pt x="372" y="149"/>
                    <a:pt x="372" y="177"/>
                  </a:cubicBezTo>
                  <a:cubicBezTo>
                    <a:pt x="372" y="188"/>
                    <a:pt x="369" y="199"/>
                    <a:pt x="363" y="208"/>
                  </a:cubicBezTo>
                  <a:cubicBezTo>
                    <a:pt x="362" y="207"/>
                    <a:pt x="360" y="207"/>
                    <a:pt x="359" y="207"/>
                  </a:cubicBezTo>
                  <a:cubicBezTo>
                    <a:pt x="358" y="207"/>
                    <a:pt x="358" y="207"/>
                    <a:pt x="358" y="207"/>
                  </a:cubicBezTo>
                  <a:cubicBezTo>
                    <a:pt x="358" y="206"/>
                    <a:pt x="358" y="206"/>
                    <a:pt x="358" y="206"/>
                  </a:cubicBezTo>
                  <a:cubicBezTo>
                    <a:pt x="359" y="203"/>
                    <a:pt x="359" y="199"/>
                    <a:pt x="359" y="195"/>
                  </a:cubicBezTo>
                  <a:cubicBezTo>
                    <a:pt x="359" y="166"/>
                    <a:pt x="336" y="142"/>
                    <a:pt x="307" y="142"/>
                  </a:cubicBezTo>
                  <a:cubicBezTo>
                    <a:pt x="287" y="142"/>
                    <a:pt x="268" y="154"/>
                    <a:pt x="260" y="173"/>
                  </a:cubicBezTo>
                  <a:cubicBezTo>
                    <a:pt x="259" y="174"/>
                    <a:pt x="259" y="174"/>
                    <a:pt x="259" y="174"/>
                  </a:cubicBezTo>
                  <a:cubicBezTo>
                    <a:pt x="259" y="173"/>
                    <a:pt x="259" y="173"/>
                    <a:pt x="259" y="173"/>
                  </a:cubicBezTo>
                  <a:cubicBezTo>
                    <a:pt x="252" y="169"/>
                    <a:pt x="245" y="167"/>
                    <a:pt x="237" y="167"/>
                  </a:cubicBezTo>
                  <a:cubicBezTo>
                    <a:pt x="216" y="167"/>
                    <a:pt x="198" y="185"/>
                    <a:pt x="198" y="206"/>
                  </a:cubicBezTo>
                  <a:cubicBezTo>
                    <a:pt x="198" y="207"/>
                    <a:pt x="198" y="208"/>
                    <a:pt x="198" y="208"/>
                  </a:cubicBezTo>
                  <a:cubicBezTo>
                    <a:pt x="198" y="209"/>
                    <a:pt x="198" y="209"/>
                    <a:pt x="198" y="209"/>
                  </a:cubicBezTo>
                  <a:cubicBezTo>
                    <a:pt x="198" y="209"/>
                    <a:pt x="198" y="209"/>
                    <a:pt x="198" y="209"/>
                  </a:cubicBezTo>
                  <a:cubicBezTo>
                    <a:pt x="186" y="213"/>
                    <a:pt x="177" y="221"/>
                    <a:pt x="173" y="232"/>
                  </a:cubicBezTo>
                  <a:lnTo>
                    <a:pt x="64" y="232"/>
                  </a:lnTo>
                  <a:close/>
                  <a:moveTo>
                    <a:pt x="354" y="275"/>
                  </a:moveTo>
                  <a:cubicBezTo>
                    <a:pt x="209" y="275"/>
                    <a:pt x="209" y="275"/>
                    <a:pt x="209" y="275"/>
                  </a:cubicBezTo>
                  <a:cubicBezTo>
                    <a:pt x="193" y="275"/>
                    <a:pt x="180" y="262"/>
                    <a:pt x="180" y="246"/>
                  </a:cubicBezTo>
                  <a:cubicBezTo>
                    <a:pt x="180" y="245"/>
                    <a:pt x="180" y="243"/>
                    <a:pt x="180" y="242"/>
                  </a:cubicBezTo>
                  <a:cubicBezTo>
                    <a:pt x="181" y="238"/>
                    <a:pt x="182" y="235"/>
                    <a:pt x="184" y="232"/>
                  </a:cubicBezTo>
                  <a:cubicBezTo>
                    <a:pt x="187" y="226"/>
                    <a:pt x="193" y="221"/>
                    <a:pt x="200" y="219"/>
                  </a:cubicBezTo>
                  <a:cubicBezTo>
                    <a:pt x="209" y="216"/>
                    <a:pt x="209" y="216"/>
                    <a:pt x="209" y="216"/>
                  </a:cubicBezTo>
                  <a:cubicBezTo>
                    <a:pt x="208" y="208"/>
                    <a:pt x="208" y="208"/>
                    <a:pt x="208" y="208"/>
                  </a:cubicBezTo>
                  <a:cubicBezTo>
                    <a:pt x="208" y="207"/>
                    <a:pt x="208" y="207"/>
                    <a:pt x="208" y="206"/>
                  </a:cubicBezTo>
                  <a:cubicBezTo>
                    <a:pt x="208" y="190"/>
                    <a:pt x="221" y="177"/>
                    <a:pt x="237" y="177"/>
                  </a:cubicBezTo>
                  <a:cubicBezTo>
                    <a:pt x="243" y="177"/>
                    <a:pt x="249" y="179"/>
                    <a:pt x="253" y="182"/>
                  </a:cubicBezTo>
                  <a:cubicBezTo>
                    <a:pt x="264" y="189"/>
                    <a:pt x="264" y="189"/>
                    <a:pt x="264" y="189"/>
                  </a:cubicBezTo>
                  <a:cubicBezTo>
                    <a:pt x="269" y="177"/>
                    <a:pt x="269" y="177"/>
                    <a:pt x="269" y="177"/>
                  </a:cubicBezTo>
                  <a:cubicBezTo>
                    <a:pt x="276" y="162"/>
                    <a:pt x="291" y="152"/>
                    <a:pt x="307" y="152"/>
                  </a:cubicBezTo>
                  <a:cubicBezTo>
                    <a:pt x="330" y="152"/>
                    <a:pt x="349" y="172"/>
                    <a:pt x="349" y="195"/>
                  </a:cubicBezTo>
                  <a:cubicBezTo>
                    <a:pt x="349" y="198"/>
                    <a:pt x="349" y="201"/>
                    <a:pt x="348" y="204"/>
                  </a:cubicBezTo>
                  <a:cubicBezTo>
                    <a:pt x="346" y="215"/>
                    <a:pt x="346" y="215"/>
                    <a:pt x="346" y="215"/>
                  </a:cubicBezTo>
                  <a:cubicBezTo>
                    <a:pt x="356" y="217"/>
                    <a:pt x="356" y="217"/>
                    <a:pt x="356" y="217"/>
                  </a:cubicBezTo>
                  <a:cubicBezTo>
                    <a:pt x="358" y="217"/>
                    <a:pt x="358" y="217"/>
                    <a:pt x="358" y="217"/>
                  </a:cubicBezTo>
                  <a:cubicBezTo>
                    <a:pt x="361" y="217"/>
                    <a:pt x="363" y="218"/>
                    <a:pt x="366" y="219"/>
                  </a:cubicBezTo>
                  <a:cubicBezTo>
                    <a:pt x="376" y="224"/>
                    <a:pt x="383" y="234"/>
                    <a:pt x="383" y="246"/>
                  </a:cubicBezTo>
                  <a:cubicBezTo>
                    <a:pt x="383" y="262"/>
                    <a:pt x="370" y="275"/>
                    <a:pt x="354" y="275"/>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4351" name="Rectangle 14350"/>
            <p:cNvSpPr/>
            <p:nvPr/>
          </p:nvSpPr>
          <p:spPr>
            <a:xfrm>
              <a:off x="6276007" y="3552509"/>
              <a:ext cx="1213474" cy="397032"/>
            </a:xfrm>
            <a:prstGeom prst="rect">
              <a:avLst/>
            </a:prstGeom>
          </p:spPr>
          <p:txBody>
            <a:bodyPr wrap="none">
              <a:spAutoFit/>
            </a:bodyPr>
            <a:lstStyle/>
            <a:p>
              <a:pPr algn="ctr" eaLnBrk="0" hangingPunct="0">
                <a:lnSpc>
                  <a:spcPct val="90000"/>
                </a:lnSpc>
                <a:buClrTx/>
                <a:buFontTx/>
                <a:buNone/>
              </a:pPr>
              <a:r>
                <a:rPr lang="en-GB" altLang="en-US" sz="1100" spc="-20" dirty="0">
                  <a:solidFill>
                    <a:schemeClr val="bg1"/>
                  </a:solidFill>
                </a:rPr>
                <a:t>PUBLIC</a:t>
              </a:r>
              <a:br>
                <a:rPr lang="en-GB" altLang="en-US" sz="1100" spc="-20" dirty="0">
                  <a:solidFill>
                    <a:schemeClr val="bg1"/>
                  </a:solidFill>
                </a:rPr>
              </a:br>
              <a:r>
                <a:rPr lang="en-GB" altLang="en-US" sz="1100" spc="-20" dirty="0">
                  <a:solidFill>
                    <a:schemeClr val="bg1"/>
                  </a:solidFill>
                </a:rPr>
                <a:t>REPOSITORIES</a:t>
              </a:r>
            </a:p>
          </p:txBody>
        </p:sp>
      </p:grpSp>
      <p:sp>
        <p:nvSpPr>
          <p:cNvPr id="24" name="Rectangle 80"/>
          <p:cNvSpPr>
            <a:spLocks noChangeArrowheads="1"/>
          </p:cNvSpPr>
          <p:nvPr/>
        </p:nvSpPr>
        <p:spPr bwMode="auto">
          <a:xfrm>
            <a:off x="3761054" y="3895633"/>
            <a:ext cx="1054099" cy="900000"/>
          </a:xfrm>
          <a:prstGeom prst="roundRect">
            <a:avLst>
              <a:gd name="adj" fmla="val 6426"/>
            </a:avLst>
          </a:prstGeom>
          <a:noFill/>
          <a:ln w="19050">
            <a:solidFill>
              <a:schemeClr val="accent3"/>
            </a:solidFill>
            <a:miter lim="800000"/>
            <a:headEnd/>
            <a:tailEnd/>
          </a:ln>
          <a:extLst/>
        </p:spPr>
        <p:txBody>
          <a:bodyPr wrap="square" lIns="0" tIns="36000" rIns="0" bIns="0" anchor="t">
            <a:noAutofit/>
          </a:bodyPr>
          <a:lstStyle/>
          <a:p>
            <a:pPr algn="ctr" eaLnBrk="0" hangingPunct="0">
              <a:lnSpc>
                <a:spcPct val="90000"/>
              </a:lnSpc>
              <a:buClrTx/>
              <a:buFontTx/>
              <a:buNone/>
            </a:pPr>
            <a:r>
              <a:rPr lang="en-GB" altLang="en-US" sz="900" b="0" i="0" spc="-20" dirty="0">
                <a:solidFill>
                  <a:schemeClr val="bg1"/>
                </a:solidFill>
              </a:rPr>
              <a:t>Maven </a:t>
            </a:r>
            <a:br>
              <a:rPr lang="en-GB" altLang="en-US" sz="900" b="0" i="0" spc="-20" dirty="0">
                <a:solidFill>
                  <a:schemeClr val="bg1"/>
                </a:solidFill>
              </a:rPr>
            </a:br>
            <a:r>
              <a:rPr lang="en-GB" altLang="en-US" sz="900" b="0" i="0" spc="-20" dirty="0">
                <a:solidFill>
                  <a:schemeClr val="bg1"/>
                </a:solidFill>
              </a:rPr>
              <a:t>Ant </a:t>
            </a:r>
          </a:p>
          <a:p>
            <a:pPr algn="ctr" eaLnBrk="0" hangingPunct="0">
              <a:lnSpc>
                <a:spcPct val="90000"/>
              </a:lnSpc>
              <a:buClrTx/>
              <a:buFontTx/>
              <a:buNone/>
            </a:pPr>
            <a:r>
              <a:rPr lang="en-GB" altLang="en-US" sz="900" b="0" i="0" spc="-20" dirty="0" err="1">
                <a:solidFill>
                  <a:schemeClr val="bg1"/>
                </a:solidFill>
              </a:rPr>
              <a:t>Gradle</a:t>
            </a:r>
            <a:endParaRPr lang="en-GB" altLang="en-US" sz="900" i="0" spc="-20" dirty="0">
              <a:solidFill>
                <a:schemeClr val="bg1"/>
              </a:solidFill>
            </a:endParaRPr>
          </a:p>
        </p:txBody>
      </p:sp>
      <p:sp>
        <p:nvSpPr>
          <p:cNvPr id="25" name="Rectangle 80"/>
          <p:cNvSpPr>
            <a:spLocks noChangeArrowheads="1"/>
          </p:cNvSpPr>
          <p:nvPr/>
        </p:nvSpPr>
        <p:spPr bwMode="auto">
          <a:xfrm>
            <a:off x="3838103" y="4362904"/>
            <a:ext cx="900000" cy="364237"/>
          </a:xfrm>
          <a:prstGeom prst="roundRect">
            <a:avLst>
              <a:gd name="adj" fmla="val 9693"/>
            </a:avLst>
          </a:prstGeom>
          <a:solidFill>
            <a:schemeClr val="accent3"/>
          </a:solidFill>
          <a:ln w="19050">
            <a:noFill/>
            <a:miter lim="800000"/>
            <a:headEnd/>
            <a:tailEnd/>
          </a:ln>
          <a:extLst/>
        </p:spPr>
        <p:txBody>
          <a:bodyPr wrap="square" lIns="0" tIns="0" rIns="0" bIns="0" anchor="ctr">
            <a:noAutofit/>
          </a:bodyPr>
          <a:lstStyle/>
          <a:p>
            <a:pPr algn="ctr" eaLnBrk="0" hangingPunct="0">
              <a:buClrTx/>
              <a:buFontTx/>
              <a:buNone/>
            </a:pPr>
            <a:r>
              <a:rPr lang="en-GB" altLang="en-US" sz="900" b="1" i="0" spc="-20" dirty="0">
                <a:solidFill>
                  <a:schemeClr val="accent5"/>
                </a:solidFill>
              </a:rPr>
              <a:t>BUILD TOOL</a:t>
            </a:r>
          </a:p>
        </p:txBody>
      </p:sp>
      <p:sp>
        <p:nvSpPr>
          <p:cNvPr id="14358" name="Freeform 14357"/>
          <p:cNvSpPr/>
          <p:nvPr/>
        </p:nvSpPr>
        <p:spPr>
          <a:xfrm>
            <a:off x="4823460" y="5137693"/>
            <a:ext cx="2362200" cy="510540"/>
          </a:xfrm>
          <a:custGeom>
            <a:avLst/>
            <a:gdLst>
              <a:gd name="connsiteX0" fmla="*/ 0 w 2362200"/>
              <a:gd name="connsiteY0" fmla="*/ 510540 h 510540"/>
              <a:gd name="connsiteX1" fmla="*/ 2362200 w 2362200"/>
              <a:gd name="connsiteY1" fmla="*/ 510540 h 510540"/>
              <a:gd name="connsiteX2" fmla="*/ 2362200 w 2362200"/>
              <a:gd name="connsiteY2" fmla="*/ 0 h 510540"/>
            </a:gdLst>
            <a:ahLst/>
            <a:cxnLst>
              <a:cxn ang="0">
                <a:pos x="connsiteX0" y="connsiteY0"/>
              </a:cxn>
              <a:cxn ang="0">
                <a:pos x="connsiteX1" y="connsiteY1"/>
              </a:cxn>
              <a:cxn ang="0">
                <a:pos x="connsiteX2" y="connsiteY2"/>
              </a:cxn>
            </a:cxnLst>
            <a:rect l="l" t="t" r="r" b="b"/>
            <a:pathLst>
              <a:path w="2362200" h="510540">
                <a:moveTo>
                  <a:pt x="0" y="510540"/>
                </a:moveTo>
                <a:lnTo>
                  <a:pt x="2362200" y="510540"/>
                </a:lnTo>
                <a:lnTo>
                  <a:pt x="2362200" y="0"/>
                </a:lnTo>
              </a:path>
            </a:pathLst>
          </a:custGeom>
          <a:noFill/>
          <a:ln w="1270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Slide Number Placeholder 18"/>
          <p:cNvSpPr>
            <a:spLocks noGrp="1"/>
          </p:cNvSpPr>
          <p:nvPr>
            <p:ph type="sldNum" sz="quarter" idx="12"/>
          </p:nvPr>
        </p:nvSpPr>
        <p:spPr>
          <a:xfrm>
            <a:off x="4297984" y="6575425"/>
            <a:ext cx="548033" cy="128588"/>
          </a:xfrm>
        </p:spPr>
        <p:txBody>
          <a:bodyPr/>
          <a:lstStyle/>
          <a:p>
            <a:r>
              <a:rPr lang="en-US"/>
              <a:t>Page </a:t>
            </a:r>
            <a:fld id="{90CBDC3A-D49F-4631-A8C7-55D59B33E5FA}" type="slidenum">
              <a:rPr lang="en-US" smtClean="0"/>
              <a:pPr/>
              <a:t>18</a:t>
            </a:fld>
            <a:endParaRPr lang="en-US" dirty="0"/>
          </a:p>
        </p:txBody>
      </p:sp>
      <p:sp>
        <p:nvSpPr>
          <p:cNvPr id="39" name="Footer Placeholder 17"/>
          <p:cNvSpPr>
            <a:spLocks noGrp="1"/>
          </p:cNvSpPr>
          <p:nvPr>
            <p:ph type="ftr" sz="quarter" idx="13"/>
          </p:nvPr>
        </p:nvSpPr>
        <p:spPr>
          <a:xfrm>
            <a:off x="455613" y="6575425"/>
            <a:ext cx="3600000" cy="128588"/>
          </a:xfrm>
        </p:spPr>
        <p:txBody>
          <a:bodyPr/>
          <a:lstStyle/>
          <a:p>
            <a:r>
              <a:rPr lang="en-AU" dirty="0"/>
              <a:t>Copyright © 2015 Accenture  All rights reserved.</a:t>
            </a:r>
          </a:p>
        </p:txBody>
      </p:sp>
    </p:spTree>
    <p:extLst>
      <p:ext uri="{BB962C8B-B14F-4D97-AF65-F5344CB8AC3E}">
        <p14:creationId xmlns:p14="http://schemas.microsoft.com/office/powerpoint/2010/main" val="364772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rotWithShape="1">
          <a:blip r:embed="rId3" cstate="print">
            <a:extLst>
              <a:ext uri="{28A0092B-C50C-407E-A947-70E740481C1C}">
                <a14:useLocalDpi xmlns:a14="http://schemas.microsoft.com/office/drawing/2010/main" val="0"/>
              </a:ext>
            </a:extLst>
          </a:blip>
          <a:srcRect r="11656"/>
          <a:stretch/>
        </p:blipFill>
        <p:spPr>
          <a:xfrm>
            <a:off x="0" y="1"/>
            <a:ext cx="9144000" cy="6857998"/>
          </a:xfrm>
          <a:prstGeom prst="rect">
            <a:avLst/>
          </a:prstGeom>
        </p:spPr>
      </p:pic>
      <p:sp>
        <p:nvSpPr>
          <p:cNvPr id="18" name="Rectangle 17"/>
          <p:cNvSpPr/>
          <p:nvPr/>
        </p:nvSpPr>
        <p:spPr>
          <a:xfrm>
            <a:off x="0" y="0"/>
            <a:ext cx="9144000" cy="6857999"/>
          </a:xfrm>
          <a:prstGeom prst="rect">
            <a:avLst/>
          </a:prstGeom>
          <a:gradFill flip="none" rotWithShape="1">
            <a:gsLst>
              <a:gs pos="0">
                <a:schemeClr val="accent1">
                  <a:alpha val="0"/>
                </a:schemeClr>
              </a:gs>
              <a:gs pos="73000">
                <a:schemeClr val="accent1">
                  <a:shade val="67500"/>
                  <a:satMod val="115000"/>
                  <a:alpha val="0"/>
                </a:schemeClr>
              </a:gs>
              <a:gs pos="100000">
                <a:srgbClr val="002200"/>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p:cNvSpPr>
            <a:spLocks noGrp="1"/>
          </p:cNvSpPr>
          <p:nvPr>
            <p:ph type="ctrTitle"/>
          </p:nvPr>
        </p:nvSpPr>
        <p:spPr/>
        <p:txBody>
          <a:bodyPr/>
          <a:lstStyle/>
          <a:p>
            <a:r>
              <a:rPr lang="en-AU" dirty="0"/>
              <a:t>LEAN</a:t>
            </a:r>
            <a:endParaRPr lang="en-US" dirty="0"/>
          </a:p>
        </p:txBody>
      </p:sp>
      <p:sp>
        <p:nvSpPr>
          <p:cNvPr id="2" name="Slide Number Placeholder 1"/>
          <p:cNvSpPr>
            <a:spLocks noGrp="1"/>
          </p:cNvSpPr>
          <p:nvPr>
            <p:ph type="sldNum" sz="quarter" idx="11"/>
          </p:nvPr>
        </p:nvSpPr>
        <p:spPr/>
        <p:txBody>
          <a:bodyPr/>
          <a:lstStyle/>
          <a:p>
            <a:r>
              <a:rPr lang="en-US"/>
              <a:t>Page </a:t>
            </a:r>
            <a:fld id="{90CBDC3A-D49F-4631-A8C7-55D59B33E5FA}" type="slidenum">
              <a:rPr lang="en-US" smtClean="0"/>
              <a:pPr/>
              <a:t>19</a:t>
            </a:fld>
            <a:endParaRPr lang="en-US" dirty="0"/>
          </a:p>
        </p:txBody>
      </p:sp>
      <p:sp>
        <p:nvSpPr>
          <p:cNvPr id="5" name="Footer Placeholder 4"/>
          <p:cNvSpPr>
            <a:spLocks noGrp="1"/>
          </p:cNvSpPr>
          <p:nvPr>
            <p:ph type="ftr" sz="quarter" idx="12"/>
          </p:nvPr>
        </p:nvSpPr>
        <p:spPr/>
        <p:txBody>
          <a:bodyPr/>
          <a:lstStyle/>
          <a:p>
            <a:r>
              <a:rPr lang="en-AU"/>
              <a:t>Copyright © 2015 Accenture  All rights reserved.</a:t>
            </a:r>
            <a:endParaRPr lang="en-AU" dirty="0"/>
          </a:p>
        </p:txBody>
      </p:sp>
      <p:sp>
        <p:nvSpPr>
          <p:cNvPr id="14" name="Oval 13"/>
          <p:cNvSpPr/>
          <p:nvPr/>
        </p:nvSpPr>
        <p:spPr>
          <a:xfrm>
            <a:off x="482802" y="2072373"/>
            <a:ext cx="929682" cy="929680"/>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 name="Group 5"/>
          <p:cNvGrpSpPr>
            <a:grpSpLocks noChangeAspect="1"/>
          </p:cNvGrpSpPr>
          <p:nvPr/>
        </p:nvGrpSpPr>
        <p:grpSpPr bwMode="auto">
          <a:xfrm>
            <a:off x="616443" y="2206059"/>
            <a:ext cx="662400" cy="662400"/>
            <a:chOff x="2214" y="1495"/>
            <a:chExt cx="1332" cy="1332"/>
          </a:xfrm>
          <a:solidFill>
            <a:schemeClr val="accent4"/>
          </a:solidFill>
        </p:grpSpPr>
        <p:sp>
          <p:nvSpPr>
            <p:cNvPr id="6" name="Freeform 6"/>
            <p:cNvSpPr>
              <a:spLocks/>
            </p:cNvSpPr>
            <p:nvPr/>
          </p:nvSpPr>
          <p:spPr bwMode="auto">
            <a:xfrm>
              <a:off x="3123" y="1823"/>
              <a:ext cx="423" cy="331"/>
            </a:xfrm>
            <a:custGeom>
              <a:avLst/>
              <a:gdLst>
                <a:gd name="T0" fmla="*/ 0 w 179"/>
                <a:gd name="T1" fmla="*/ 140 h 140"/>
                <a:gd name="T2" fmla="*/ 179 w 179"/>
                <a:gd name="T3" fmla="*/ 140 h 140"/>
                <a:gd name="T4" fmla="*/ 140 w 179"/>
                <a:gd name="T5" fmla="*/ 0 h 140"/>
                <a:gd name="T6" fmla="*/ 0 w 179"/>
                <a:gd name="T7" fmla="*/ 140 h 140"/>
              </a:gdLst>
              <a:ahLst/>
              <a:cxnLst>
                <a:cxn ang="0">
                  <a:pos x="T0" y="T1"/>
                </a:cxn>
                <a:cxn ang="0">
                  <a:pos x="T2" y="T3"/>
                </a:cxn>
                <a:cxn ang="0">
                  <a:pos x="T4" y="T5"/>
                </a:cxn>
                <a:cxn ang="0">
                  <a:pos x="T6" y="T7"/>
                </a:cxn>
              </a:cxnLst>
              <a:rect l="0" t="0" r="r" b="b"/>
              <a:pathLst>
                <a:path w="179" h="140">
                  <a:moveTo>
                    <a:pt x="0" y="140"/>
                  </a:moveTo>
                  <a:cubicBezTo>
                    <a:pt x="179" y="140"/>
                    <a:pt x="179" y="140"/>
                    <a:pt x="179" y="140"/>
                  </a:cubicBezTo>
                  <a:cubicBezTo>
                    <a:pt x="179" y="89"/>
                    <a:pt x="164" y="41"/>
                    <a:pt x="140" y="0"/>
                  </a:cubicBezTo>
                  <a:lnTo>
                    <a:pt x="0"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p:nvSpPr>
          <p:spPr bwMode="auto">
            <a:xfrm>
              <a:off x="2887" y="1495"/>
              <a:ext cx="331" cy="423"/>
            </a:xfrm>
            <a:custGeom>
              <a:avLst/>
              <a:gdLst>
                <a:gd name="T0" fmla="*/ 7 w 140"/>
                <a:gd name="T1" fmla="*/ 172 h 179"/>
                <a:gd name="T2" fmla="*/ 140 w 140"/>
                <a:gd name="T3" fmla="*/ 39 h 179"/>
                <a:gd name="T4" fmla="*/ 0 w 140"/>
                <a:gd name="T5" fmla="*/ 0 h 179"/>
                <a:gd name="T6" fmla="*/ 0 w 140"/>
                <a:gd name="T7" fmla="*/ 179 h 179"/>
                <a:gd name="T8" fmla="*/ 7 w 140"/>
                <a:gd name="T9" fmla="*/ 172 h 179"/>
              </a:gdLst>
              <a:ahLst/>
              <a:cxnLst>
                <a:cxn ang="0">
                  <a:pos x="T0" y="T1"/>
                </a:cxn>
                <a:cxn ang="0">
                  <a:pos x="T2" y="T3"/>
                </a:cxn>
                <a:cxn ang="0">
                  <a:pos x="T4" y="T5"/>
                </a:cxn>
                <a:cxn ang="0">
                  <a:pos x="T6" y="T7"/>
                </a:cxn>
                <a:cxn ang="0">
                  <a:pos x="T8" y="T9"/>
                </a:cxn>
              </a:cxnLst>
              <a:rect l="0" t="0" r="r" b="b"/>
              <a:pathLst>
                <a:path w="140" h="179">
                  <a:moveTo>
                    <a:pt x="7" y="172"/>
                  </a:moveTo>
                  <a:cubicBezTo>
                    <a:pt x="140" y="39"/>
                    <a:pt x="140" y="39"/>
                    <a:pt x="140" y="39"/>
                  </a:cubicBezTo>
                  <a:cubicBezTo>
                    <a:pt x="99" y="14"/>
                    <a:pt x="51" y="0"/>
                    <a:pt x="0" y="0"/>
                  </a:cubicBezTo>
                  <a:cubicBezTo>
                    <a:pt x="0" y="179"/>
                    <a:pt x="0" y="179"/>
                    <a:pt x="0" y="179"/>
                  </a:cubicBezTo>
                  <a:lnTo>
                    <a:pt x="7" y="1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p:nvSpPr>
          <p:spPr bwMode="auto">
            <a:xfrm>
              <a:off x="2214" y="1559"/>
              <a:ext cx="1268" cy="1268"/>
            </a:xfrm>
            <a:custGeom>
              <a:avLst/>
              <a:gdLst>
                <a:gd name="T0" fmla="*/ 0 w 537"/>
                <a:gd name="T1" fmla="*/ 255 h 537"/>
                <a:gd name="T2" fmla="*/ 282 w 537"/>
                <a:gd name="T3" fmla="*/ 537 h 537"/>
                <a:gd name="T4" fmla="*/ 537 w 537"/>
                <a:gd name="T5" fmla="*/ 376 h 537"/>
                <a:gd name="T6" fmla="*/ 161 w 537"/>
                <a:gd name="T7" fmla="*/ 376 h 537"/>
                <a:gd name="T8" fmla="*/ 161 w 537"/>
                <a:gd name="T9" fmla="*/ 0 h 537"/>
                <a:gd name="T10" fmla="*/ 0 w 537"/>
                <a:gd name="T11" fmla="*/ 255 h 537"/>
              </a:gdLst>
              <a:ahLst/>
              <a:cxnLst>
                <a:cxn ang="0">
                  <a:pos x="T0" y="T1"/>
                </a:cxn>
                <a:cxn ang="0">
                  <a:pos x="T2" y="T3"/>
                </a:cxn>
                <a:cxn ang="0">
                  <a:pos x="T4" y="T5"/>
                </a:cxn>
                <a:cxn ang="0">
                  <a:pos x="T6" y="T7"/>
                </a:cxn>
                <a:cxn ang="0">
                  <a:pos x="T8" y="T9"/>
                </a:cxn>
                <a:cxn ang="0">
                  <a:pos x="T10" y="T11"/>
                </a:cxn>
              </a:cxnLst>
              <a:rect l="0" t="0" r="r" b="b"/>
              <a:pathLst>
                <a:path w="537" h="537">
                  <a:moveTo>
                    <a:pt x="0" y="255"/>
                  </a:moveTo>
                  <a:cubicBezTo>
                    <a:pt x="0" y="411"/>
                    <a:pt x="126" y="537"/>
                    <a:pt x="282" y="537"/>
                  </a:cubicBezTo>
                  <a:cubicBezTo>
                    <a:pt x="395" y="537"/>
                    <a:pt x="492" y="471"/>
                    <a:pt x="537" y="376"/>
                  </a:cubicBezTo>
                  <a:cubicBezTo>
                    <a:pt x="161" y="376"/>
                    <a:pt x="161" y="376"/>
                    <a:pt x="161" y="376"/>
                  </a:cubicBezTo>
                  <a:cubicBezTo>
                    <a:pt x="161" y="0"/>
                    <a:pt x="161" y="0"/>
                    <a:pt x="161" y="0"/>
                  </a:cubicBezTo>
                  <a:cubicBezTo>
                    <a:pt x="66" y="45"/>
                    <a:pt x="0" y="142"/>
                    <a:pt x="0"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92340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Sections</a:t>
            </a:r>
          </a:p>
        </p:txBody>
      </p:sp>
      <p:sp>
        <p:nvSpPr>
          <p:cNvPr id="3" name="Content Placeholder 2"/>
          <p:cNvSpPr>
            <a:spLocks noGrp="1"/>
          </p:cNvSpPr>
          <p:nvPr>
            <p:ph sz="quarter" idx="11"/>
          </p:nvPr>
        </p:nvSpPr>
        <p:spPr>
          <a:xfrm>
            <a:off x="455613" y="1695045"/>
            <a:ext cx="8105187" cy="4757325"/>
          </a:xfrm>
        </p:spPr>
        <p:txBody>
          <a:bodyPr numCol="2"/>
          <a:lstStyle/>
          <a:p>
            <a:pPr marL="266700" indent="-177800">
              <a:spcBef>
                <a:spcPts val="1200"/>
              </a:spcBef>
              <a:buClr>
                <a:schemeClr val="bg1"/>
              </a:buClr>
            </a:pPr>
            <a:r>
              <a:rPr lang="en-US" sz="1800" dirty="0"/>
              <a:t>Introduction to this Module</a:t>
            </a:r>
          </a:p>
          <a:p>
            <a:pPr marL="266700" indent="-177800">
              <a:spcBef>
                <a:spcPts val="1200"/>
              </a:spcBef>
              <a:buClr>
                <a:schemeClr val="bg1"/>
              </a:buClr>
            </a:pPr>
            <a:r>
              <a:rPr lang="en-US" sz="1800" dirty="0"/>
              <a:t>Software Configuration</a:t>
            </a:r>
            <a:br>
              <a:rPr lang="en-US" sz="1800" dirty="0"/>
            </a:br>
            <a:r>
              <a:rPr lang="en-US" sz="1800" dirty="0"/>
              <a:t>Management (SCM)</a:t>
            </a:r>
          </a:p>
          <a:p>
            <a:pPr marL="266700" indent="-177800">
              <a:spcBef>
                <a:spcPts val="1200"/>
              </a:spcBef>
              <a:buClr>
                <a:schemeClr val="bg1"/>
              </a:buClr>
            </a:pPr>
            <a:r>
              <a:rPr lang="en-US" sz="1800" dirty="0"/>
              <a:t>Version Control</a:t>
            </a:r>
          </a:p>
          <a:p>
            <a:pPr marL="266700" indent="-177800">
              <a:spcBef>
                <a:spcPts val="1200"/>
              </a:spcBef>
              <a:buClr>
                <a:schemeClr val="bg1"/>
              </a:buClr>
            </a:pPr>
            <a:r>
              <a:rPr lang="en-US" sz="1800" dirty="0"/>
              <a:t>Lean mindset and SCM</a:t>
            </a:r>
          </a:p>
          <a:p>
            <a:pPr marL="266700" indent="-177800">
              <a:spcBef>
                <a:spcPts val="1200"/>
              </a:spcBef>
              <a:buClr>
                <a:schemeClr val="bg1"/>
              </a:buClr>
            </a:pPr>
            <a:r>
              <a:rPr lang="en-US" sz="1800" dirty="0"/>
              <a:t>Branching Strategies for the</a:t>
            </a:r>
            <a:br>
              <a:rPr lang="en-US" sz="1800" dirty="0"/>
            </a:br>
            <a:r>
              <a:rPr lang="en-US" sz="1800" dirty="0"/>
              <a:t>real world </a:t>
            </a:r>
          </a:p>
          <a:p>
            <a:pPr marL="266700" indent="-177800">
              <a:spcBef>
                <a:spcPts val="1200"/>
              </a:spcBef>
              <a:buClr>
                <a:schemeClr val="bg1"/>
              </a:buClr>
            </a:pPr>
            <a:r>
              <a:rPr lang="en-US" sz="1800" dirty="0"/>
              <a:t>Artifact Management</a:t>
            </a:r>
          </a:p>
          <a:p>
            <a:pPr marL="88900" indent="0">
              <a:spcBef>
                <a:spcPts val="1200"/>
              </a:spcBef>
              <a:buClr>
                <a:schemeClr val="bg1"/>
              </a:buClr>
              <a:buNone/>
            </a:pPr>
            <a:endParaRPr lang="en-US" sz="1800" dirty="0"/>
          </a:p>
          <a:p>
            <a:pPr marL="266700" indent="-177800">
              <a:spcBef>
                <a:spcPts val="1200"/>
              </a:spcBef>
              <a:buClr>
                <a:schemeClr val="bg1"/>
              </a:buClr>
            </a:pPr>
            <a:endParaRPr lang="en-US" sz="1800" dirty="0"/>
          </a:p>
          <a:p>
            <a:pPr marL="266700" indent="-177800">
              <a:spcBef>
                <a:spcPts val="1200"/>
              </a:spcBef>
              <a:buClr>
                <a:schemeClr val="bg1"/>
              </a:buClr>
            </a:pPr>
            <a:endParaRPr lang="en-US" sz="1800" dirty="0"/>
          </a:p>
          <a:p>
            <a:pPr marL="266700" indent="-177800">
              <a:spcBef>
                <a:spcPts val="1200"/>
              </a:spcBef>
              <a:buClr>
                <a:schemeClr val="bg1"/>
              </a:buClr>
            </a:pPr>
            <a:endParaRPr lang="en-US" sz="1800" dirty="0"/>
          </a:p>
          <a:p>
            <a:pPr marL="266700" indent="-177800">
              <a:spcBef>
                <a:spcPts val="1200"/>
              </a:spcBef>
              <a:buClr>
                <a:schemeClr val="bg1"/>
              </a:buClr>
            </a:pPr>
            <a:r>
              <a:rPr lang="en-US" sz="1800" dirty="0"/>
              <a:t>Summary</a:t>
            </a:r>
          </a:p>
          <a:p>
            <a:pPr marL="266700" indent="-177800">
              <a:spcBef>
                <a:spcPts val="1200"/>
              </a:spcBef>
              <a:buClr>
                <a:schemeClr val="bg1"/>
              </a:buClr>
            </a:pPr>
            <a:r>
              <a:rPr lang="en-US" sz="1800" dirty="0"/>
              <a:t>Intro to lab</a:t>
            </a:r>
          </a:p>
          <a:p>
            <a:pPr marL="266700" indent="-177800">
              <a:spcBef>
                <a:spcPts val="1200"/>
              </a:spcBef>
              <a:buClr>
                <a:schemeClr val="bg1"/>
              </a:buClr>
            </a:pPr>
            <a:r>
              <a:rPr lang="en-US" sz="1800" dirty="0"/>
              <a:t>Discussion</a:t>
            </a:r>
          </a:p>
          <a:p>
            <a:pPr marL="266700" indent="-177800">
              <a:spcBef>
                <a:spcPts val="1200"/>
              </a:spcBef>
              <a:buClr>
                <a:schemeClr val="bg1"/>
              </a:buClr>
            </a:pPr>
            <a:r>
              <a:rPr lang="en-US" sz="1800" dirty="0"/>
              <a:t>References</a:t>
            </a:r>
          </a:p>
          <a:p>
            <a:pPr marL="266700" indent="-177800">
              <a:spcBef>
                <a:spcPts val="1200"/>
              </a:spcBef>
              <a:buClr>
                <a:schemeClr val="bg1"/>
              </a:buClr>
            </a:pPr>
            <a:endParaRPr lang="en-US" sz="1800" dirty="0"/>
          </a:p>
          <a:p>
            <a:pPr marL="266700" indent="-177800">
              <a:spcBef>
                <a:spcPts val="1200"/>
              </a:spcBef>
              <a:buClr>
                <a:schemeClr val="bg1"/>
              </a:buClr>
            </a:pPr>
            <a:endParaRPr lang="en-US" sz="1800" dirty="0"/>
          </a:p>
        </p:txBody>
      </p:sp>
      <p:sp>
        <p:nvSpPr>
          <p:cNvPr id="4" name="Title 3"/>
          <p:cNvSpPr>
            <a:spLocks noGrp="1"/>
          </p:cNvSpPr>
          <p:nvPr>
            <p:ph type="title"/>
          </p:nvPr>
        </p:nvSpPr>
        <p:spPr/>
        <p:txBody>
          <a:bodyPr/>
          <a:lstStyle/>
          <a:p>
            <a:r>
              <a:rPr lang="en-CA" dirty="0"/>
              <a:t>Content of Module 2</a:t>
            </a:r>
            <a:endParaRPr lang="en-GB" dirty="0"/>
          </a:p>
        </p:txBody>
      </p:sp>
      <p:sp>
        <p:nvSpPr>
          <p:cNvPr id="6" name="Oval 5"/>
          <p:cNvSpPr/>
          <p:nvPr/>
        </p:nvSpPr>
        <p:spPr>
          <a:xfrm>
            <a:off x="467691" y="1815283"/>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67691" y="2224809"/>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7691" y="2923209"/>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67691" y="3363623"/>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502626" y="1815283"/>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502626" y="2240222"/>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502626" y="2665161"/>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502626" y="3090100"/>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4355976" y="1749535"/>
            <a:ext cx="0" cy="4091330"/>
          </a:xfrm>
          <a:prstGeom prst="line">
            <a:avLst/>
          </a:prstGeom>
          <a:ln w="12700">
            <a:solidFill>
              <a:schemeClr val="accent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12"/>
          </p:nvPr>
        </p:nvSpPr>
        <p:spPr/>
        <p:txBody>
          <a:bodyPr/>
          <a:lstStyle/>
          <a:p>
            <a:r>
              <a:rPr lang="en-AU"/>
              <a:t>Copyright © 2015 Accenture  All rights reserved.</a:t>
            </a:r>
            <a:endParaRPr lang="en-AU" dirty="0"/>
          </a:p>
        </p:txBody>
      </p:sp>
      <p:sp>
        <p:nvSpPr>
          <p:cNvPr id="10" name="Slide Number Placeholder 9"/>
          <p:cNvSpPr>
            <a:spLocks noGrp="1"/>
          </p:cNvSpPr>
          <p:nvPr>
            <p:ph type="sldNum" sz="quarter" idx="13"/>
          </p:nvPr>
        </p:nvSpPr>
        <p:spPr/>
        <p:txBody>
          <a:bodyPr/>
          <a:lstStyle/>
          <a:p>
            <a:pPr>
              <a:defRPr/>
            </a:pPr>
            <a:r>
              <a:rPr lang="en-US"/>
              <a:t>Page </a:t>
            </a:r>
            <a:fld id="{90CBDC3A-D49F-4631-A8C7-55D59B33E5FA}" type="slidenum">
              <a:rPr lang="en-US" smtClean="0"/>
              <a:pPr>
                <a:defRPr/>
              </a:pPr>
              <a:t>2</a:t>
            </a:fld>
            <a:endParaRPr lang="en-US" dirty="0"/>
          </a:p>
        </p:txBody>
      </p:sp>
      <p:sp>
        <p:nvSpPr>
          <p:cNvPr id="17" name="Oval 16"/>
          <p:cNvSpPr/>
          <p:nvPr/>
        </p:nvSpPr>
        <p:spPr>
          <a:xfrm>
            <a:off x="467691" y="3785674"/>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67691" y="4484074"/>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6996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80"/>
          <p:cNvSpPr>
            <a:spLocks noChangeArrowheads="1"/>
          </p:cNvSpPr>
          <p:nvPr/>
        </p:nvSpPr>
        <p:spPr bwMode="auto">
          <a:xfrm>
            <a:off x="3393192" y="1905191"/>
            <a:ext cx="5293608" cy="645992"/>
          </a:xfrm>
          <a:prstGeom prst="rect">
            <a:avLst/>
          </a:prstGeom>
          <a:solidFill>
            <a:schemeClr val="accent4"/>
          </a:solidFill>
          <a:ln w="19050">
            <a:noFill/>
            <a:miter lim="800000"/>
            <a:headEnd/>
            <a:tailEnd/>
          </a:ln>
          <a:extLst/>
        </p:spPr>
        <p:txBody>
          <a:bodyPr wrap="none" lIns="828000" tIns="72000" rIns="108000" bIns="72000" anchor="ctr">
            <a:noAutofit/>
          </a:bodyPr>
          <a:lstStyle/>
          <a:p>
            <a:pPr eaLnBrk="0" hangingPunct="0">
              <a:buClrTx/>
              <a:buFontTx/>
              <a:buNone/>
            </a:pPr>
            <a:r>
              <a:rPr lang="en-GB" altLang="en-US" sz="1400" spc="-20" dirty="0">
                <a:solidFill>
                  <a:schemeClr val="accent5"/>
                </a:solidFill>
              </a:rPr>
              <a:t>Achieving continuous flow</a:t>
            </a:r>
            <a:endParaRPr lang="en-GB" altLang="en-US" sz="1400" i="0" spc="-20" dirty="0">
              <a:solidFill>
                <a:schemeClr val="accent5"/>
              </a:solidFill>
            </a:endParaRPr>
          </a:p>
        </p:txBody>
      </p:sp>
      <p:sp>
        <p:nvSpPr>
          <p:cNvPr id="4" name="Title 3"/>
          <p:cNvSpPr>
            <a:spLocks noGrp="1"/>
          </p:cNvSpPr>
          <p:nvPr>
            <p:ph type="title"/>
          </p:nvPr>
        </p:nvSpPr>
        <p:spPr/>
        <p:txBody>
          <a:bodyPr/>
          <a:lstStyle/>
          <a:p>
            <a:r>
              <a:rPr lang="en-GB"/>
              <a:t>Lean Primer</a:t>
            </a:r>
            <a:endParaRPr lang="en-GB" dirty="0"/>
          </a:p>
        </p:txBody>
      </p:sp>
      <p:sp>
        <p:nvSpPr>
          <p:cNvPr id="2" name="Text Placeholder 1"/>
          <p:cNvSpPr>
            <a:spLocks noGrp="1"/>
          </p:cNvSpPr>
          <p:nvPr>
            <p:ph type="body" sz="quarter" idx="10"/>
          </p:nvPr>
        </p:nvSpPr>
        <p:spPr/>
        <p:txBody>
          <a:bodyPr/>
          <a:lstStyle/>
          <a:p>
            <a:r>
              <a:rPr lang="en-GB" sz="2000" dirty="0"/>
              <a:t>Continuous Delivery principles that follow from a Lean mind set</a:t>
            </a:r>
          </a:p>
        </p:txBody>
      </p:sp>
      <p:sp>
        <p:nvSpPr>
          <p:cNvPr id="3" name="Content Placeholder 2"/>
          <p:cNvSpPr>
            <a:spLocks noGrp="1"/>
          </p:cNvSpPr>
          <p:nvPr>
            <p:ph sz="quarter" idx="4294967295"/>
          </p:nvPr>
        </p:nvSpPr>
        <p:spPr>
          <a:xfrm>
            <a:off x="439738" y="1881262"/>
            <a:ext cx="2724150" cy="4457700"/>
          </a:xfrm>
        </p:spPr>
        <p:txBody>
          <a:bodyPr/>
          <a:lstStyle/>
          <a:p>
            <a:r>
              <a:rPr lang="en-GB" sz="1400" dirty="0"/>
              <a:t>Lean initially derived from manufacturing </a:t>
            </a:r>
          </a:p>
          <a:p>
            <a:r>
              <a:rPr lang="en-GB" sz="1400" dirty="0"/>
              <a:t>Principles and practices involved applied to the Software Development process.</a:t>
            </a:r>
          </a:p>
          <a:p>
            <a:r>
              <a:rPr lang="en-GB" sz="1400" dirty="0"/>
              <a:t>Sustainably deliver the maximum amount of value to the customer in the shortest possible lead time, </a:t>
            </a:r>
          </a:p>
          <a:p>
            <a:r>
              <a:rPr lang="en-GB" sz="1400" dirty="0"/>
              <a:t>Simultaneously providing the highest possible value and quality to our customers, our people and society as a whole.</a:t>
            </a:r>
          </a:p>
          <a:p>
            <a:pPr marL="0" indent="0">
              <a:buNone/>
            </a:pPr>
            <a:endParaRPr lang="en-GB" sz="1400" dirty="0"/>
          </a:p>
        </p:txBody>
      </p:sp>
      <p:sp>
        <p:nvSpPr>
          <p:cNvPr id="6" name="Content Placeholder 5"/>
          <p:cNvSpPr>
            <a:spLocks noGrp="1"/>
          </p:cNvSpPr>
          <p:nvPr>
            <p:ph sz="quarter" idx="4294967295"/>
          </p:nvPr>
        </p:nvSpPr>
        <p:spPr>
          <a:xfrm>
            <a:off x="3714750" y="1577975"/>
            <a:ext cx="5429250" cy="293688"/>
          </a:xfrm>
        </p:spPr>
        <p:txBody>
          <a:bodyPr vert="horz" lIns="0" tIns="45720" rIns="0" bIns="0" rtlCol="0">
            <a:noAutofit/>
          </a:bodyPr>
          <a:lstStyle/>
          <a:p>
            <a:pPr marL="0" indent="0">
              <a:buNone/>
            </a:pPr>
            <a:r>
              <a:rPr lang="en-GB" sz="1400" dirty="0"/>
              <a:t>Lean focuses on:</a:t>
            </a:r>
          </a:p>
        </p:txBody>
      </p:sp>
      <p:sp>
        <p:nvSpPr>
          <p:cNvPr id="9" name="Rectangle 8"/>
          <p:cNvSpPr/>
          <p:nvPr/>
        </p:nvSpPr>
        <p:spPr>
          <a:xfrm>
            <a:off x="455613" y="6195626"/>
            <a:ext cx="5416550" cy="138499"/>
          </a:xfrm>
          <a:prstGeom prst="rect">
            <a:avLst/>
          </a:prstGeom>
        </p:spPr>
        <p:txBody>
          <a:bodyPr wrap="square" lIns="0" tIns="0" rIns="0" bIns="0" anchor="b">
            <a:noAutofit/>
          </a:bodyPr>
          <a:lstStyle/>
          <a:p>
            <a:r>
              <a:rPr lang="en-GB" sz="900" dirty="0">
                <a:hlinkClick r:id="rId3"/>
              </a:rPr>
              <a:t>http://upload.wikimedia.org/wikipedia/commons/c/c3/BarneyOldfieldHenryFord.jpg</a:t>
            </a:r>
            <a:r>
              <a:rPr lang="en-GB" sz="900" dirty="0"/>
              <a:t> </a:t>
            </a:r>
          </a:p>
        </p:txBody>
      </p:sp>
      <p:sp>
        <p:nvSpPr>
          <p:cNvPr id="12" name="Rectangle 80"/>
          <p:cNvSpPr>
            <a:spLocks noChangeArrowheads="1"/>
          </p:cNvSpPr>
          <p:nvPr/>
        </p:nvSpPr>
        <p:spPr bwMode="auto">
          <a:xfrm>
            <a:off x="3393192" y="2652677"/>
            <a:ext cx="5293608" cy="645992"/>
          </a:xfrm>
          <a:prstGeom prst="rect">
            <a:avLst/>
          </a:prstGeom>
          <a:solidFill>
            <a:schemeClr val="accent4"/>
          </a:solidFill>
          <a:ln w="19050">
            <a:noFill/>
            <a:miter lim="800000"/>
            <a:headEnd/>
            <a:tailEnd/>
          </a:ln>
          <a:extLst/>
        </p:spPr>
        <p:txBody>
          <a:bodyPr wrap="none" lIns="828000" tIns="72000" rIns="108000" bIns="72000" anchor="ctr">
            <a:noAutofit/>
          </a:bodyPr>
          <a:lstStyle/>
          <a:p>
            <a:pPr eaLnBrk="0" hangingPunct="0">
              <a:buClrTx/>
              <a:buFontTx/>
              <a:buNone/>
            </a:pPr>
            <a:r>
              <a:rPr lang="en-GB" altLang="en-US" sz="1400" spc="-20" dirty="0">
                <a:solidFill>
                  <a:schemeClr val="accent5"/>
                </a:solidFill>
              </a:rPr>
              <a:t>Identifying delays</a:t>
            </a:r>
          </a:p>
        </p:txBody>
      </p:sp>
      <p:sp>
        <p:nvSpPr>
          <p:cNvPr id="13" name="Rectangle 80"/>
          <p:cNvSpPr>
            <a:spLocks noChangeArrowheads="1"/>
          </p:cNvSpPr>
          <p:nvPr/>
        </p:nvSpPr>
        <p:spPr bwMode="auto">
          <a:xfrm>
            <a:off x="3393192" y="3400163"/>
            <a:ext cx="5293608" cy="645992"/>
          </a:xfrm>
          <a:prstGeom prst="rect">
            <a:avLst/>
          </a:prstGeom>
          <a:solidFill>
            <a:schemeClr val="accent4"/>
          </a:solidFill>
          <a:ln w="19050">
            <a:noFill/>
            <a:miter lim="800000"/>
            <a:headEnd/>
            <a:tailEnd/>
          </a:ln>
          <a:extLst/>
        </p:spPr>
        <p:txBody>
          <a:bodyPr wrap="none" lIns="828000" tIns="72000" rIns="108000" bIns="72000" anchor="ctr">
            <a:noAutofit/>
          </a:bodyPr>
          <a:lstStyle/>
          <a:p>
            <a:pPr eaLnBrk="0" hangingPunct="0">
              <a:buClrTx/>
              <a:buFontTx/>
              <a:buNone/>
            </a:pPr>
            <a:r>
              <a:rPr lang="en-GB" altLang="en-US" sz="1400" b="1" spc="-20" dirty="0">
                <a:solidFill>
                  <a:schemeClr val="accent5"/>
                </a:solidFill>
              </a:rPr>
              <a:t>Identifying non-value added activities</a:t>
            </a:r>
          </a:p>
        </p:txBody>
      </p:sp>
      <p:sp>
        <p:nvSpPr>
          <p:cNvPr id="14" name="Rectangle 80"/>
          <p:cNvSpPr>
            <a:spLocks noChangeArrowheads="1"/>
          </p:cNvSpPr>
          <p:nvPr/>
        </p:nvSpPr>
        <p:spPr bwMode="auto">
          <a:xfrm>
            <a:off x="3393192" y="4147649"/>
            <a:ext cx="5293608" cy="645992"/>
          </a:xfrm>
          <a:prstGeom prst="rect">
            <a:avLst/>
          </a:prstGeom>
          <a:solidFill>
            <a:schemeClr val="accent4"/>
          </a:solidFill>
          <a:ln w="19050">
            <a:noFill/>
            <a:miter lim="800000"/>
            <a:headEnd/>
            <a:tailEnd/>
          </a:ln>
          <a:extLst/>
        </p:spPr>
        <p:txBody>
          <a:bodyPr wrap="none" lIns="828000" tIns="72000" rIns="108000" bIns="72000" anchor="ctr">
            <a:noAutofit/>
          </a:bodyPr>
          <a:lstStyle/>
          <a:p>
            <a:pPr eaLnBrk="0" hangingPunct="0">
              <a:buClrTx/>
              <a:buFontTx/>
              <a:buNone/>
            </a:pPr>
            <a:r>
              <a:rPr lang="en-US" altLang="en-US" sz="1400" spc="-20" dirty="0">
                <a:solidFill>
                  <a:schemeClr val="accent5"/>
                </a:solidFill>
              </a:rPr>
              <a:t>Constantly reducing delays and valueless activities</a:t>
            </a:r>
          </a:p>
        </p:txBody>
      </p:sp>
      <p:sp>
        <p:nvSpPr>
          <p:cNvPr id="15" name="Rectangle 80"/>
          <p:cNvSpPr>
            <a:spLocks noChangeArrowheads="1"/>
          </p:cNvSpPr>
          <p:nvPr/>
        </p:nvSpPr>
        <p:spPr bwMode="auto">
          <a:xfrm>
            <a:off x="3393192" y="4895134"/>
            <a:ext cx="5293608" cy="645992"/>
          </a:xfrm>
          <a:prstGeom prst="rect">
            <a:avLst/>
          </a:prstGeom>
          <a:solidFill>
            <a:schemeClr val="accent4"/>
          </a:solidFill>
          <a:ln w="19050">
            <a:noFill/>
            <a:miter lim="800000"/>
            <a:headEnd/>
            <a:tailEnd/>
          </a:ln>
          <a:extLst/>
        </p:spPr>
        <p:txBody>
          <a:bodyPr wrap="none" lIns="828000" tIns="72000" rIns="108000" bIns="72000" anchor="ctr">
            <a:noAutofit/>
          </a:bodyPr>
          <a:lstStyle/>
          <a:p>
            <a:pPr eaLnBrk="0" hangingPunct="0">
              <a:buClrTx/>
              <a:buFontTx/>
              <a:buNone/>
            </a:pPr>
            <a:r>
              <a:rPr lang="en-US" altLang="en-US" sz="1400" b="1" spc="-20" dirty="0">
                <a:solidFill>
                  <a:schemeClr val="accent5"/>
                </a:solidFill>
              </a:rPr>
              <a:t>Reducing waste and keeping a low inventory</a:t>
            </a:r>
          </a:p>
        </p:txBody>
      </p:sp>
      <p:grpSp>
        <p:nvGrpSpPr>
          <p:cNvPr id="24" name="Group 23"/>
          <p:cNvGrpSpPr/>
          <p:nvPr/>
        </p:nvGrpSpPr>
        <p:grpSpPr>
          <a:xfrm>
            <a:off x="3208316" y="1841141"/>
            <a:ext cx="805657" cy="773907"/>
            <a:chOff x="3336134" y="2007395"/>
            <a:chExt cx="805657" cy="773907"/>
          </a:xfrm>
        </p:grpSpPr>
        <p:grpSp>
          <p:nvGrpSpPr>
            <p:cNvPr id="23" name="Group 22"/>
            <p:cNvGrpSpPr/>
            <p:nvPr/>
          </p:nvGrpSpPr>
          <p:grpSpPr>
            <a:xfrm>
              <a:off x="3336134" y="2007395"/>
              <a:ext cx="805657" cy="773907"/>
              <a:chOff x="3336134" y="2007395"/>
              <a:chExt cx="805657" cy="773907"/>
            </a:xfrm>
          </p:grpSpPr>
          <p:sp>
            <p:nvSpPr>
              <p:cNvPr id="19" name="Oval 18"/>
              <p:cNvSpPr/>
              <p:nvPr/>
            </p:nvSpPr>
            <p:spPr>
              <a:xfrm>
                <a:off x="3367884" y="2007395"/>
                <a:ext cx="773907" cy="773907"/>
              </a:xfrm>
              <a:prstGeom prst="ellipse">
                <a:avLst/>
              </a:prstGeom>
              <a:solidFill>
                <a:schemeClr val="bg1"/>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Rectangle 21"/>
              <p:cNvSpPr/>
              <p:nvPr/>
            </p:nvSpPr>
            <p:spPr>
              <a:xfrm>
                <a:off x="3336134" y="2038350"/>
                <a:ext cx="283366" cy="716756"/>
              </a:xfrm>
              <a:prstGeom prst="rect">
                <a:avLst/>
              </a:prstGeom>
              <a:solidFill>
                <a:schemeClr val="bg1"/>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7" name="Oval 16"/>
            <p:cNvSpPr/>
            <p:nvPr/>
          </p:nvSpPr>
          <p:spPr>
            <a:xfrm>
              <a:off x="3417087" y="2088348"/>
              <a:ext cx="612000" cy="612000"/>
            </a:xfrm>
            <a:prstGeom prst="ellipse">
              <a:avLst/>
            </a:prstGeom>
            <a:solidFill>
              <a:schemeClr val="bg1"/>
            </a:solid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26" name="Group 25"/>
          <p:cNvGrpSpPr/>
          <p:nvPr/>
        </p:nvGrpSpPr>
        <p:grpSpPr>
          <a:xfrm>
            <a:off x="3208316" y="2588852"/>
            <a:ext cx="805657" cy="773907"/>
            <a:chOff x="3336134" y="2007395"/>
            <a:chExt cx="805657" cy="773907"/>
          </a:xfrm>
        </p:grpSpPr>
        <p:grpSp>
          <p:nvGrpSpPr>
            <p:cNvPr id="27" name="Group 26"/>
            <p:cNvGrpSpPr/>
            <p:nvPr/>
          </p:nvGrpSpPr>
          <p:grpSpPr>
            <a:xfrm>
              <a:off x="3336134" y="2007395"/>
              <a:ext cx="805657" cy="773907"/>
              <a:chOff x="3336134" y="2007395"/>
              <a:chExt cx="805657" cy="773907"/>
            </a:xfrm>
          </p:grpSpPr>
          <p:sp>
            <p:nvSpPr>
              <p:cNvPr id="29" name="Oval 28"/>
              <p:cNvSpPr/>
              <p:nvPr/>
            </p:nvSpPr>
            <p:spPr>
              <a:xfrm>
                <a:off x="3367884" y="2007395"/>
                <a:ext cx="773907" cy="773907"/>
              </a:xfrm>
              <a:prstGeom prst="ellipse">
                <a:avLst/>
              </a:prstGeom>
              <a:solidFill>
                <a:schemeClr val="bg1"/>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Rectangle 29"/>
              <p:cNvSpPr/>
              <p:nvPr/>
            </p:nvSpPr>
            <p:spPr>
              <a:xfrm>
                <a:off x="3336134" y="2038350"/>
                <a:ext cx="283366" cy="716756"/>
              </a:xfrm>
              <a:prstGeom prst="rect">
                <a:avLst/>
              </a:prstGeom>
              <a:solidFill>
                <a:schemeClr val="bg1"/>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8" name="Oval 27"/>
            <p:cNvSpPr/>
            <p:nvPr/>
          </p:nvSpPr>
          <p:spPr>
            <a:xfrm>
              <a:off x="3417087" y="2088348"/>
              <a:ext cx="612000" cy="612000"/>
            </a:xfrm>
            <a:prstGeom prst="ellipse">
              <a:avLst/>
            </a:prstGeom>
            <a:solidFill>
              <a:schemeClr val="bg1"/>
            </a:solid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31" name="Group 30"/>
          <p:cNvGrpSpPr/>
          <p:nvPr/>
        </p:nvGrpSpPr>
        <p:grpSpPr>
          <a:xfrm>
            <a:off x="3208316" y="3336205"/>
            <a:ext cx="805657" cy="773907"/>
            <a:chOff x="3336134" y="2007395"/>
            <a:chExt cx="805657" cy="773907"/>
          </a:xfrm>
        </p:grpSpPr>
        <p:grpSp>
          <p:nvGrpSpPr>
            <p:cNvPr id="32" name="Group 31"/>
            <p:cNvGrpSpPr/>
            <p:nvPr/>
          </p:nvGrpSpPr>
          <p:grpSpPr>
            <a:xfrm>
              <a:off x="3336134" y="2007395"/>
              <a:ext cx="805657" cy="773907"/>
              <a:chOff x="3336134" y="2007395"/>
              <a:chExt cx="805657" cy="773907"/>
            </a:xfrm>
          </p:grpSpPr>
          <p:sp>
            <p:nvSpPr>
              <p:cNvPr id="34" name="Oval 33"/>
              <p:cNvSpPr/>
              <p:nvPr/>
            </p:nvSpPr>
            <p:spPr>
              <a:xfrm>
                <a:off x="3367884" y="2007395"/>
                <a:ext cx="773907" cy="773907"/>
              </a:xfrm>
              <a:prstGeom prst="ellipse">
                <a:avLst/>
              </a:prstGeom>
              <a:solidFill>
                <a:schemeClr val="bg1"/>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Rectangle 34"/>
              <p:cNvSpPr/>
              <p:nvPr/>
            </p:nvSpPr>
            <p:spPr>
              <a:xfrm>
                <a:off x="3336134" y="2038350"/>
                <a:ext cx="283366" cy="716756"/>
              </a:xfrm>
              <a:prstGeom prst="rect">
                <a:avLst/>
              </a:prstGeom>
              <a:solidFill>
                <a:schemeClr val="bg1"/>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3" name="Oval 32"/>
            <p:cNvSpPr/>
            <p:nvPr/>
          </p:nvSpPr>
          <p:spPr>
            <a:xfrm>
              <a:off x="3417087" y="2088348"/>
              <a:ext cx="612000" cy="612000"/>
            </a:xfrm>
            <a:prstGeom prst="ellipse">
              <a:avLst/>
            </a:prstGeom>
            <a:solidFill>
              <a:schemeClr val="bg1"/>
            </a:solid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36" name="Group 35"/>
          <p:cNvGrpSpPr/>
          <p:nvPr/>
        </p:nvGrpSpPr>
        <p:grpSpPr>
          <a:xfrm>
            <a:off x="3208316" y="4083691"/>
            <a:ext cx="805657" cy="773907"/>
            <a:chOff x="3336134" y="2007395"/>
            <a:chExt cx="805657" cy="773907"/>
          </a:xfrm>
        </p:grpSpPr>
        <p:grpSp>
          <p:nvGrpSpPr>
            <p:cNvPr id="37" name="Group 36"/>
            <p:cNvGrpSpPr/>
            <p:nvPr/>
          </p:nvGrpSpPr>
          <p:grpSpPr>
            <a:xfrm>
              <a:off x="3336134" y="2007395"/>
              <a:ext cx="805657" cy="773907"/>
              <a:chOff x="3336134" y="2007395"/>
              <a:chExt cx="805657" cy="773907"/>
            </a:xfrm>
          </p:grpSpPr>
          <p:sp>
            <p:nvSpPr>
              <p:cNvPr id="39" name="Oval 38"/>
              <p:cNvSpPr/>
              <p:nvPr/>
            </p:nvSpPr>
            <p:spPr>
              <a:xfrm>
                <a:off x="3367884" y="2007395"/>
                <a:ext cx="773907" cy="773907"/>
              </a:xfrm>
              <a:prstGeom prst="ellipse">
                <a:avLst/>
              </a:prstGeom>
              <a:solidFill>
                <a:schemeClr val="bg1"/>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Rectangle 39"/>
              <p:cNvSpPr/>
              <p:nvPr/>
            </p:nvSpPr>
            <p:spPr>
              <a:xfrm>
                <a:off x="3336134" y="2038350"/>
                <a:ext cx="283366" cy="716756"/>
              </a:xfrm>
              <a:prstGeom prst="rect">
                <a:avLst/>
              </a:prstGeom>
              <a:solidFill>
                <a:schemeClr val="bg1"/>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8" name="Oval 37"/>
            <p:cNvSpPr/>
            <p:nvPr/>
          </p:nvSpPr>
          <p:spPr>
            <a:xfrm>
              <a:off x="3417087" y="2088348"/>
              <a:ext cx="612000" cy="612000"/>
            </a:xfrm>
            <a:prstGeom prst="ellipse">
              <a:avLst/>
            </a:prstGeom>
            <a:solidFill>
              <a:schemeClr val="bg1"/>
            </a:solid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41" name="Group 40"/>
          <p:cNvGrpSpPr/>
          <p:nvPr/>
        </p:nvGrpSpPr>
        <p:grpSpPr>
          <a:xfrm>
            <a:off x="3208316" y="4825250"/>
            <a:ext cx="805657" cy="773907"/>
            <a:chOff x="3336134" y="2007395"/>
            <a:chExt cx="805657" cy="773907"/>
          </a:xfrm>
        </p:grpSpPr>
        <p:grpSp>
          <p:nvGrpSpPr>
            <p:cNvPr id="42" name="Group 41"/>
            <p:cNvGrpSpPr/>
            <p:nvPr/>
          </p:nvGrpSpPr>
          <p:grpSpPr>
            <a:xfrm>
              <a:off x="3336134" y="2007395"/>
              <a:ext cx="805657" cy="773907"/>
              <a:chOff x="3336134" y="2007395"/>
              <a:chExt cx="805657" cy="773907"/>
            </a:xfrm>
          </p:grpSpPr>
          <p:sp>
            <p:nvSpPr>
              <p:cNvPr id="44" name="Oval 43"/>
              <p:cNvSpPr/>
              <p:nvPr/>
            </p:nvSpPr>
            <p:spPr>
              <a:xfrm>
                <a:off x="3367884" y="2007395"/>
                <a:ext cx="773907" cy="773907"/>
              </a:xfrm>
              <a:prstGeom prst="ellipse">
                <a:avLst/>
              </a:prstGeom>
              <a:solidFill>
                <a:schemeClr val="bg1"/>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Rectangle 44"/>
              <p:cNvSpPr/>
              <p:nvPr/>
            </p:nvSpPr>
            <p:spPr>
              <a:xfrm>
                <a:off x="3336134" y="2038350"/>
                <a:ext cx="283366" cy="716756"/>
              </a:xfrm>
              <a:prstGeom prst="rect">
                <a:avLst/>
              </a:prstGeom>
              <a:solidFill>
                <a:schemeClr val="bg1"/>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3" name="Oval 42"/>
            <p:cNvSpPr/>
            <p:nvPr/>
          </p:nvSpPr>
          <p:spPr>
            <a:xfrm>
              <a:off x="3417087" y="2088348"/>
              <a:ext cx="612000" cy="612000"/>
            </a:xfrm>
            <a:prstGeom prst="ellipse">
              <a:avLst/>
            </a:prstGeom>
            <a:solidFill>
              <a:schemeClr val="bg1"/>
            </a:solid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25" name="Group 5"/>
          <p:cNvGrpSpPr>
            <a:grpSpLocks noChangeAspect="1"/>
          </p:cNvGrpSpPr>
          <p:nvPr/>
        </p:nvGrpSpPr>
        <p:grpSpPr bwMode="auto">
          <a:xfrm>
            <a:off x="3401267" y="2776596"/>
            <a:ext cx="402408" cy="441282"/>
            <a:chOff x="1468" y="611"/>
            <a:chExt cx="2826" cy="3099"/>
          </a:xfrm>
          <a:solidFill>
            <a:schemeClr val="accent1"/>
          </a:solidFill>
        </p:grpSpPr>
        <p:sp>
          <p:nvSpPr>
            <p:cNvPr id="47" name="Freeform 6"/>
            <p:cNvSpPr>
              <a:spLocks/>
            </p:cNvSpPr>
            <p:nvPr/>
          </p:nvSpPr>
          <p:spPr bwMode="auto">
            <a:xfrm>
              <a:off x="1468" y="611"/>
              <a:ext cx="2826" cy="3099"/>
            </a:xfrm>
            <a:custGeom>
              <a:avLst/>
              <a:gdLst>
                <a:gd name="T0" fmla="*/ 1083 w 1196"/>
                <a:gd name="T1" fmla="*/ 249 h 1312"/>
                <a:gd name="T2" fmla="*/ 1068 w 1196"/>
                <a:gd name="T3" fmla="*/ 230 h 1312"/>
                <a:gd name="T4" fmla="*/ 1053 w 1196"/>
                <a:gd name="T5" fmla="*/ 211 h 1312"/>
                <a:gd name="T6" fmla="*/ 973 w 1196"/>
                <a:gd name="T7" fmla="*/ 133 h 1312"/>
                <a:gd name="T8" fmla="*/ 954 w 1196"/>
                <a:gd name="T9" fmla="*/ 118 h 1312"/>
                <a:gd name="T10" fmla="*/ 934 w 1196"/>
                <a:gd name="T11" fmla="*/ 104 h 1312"/>
                <a:gd name="T12" fmla="*/ 717 w 1196"/>
                <a:gd name="T13" fmla="*/ 12 h 1312"/>
                <a:gd name="T14" fmla="*/ 693 w 1196"/>
                <a:gd name="T15" fmla="*/ 8 h 1312"/>
                <a:gd name="T16" fmla="*/ 669 w 1196"/>
                <a:gd name="T17" fmla="*/ 4 h 1312"/>
                <a:gd name="T18" fmla="*/ 598 w 1196"/>
                <a:gd name="T19" fmla="*/ 0 h 1312"/>
                <a:gd name="T20" fmla="*/ 527 w 1196"/>
                <a:gd name="T21" fmla="*/ 4 h 1312"/>
                <a:gd name="T22" fmla="*/ 503 w 1196"/>
                <a:gd name="T23" fmla="*/ 8 h 1312"/>
                <a:gd name="T24" fmla="*/ 479 w 1196"/>
                <a:gd name="T25" fmla="*/ 12 h 1312"/>
                <a:gd name="T26" fmla="*/ 0 w 1196"/>
                <a:gd name="T27" fmla="*/ 598 h 1312"/>
                <a:gd name="T28" fmla="*/ 185 w 1196"/>
                <a:gd name="T29" fmla="*/ 1029 h 1312"/>
                <a:gd name="T30" fmla="*/ 315 w 1196"/>
                <a:gd name="T31" fmla="*/ 928 h 1312"/>
                <a:gd name="T32" fmla="*/ 163 w 1196"/>
                <a:gd name="T33" fmla="*/ 598 h 1312"/>
                <a:gd name="T34" fmla="*/ 598 w 1196"/>
                <a:gd name="T35" fmla="*/ 163 h 1312"/>
                <a:gd name="T36" fmla="*/ 1033 w 1196"/>
                <a:gd name="T37" fmla="*/ 598 h 1312"/>
                <a:gd name="T38" fmla="*/ 635 w 1196"/>
                <a:gd name="T39" fmla="*/ 1031 h 1312"/>
                <a:gd name="T40" fmla="*/ 635 w 1196"/>
                <a:gd name="T41" fmla="*/ 959 h 1312"/>
                <a:gd name="T42" fmla="*/ 635 w 1196"/>
                <a:gd name="T43" fmla="*/ 923 h 1312"/>
                <a:gd name="T44" fmla="*/ 620 w 1196"/>
                <a:gd name="T45" fmla="*/ 897 h 1312"/>
                <a:gd name="T46" fmla="*/ 591 w 1196"/>
                <a:gd name="T47" fmla="*/ 899 h 1312"/>
                <a:gd name="T48" fmla="*/ 330 w 1196"/>
                <a:gd name="T49" fmla="*/ 1080 h 1312"/>
                <a:gd name="T50" fmla="*/ 318 w 1196"/>
                <a:gd name="T51" fmla="*/ 1103 h 1312"/>
                <a:gd name="T52" fmla="*/ 330 w 1196"/>
                <a:gd name="T53" fmla="*/ 1127 h 1312"/>
                <a:gd name="T54" fmla="*/ 591 w 1196"/>
                <a:gd name="T55" fmla="*/ 1307 h 1312"/>
                <a:gd name="T56" fmla="*/ 607 w 1196"/>
                <a:gd name="T57" fmla="*/ 1312 h 1312"/>
                <a:gd name="T58" fmla="*/ 620 w 1196"/>
                <a:gd name="T59" fmla="*/ 1309 h 1312"/>
                <a:gd name="T60" fmla="*/ 635 w 1196"/>
                <a:gd name="T61" fmla="*/ 1284 h 1312"/>
                <a:gd name="T62" fmla="*/ 635 w 1196"/>
                <a:gd name="T63" fmla="*/ 1266 h 1312"/>
                <a:gd name="T64" fmla="*/ 635 w 1196"/>
                <a:gd name="T65" fmla="*/ 1194 h 1312"/>
                <a:gd name="T66" fmla="*/ 1196 w 1196"/>
                <a:gd name="T67" fmla="*/ 598 h 1312"/>
                <a:gd name="T68" fmla="*/ 1083 w 1196"/>
                <a:gd name="T69" fmla="*/ 249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96" h="1312">
                  <a:moveTo>
                    <a:pt x="1083" y="249"/>
                  </a:moveTo>
                  <a:cubicBezTo>
                    <a:pt x="1078" y="242"/>
                    <a:pt x="1073" y="236"/>
                    <a:pt x="1068" y="230"/>
                  </a:cubicBezTo>
                  <a:cubicBezTo>
                    <a:pt x="1063" y="223"/>
                    <a:pt x="1058" y="217"/>
                    <a:pt x="1053" y="211"/>
                  </a:cubicBezTo>
                  <a:cubicBezTo>
                    <a:pt x="1029" y="182"/>
                    <a:pt x="1002" y="156"/>
                    <a:pt x="973" y="133"/>
                  </a:cubicBezTo>
                  <a:cubicBezTo>
                    <a:pt x="967" y="128"/>
                    <a:pt x="960" y="123"/>
                    <a:pt x="954" y="118"/>
                  </a:cubicBezTo>
                  <a:cubicBezTo>
                    <a:pt x="947" y="113"/>
                    <a:pt x="941" y="108"/>
                    <a:pt x="934" y="104"/>
                  </a:cubicBezTo>
                  <a:cubicBezTo>
                    <a:pt x="869" y="60"/>
                    <a:pt x="796" y="28"/>
                    <a:pt x="717" y="12"/>
                  </a:cubicBezTo>
                  <a:cubicBezTo>
                    <a:pt x="709" y="10"/>
                    <a:pt x="701" y="9"/>
                    <a:pt x="693" y="8"/>
                  </a:cubicBezTo>
                  <a:cubicBezTo>
                    <a:pt x="685" y="6"/>
                    <a:pt x="677" y="5"/>
                    <a:pt x="669" y="4"/>
                  </a:cubicBezTo>
                  <a:cubicBezTo>
                    <a:pt x="646" y="1"/>
                    <a:pt x="622" y="0"/>
                    <a:pt x="598" y="0"/>
                  </a:cubicBezTo>
                  <a:cubicBezTo>
                    <a:pt x="574" y="0"/>
                    <a:pt x="550" y="1"/>
                    <a:pt x="527" y="4"/>
                  </a:cubicBezTo>
                  <a:cubicBezTo>
                    <a:pt x="519" y="5"/>
                    <a:pt x="511" y="6"/>
                    <a:pt x="503" y="8"/>
                  </a:cubicBezTo>
                  <a:cubicBezTo>
                    <a:pt x="495" y="9"/>
                    <a:pt x="487" y="10"/>
                    <a:pt x="479" y="12"/>
                  </a:cubicBezTo>
                  <a:cubicBezTo>
                    <a:pt x="206" y="67"/>
                    <a:pt x="0" y="309"/>
                    <a:pt x="0" y="598"/>
                  </a:cubicBezTo>
                  <a:cubicBezTo>
                    <a:pt x="0" y="767"/>
                    <a:pt x="71" y="920"/>
                    <a:pt x="185" y="1029"/>
                  </a:cubicBezTo>
                  <a:cubicBezTo>
                    <a:pt x="315" y="928"/>
                    <a:pt x="315" y="928"/>
                    <a:pt x="315" y="928"/>
                  </a:cubicBezTo>
                  <a:cubicBezTo>
                    <a:pt x="222" y="848"/>
                    <a:pt x="163" y="730"/>
                    <a:pt x="163" y="598"/>
                  </a:cubicBezTo>
                  <a:cubicBezTo>
                    <a:pt x="163" y="358"/>
                    <a:pt x="358" y="163"/>
                    <a:pt x="598" y="163"/>
                  </a:cubicBezTo>
                  <a:cubicBezTo>
                    <a:pt x="838" y="163"/>
                    <a:pt x="1033" y="358"/>
                    <a:pt x="1033" y="598"/>
                  </a:cubicBezTo>
                  <a:cubicBezTo>
                    <a:pt x="1033" y="825"/>
                    <a:pt x="858" y="1012"/>
                    <a:pt x="635" y="1031"/>
                  </a:cubicBezTo>
                  <a:cubicBezTo>
                    <a:pt x="635" y="959"/>
                    <a:pt x="635" y="959"/>
                    <a:pt x="635" y="959"/>
                  </a:cubicBezTo>
                  <a:cubicBezTo>
                    <a:pt x="635" y="923"/>
                    <a:pt x="635" y="923"/>
                    <a:pt x="635" y="923"/>
                  </a:cubicBezTo>
                  <a:cubicBezTo>
                    <a:pt x="635" y="912"/>
                    <a:pt x="630" y="902"/>
                    <a:pt x="620" y="897"/>
                  </a:cubicBezTo>
                  <a:cubicBezTo>
                    <a:pt x="611" y="892"/>
                    <a:pt x="599" y="893"/>
                    <a:pt x="591" y="899"/>
                  </a:cubicBezTo>
                  <a:cubicBezTo>
                    <a:pt x="330" y="1080"/>
                    <a:pt x="330" y="1080"/>
                    <a:pt x="330" y="1080"/>
                  </a:cubicBezTo>
                  <a:cubicBezTo>
                    <a:pt x="322" y="1085"/>
                    <a:pt x="318" y="1094"/>
                    <a:pt x="318" y="1103"/>
                  </a:cubicBezTo>
                  <a:cubicBezTo>
                    <a:pt x="318" y="1113"/>
                    <a:pt x="322" y="1121"/>
                    <a:pt x="330" y="1127"/>
                  </a:cubicBezTo>
                  <a:cubicBezTo>
                    <a:pt x="591" y="1307"/>
                    <a:pt x="591" y="1307"/>
                    <a:pt x="591" y="1307"/>
                  </a:cubicBezTo>
                  <a:cubicBezTo>
                    <a:pt x="596" y="1311"/>
                    <a:pt x="601" y="1312"/>
                    <a:pt x="607" y="1312"/>
                  </a:cubicBezTo>
                  <a:cubicBezTo>
                    <a:pt x="611" y="1312"/>
                    <a:pt x="616" y="1311"/>
                    <a:pt x="620" y="1309"/>
                  </a:cubicBezTo>
                  <a:cubicBezTo>
                    <a:pt x="630" y="1304"/>
                    <a:pt x="635" y="1295"/>
                    <a:pt x="635" y="1284"/>
                  </a:cubicBezTo>
                  <a:cubicBezTo>
                    <a:pt x="635" y="1266"/>
                    <a:pt x="635" y="1266"/>
                    <a:pt x="635" y="1266"/>
                  </a:cubicBezTo>
                  <a:cubicBezTo>
                    <a:pt x="635" y="1194"/>
                    <a:pt x="635" y="1194"/>
                    <a:pt x="635" y="1194"/>
                  </a:cubicBezTo>
                  <a:cubicBezTo>
                    <a:pt x="948" y="1175"/>
                    <a:pt x="1196" y="915"/>
                    <a:pt x="1196" y="598"/>
                  </a:cubicBezTo>
                  <a:cubicBezTo>
                    <a:pt x="1196" y="468"/>
                    <a:pt x="1154" y="347"/>
                    <a:pt x="1083" y="2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7"/>
            <p:cNvSpPr>
              <a:spLocks/>
            </p:cNvSpPr>
            <p:nvPr/>
          </p:nvSpPr>
          <p:spPr bwMode="auto">
            <a:xfrm>
              <a:off x="2614" y="1178"/>
              <a:ext cx="929" cy="1113"/>
            </a:xfrm>
            <a:custGeom>
              <a:avLst/>
              <a:gdLst>
                <a:gd name="T0" fmla="*/ 226 w 393"/>
                <a:gd name="T1" fmla="*/ 367 h 471"/>
                <a:gd name="T2" fmla="*/ 368 w 393"/>
                <a:gd name="T3" fmla="*/ 316 h 471"/>
                <a:gd name="T4" fmla="*/ 389 w 393"/>
                <a:gd name="T5" fmla="*/ 277 h 471"/>
                <a:gd name="T6" fmla="*/ 349 w 393"/>
                <a:gd name="T7" fmla="*/ 253 h 471"/>
                <a:gd name="T8" fmla="*/ 203 w 393"/>
                <a:gd name="T9" fmla="*/ 289 h 471"/>
                <a:gd name="T10" fmla="*/ 165 w 393"/>
                <a:gd name="T11" fmla="*/ 257 h 471"/>
                <a:gd name="T12" fmla="*/ 153 w 393"/>
                <a:gd name="T13" fmla="*/ 40 h 471"/>
                <a:gd name="T14" fmla="*/ 114 w 393"/>
                <a:gd name="T15" fmla="*/ 1 h 471"/>
                <a:gd name="T16" fmla="*/ 71 w 393"/>
                <a:gd name="T17" fmla="*/ 40 h 471"/>
                <a:gd name="T18" fmla="*/ 61 w 393"/>
                <a:gd name="T19" fmla="*/ 257 h 471"/>
                <a:gd name="T20" fmla="*/ 0 w 393"/>
                <a:gd name="T21" fmla="*/ 358 h 471"/>
                <a:gd name="T22" fmla="*/ 113 w 393"/>
                <a:gd name="T23" fmla="*/ 471 h 471"/>
                <a:gd name="T24" fmla="*/ 226 w 393"/>
                <a:gd name="T25" fmla="*/ 36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3" h="471">
                  <a:moveTo>
                    <a:pt x="226" y="367"/>
                  </a:moveTo>
                  <a:cubicBezTo>
                    <a:pt x="368" y="316"/>
                    <a:pt x="368" y="316"/>
                    <a:pt x="368" y="316"/>
                  </a:cubicBezTo>
                  <a:cubicBezTo>
                    <a:pt x="384" y="311"/>
                    <a:pt x="393" y="294"/>
                    <a:pt x="389" y="277"/>
                  </a:cubicBezTo>
                  <a:cubicBezTo>
                    <a:pt x="385" y="260"/>
                    <a:pt x="367" y="249"/>
                    <a:pt x="349" y="253"/>
                  </a:cubicBezTo>
                  <a:cubicBezTo>
                    <a:pt x="203" y="289"/>
                    <a:pt x="203" y="289"/>
                    <a:pt x="203" y="289"/>
                  </a:cubicBezTo>
                  <a:cubicBezTo>
                    <a:pt x="193" y="276"/>
                    <a:pt x="180" y="265"/>
                    <a:pt x="165" y="257"/>
                  </a:cubicBezTo>
                  <a:cubicBezTo>
                    <a:pt x="153" y="40"/>
                    <a:pt x="153" y="40"/>
                    <a:pt x="153" y="40"/>
                  </a:cubicBezTo>
                  <a:cubicBezTo>
                    <a:pt x="152" y="19"/>
                    <a:pt x="135" y="2"/>
                    <a:pt x="114" y="1"/>
                  </a:cubicBezTo>
                  <a:cubicBezTo>
                    <a:pt x="92" y="0"/>
                    <a:pt x="72" y="18"/>
                    <a:pt x="71" y="40"/>
                  </a:cubicBezTo>
                  <a:cubicBezTo>
                    <a:pt x="61" y="257"/>
                    <a:pt x="61" y="257"/>
                    <a:pt x="61" y="257"/>
                  </a:cubicBezTo>
                  <a:cubicBezTo>
                    <a:pt x="24" y="276"/>
                    <a:pt x="0" y="314"/>
                    <a:pt x="0" y="358"/>
                  </a:cubicBezTo>
                  <a:cubicBezTo>
                    <a:pt x="0" y="420"/>
                    <a:pt x="50" y="471"/>
                    <a:pt x="113" y="471"/>
                  </a:cubicBezTo>
                  <a:cubicBezTo>
                    <a:pt x="172" y="471"/>
                    <a:pt x="221" y="425"/>
                    <a:pt x="226" y="3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9" name="Group 11"/>
          <p:cNvGrpSpPr>
            <a:grpSpLocks noChangeAspect="1"/>
          </p:cNvGrpSpPr>
          <p:nvPr/>
        </p:nvGrpSpPr>
        <p:grpSpPr bwMode="auto">
          <a:xfrm>
            <a:off x="3407936" y="2041415"/>
            <a:ext cx="379606" cy="378117"/>
            <a:chOff x="2627" y="1905"/>
            <a:chExt cx="510" cy="508"/>
          </a:xfrm>
          <a:solidFill>
            <a:schemeClr val="accent1"/>
          </a:solidFill>
        </p:grpSpPr>
        <p:sp>
          <p:nvSpPr>
            <p:cNvPr id="51" name="Freeform 12"/>
            <p:cNvSpPr>
              <a:spLocks noEditPoints="1"/>
            </p:cNvSpPr>
            <p:nvPr/>
          </p:nvSpPr>
          <p:spPr bwMode="auto">
            <a:xfrm>
              <a:off x="2670" y="1905"/>
              <a:ext cx="467" cy="213"/>
            </a:xfrm>
            <a:custGeom>
              <a:avLst/>
              <a:gdLst>
                <a:gd name="T0" fmla="*/ 134 w 198"/>
                <a:gd name="T1" fmla="*/ 26 h 90"/>
                <a:gd name="T2" fmla="*/ 66 w 198"/>
                <a:gd name="T3" fmla="*/ 18 h 90"/>
                <a:gd name="T4" fmla="*/ 0 w 198"/>
                <a:gd name="T5" fmla="*/ 86 h 90"/>
                <a:gd name="T6" fmla="*/ 1 w 198"/>
                <a:gd name="T7" fmla="*/ 89 h 90"/>
                <a:gd name="T8" fmla="*/ 4 w 198"/>
                <a:gd name="T9" fmla="*/ 90 h 90"/>
                <a:gd name="T10" fmla="*/ 31 w 198"/>
                <a:gd name="T11" fmla="*/ 89 h 90"/>
                <a:gd name="T12" fmla="*/ 34 w 198"/>
                <a:gd name="T13" fmla="*/ 87 h 90"/>
                <a:gd name="T14" fmla="*/ 75 w 198"/>
                <a:gd name="T15" fmla="*/ 49 h 90"/>
                <a:gd name="T16" fmla="*/ 117 w 198"/>
                <a:gd name="T17" fmla="*/ 54 h 90"/>
                <a:gd name="T18" fmla="*/ 119 w 198"/>
                <a:gd name="T19" fmla="*/ 56 h 90"/>
                <a:gd name="T20" fmla="*/ 119 w 198"/>
                <a:gd name="T21" fmla="*/ 59 h 90"/>
                <a:gd name="T22" fmla="*/ 106 w 198"/>
                <a:gd name="T23" fmla="*/ 81 h 90"/>
                <a:gd name="T24" fmla="*/ 106 w 198"/>
                <a:gd name="T25" fmla="*/ 84 h 90"/>
                <a:gd name="T26" fmla="*/ 109 w 198"/>
                <a:gd name="T27" fmla="*/ 86 h 90"/>
                <a:gd name="T28" fmla="*/ 195 w 198"/>
                <a:gd name="T29" fmla="*/ 83 h 90"/>
                <a:gd name="T30" fmla="*/ 198 w 198"/>
                <a:gd name="T31" fmla="*/ 81 h 90"/>
                <a:gd name="T32" fmla="*/ 198 w 198"/>
                <a:gd name="T33" fmla="*/ 78 h 90"/>
                <a:gd name="T34" fmla="*/ 157 w 198"/>
                <a:gd name="T35" fmla="*/ 2 h 90"/>
                <a:gd name="T36" fmla="*/ 155 w 198"/>
                <a:gd name="T37" fmla="*/ 0 h 90"/>
                <a:gd name="T38" fmla="*/ 152 w 198"/>
                <a:gd name="T39" fmla="*/ 2 h 90"/>
                <a:gd name="T40" fmla="*/ 138 w 198"/>
                <a:gd name="T41" fmla="*/ 25 h 90"/>
                <a:gd name="T42" fmla="*/ 134 w 198"/>
                <a:gd name="T43" fmla="*/ 26 h 90"/>
                <a:gd name="T44" fmla="*/ 182 w 198"/>
                <a:gd name="T45" fmla="*/ 68 h 90"/>
                <a:gd name="T46" fmla="*/ 180 w 198"/>
                <a:gd name="T47" fmla="*/ 74 h 90"/>
                <a:gd name="T48" fmla="*/ 174 w 198"/>
                <a:gd name="T49" fmla="*/ 72 h 90"/>
                <a:gd name="T50" fmla="*/ 150 w 198"/>
                <a:gd name="T51" fmla="*/ 27 h 90"/>
                <a:gd name="T52" fmla="*/ 152 w 198"/>
                <a:gd name="T53" fmla="*/ 20 h 90"/>
                <a:gd name="T54" fmla="*/ 158 w 198"/>
                <a:gd name="T55" fmla="*/ 22 h 90"/>
                <a:gd name="T56" fmla="*/ 182 w 198"/>
                <a:gd name="T57" fmla="*/ 6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90">
                  <a:moveTo>
                    <a:pt x="134" y="26"/>
                  </a:moveTo>
                  <a:cubicBezTo>
                    <a:pt x="113" y="15"/>
                    <a:pt x="89" y="12"/>
                    <a:pt x="66" y="18"/>
                  </a:cubicBezTo>
                  <a:cubicBezTo>
                    <a:pt x="33" y="27"/>
                    <a:pt x="8" y="53"/>
                    <a:pt x="0" y="86"/>
                  </a:cubicBezTo>
                  <a:cubicBezTo>
                    <a:pt x="0" y="87"/>
                    <a:pt x="0" y="88"/>
                    <a:pt x="1" y="89"/>
                  </a:cubicBezTo>
                  <a:cubicBezTo>
                    <a:pt x="1" y="90"/>
                    <a:pt x="2" y="90"/>
                    <a:pt x="4" y="90"/>
                  </a:cubicBezTo>
                  <a:cubicBezTo>
                    <a:pt x="31" y="89"/>
                    <a:pt x="31" y="89"/>
                    <a:pt x="31" y="89"/>
                  </a:cubicBezTo>
                  <a:cubicBezTo>
                    <a:pt x="32" y="89"/>
                    <a:pt x="33" y="88"/>
                    <a:pt x="34" y="87"/>
                  </a:cubicBezTo>
                  <a:cubicBezTo>
                    <a:pt x="40" y="68"/>
                    <a:pt x="56" y="54"/>
                    <a:pt x="75" y="49"/>
                  </a:cubicBezTo>
                  <a:cubicBezTo>
                    <a:pt x="89" y="45"/>
                    <a:pt x="104" y="47"/>
                    <a:pt x="117" y="54"/>
                  </a:cubicBezTo>
                  <a:cubicBezTo>
                    <a:pt x="118" y="54"/>
                    <a:pt x="119" y="55"/>
                    <a:pt x="119" y="56"/>
                  </a:cubicBezTo>
                  <a:cubicBezTo>
                    <a:pt x="119" y="57"/>
                    <a:pt x="119" y="58"/>
                    <a:pt x="119" y="59"/>
                  </a:cubicBezTo>
                  <a:cubicBezTo>
                    <a:pt x="106" y="81"/>
                    <a:pt x="106" y="81"/>
                    <a:pt x="106" y="81"/>
                  </a:cubicBezTo>
                  <a:cubicBezTo>
                    <a:pt x="105" y="82"/>
                    <a:pt x="105" y="83"/>
                    <a:pt x="106" y="84"/>
                  </a:cubicBezTo>
                  <a:cubicBezTo>
                    <a:pt x="107" y="86"/>
                    <a:pt x="108" y="86"/>
                    <a:pt x="109" y="86"/>
                  </a:cubicBezTo>
                  <a:cubicBezTo>
                    <a:pt x="195" y="83"/>
                    <a:pt x="195" y="83"/>
                    <a:pt x="195" y="83"/>
                  </a:cubicBezTo>
                  <a:cubicBezTo>
                    <a:pt x="196" y="83"/>
                    <a:pt x="197" y="82"/>
                    <a:pt x="198" y="81"/>
                  </a:cubicBezTo>
                  <a:cubicBezTo>
                    <a:pt x="198" y="80"/>
                    <a:pt x="198" y="79"/>
                    <a:pt x="198" y="78"/>
                  </a:cubicBezTo>
                  <a:cubicBezTo>
                    <a:pt x="157" y="2"/>
                    <a:pt x="157" y="2"/>
                    <a:pt x="157" y="2"/>
                  </a:cubicBezTo>
                  <a:cubicBezTo>
                    <a:pt x="157" y="0"/>
                    <a:pt x="156" y="0"/>
                    <a:pt x="155" y="0"/>
                  </a:cubicBezTo>
                  <a:cubicBezTo>
                    <a:pt x="153" y="0"/>
                    <a:pt x="152" y="0"/>
                    <a:pt x="152" y="2"/>
                  </a:cubicBezTo>
                  <a:cubicBezTo>
                    <a:pt x="138" y="25"/>
                    <a:pt x="138" y="25"/>
                    <a:pt x="138" y="25"/>
                  </a:cubicBezTo>
                  <a:cubicBezTo>
                    <a:pt x="137" y="26"/>
                    <a:pt x="135" y="27"/>
                    <a:pt x="134" y="26"/>
                  </a:cubicBezTo>
                  <a:close/>
                  <a:moveTo>
                    <a:pt x="182" y="68"/>
                  </a:moveTo>
                  <a:cubicBezTo>
                    <a:pt x="183" y="70"/>
                    <a:pt x="182" y="73"/>
                    <a:pt x="180" y="74"/>
                  </a:cubicBezTo>
                  <a:cubicBezTo>
                    <a:pt x="178" y="75"/>
                    <a:pt x="175" y="74"/>
                    <a:pt x="174" y="72"/>
                  </a:cubicBezTo>
                  <a:cubicBezTo>
                    <a:pt x="150" y="27"/>
                    <a:pt x="150" y="27"/>
                    <a:pt x="150" y="27"/>
                  </a:cubicBezTo>
                  <a:cubicBezTo>
                    <a:pt x="149" y="24"/>
                    <a:pt x="150" y="22"/>
                    <a:pt x="152" y="20"/>
                  </a:cubicBezTo>
                  <a:cubicBezTo>
                    <a:pt x="154" y="19"/>
                    <a:pt x="157" y="20"/>
                    <a:pt x="158" y="22"/>
                  </a:cubicBezTo>
                  <a:cubicBezTo>
                    <a:pt x="182" y="68"/>
                    <a:pt x="182" y="68"/>
                    <a:pt x="182"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3"/>
            <p:cNvSpPr>
              <a:spLocks noEditPoints="1"/>
            </p:cNvSpPr>
            <p:nvPr/>
          </p:nvSpPr>
          <p:spPr bwMode="auto">
            <a:xfrm>
              <a:off x="2627" y="2200"/>
              <a:ext cx="470" cy="213"/>
            </a:xfrm>
            <a:custGeom>
              <a:avLst/>
              <a:gdLst>
                <a:gd name="T0" fmla="*/ 65 w 199"/>
                <a:gd name="T1" fmla="*/ 64 h 90"/>
                <a:gd name="T2" fmla="*/ 132 w 199"/>
                <a:gd name="T3" fmla="*/ 72 h 90"/>
                <a:gd name="T4" fmla="*/ 198 w 199"/>
                <a:gd name="T5" fmla="*/ 4 h 90"/>
                <a:gd name="T6" fmla="*/ 198 w 199"/>
                <a:gd name="T7" fmla="*/ 1 h 90"/>
                <a:gd name="T8" fmla="*/ 195 w 199"/>
                <a:gd name="T9" fmla="*/ 0 h 90"/>
                <a:gd name="T10" fmla="*/ 168 w 199"/>
                <a:gd name="T11" fmla="*/ 1 h 90"/>
                <a:gd name="T12" fmla="*/ 165 w 199"/>
                <a:gd name="T13" fmla="*/ 3 h 90"/>
                <a:gd name="T14" fmla="*/ 124 w 199"/>
                <a:gd name="T15" fmla="*/ 41 h 90"/>
                <a:gd name="T16" fmla="*/ 81 w 199"/>
                <a:gd name="T17" fmla="*/ 36 h 90"/>
                <a:gd name="T18" fmla="*/ 79 w 199"/>
                <a:gd name="T19" fmla="*/ 34 h 90"/>
                <a:gd name="T20" fmla="*/ 80 w 199"/>
                <a:gd name="T21" fmla="*/ 32 h 90"/>
                <a:gd name="T22" fmla="*/ 93 w 199"/>
                <a:gd name="T23" fmla="*/ 9 h 90"/>
                <a:gd name="T24" fmla="*/ 92 w 199"/>
                <a:gd name="T25" fmla="*/ 6 h 90"/>
                <a:gd name="T26" fmla="*/ 89 w 199"/>
                <a:gd name="T27" fmla="*/ 4 h 90"/>
                <a:gd name="T28" fmla="*/ 4 w 199"/>
                <a:gd name="T29" fmla="*/ 7 h 90"/>
                <a:gd name="T30" fmla="*/ 1 w 199"/>
                <a:gd name="T31" fmla="*/ 9 h 90"/>
                <a:gd name="T32" fmla="*/ 1 w 199"/>
                <a:gd name="T33" fmla="*/ 12 h 90"/>
                <a:gd name="T34" fmla="*/ 41 w 199"/>
                <a:gd name="T35" fmla="*/ 88 h 90"/>
                <a:gd name="T36" fmla="*/ 44 w 199"/>
                <a:gd name="T37" fmla="*/ 90 h 90"/>
                <a:gd name="T38" fmla="*/ 47 w 199"/>
                <a:gd name="T39" fmla="*/ 89 h 90"/>
                <a:gd name="T40" fmla="*/ 60 w 199"/>
                <a:gd name="T41" fmla="*/ 66 h 90"/>
                <a:gd name="T42" fmla="*/ 65 w 199"/>
                <a:gd name="T43" fmla="*/ 64 h 90"/>
                <a:gd name="T44" fmla="*/ 16 w 199"/>
                <a:gd name="T45" fmla="*/ 22 h 90"/>
                <a:gd name="T46" fmla="*/ 18 w 199"/>
                <a:gd name="T47" fmla="*/ 16 h 90"/>
                <a:gd name="T48" fmla="*/ 24 w 199"/>
                <a:gd name="T49" fmla="*/ 18 h 90"/>
                <a:gd name="T50" fmla="*/ 48 w 199"/>
                <a:gd name="T51" fmla="*/ 64 h 90"/>
                <a:gd name="T52" fmla="*/ 47 w 199"/>
                <a:gd name="T53" fmla="*/ 70 h 90"/>
                <a:gd name="T54" fmla="*/ 40 w 199"/>
                <a:gd name="T55" fmla="*/ 68 h 90"/>
                <a:gd name="T56" fmla="*/ 16 w 199"/>
                <a:gd name="T57" fmla="*/ 2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9" h="90">
                  <a:moveTo>
                    <a:pt x="65" y="64"/>
                  </a:moveTo>
                  <a:cubicBezTo>
                    <a:pt x="85" y="75"/>
                    <a:pt x="110" y="78"/>
                    <a:pt x="132" y="72"/>
                  </a:cubicBezTo>
                  <a:cubicBezTo>
                    <a:pt x="165" y="63"/>
                    <a:pt x="191" y="37"/>
                    <a:pt x="198" y="4"/>
                  </a:cubicBezTo>
                  <a:cubicBezTo>
                    <a:pt x="199" y="3"/>
                    <a:pt x="198" y="2"/>
                    <a:pt x="198" y="1"/>
                  </a:cubicBezTo>
                  <a:cubicBezTo>
                    <a:pt x="197" y="0"/>
                    <a:pt x="196" y="0"/>
                    <a:pt x="195" y="0"/>
                  </a:cubicBezTo>
                  <a:cubicBezTo>
                    <a:pt x="168" y="1"/>
                    <a:pt x="168" y="1"/>
                    <a:pt x="168" y="1"/>
                  </a:cubicBezTo>
                  <a:cubicBezTo>
                    <a:pt x="166" y="1"/>
                    <a:pt x="165" y="2"/>
                    <a:pt x="165" y="3"/>
                  </a:cubicBezTo>
                  <a:cubicBezTo>
                    <a:pt x="158" y="22"/>
                    <a:pt x="143" y="36"/>
                    <a:pt x="124" y="41"/>
                  </a:cubicBezTo>
                  <a:cubicBezTo>
                    <a:pt x="110" y="45"/>
                    <a:pt x="94" y="43"/>
                    <a:pt x="81" y="36"/>
                  </a:cubicBezTo>
                  <a:cubicBezTo>
                    <a:pt x="80" y="36"/>
                    <a:pt x="80" y="35"/>
                    <a:pt x="79" y="34"/>
                  </a:cubicBezTo>
                  <a:cubicBezTo>
                    <a:pt x="79" y="33"/>
                    <a:pt x="79" y="32"/>
                    <a:pt x="80" y="32"/>
                  </a:cubicBezTo>
                  <a:cubicBezTo>
                    <a:pt x="93" y="9"/>
                    <a:pt x="93" y="9"/>
                    <a:pt x="93" y="9"/>
                  </a:cubicBezTo>
                  <a:cubicBezTo>
                    <a:pt x="93" y="8"/>
                    <a:pt x="93" y="7"/>
                    <a:pt x="92" y="6"/>
                  </a:cubicBezTo>
                  <a:cubicBezTo>
                    <a:pt x="92" y="5"/>
                    <a:pt x="91" y="4"/>
                    <a:pt x="89" y="4"/>
                  </a:cubicBezTo>
                  <a:cubicBezTo>
                    <a:pt x="4" y="7"/>
                    <a:pt x="4" y="7"/>
                    <a:pt x="4" y="7"/>
                  </a:cubicBezTo>
                  <a:cubicBezTo>
                    <a:pt x="2" y="7"/>
                    <a:pt x="1" y="8"/>
                    <a:pt x="1" y="9"/>
                  </a:cubicBezTo>
                  <a:cubicBezTo>
                    <a:pt x="0" y="10"/>
                    <a:pt x="0" y="11"/>
                    <a:pt x="1" y="12"/>
                  </a:cubicBezTo>
                  <a:cubicBezTo>
                    <a:pt x="41" y="88"/>
                    <a:pt x="41" y="88"/>
                    <a:pt x="41" y="88"/>
                  </a:cubicBezTo>
                  <a:cubicBezTo>
                    <a:pt x="42" y="90"/>
                    <a:pt x="43" y="90"/>
                    <a:pt x="44" y="90"/>
                  </a:cubicBezTo>
                  <a:cubicBezTo>
                    <a:pt x="45" y="90"/>
                    <a:pt x="46" y="90"/>
                    <a:pt x="47" y="89"/>
                  </a:cubicBezTo>
                  <a:cubicBezTo>
                    <a:pt x="60" y="66"/>
                    <a:pt x="60" y="66"/>
                    <a:pt x="60" y="66"/>
                  </a:cubicBezTo>
                  <a:cubicBezTo>
                    <a:pt x="61" y="64"/>
                    <a:pt x="63" y="63"/>
                    <a:pt x="65" y="64"/>
                  </a:cubicBezTo>
                  <a:close/>
                  <a:moveTo>
                    <a:pt x="16" y="22"/>
                  </a:moveTo>
                  <a:cubicBezTo>
                    <a:pt x="15" y="20"/>
                    <a:pt x="16" y="17"/>
                    <a:pt x="18" y="16"/>
                  </a:cubicBezTo>
                  <a:cubicBezTo>
                    <a:pt x="20" y="15"/>
                    <a:pt x="23" y="16"/>
                    <a:pt x="24" y="18"/>
                  </a:cubicBezTo>
                  <a:cubicBezTo>
                    <a:pt x="48" y="64"/>
                    <a:pt x="48" y="64"/>
                    <a:pt x="48" y="64"/>
                  </a:cubicBezTo>
                  <a:cubicBezTo>
                    <a:pt x="50" y="66"/>
                    <a:pt x="49" y="69"/>
                    <a:pt x="47" y="70"/>
                  </a:cubicBezTo>
                  <a:cubicBezTo>
                    <a:pt x="44" y="71"/>
                    <a:pt x="42" y="70"/>
                    <a:pt x="40" y="68"/>
                  </a:cubicBezTo>
                  <a:cubicBezTo>
                    <a:pt x="16" y="22"/>
                    <a:pt x="16" y="22"/>
                    <a:pt x="1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3" name="Group 17"/>
          <p:cNvGrpSpPr>
            <a:grpSpLocks noChangeAspect="1"/>
          </p:cNvGrpSpPr>
          <p:nvPr/>
        </p:nvGrpSpPr>
        <p:grpSpPr bwMode="auto">
          <a:xfrm>
            <a:off x="3379431" y="4253171"/>
            <a:ext cx="441124" cy="441343"/>
            <a:chOff x="1879" y="1159"/>
            <a:chExt cx="2011" cy="2012"/>
          </a:xfrm>
          <a:solidFill>
            <a:schemeClr val="accent1"/>
          </a:solidFill>
        </p:grpSpPr>
        <p:sp>
          <p:nvSpPr>
            <p:cNvPr id="55" name="Freeform 18"/>
            <p:cNvSpPr>
              <a:spLocks noEditPoints="1"/>
            </p:cNvSpPr>
            <p:nvPr/>
          </p:nvSpPr>
          <p:spPr bwMode="auto">
            <a:xfrm>
              <a:off x="2092" y="1371"/>
              <a:ext cx="1583" cy="1582"/>
            </a:xfrm>
            <a:custGeom>
              <a:avLst/>
              <a:gdLst>
                <a:gd name="T0" fmla="*/ 335 w 670"/>
                <a:gd name="T1" fmla="*/ 0 h 670"/>
                <a:gd name="T2" fmla="*/ 307 w 670"/>
                <a:gd name="T3" fmla="*/ 11 h 670"/>
                <a:gd name="T4" fmla="*/ 12 w 670"/>
                <a:gd name="T5" fmla="*/ 307 h 670"/>
                <a:gd name="T6" fmla="*/ 0 w 670"/>
                <a:gd name="T7" fmla="*/ 335 h 670"/>
                <a:gd name="T8" fmla="*/ 12 w 670"/>
                <a:gd name="T9" fmla="*/ 363 h 670"/>
                <a:gd name="T10" fmla="*/ 307 w 670"/>
                <a:gd name="T11" fmla="*/ 658 h 670"/>
                <a:gd name="T12" fmla="*/ 335 w 670"/>
                <a:gd name="T13" fmla="*/ 670 h 670"/>
                <a:gd name="T14" fmla="*/ 363 w 670"/>
                <a:gd name="T15" fmla="*/ 658 h 670"/>
                <a:gd name="T16" fmla="*/ 658 w 670"/>
                <a:gd name="T17" fmla="*/ 363 h 670"/>
                <a:gd name="T18" fmla="*/ 670 w 670"/>
                <a:gd name="T19" fmla="*/ 335 h 670"/>
                <a:gd name="T20" fmla="*/ 658 w 670"/>
                <a:gd name="T21" fmla="*/ 307 h 670"/>
                <a:gd name="T22" fmla="*/ 363 w 670"/>
                <a:gd name="T23" fmla="*/ 11 h 670"/>
                <a:gd name="T24" fmla="*/ 335 w 670"/>
                <a:gd name="T25" fmla="*/ 0 h 670"/>
                <a:gd name="T26" fmla="*/ 471 w 670"/>
                <a:gd name="T27" fmla="*/ 262 h 670"/>
                <a:gd name="T28" fmla="*/ 587 w 670"/>
                <a:gd name="T29" fmla="*/ 335 h 670"/>
                <a:gd name="T30" fmla="*/ 587 w 670"/>
                <a:gd name="T31" fmla="*/ 335 h 670"/>
                <a:gd name="T32" fmla="*/ 471 w 670"/>
                <a:gd name="T33" fmla="*/ 408 h 670"/>
                <a:gd name="T34" fmla="*/ 471 w 670"/>
                <a:gd name="T35" fmla="*/ 365 h 670"/>
                <a:gd name="T36" fmla="*/ 336 w 670"/>
                <a:gd name="T37" fmla="*/ 365 h 670"/>
                <a:gd name="T38" fmla="*/ 144 w 670"/>
                <a:gd name="T39" fmla="*/ 365 h 670"/>
                <a:gd name="T40" fmla="*/ 144 w 670"/>
                <a:gd name="T41" fmla="*/ 305 h 670"/>
                <a:gd name="T42" fmla="*/ 336 w 670"/>
                <a:gd name="T43" fmla="*/ 305 h 670"/>
                <a:gd name="T44" fmla="*/ 471 w 670"/>
                <a:gd name="T45" fmla="*/ 305 h 670"/>
                <a:gd name="T46" fmla="*/ 471 w 670"/>
                <a:gd name="T47" fmla="*/ 262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70" h="670">
                  <a:moveTo>
                    <a:pt x="335" y="0"/>
                  </a:moveTo>
                  <a:cubicBezTo>
                    <a:pt x="325" y="0"/>
                    <a:pt x="315" y="3"/>
                    <a:pt x="307" y="11"/>
                  </a:cubicBezTo>
                  <a:cubicBezTo>
                    <a:pt x="12" y="307"/>
                    <a:pt x="12" y="307"/>
                    <a:pt x="12" y="307"/>
                  </a:cubicBezTo>
                  <a:cubicBezTo>
                    <a:pt x="4" y="314"/>
                    <a:pt x="0" y="324"/>
                    <a:pt x="0" y="335"/>
                  </a:cubicBezTo>
                  <a:cubicBezTo>
                    <a:pt x="0" y="345"/>
                    <a:pt x="4" y="355"/>
                    <a:pt x="12" y="363"/>
                  </a:cubicBezTo>
                  <a:cubicBezTo>
                    <a:pt x="307" y="658"/>
                    <a:pt x="307" y="658"/>
                    <a:pt x="307" y="658"/>
                  </a:cubicBezTo>
                  <a:cubicBezTo>
                    <a:pt x="315" y="666"/>
                    <a:pt x="325" y="670"/>
                    <a:pt x="335" y="670"/>
                  </a:cubicBezTo>
                  <a:cubicBezTo>
                    <a:pt x="345" y="670"/>
                    <a:pt x="355" y="666"/>
                    <a:pt x="363" y="658"/>
                  </a:cubicBezTo>
                  <a:cubicBezTo>
                    <a:pt x="658" y="363"/>
                    <a:pt x="658" y="363"/>
                    <a:pt x="658" y="363"/>
                  </a:cubicBezTo>
                  <a:cubicBezTo>
                    <a:pt x="666" y="355"/>
                    <a:pt x="670" y="345"/>
                    <a:pt x="670" y="335"/>
                  </a:cubicBezTo>
                  <a:cubicBezTo>
                    <a:pt x="670" y="324"/>
                    <a:pt x="666" y="314"/>
                    <a:pt x="658" y="307"/>
                  </a:cubicBezTo>
                  <a:cubicBezTo>
                    <a:pt x="363" y="11"/>
                    <a:pt x="363" y="11"/>
                    <a:pt x="363" y="11"/>
                  </a:cubicBezTo>
                  <a:cubicBezTo>
                    <a:pt x="355" y="3"/>
                    <a:pt x="345" y="0"/>
                    <a:pt x="335" y="0"/>
                  </a:cubicBezTo>
                  <a:close/>
                  <a:moveTo>
                    <a:pt x="471" y="262"/>
                  </a:moveTo>
                  <a:cubicBezTo>
                    <a:pt x="587" y="335"/>
                    <a:pt x="587" y="335"/>
                    <a:pt x="587" y="335"/>
                  </a:cubicBezTo>
                  <a:cubicBezTo>
                    <a:pt x="587" y="335"/>
                    <a:pt x="587" y="335"/>
                    <a:pt x="587" y="335"/>
                  </a:cubicBezTo>
                  <a:cubicBezTo>
                    <a:pt x="471" y="408"/>
                    <a:pt x="471" y="408"/>
                    <a:pt x="471" y="408"/>
                  </a:cubicBezTo>
                  <a:cubicBezTo>
                    <a:pt x="471" y="365"/>
                    <a:pt x="471" y="365"/>
                    <a:pt x="471" y="365"/>
                  </a:cubicBezTo>
                  <a:cubicBezTo>
                    <a:pt x="336" y="365"/>
                    <a:pt x="336" y="365"/>
                    <a:pt x="336" y="365"/>
                  </a:cubicBezTo>
                  <a:cubicBezTo>
                    <a:pt x="144" y="365"/>
                    <a:pt x="144" y="365"/>
                    <a:pt x="144" y="365"/>
                  </a:cubicBezTo>
                  <a:cubicBezTo>
                    <a:pt x="144" y="305"/>
                    <a:pt x="144" y="305"/>
                    <a:pt x="144" y="305"/>
                  </a:cubicBezTo>
                  <a:cubicBezTo>
                    <a:pt x="336" y="305"/>
                    <a:pt x="336" y="305"/>
                    <a:pt x="336" y="305"/>
                  </a:cubicBezTo>
                  <a:cubicBezTo>
                    <a:pt x="471" y="305"/>
                    <a:pt x="471" y="305"/>
                    <a:pt x="471" y="305"/>
                  </a:cubicBezTo>
                  <a:lnTo>
                    <a:pt x="471" y="2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9"/>
            <p:cNvSpPr>
              <a:spLocks/>
            </p:cNvSpPr>
            <p:nvPr/>
          </p:nvSpPr>
          <p:spPr bwMode="auto">
            <a:xfrm>
              <a:off x="3646" y="2072"/>
              <a:ext cx="24" cy="24"/>
            </a:xfrm>
            <a:custGeom>
              <a:avLst/>
              <a:gdLst>
                <a:gd name="T0" fmla="*/ 12 w 24"/>
                <a:gd name="T1" fmla="*/ 12 h 24"/>
                <a:gd name="T2" fmla="*/ 24 w 24"/>
                <a:gd name="T3" fmla="*/ 0 h 24"/>
                <a:gd name="T4" fmla="*/ 0 w 24"/>
                <a:gd name="T5" fmla="*/ 24 h 24"/>
                <a:gd name="T6" fmla="*/ 12 w 24"/>
                <a:gd name="T7" fmla="*/ 12 h 24"/>
              </a:gdLst>
              <a:ahLst/>
              <a:cxnLst>
                <a:cxn ang="0">
                  <a:pos x="T0" y="T1"/>
                </a:cxn>
                <a:cxn ang="0">
                  <a:pos x="T2" y="T3"/>
                </a:cxn>
                <a:cxn ang="0">
                  <a:pos x="T4" y="T5"/>
                </a:cxn>
                <a:cxn ang="0">
                  <a:pos x="T6" y="T7"/>
                </a:cxn>
              </a:cxnLst>
              <a:rect l="0" t="0" r="r" b="b"/>
              <a:pathLst>
                <a:path w="24" h="24">
                  <a:moveTo>
                    <a:pt x="12" y="12"/>
                  </a:moveTo>
                  <a:lnTo>
                    <a:pt x="24" y="0"/>
                  </a:lnTo>
                  <a:lnTo>
                    <a:pt x="0" y="24"/>
                  </a:ln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20"/>
            <p:cNvSpPr>
              <a:spLocks noEditPoints="1"/>
            </p:cNvSpPr>
            <p:nvPr/>
          </p:nvSpPr>
          <p:spPr bwMode="auto">
            <a:xfrm>
              <a:off x="1879" y="1159"/>
              <a:ext cx="2011" cy="2012"/>
            </a:xfrm>
            <a:custGeom>
              <a:avLst/>
              <a:gdLst>
                <a:gd name="T0" fmla="*/ 793 w 809"/>
                <a:gd name="T1" fmla="*/ 366 h 809"/>
                <a:gd name="T2" fmla="*/ 444 w 809"/>
                <a:gd name="T3" fmla="*/ 16 h 809"/>
                <a:gd name="T4" fmla="*/ 405 w 809"/>
                <a:gd name="T5" fmla="*/ 0 h 809"/>
                <a:gd name="T6" fmla="*/ 366 w 809"/>
                <a:gd name="T7" fmla="*/ 16 h 809"/>
                <a:gd name="T8" fmla="*/ 16 w 809"/>
                <a:gd name="T9" fmla="*/ 366 h 809"/>
                <a:gd name="T10" fmla="*/ 0 w 809"/>
                <a:gd name="T11" fmla="*/ 405 h 809"/>
                <a:gd name="T12" fmla="*/ 16 w 809"/>
                <a:gd name="T13" fmla="*/ 443 h 809"/>
                <a:gd name="T14" fmla="*/ 366 w 809"/>
                <a:gd name="T15" fmla="*/ 793 h 809"/>
                <a:gd name="T16" fmla="*/ 405 w 809"/>
                <a:gd name="T17" fmla="*/ 809 h 809"/>
                <a:gd name="T18" fmla="*/ 444 w 809"/>
                <a:gd name="T19" fmla="*/ 793 h 809"/>
                <a:gd name="T20" fmla="*/ 793 w 809"/>
                <a:gd name="T21" fmla="*/ 443 h 809"/>
                <a:gd name="T22" fmla="*/ 809 w 809"/>
                <a:gd name="T23" fmla="*/ 405 h 809"/>
                <a:gd name="T24" fmla="*/ 793 w 809"/>
                <a:gd name="T25" fmla="*/ 366 h 809"/>
                <a:gd name="T26" fmla="*/ 739 w 809"/>
                <a:gd name="T27" fmla="*/ 442 h 809"/>
                <a:gd name="T28" fmla="*/ 444 w 809"/>
                <a:gd name="T29" fmla="*/ 738 h 809"/>
                <a:gd name="T30" fmla="*/ 406 w 809"/>
                <a:gd name="T31" fmla="*/ 753 h 809"/>
                <a:gd name="T32" fmla="*/ 406 w 809"/>
                <a:gd name="T33" fmla="*/ 753 h 809"/>
                <a:gd name="T34" fmla="*/ 368 w 809"/>
                <a:gd name="T35" fmla="*/ 738 h 809"/>
                <a:gd name="T36" fmla="*/ 73 w 809"/>
                <a:gd name="T37" fmla="*/ 442 h 809"/>
                <a:gd name="T38" fmla="*/ 57 w 809"/>
                <a:gd name="T39" fmla="*/ 405 h 809"/>
                <a:gd name="T40" fmla="*/ 73 w 809"/>
                <a:gd name="T41" fmla="*/ 367 h 809"/>
                <a:gd name="T42" fmla="*/ 368 w 809"/>
                <a:gd name="T43" fmla="*/ 71 h 809"/>
                <a:gd name="T44" fmla="*/ 406 w 809"/>
                <a:gd name="T45" fmla="*/ 56 h 809"/>
                <a:gd name="T46" fmla="*/ 444 w 809"/>
                <a:gd name="T47" fmla="*/ 71 h 809"/>
                <a:gd name="T48" fmla="*/ 739 w 809"/>
                <a:gd name="T49" fmla="*/ 367 h 809"/>
                <a:gd name="T50" fmla="*/ 755 w 809"/>
                <a:gd name="T51" fmla="*/ 405 h 809"/>
                <a:gd name="T52" fmla="*/ 739 w 809"/>
                <a:gd name="T53" fmla="*/ 442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09" h="809">
                  <a:moveTo>
                    <a:pt x="793" y="366"/>
                  </a:moveTo>
                  <a:cubicBezTo>
                    <a:pt x="444" y="16"/>
                    <a:pt x="444" y="16"/>
                    <a:pt x="444" y="16"/>
                  </a:cubicBezTo>
                  <a:cubicBezTo>
                    <a:pt x="433" y="6"/>
                    <a:pt x="419" y="0"/>
                    <a:pt x="405" y="0"/>
                  </a:cubicBezTo>
                  <a:cubicBezTo>
                    <a:pt x="390" y="0"/>
                    <a:pt x="376" y="6"/>
                    <a:pt x="366" y="16"/>
                  </a:cubicBezTo>
                  <a:cubicBezTo>
                    <a:pt x="16" y="366"/>
                    <a:pt x="16" y="366"/>
                    <a:pt x="16" y="366"/>
                  </a:cubicBezTo>
                  <a:cubicBezTo>
                    <a:pt x="6" y="376"/>
                    <a:pt x="0" y="390"/>
                    <a:pt x="0" y="405"/>
                  </a:cubicBezTo>
                  <a:cubicBezTo>
                    <a:pt x="0" y="419"/>
                    <a:pt x="6" y="433"/>
                    <a:pt x="16" y="443"/>
                  </a:cubicBezTo>
                  <a:cubicBezTo>
                    <a:pt x="366" y="793"/>
                    <a:pt x="366" y="793"/>
                    <a:pt x="366" y="793"/>
                  </a:cubicBezTo>
                  <a:cubicBezTo>
                    <a:pt x="376" y="804"/>
                    <a:pt x="390" y="809"/>
                    <a:pt x="405" y="809"/>
                  </a:cubicBezTo>
                  <a:cubicBezTo>
                    <a:pt x="419" y="809"/>
                    <a:pt x="433" y="804"/>
                    <a:pt x="444" y="793"/>
                  </a:cubicBezTo>
                  <a:cubicBezTo>
                    <a:pt x="793" y="443"/>
                    <a:pt x="793" y="443"/>
                    <a:pt x="793" y="443"/>
                  </a:cubicBezTo>
                  <a:cubicBezTo>
                    <a:pt x="804" y="433"/>
                    <a:pt x="809" y="419"/>
                    <a:pt x="809" y="405"/>
                  </a:cubicBezTo>
                  <a:cubicBezTo>
                    <a:pt x="809" y="390"/>
                    <a:pt x="804" y="376"/>
                    <a:pt x="793" y="366"/>
                  </a:cubicBezTo>
                  <a:close/>
                  <a:moveTo>
                    <a:pt x="739" y="442"/>
                  </a:moveTo>
                  <a:cubicBezTo>
                    <a:pt x="444" y="738"/>
                    <a:pt x="444" y="738"/>
                    <a:pt x="444" y="738"/>
                  </a:cubicBezTo>
                  <a:cubicBezTo>
                    <a:pt x="433" y="748"/>
                    <a:pt x="420" y="753"/>
                    <a:pt x="406" y="753"/>
                  </a:cubicBezTo>
                  <a:cubicBezTo>
                    <a:pt x="406" y="753"/>
                    <a:pt x="406" y="753"/>
                    <a:pt x="406" y="753"/>
                  </a:cubicBezTo>
                  <a:cubicBezTo>
                    <a:pt x="392" y="753"/>
                    <a:pt x="379" y="748"/>
                    <a:pt x="368" y="738"/>
                  </a:cubicBezTo>
                  <a:cubicBezTo>
                    <a:pt x="73" y="442"/>
                    <a:pt x="73" y="442"/>
                    <a:pt x="73" y="442"/>
                  </a:cubicBezTo>
                  <a:cubicBezTo>
                    <a:pt x="62" y="432"/>
                    <a:pt x="57" y="418"/>
                    <a:pt x="57" y="405"/>
                  </a:cubicBezTo>
                  <a:cubicBezTo>
                    <a:pt x="57" y="391"/>
                    <a:pt x="62" y="377"/>
                    <a:pt x="73" y="367"/>
                  </a:cubicBezTo>
                  <a:cubicBezTo>
                    <a:pt x="368" y="71"/>
                    <a:pt x="368" y="71"/>
                    <a:pt x="368" y="71"/>
                  </a:cubicBezTo>
                  <a:cubicBezTo>
                    <a:pt x="379" y="61"/>
                    <a:pt x="392" y="56"/>
                    <a:pt x="406" y="56"/>
                  </a:cubicBezTo>
                  <a:cubicBezTo>
                    <a:pt x="420" y="56"/>
                    <a:pt x="433" y="61"/>
                    <a:pt x="444" y="71"/>
                  </a:cubicBezTo>
                  <a:cubicBezTo>
                    <a:pt x="739" y="367"/>
                    <a:pt x="739" y="367"/>
                    <a:pt x="739" y="367"/>
                  </a:cubicBezTo>
                  <a:cubicBezTo>
                    <a:pt x="750" y="377"/>
                    <a:pt x="755" y="391"/>
                    <a:pt x="755" y="405"/>
                  </a:cubicBezTo>
                  <a:cubicBezTo>
                    <a:pt x="755" y="418"/>
                    <a:pt x="750" y="432"/>
                    <a:pt x="739" y="4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155" name="Freeform 41"/>
          <p:cNvSpPr>
            <a:spLocks/>
          </p:cNvSpPr>
          <p:nvPr/>
        </p:nvSpPr>
        <p:spPr bwMode="auto">
          <a:xfrm>
            <a:off x="3387359" y="3515158"/>
            <a:ext cx="420760" cy="420760"/>
          </a:xfrm>
          <a:custGeom>
            <a:avLst/>
            <a:gdLst>
              <a:gd name="T0" fmla="*/ 237 w 262"/>
              <a:gd name="T1" fmla="*/ 123 h 262"/>
              <a:gd name="T2" fmla="*/ 153 w 262"/>
              <a:gd name="T3" fmla="*/ 57 h 262"/>
              <a:gd name="T4" fmla="*/ 194 w 262"/>
              <a:gd name="T5" fmla="*/ 123 h 262"/>
              <a:gd name="T6" fmla="*/ 153 w 262"/>
              <a:gd name="T7" fmla="*/ 106 h 262"/>
              <a:gd name="T8" fmla="*/ 150 w 262"/>
              <a:gd name="T9" fmla="*/ 123 h 262"/>
              <a:gd name="T10" fmla="*/ 138 w 262"/>
              <a:gd name="T11" fmla="*/ 98 h 262"/>
              <a:gd name="T12" fmla="*/ 138 w 262"/>
              <a:gd name="T13" fmla="*/ 54 h 262"/>
              <a:gd name="T14" fmla="*/ 138 w 262"/>
              <a:gd name="T15" fmla="*/ 8 h 262"/>
              <a:gd name="T16" fmla="*/ 123 w 262"/>
              <a:gd name="T17" fmla="*/ 8 h 262"/>
              <a:gd name="T18" fmla="*/ 26 w 262"/>
              <a:gd name="T19" fmla="*/ 108 h 262"/>
              <a:gd name="T20" fmla="*/ 123 w 262"/>
              <a:gd name="T21" fmla="*/ 55 h 262"/>
              <a:gd name="T22" fmla="*/ 71 w 262"/>
              <a:gd name="T23" fmla="*/ 108 h 262"/>
              <a:gd name="T24" fmla="*/ 123 w 262"/>
              <a:gd name="T25" fmla="*/ 98 h 262"/>
              <a:gd name="T26" fmla="*/ 112 w 262"/>
              <a:gd name="T27" fmla="*/ 123 h 262"/>
              <a:gd name="T28" fmla="*/ 68 w 262"/>
              <a:gd name="T29" fmla="*/ 123 h 262"/>
              <a:gd name="T30" fmla="*/ 24 w 262"/>
              <a:gd name="T31" fmla="*/ 123 h 262"/>
              <a:gd name="T32" fmla="*/ 0 w 262"/>
              <a:gd name="T33" fmla="*/ 131 h 262"/>
              <a:gd name="T34" fmla="*/ 24 w 262"/>
              <a:gd name="T35" fmla="*/ 138 h 262"/>
              <a:gd name="T36" fmla="*/ 108 w 262"/>
              <a:gd name="T37" fmla="*/ 204 h 262"/>
              <a:gd name="T38" fmla="*/ 68 w 262"/>
              <a:gd name="T39" fmla="*/ 138 h 262"/>
              <a:gd name="T40" fmla="*/ 108 w 262"/>
              <a:gd name="T41" fmla="*/ 156 h 262"/>
              <a:gd name="T42" fmla="*/ 112 w 262"/>
              <a:gd name="T43" fmla="*/ 138 h 262"/>
              <a:gd name="T44" fmla="*/ 123 w 262"/>
              <a:gd name="T45" fmla="*/ 164 h 262"/>
              <a:gd name="T46" fmla="*/ 123 w 262"/>
              <a:gd name="T47" fmla="*/ 207 h 262"/>
              <a:gd name="T48" fmla="*/ 123 w 262"/>
              <a:gd name="T49" fmla="*/ 254 h 262"/>
              <a:gd name="T50" fmla="*/ 138 w 262"/>
              <a:gd name="T51" fmla="*/ 254 h 262"/>
              <a:gd name="T52" fmla="*/ 235 w 262"/>
              <a:gd name="T53" fmla="*/ 153 h 262"/>
              <a:gd name="T54" fmla="*/ 138 w 262"/>
              <a:gd name="T55" fmla="*/ 207 h 262"/>
              <a:gd name="T56" fmla="*/ 190 w 262"/>
              <a:gd name="T57" fmla="*/ 153 h 262"/>
              <a:gd name="T58" fmla="*/ 138 w 262"/>
              <a:gd name="T59" fmla="*/ 164 h 262"/>
              <a:gd name="T60" fmla="*/ 150 w 262"/>
              <a:gd name="T61" fmla="*/ 138 h 262"/>
              <a:gd name="T62" fmla="*/ 194 w 262"/>
              <a:gd name="T63" fmla="*/ 138 h 262"/>
              <a:gd name="T64" fmla="*/ 237 w 262"/>
              <a:gd name="T65" fmla="*/ 138 h 262"/>
              <a:gd name="T66" fmla="*/ 262 w 262"/>
              <a:gd name="T67" fmla="*/ 13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2" h="262">
                <a:moveTo>
                  <a:pt x="254" y="123"/>
                </a:moveTo>
                <a:cubicBezTo>
                  <a:pt x="237" y="123"/>
                  <a:pt x="237" y="123"/>
                  <a:pt x="237" y="123"/>
                </a:cubicBezTo>
                <a:cubicBezTo>
                  <a:pt x="234" y="76"/>
                  <a:pt x="199" y="36"/>
                  <a:pt x="153" y="27"/>
                </a:cubicBezTo>
                <a:cubicBezTo>
                  <a:pt x="153" y="57"/>
                  <a:pt x="153" y="57"/>
                  <a:pt x="153" y="57"/>
                </a:cubicBezTo>
                <a:cubicBezTo>
                  <a:pt x="182" y="66"/>
                  <a:pt x="204" y="92"/>
                  <a:pt x="207" y="123"/>
                </a:cubicBezTo>
                <a:cubicBezTo>
                  <a:pt x="194" y="123"/>
                  <a:pt x="194" y="123"/>
                  <a:pt x="194" y="123"/>
                </a:cubicBezTo>
                <a:cubicBezTo>
                  <a:pt x="191" y="100"/>
                  <a:pt x="175" y="80"/>
                  <a:pt x="153" y="72"/>
                </a:cubicBezTo>
                <a:cubicBezTo>
                  <a:pt x="153" y="106"/>
                  <a:pt x="153" y="106"/>
                  <a:pt x="153" y="106"/>
                </a:cubicBezTo>
                <a:cubicBezTo>
                  <a:pt x="158" y="110"/>
                  <a:pt x="162" y="116"/>
                  <a:pt x="163" y="123"/>
                </a:cubicBezTo>
                <a:cubicBezTo>
                  <a:pt x="150" y="123"/>
                  <a:pt x="150" y="123"/>
                  <a:pt x="150" y="123"/>
                </a:cubicBezTo>
                <a:cubicBezTo>
                  <a:pt x="147" y="118"/>
                  <a:pt x="143" y="114"/>
                  <a:pt x="138" y="112"/>
                </a:cubicBezTo>
                <a:cubicBezTo>
                  <a:pt x="138" y="98"/>
                  <a:pt x="138" y="98"/>
                  <a:pt x="138" y="98"/>
                </a:cubicBezTo>
                <a:cubicBezTo>
                  <a:pt x="138" y="68"/>
                  <a:pt x="138" y="68"/>
                  <a:pt x="138" y="68"/>
                </a:cubicBezTo>
                <a:cubicBezTo>
                  <a:pt x="138" y="54"/>
                  <a:pt x="138" y="54"/>
                  <a:pt x="138" y="54"/>
                </a:cubicBezTo>
                <a:cubicBezTo>
                  <a:pt x="138" y="25"/>
                  <a:pt x="138" y="25"/>
                  <a:pt x="138" y="25"/>
                </a:cubicBezTo>
                <a:cubicBezTo>
                  <a:pt x="138" y="8"/>
                  <a:pt x="138" y="8"/>
                  <a:pt x="138" y="8"/>
                </a:cubicBezTo>
                <a:cubicBezTo>
                  <a:pt x="138" y="3"/>
                  <a:pt x="135" y="0"/>
                  <a:pt x="131" y="0"/>
                </a:cubicBezTo>
                <a:cubicBezTo>
                  <a:pt x="127" y="0"/>
                  <a:pt x="123" y="3"/>
                  <a:pt x="123" y="8"/>
                </a:cubicBezTo>
                <a:cubicBezTo>
                  <a:pt x="123" y="25"/>
                  <a:pt x="123" y="25"/>
                  <a:pt x="123" y="25"/>
                </a:cubicBezTo>
                <a:cubicBezTo>
                  <a:pt x="75" y="28"/>
                  <a:pt x="36" y="63"/>
                  <a:pt x="26" y="108"/>
                </a:cubicBezTo>
                <a:cubicBezTo>
                  <a:pt x="57" y="108"/>
                  <a:pt x="57" y="108"/>
                  <a:pt x="57" y="108"/>
                </a:cubicBezTo>
                <a:cubicBezTo>
                  <a:pt x="66" y="79"/>
                  <a:pt x="92" y="58"/>
                  <a:pt x="123" y="55"/>
                </a:cubicBezTo>
                <a:cubicBezTo>
                  <a:pt x="123" y="68"/>
                  <a:pt x="123" y="68"/>
                  <a:pt x="123" y="68"/>
                </a:cubicBezTo>
                <a:cubicBezTo>
                  <a:pt x="99" y="71"/>
                  <a:pt x="80" y="87"/>
                  <a:pt x="71" y="108"/>
                </a:cubicBezTo>
                <a:cubicBezTo>
                  <a:pt x="106" y="108"/>
                  <a:pt x="106" y="108"/>
                  <a:pt x="106" y="108"/>
                </a:cubicBezTo>
                <a:cubicBezTo>
                  <a:pt x="110" y="103"/>
                  <a:pt x="116" y="100"/>
                  <a:pt x="123" y="98"/>
                </a:cubicBezTo>
                <a:cubicBezTo>
                  <a:pt x="123" y="112"/>
                  <a:pt x="123" y="112"/>
                  <a:pt x="123" y="112"/>
                </a:cubicBezTo>
                <a:cubicBezTo>
                  <a:pt x="118" y="114"/>
                  <a:pt x="114" y="118"/>
                  <a:pt x="112" y="123"/>
                </a:cubicBezTo>
                <a:cubicBezTo>
                  <a:pt x="98" y="123"/>
                  <a:pt x="98" y="123"/>
                  <a:pt x="98" y="123"/>
                </a:cubicBezTo>
                <a:cubicBezTo>
                  <a:pt x="68" y="123"/>
                  <a:pt x="68" y="123"/>
                  <a:pt x="68" y="123"/>
                </a:cubicBezTo>
                <a:cubicBezTo>
                  <a:pt x="54" y="123"/>
                  <a:pt x="54" y="123"/>
                  <a:pt x="54" y="123"/>
                </a:cubicBezTo>
                <a:cubicBezTo>
                  <a:pt x="24" y="123"/>
                  <a:pt x="24" y="123"/>
                  <a:pt x="24" y="123"/>
                </a:cubicBezTo>
                <a:cubicBezTo>
                  <a:pt x="7" y="123"/>
                  <a:pt x="7" y="123"/>
                  <a:pt x="7" y="123"/>
                </a:cubicBezTo>
                <a:cubicBezTo>
                  <a:pt x="3" y="123"/>
                  <a:pt x="0" y="127"/>
                  <a:pt x="0" y="131"/>
                </a:cubicBezTo>
                <a:cubicBezTo>
                  <a:pt x="0" y="135"/>
                  <a:pt x="3" y="138"/>
                  <a:pt x="7" y="138"/>
                </a:cubicBezTo>
                <a:cubicBezTo>
                  <a:pt x="24" y="138"/>
                  <a:pt x="24" y="138"/>
                  <a:pt x="24" y="138"/>
                </a:cubicBezTo>
                <a:cubicBezTo>
                  <a:pt x="28" y="186"/>
                  <a:pt x="62" y="225"/>
                  <a:pt x="108" y="235"/>
                </a:cubicBezTo>
                <a:cubicBezTo>
                  <a:pt x="108" y="204"/>
                  <a:pt x="108" y="204"/>
                  <a:pt x="108" y="204"/>
                </a:cubicBezTo>
                <a:cubicBezTo>
                  <a:pt x="79" y="195"/>
                  <a:pt x="57" y="169"/>
                  <a:pt x="54" y="138"/>
                </a:cubicBezTo>
                <a:cubicBezTo>
                  <a:pt x="68" y="138"/>
                  <a:pt x="68" y="138"/>
                  <a:pt x="68" y="138"/>
                </a:cubicBezTo>
                <a:cubicBezTo>
                  <a:pt x="70" y="162"/>
                  <a:pt x="86" y="182"/>
                  <a:pt x="108" y="190"/>
                </a:cubicBezTo>
                <a:cubicBezTo>
                  <a:pt x="108" y="156"/>
                  <a:pt x="108" y="156"/>
                  <a:pt x="108" y="156"/>
                </a:cubicBezTo>
                <a:cubicBezTo>
                  <a:pt x="103" y="151"/>
                  <a:pt x="99" y="145"/>
                  <a:pt x="98" y="138"/>
                </a:cubicBezTo>
                <a:cubicBezTo>
                  <a:pt x="112" y="138"/>
                  <a:pt x="112" y="138"/>
                  <a:pt x="112" y="138"/>
                </a:cubicBezTo>
                <a:cubicBezTo>
                  <a:pt x="114" y="144"/>
                  <a:pt x="118" y="148"/>
                  <a:pt x="123" y="150"/>
                </a:cubicBezTo>
                <a:cubicBezTo>
                  <a:pt x="123" y="164"/>
                  <a:pt x="123" y="164"/>
                  <a:pt x="123" y="164"/>
                </a:cubicBezTo>
                <a:cubicBezTo>
                  <a:pt x="123" y="194"/>
                  <a:pt x="123" y="194"/>
                  <a:pt x="123" y="194"/>
                </a:cubicBezTo>
                <a:cubicBezTo>
                  <a:pt x="123" y="207"/>
                  <a:pt x="123" y="207"/>
                  <a:pt x="123" y="207"/>
                </a:cubicBezTo>
                <a:cubicBezTo>
                  <a:pt x="123" y="237"/>
                  <a:pt x="123" y="237"/>
                  <a:pt x="123" y="237"/>
                </a:cubicBezTo>
                <a:cubicBezTo>
                  <a:pt x="123" y="254"/>
                  <a:pt x="123" y="254"/>
                  <a:pt x="123" y="254"/>
                </a:cubicBezTo>
                <a:cubicBezTo>
                  <a:pt x="123" y="258"/>
                  <a:pt x="127" y="262"/>
                  <a:pt x="131" y="262"/>
                </a:cubicBezTo>
                <a:cubicBezTo>
                  <a:pt x="135" y="262"/>
                  <a:pt x="138" y="258"/>
                  <a:pt x="138" y="254"/>
                </a:cubicBezTo>
                <a:cubicBezTo>
                  <a:pt x="138" y="237"/>
                  <a:pt x="138" y="237"/>
                  <a:pt x="138" y="237"/>
                </a:cubicBezTo>
                <a:cubicBezTo>
                  <a:pt x="186" y="234"/>
                  <a:pt x="225" y="199"/>
                  <a:pt x="235" y="153"/>
                </a:cubicBezTo>
                <a:cubicBezTo>
                  <a:pt x="204" y="153"/>
                  <a:pt x="204" y="153"/>
                  <a:pt x="204" y="153"/>
                </a:cubicBezTo>
                <a:cubicBezTo>
                  <a:pt x="195" y="182"/>
                  <a:pt x="169" y="204"/>
                  <a:pt x="138" y="207"/>
                </a:cubicBezTo>
                <a:cubicBezTo>
                  <a:pt x="138" y="194"/>
                  <a:pt x="138" y="194"/>
                  <a:pt x="138" y="194"/>
                </a:cubicBezTo>
                <a:cubicBezTo>
                  <a:pt x="162" y="191"/>
                  <a:pt x="182" y="175"/>
                  <a:pt x="190" y="153"/>
                </a:cubicBezTo>
                <a:cubicBezTo>
                  <a:pt x="156" y="153"/>
                  <a:pt x="156" y="153"/>
                  <a:pt x="156" y="153"/>
                </a:cubicBezTo>
                <a:cubicBezTo>
                  <a:pt x="151" y="158"/>
                  <a:pt x="145" y="162"/>
                  <a:pt x="138" y="164"/>
                </a:cubicBezTo>
                <a:cubicBezTo>
                  <a:pt x="138" y="150"/>
                  <a:pt x="138" y="150"/>
                  <a:pt x="138" y="150"/>
                </a:cubicBezTo>
                <a:cubicBezTo>
                  <a:pt x="143" y="148"/>
                  <a:pt x="147" y="144"/>
                  <a:pt x="150" y="138"/>
                </a:cubicBezTo>
                <a:cubicBezTo>
                  <a:pt x="163" y="138"/>
                  <a:pt x="163" y="138"/>
                  <a:pt x="163" y="138"/>
                </a:cubicBezTo>
                <a:cubicBezTo>
                  <a:pt x="194" y="138"/>
                  <a:pt x="194" y="138"/>
                  <a:pt x="194" y="138"/>
                </a:cubicBezTo>
                <a:cubicBezTo>
                  <a:pt x="207" y="138"/>
                  <a:pt x="207" y="138"/>
                  <a:pt x="207" y="138"/>
                </a:cubicBezTo>
                <a:cubicBezTo>
                  <a:pt x="237" y="138"/>
                  <a:pt x="237" y="138"/>
                  <a:pt x="237" y="138"/>
                </a:cubicBezTo>
                <a:cubicBezTo>
                  <a:pt x="254" y="138"/>
                  <a:pt x="254" y="138"/>
                  <a:pt x="254" y="138"/>
                </a:cubicBezTo>
                <a:cubicBezTo>
                  <a:pt x="258" y="138"/>
                  <a:pt x="262" y="135"/>
                  <a:pt x="262" y="131"/>
                </a:cubicBezTo>
                <a:cubicBezTo>
                  <a:pt x="262" y="127"/>
                  <a:pt x="258" y="123"/>
                  <a:pt x="254" y="12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158" name="Freeform 46"/>
          <p:cNvSpPr>
            <a:spLocks noEditPoints="1"/>
          </p:cNvSpPr>
          <p:nvPr/>
        </p:nvSpPr>
        <p:spPr bwMode="auto">
          <a:xfrm>
            <a:off x="3448653" y="5037157"/>
            <a:ext cx="294481" cy="363538"/>
          </a:xfrm>
          <a:custGeom>
            <a:avLst/>
            <a:gdLst>
              <a:gd name="T0" fmla="*/ 8 w 157"/>
              <a:gd name="T1" fmla="*/ 59 h 194"/>
              <a:gd name="T2" fmla="*/ 25 w 157"/>
              <a:gd name="T3" fmla="*/ 194 h 194"/>
              <a:gd name="T4" fmla="*/ 132 w 157"/>
              <a:gd name="T5" fmla="*/ 194 h 194"/>
              <a:gd name="T6" fmla="*/ 149 w 157"/>
              <a:gd name="T7" fmla="*/ 59 h 194"/>
              <a:gd name="T8" fmla="*/ 8 w 157"/>
              <a:gd name="T9" fmla="*/ 59 h 194"/>
              <a:gd name="T10" fmla="*/ 49 w 157"/>
              <a:gd name="T11" fmla="*/ 171 h 194"/>
              <a:gd name="T12" fmla="*/ 49 w 157"/>
              <a:gd name="T13" fmla="*/ 171 h 194"/>
              <a:gd name="T14" fmla="*/ 45 w 157"/>
              <a:gd name="T15" fmla="*/ 168 h 194"/>
              <a:gd name="T16" fmla="*/ 40 w 157"/>
              <a:gd name="T17" fmla="*/ 84 h 194"/>
              <a:gd name="T18" fmla="*/ 43 w 157"/>
              <a:gd name="T19" fmla="*/ 80 h 194"/>
              <a:gd name="T20" fmla="*/ 48 w 157"/>
              <a:gd name="T21" fmla="*/ 84 h 194"/>
              <a:gd name="T22" fmla="*/ 53 w 157"/>
              <a:gd name="T23" fmla="*/ 167 h 194"/>
              <a:gd name="T24" fmla="*/ 49 w 157"/>
              <a:gd name="T25" fmla="*/ 171 h 194"/>
              <a:gd name="T26" fmla="*/ 83 w 157"/>
              <a:gd name="T27" fmla="*/ 167 h 194"/>
              <a:gd name="T28" fmla="*/ 79 w 157"/>
              <a:gd name="T29" fmla="*/ 171 h 194"/>
              <a:gd name="T30" fmla="*/ 75 w 157"/>
              <a:gd name="T31" fmla="*/ 167 h 194"/>
              <a:gd name="T32" fmla="*/ 75 w 157"/>
              <a:gd name="T33" fmla="*/ 84 h 194"/>
              <a:gd name="T34" fmla="*/ 79 w 157"/>
              <a:gd name="T35" fmla="*/ 80 h 194"/>
              <a:gd name="T36" fmla="*/ 83 w 157"/>
              <a:gd name="T37" fmla="*/ 84 h 194"/>
              <a:gd name="T38" fmla="*/ 83 w 157"/>
              <a:gd name="T39" fmla="*/ 167 h 194"/>
              <a:gd name="T40" fmla="*/ 112 w 157"/>
              <a:gd name="T41" fmla="*/ 168 h 194"/>
              <a:gd name="T42" fmla="*/ 108 w 157"/>
              <a:gd name="T43" fmla="*/ 171 h 194"/>
              <a:gd name="T44" fmla="*/ 108 w 157"/>
              <a:gd name="T45" fmla="*/ 171 h 194"/>
              <a:gd name="T46" fmla="*/ 104 w 157"/>
              <a:gd name="T47" fmla="*/ 167 h 194"/>
              <a:gd name="T48" fmla="*/ 110 w 157"/>
              <a:gd name="T49" fmla="*/ 84 h 194"/>
              <a:gd name="T50" fmla="*/ 114 w 157"/>
              <a:gd name="T51" fmla="*/ 80 h 194"/>
              <a:gd name="T52" fmla="*/ 118 w 157"/>
              <a:gd name="T53" fmla="*/ 84 h 194"/>
              <a:gd name="T54" fmla="*/ 112 w 157"/>
              <a:gd name="T55" fmla="*/ 168 h 194"/>
              <a:gd name="T56" fmla="*/ 157 w 157"/>
              <a:gd name="T57" fmla="*/ 43 h 194"/>
              <a:gd name="T58" fmla="*/ 151 w 157"/>
              <a:gd name="T59" fmla="*/ 25 h 194"/>
              <a:gd name="T60" fmla="*/ 145 w 157"/>
              <a:gd name="T61" fmla="*/ 21 h 194"/>
              <a:gd name="T62" fmla="*/ 116 w 157"/>
              <a:gd name="T63" fmla="*/ 21 h 194"/>
              <a:gd name="T64" fmla="*/ 113 w 157"/>
              <a:gd name="T65" fmla="*/ 5 h 194"/>
              <a:gd name="T66" fmla="*/ 107 w 157"/>
              <a:gd name="T67" fmla="*/ 0 h 194"/>
              <a:gd name="T68" fmla="*/ 50 w 157"/>
              <a:gd name="T69" fmla="*/ 0 h 194"/>
              <a:gd name="T70" fmla="*/ 44 w 157"/>
              <a:gd name="T71" fmla="*/ 5 h 194"/>
              <a:gd name="T72" fmla="*/ 41 w 157"/>
              <a:gd name="T73" fmla="*/ 21 h 194"/>
              <a:gd name="T74" fmla="*/ 12 w 157"/>
              <a:gd name="T75" fmla="*/ 21 h 194"/>
              <a:gd name="T76" fmla="*/ 6 w 157"/>
              <a:gd name="T77" fmla="*/ 25 h 194"/>
              <a:gd name="T78" fmla="*/ 0 w 157"/>
              <a:gd name="T79" fmla="*/ 43 h 194"/>
              <a:gd name="T80" fmla="*/ 1 w 157"/>
              <a:gd name="T81" fmla="*/ 48 h 194"/>
              <a:gd name="T82" fmla="*/ 6 w 157"/>
              <a:gd name="T83" fmla="*/ 51 h 194"/>
              <a:gd name="T84" fmla="*/ 151 w 157"/>
              <a:gd name="T85" fmla="*/ 51 h 194"/>
              <a:gd name="T86" fmla="*/ 156 w 157"/>
              <a:gd name="T87" fmla="*/ 48 h 194"/>
              <a:gd name="T88" fmla="*/ 157 w 157"/>
              <a:gd name="T89" fmla="*/ 43 h 194"/>
              <a:gd name="T90" fmla="*/ 55 w 157"/>
              <a:gd name="T91" fmla="*/ 12 h 194"/>
              <a:gd name="T92" fmla="*/ 102 w 157"/>
              <a:gd name="T93" fmla="*/ 12 h 194"/>
              <a:gd name="T94" fmla="*/ 104 w 157"/>
              <a:gd name="T95" fmla="*/ 21 h 194"/>
              <a:gd name="T96" fmla="*/ 53 w 157"/>
              <a:gd name="T97" fmla="*/ 21 h 194"/>
              <a:gd name="T98" fmla="*/ 55 w 157"/>
              <a:gd name="T99" fmla="*/ 12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7" h="194">
                <a:moveTo>
                  <a:pt x="8" y="59"/>
                </a:moveTo>
                <a:cubicBezTo>
                  <a:pt x="25" y="194"/>
                  <a:pt x="25" y="194"/>
                  <a:pt x="25" y="194"/>
                </a:cubicBezTo>
                <a:cubicBezTo>
                  <a:pt x="132" y="194"/>
                  <a:pt x="132" y="194"/>
                  <a:pt x="132" y="194"/>
                </a:cubicBezTo>
                <a:cubicBezTo>
                  <a:pt x="149" y="59"/>
                  <a:pt x="149" y="59"/>
                  <a:pt x="149" y="59"/>
                </a:cubicBezTo>
                <a:lnTo>
                  <a:pt x="8" y="59"/>
                </a:lnTo>
                <a:close/>
                <a:moveTo>
                  <a:pt x="49" y="171"/>
                </a:moveTo>
                <a:cubicBezTo>
                  <a:pt x="49" y="171"/>
                  <a:pt x="49" y="171"/>
                  <a:pt x="49" y="171"/>
                </a:cubicBezTo>
                <a:cubicBezTo>
                  <a:pt x="47" y="171"/>
                  <a:pt x="45" y="170"/>
                  <a:pt x="45" y="168"/>
                </a:cubicBezTo>
                <a:cubicBezTo>
                  <a:pt x="40" y="84"/>
                  <a:pt x="40" y="84"/>
                  <a:pt x="40" y="84"/>
                </a:cubicBezTo>
                <a:cubicBezTo>
                  <a:pt x="39" y="82"/>
                  <a:pt x="41" y="80"/>
                  <a:pt x="43" y="80"/>
                </a:cubicBezTo>
                <a:cubicBezTo>
                  <a:pt x="45" y="80"/>
                  <a:pt x="47" y="81"/>
                  <a:pt x="48" y="84"/>
                </a:cubicBezTo>
                <a:cubicBezTo>
                  <a:pt x="53" y="167"/>
                  <a:pt x="53" y="167"/>
                  <a:pt x="53" y="167"/>
                </a:cubicBezTo>
                <a:cubicBezTo>
                  <a:pt x="53" y="169"/>
                  <a:pt x="52" y="171"/>
                  <a:pt x="49" y="171"/>
                </a:cubicBezTo>
                <a:close/>
                <a:moveTo>
                  <a:pt x="83" y="167"/>
                </a:moveTo>
                <a:cubicBezTo>
                  <a:pt x="83" y="170"/>
                  <a:pt x="81" y="171"/>
                  <a:pt x="79" y="171"/>
                </a:cubicBezTo>
                <a:cubicBezTo>
                  <a:pt x="76" y="171"/>
                  <a:pt x="75" y="170"/>
                  <a:pt x="75" y="167"/>
                </a:cubicBezTo>
                <a:cubicBezTo>
                  <a:pt x="75" y="84"/>
                  <a:pt x="75" y="84"/>
                  <a:pt x="75" y="84"/>
                </a:cubicBezTo>
                <a:cubicBezTo>
                  <a:pt x="75" y="82"/>
                  <a:pt x="76" y="80"/>
                  <a:pt x="79" y="80"/>
                </a:cubicBezTo>
                <a:cubicBezTo>
                  <a:pt x="81" y="80"/>
                  <a:pt x="83" y="82"/>
                  <a:pt x="83" y="84"/>
                </a:cubicBezTo>
                <a:lnTo>
                  <a:pt x="83" y="167"/>
                </a:lnTo>
                <a:close/>
                <a:moveTo>
                  <a:pt x="112" y="168"/>
                </a:moveTo>
                <a:cubicBezTo>
                  <a:pt x="112" y="170"/>
                  <a:pt x="110" y="171"/>
                  <a:pt x="108" y="171"/>
                </a:cubicBezTo>
                <a:cubicBezTo>
                  <a:pt x="108" y="171"/>
                  <a:pt x="108" y="171"/>
                  <a:pt x="108" y="171"/>
                </a:cubicBezTo>
                <a:cubicBezTo>
                  <a:pt x="105" y="171"/>
                  <a:pt x="104" y="169"/>
                  <a:pt x="104" y="167"/>
                </a:cubicBezTo>
                <a:cubicBezTo>
                  <a:pt x="110" y="84"/>
                  <a:pt x="110" y="84"/>
                  <a:pt x="110" y="84"/>
                </a:cubicBezTo>
                <a:cubicBezTo>
                  <a:pt x="110" y="81"/>
                  <a:pt x="112" y="80"/>
                  <a:pt x="114" y="80"/>
                </a:cubicBezTo>
                <a:cubicBezTo>
                  <a:pt x="116" y="80"/>
                  <a:pt x="118" y="82"/>
                  <a:pt x="118" y="84"/>
                </a:cubicBezTo>
                <a:lnTo>
                  <a:pt x="112" y="168"/>
                </a:lnTo>
                <a:close/>
                <a:moveTo>
                  <a:pt x="157" y="43"/>
                </a:moveTo>
                <a:cubicBezTo>
                  <a:pt x="151" y="25"/>
                  <a:pt x="151" y="25"/>
                  <a:pt x="151" y="25"/>
                </a:cubicBezTo>
                <a:cubicBezTo>
                  <a:pt x="150" y="23"/>
                  <a:pt x="148" y="21"/>
                  <a:pt x="145" y="21"/>
                </a:cubicBezTo>
                <a:cubicBezTo>
                  <a:pt x="116" y="21"/>
                  <a:pt x="116" y="21"/>
                  <a:pt x="116" y="21"/>
                </a:cubicBezTo>
                <a:cubicBezTo>
                  <a:pt x="113" y="5"/>
                  <a:pt x="113" y="5"/>
                  <a:pt x="113" y="5"/>
                </a:cubicBezTo>
                <a:cubicBezTo>
                  <a:pt x="113" y="2"/>
                  <a:pt x="110" y="0"/>
                  <a:pt x="107" y="0"/>
                </a:cubicBezTo>
                <a:cubicBezTo>
                  <a:pt x="50" y="0"/>
                  <a:pt x="50" y="0"/>
                  <a:pt x="50" y="0"/>
                </a:cubicBezTo>
                <a:cubicBezTo>
                  <a:pt x="47" y="0"/>
                  <a:pt x="44" y="2"/>
                  <a:pt x="44" y="5"/>
                </a:cubicBezTo>
                <a:cubicBezTo>
                  <a:pt x="41" y="21"/>
                  <a:pt x="41" y="21"/>
                  <a:pt x="41" y="21"/>
                </a:cubicBezTo>
                <a:cubicBezTo>
                  <a:pt x="12" y="21"/>
                  <a:pt x="12" y="21"/>
                  <a:pt x="12" y="21"/>
                </a:cubicBezTo>
                <a:cubicBezTo>
                  <a:pt x="9" y="21"/>
                  <a:pt x="7" y="23"/>
                  <a:pt x="6" y="25"/>
                </a:cubicBezTo>
                <a:cubicBezTo>
                  <a:pt x="0" y="43"/>
                  <a:pt x="0" y="43"/>
                  <a:pt x="0" y="43"/>
                </a:cubicBezTo>
                <a:cubicBezTo>
                  <a:pt x="0" y="45"/>
                  <a:pt x="0" y="47"/>
                  <a:pt x="1" y="48"/>
                </a:cubicBezTo>
                <a:cubicBezTo>
                  <a:pt x="2" y="50"/>
                  <a:pt x="4" y="51"/>
                  <a:pt x="6" y="51"/>
                </a:cubicBezTo>
                <a:cubicBezTo>
                  <a:pt x="151" y="51"/>
                  <a:pt x="151" y="51"/>
                  <a:pt x="151" y="51"/>
                </a:cubicBezTo>
                <a:cubicBezTo>
                  <a:pt x="153" y="51"/>
                  <a:pt x="155" y="50"/>
                  <a:pt x="156" y="48"/>
                </a:cubicBezTo>
                <a:cubicBezTo>
                  <a:pt x="157" y="47"/>
                  <a:pt x="157" y="45"/>
                  <a:pt x="157" y="43"/>
                </a:cubicBezTo>
                <a:close/>
                <a:moveTo>
                  <a:pt x="55" y="12"/>
                </a:moveTo>
                <a:cubicBezTo>
                  <a:pt x="102" y="12"/>
                  <a:pt x="102" y="12"/>
                  <a:pt x="102" y="12"/>
                </a:cubicBezTo>
                <a:cubicBezTo>
                  <a:pt x="104" y="21"/>
                  <a:pt x="104" y="21"/>
                  <a:pt x="104" y="21"/>
                </a:cubicBezTo>
                <a:cubicBezTo>
                  <a:pt x="53" y="21"/>
                  <a:pt x="53" y="21"/>
                  <a:pt x="53" y="21"/>
                </a:cubicBezTo>
                <a:lnTo>
                  <a:pt x="55" y="1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Slide Number Placeholder 18"/>
          <p:cNvSpPr>
            <a:spLocks noGrp="1"/>
          </p:cNvSpPr>
          <p:nvPr>
            <p:ph type="sldNum" sz="quarter" idx="12"/>
          </p:nvPr>
        </p:nvSpPr>
        <p:spPr>
          <a:xfrm>
            <a:off x="4297984" y="6575425"/>
            <a:ext cx="548033" cy="128588"/>
          </a:xfrm>
        </p:spPr>
        <p:txBody>
          <a:bodyPr/>
          <a:lstStyle/>
          <a:p>
            <a:r>
              <a:rPr lang="en-US"/>
              <a:t>Page </a:t>
            </a:r>
            <a:fld id="{90CBDC3A-D49F-4631-A8C7-55D59B33E5FA}" type="slidenum">
              <a:rPr lang="en-US" smtClean="0"/>
              <a:pPr/>
              <a:t>20</a:t>
            </a:fld>
            <a:endParaRPr lang="en-US" dirty="0"/>
          </a:p>
        </p:txBody>
      </p:sp>
      <p:sp>
        <p:nvSpPr>
          <p:cNvPr id="61" name="Footer Placeholder 17"/>
          <p:cNvSpPr>
            <a:spLocks noGrp="1"/>
          </p:cNvSpPr>
          <p:nvPr>
            <p:ph type="ftr" sz="quarter" idx="13"/>
          </p:nvPr>
        </p:nvSpPr>
        <p:spPr>
          <a:xfrm>
            <a:off x="455613" y="6575425"/>
            <a:ext cx="3600000" cy="128588"/>
          </a:xfrm>
        </p:spPr>
        <p:txBody>
          <a:bodyPr/>
          <a:lstStyle/>
          <a:p>
            <a:r>
              <a:rPr lang="en-AU" dirty="0"/>
              <a:t>Copyright © 2015 Accenture  All rights reserved.</a:t>
            </a:r>
          </a:p>
        </p:txBody>
      </p:sp>
    </p:spTree>
    <p:extLst>
      <p:ext uri="{BB962C8B-B14F-4D97-AF65-F5344CB8AC3E}">
        <p14:creationId xmlns:p14="http://schemas.microsoft.com/office/powerpoint/2010/main" val="248389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1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p:bldP spid="6" grpId="0" build="p"/>
      <p:bldP spid="12" grpId="0" animBg="1"/>
      <p:bldP spid="13" grpId="0" animBg="1"/>
      <p:bldP spid="14" grpId="0" animBg="1"/>
      <p:bldP spid="15" grpId="0" animBg="1"/>
      <p:bldP spid="6155" grpId="0" animBg="1"/>
      <p:bldP spid="615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solidFill>
                  <a:schemeClr val="bg1"/>
                </a:solidFill>
              </a:rPr>
              <a:t>Lean Model</a:t>
            </a:r>
          </a:p>
        </p:txBody>
      </p:sp>
      <p:sp>
        <p:nvSpPr>
          <p:cNvPr id="2" name="Text Placeholder 1"/>
          <p:cNvSpPr>
            <a:spLocks noGrp="1"/>
          </p:cNvSpPr>
          <p:nvPr>
            <p:ph type="body" sz="quarter" idx="10"/>
          </p:nvPr>
        </p:nvSpPr>
        <p:spPr/>
        <p:txBody>
          <a:bodyPr/>
          <a:lstStyle/>
          <a:p>
            <a:r>
              <a:rPr lang="en-GB" dirty="0">
                <a:solidFill>
                  <a:schemeClr val="accent4"/>
                </a:solidFill>
              </a:rPr>
              <a:t>Software House of Lean</a:t>
            </a:r>
          </a:p>
        </p:txBody>
      </p:sp>
      <p:sp>
        <p:nvSpPr>
          <p:cNvPr id="6" name="Rectangle 5"/>
          <p:cNvSpPr/>
          <p:nvPr/>
        </p:nvSpPr>
        <p:spPr>
          <a:xfrm>
            <a:off x="455613" y="5464905"/>
            <a:ext cx="8232775" cy="602520"/>
          </a:xfrm>
          <a:prstGeom prst="rect">
            <a:avLst/>
          </a:prstGeom>
          <a:solidFill>
            <a:schemeClr val="accent5"/>
          </a:solidFill>
          <a:ln w="1270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100" dirty="0">
                <a:solidFill>
                  <a:schemeClr val="accent2"/>
                </a:solidFill>
              </a:rPr>
              <a:t>FOUNDATION: LEAN-AGILE LEADERSHIP</a:t>
            </a:r>
          </a:p>
          <a:p>
            <a:pPr algn="ctr"/>
            <a:r>
              <a:rPr lang="en-GB" sz="1100" dirty="0"/>
              <a:t>Management applies and teaches lean thinking, bases decisions on this long-term philosophy </a:t>
            </a:r>
          </a:p>
          <a:p>
            <a:pPr algn="ctr"/>
            <a:r>
              <a:rPr lang="en-GB" sz="1100" dirty="0"/>
              <a:t>Eight Principles of </a:t>
            </a:r>
            <a:r>
              <a:rPr lang="en-GB" sz="1100" dirty="0" err="1"/>
              <a:t>Lean|Agile</a:t>
            </a:r>
            <a:r>
              <a:rPr lang="en-GB" sz="1100" dirty="0"/>
              <a:t> Leadership</a:t>
            </a:r>
            <a:endParaRPr lang="en-US" sz="1100" dirty="0"/>
          </a:p>
        </p:txBody>
      </p:sp>
      <p:sp>
        <p:nvSpPr>
          <p:cNvPr id="7" name="Rectangle 6"/>
          <p:cNvSpPr/>
          <p:nvPr/>
        </p:nvSpPr>
        <p:spPr>
          <a:xfrm>
            <a:off x="685801" y="2164079"/>
            <a:ext cx="7772400" cy="481965"/>
          </a:xfrm>
          <a:prstGeom prst="rect">
            <a:avLst/>
          </a:prstGeom>
          <a:solidFill>
            <a:schemeClr val="accent5"/>
          </a:solidFill>
          <a:ln w="12700">
            <a:solidFill>
              <a:schemeClr val="accent3"/>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100" dirty="0">
                <a:solidFill>
                  <a:schemeClr val="bg1"/>
                </a:solidFill>
              </a:rPr>
              <a:t>Sustainable shortest lead time. Best quality and value to people and society. </a:t>
            </a:r>
            <a:br>
              <a:rPr lang="en-GB" sz="1100" dirty="0">
                <a:solidFill>
                  <a:schemeClr val="bg1"/>
                </a:solidFill>
              </a:rPr>
            </a:br>
            <a:r>
              <a:rPr lang="en-GB" sz="1100" dirty="0">
                <a:solidFill>
                  <a:schemeClr val="bg1"/>
                </a:solidFill>
              </a:rPr>
              <a:t>Most customer delight, lowest cost, high morale, safety.</a:t>
            </a:r>
            <a:endParaRPr lang="en-US" sz="1100" dirty="0">
              <a:solidFill>
                <a:schemeClr val="bg1"/>
              </a:solidFill>
            </a:endParaRPr>
          </a:p>
        </p:txBody>
      </p:sp>
      <p:sp>
        <p:nvSpPr>
          <p:cNvPr id="3" name="Isosceles Triangle 2"/>
          <p:cNvSpPr/>
          <p:nvPr/>
        </p:nvSpPr>
        <p:spPr>
          <a:xfrm>
            <a:off x="685801" y="1645918"/>
            <a:ext cx="7772400" cy="441961"/>
          </a:xfrm>
          <a:prstGeom prst="triangle">
            <a:avLst/>
          </a:prstGeom>
          <a:noFill/>
          <a:ln w="1270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bIns="180000" rtlCol="0" anchor="ctr"/>
          <a:lstStyle/>
          <a:p>
            <a:pPr algn="ctr"/>
            <a:r>
              <a:rPr lang="en-US" sz="1400" dirty="0">
                <a:solidFill>
                  <a:schemeClr val="accent2"/>
                </a:solidFill>
              </a:rPr>
              <a:t>THE GOAL: VALUE </a:t>
            </a:r>
          </a:p>
        </p:txBody>
      </p:sp>
      <p:sp>
        <p:nvSpPr>
          <p:cNvPr id="8" name="Rectangle 7"/>
          <p:cNvSpPr/>
          <p:nvPr/>
        </p:nvSpPr>
        <p:spPr>
          <a:xfrm>
            <a:off x="1127762" y="2729864"/>
            <a:ext cx="2240280" cy="2626996"/>
          </a:xfrm>
          <a:prstGeom prst="rect">
            <a:avLst/>
          </a:prstGeom>
          <a:solidFill>
            <a:schemeClr val="accent5"/>
          </a:solidFill>
          <a:ln w="12700">
            <a:solidFill>
              <a:schemeClr val="accent4"/>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tIns="72000" rtlCol="0" anchor="t"/>
          <a:lstStyle/>
          <a:p>
            <a:pPr>
              <a:spcBef>
                <a:spcPts val="300"/>
              </a:spcBef>
              <a:spcAft>
                <a:spcPts val="600"/>
              </a:spcAft>
            </a:pPr>
            <a:r>
              <a:rPr lang="en-US" sz="1100" dirty="0">
                <a:solidFill>
                  <a:schemeClr val="accent4"/>
                </a:solidFill>
              </a:rPr>
              <a:t>PILLAR 1: Respect for People</a:t>
            </a:r>
          </a:p>
          <a:p>
            <a:pPr marL="171450" indent="-171450">
              <a:spcBef>
                <a:spcPts val="300"/>
              </a:spcBef>
              <a:buFont typeface="Arial" panose="020B0604020202020204" pitchFamily="34" charset="0"/>
              <a:buChar char="•"/>
            </a:pPr>
            <a:r>
              <a:rPr lang="en-US" sz="1000" dirty="0"/>
              <a:t>Your customer is whoever consumes your work</a:t>
            </a:r>
          </a:p>
          <a:p>
            <a:pPr marL="327025" lvl="1" indent="-144463">
              <a:spcBef>
                <a:spcPts val="300"/>
              </a:spcBef>
              <a:buFont typeface="Arial" panose="020B0604020202020204" pitchFamily="34" charset="0"/>
              <a:buChar char="‒"/>
            </a:pPr>
            <a:r>
              <a:rPr lang="en-US" sz="1000" dirty="0"/>
              <a:t>Don’t trouble them</a:t>
            </a:r>
          </a:p>
          <a:p>
            <a:pPr marL="327025" lvl="1" indent="-144463">
              <a:spcBef>
                <a:spcPts val="300"/>
              </a:spcBef>
              <a:buFont typeface="Arial" panose="020B0604020202020204" pitchFamily="34" charset="0"/>
              <a:buChar char="‒"/>
            </a:pPr>
            <a:r>
              <a:rPr lang="en-US" sz="1000" dirty="0"/>
              <a:t>Don’t overload them</a:t>
            </a:r>
          </a:p>
          <a:p>
            <a:pPr marL="327025" lvl="1" indent="-144463">
              <a:spcBef>
                <a:spcPts val="300"/>
              </a:spcBef>
              <a:buFont typeface="Arial" panose="020B0604020202020204" pitchFamily="34" charset="0"/>
              <a:buChar char="‒"/>
            </a:pPr>
            <a:r>
              <a:rPr lang="en-US" sz="1000" dirty="0"/>
              <a:t>Don’t make them wait</a:t>
            </a:r>
          </a:p>
          <a:p>
            <a:pPr marL="327025" lvl="1" indent="-144463">
              <a:spcBef>
                <a:spcPts val="300"/>
              </a:spcBef>
              <a:buFont typeface="Arial" panose="020B0604020202020204" pitchFamily="34" charset="0"/>
              <a:buChar char="‒"/>
            </a:pPr>
            <a:r>
              <a:rPr lang="en-US" sz="1000" dirty="0"/>
              <a:t>Don’t impose wishful thinking</a:t>
            </a:r>
          </a:p>
          <a:p>
            <a:pPr marL="327025" lvl="1" indent="-144463">
              <a:spcBef>
                <a:spcPts val="300"/>
              </a:spcBef>
              <a:buFont typeface="Arial" panose="020B0604020202020204" pitchFamily="34" charset="0"/>
              <a:buChar char="‒"/>
            </a:pPr>
            <a:r>
              <a:rPr lang="en-US" sz="1000" dirty="0">
                <a:solidFill>
                  <a:schemeClr val="accent2"/>
                </a:solidFill>
              </a:rPr>
              <a:t>Don’t force people </a:t>
            </a:r>
            <a:br>
              <a:rPr lang="en-US" sz="1000" dirty="0">
                <a:solidFill>
                  <a:schemeClr val="accent2"/>
                </a:solidFill>
              </a:rPr>
            </a:br>
            <a:r>
              <a:rPr lang="en-US" sz="1000" dirty="0">
                <a:solidFill>
                  <a:schemeClr val="accent2"/>
                </a:solidFill>
              </a:rPr>
              <a:t>to do wasteful work</a:t>
            </a:r>
          </a:p>
          <a:p>
            <a:pPr marL="171450" indent="-171450">
              <a:spcBef>
                <a:spcPts val="300"/>
              </a:spcBef>
              <a:buFont typeface="Arial" panose="020B0604020202020204" pitchFamily="34" charset="0"/>
              <a:buChar char="•"/>
            </a:pPr>
            <a:r>
              <a:rPr lang="en-US" sz="1000" dirty="0"/>
              <a:t>Equip your teams with problem-solving tools</a:t>
            </a:r>
          </a:p>
          <a:p>
            <a:pPr marL="171450" indent="-171450">
              <a:spcBef>
                <a:spcPts val="300"/>
              </a:spcBef>
              <a:buFont typeface="Arial" panose="020B0604020202020204" pitchFamily="34" charset="0"/>
              <a:buChar char="•"/>
            </a:pPr>
            <a:r>
              <a:rPr lang="en-US" sz="1000" dirty="0"/>
              <a:t>Build partnerships based on trust</a:t>
            </a:r>
          </a:p>
          <a:p>
            <a:pPr marL="171450" indent="-171450">
              <a:spcBef>
                <a:spcPts val="300"/>
              </a:spcBef>
              <a:buFont typeface="Arial" panose="020B0604020202020204" pitchFamily="34" charset="0"/>
              <a:buChar char="•"/>
            </a:pPr>
            <a:r>
              <a:rPr lang="en-US" sz="1000" dirty="0"/>
              <a:t>Develop people and teams</a:t>
            </a:r>
          </a:p>
        </p:txBody>
      </p:sp>
      <p:sp>
        <p:nvSpPr>
          <p:cNvPr id="10" name="Rectangle 9"/>
          <p:cNvSpPr/>
          <p:nvPr/>
        </p:nvSpPr>
        <p:spPr>
          <a:xfrm>
            <a:off x="5836921" y="2729864"/>
            <a:ext cx="2240280" cy="2626996"/>
          </a:xfrm>
          <a:prstGeom prst="rect">
            <a:avLst/>
          </a:prstGeom>
          <a:solidFill>
            <a:schemeClr val="accent5"/>
          </a:solidFill>
          <a:ln w="12700">
            <a:solidFill>
              <a:schemeClr val="accent4"/>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tIns="72000" rtlCol="0" anchor="t"/>
          <a:lstStyle/>
          <a:p>
            <a:pPr>
              <a:spcBef>
                <a:spcPts val="300"/>
              </a:spcBef>
              <a:spcAft>
                <a:spcPts val="600"/>
              </a:spcAft>
            </a:pPr>
            <a:r>
              <a:rPr lang="en-US" sz="1100" dirty="0">
                <a:solidFill>
                  <a:schemeClr val="accent4"/>
                </a:solidFill>
              </a:rPr>
              <a:t>PILLAR 2: Kaizen</a:t>
            </a:r>
          </a:p>
          <a:p>
            <a:pPr marL="171450" indent="-171450">
              <a:spcBef>
                <a:spcPts val="300"/>
              </a:spcBef>
              <a:buFont typeface="Arial" panose="020B0604020202020204" pitchFamily="34" charset="0"/>
              <a:buChar char="•"/>
            </a:pPr>
            <a:r>
              <a:rPr lang="en-US" sz="1000" dirty="0"/>
              <a:t>A constant sense of danger</a:t>
            </a:r>
          </a:p>
          <a:p>
            <a:pPr marL="171450" indent="-171450">
              <a:spcBef>
                <a:spcPts val="300"/>
              </a:spcBef>
              <a:buFont typeface="Arial" panose="020B0604020202020204" pitchFamily="34" charset="0"/>
              <a:buChar char="•"/>
            </a:pPr>
            <a:r>
              <a:rPr lang="en-US" sz="1000" dirty="0"/>
              <a:t>Steady, improvements</a:t>
            </a:r>
          </a:p>
          <a:p>
            <a:pPr marL="171450" indent="-171450">
              <a:spcBef>
                <a:spcPts val="300"/>
              </a:spcBef>
              <a:buFont typeface="Arial" panose="020B0604020202020204" pitchFamily="34" charset="0"/>
              <a:buChar char="•"/>
            </a:pPr>
            <a:r>
              <a:rPr lang="en-US" sz="1000" dirty="0"/>
              <a:t>Consider data carefully; implement change rapidly</a:t>
            </a:r>
          </a:p>
          <a:p>
            <a:pPr marL="171450" indent="-171450">
              <a:spcBef>
                <a:spcPts val="300"/>
              </a:spcBef>
              <a:buFont typeface="Arial" panose="020B0604020202020204" pitchFamily="34" charset="0"/>
              <a:buChar char="•"/>
            </a:pPr>
            <a:r>
              <a:rPr lang="en-US" sz="1000" dirty="0"/>
              <a:t>Reflect at key milestones</a:t>
            </a:r>
          </a:p>
          <a:p>
            <a:pPr marL="171450" indent="-171450">
              <a:spcBef>
                <a:spcPts val="300"/>
              </a:spcBef>
              <a:buFont typeface="Arial" panose="020B0604020202020204" pitchFamily="34" charset="0"/>
              <a:buChar char="•"/>
            </a:pPr>
            <a:r>
              <a:rPr lang="en-US" sz="1000" dirty="0"/>
              <a:t>Use tools like retrospectives, </a:t>
            </a:r>
            <a:br>
              <a:rPr lang="en-US" sz="1000" dirty="0"/>
            </a:br>
            <a:r>
              <a:rPr lang="en-US" sz="1000" dirty="0"/>
              <a:t>root cause analysis and value stream mapping</a:t>
            </a:r>
          </a:p>
          <a:p>
            <a:pPr marL="171450" indent="-171450">
              <a:spcBef>
                <a:spcPts val="300"/>
              </a:spcBef>
              <a:buFont typeface="Arial" panose="020B0604020202020204" pitchFamily="34" charset="0"/>
              <a:buChar char="•"/>
            </a:pPr>
            <a:r>
              <a:rPr lang="en-US" sz="1000" dirty="0"/>
              <a:t>Protect the knowledge base by developing stable personnel and careful succession systems.</a:t>
            </a:r>
          </a:p>
        </p:txBody>
      </p:sp>
      <p:sp>
        <p:nvSpPr>
          <p:cNvPr id="11" name="Rectangle 10"/>
          <p:cNvSpPr/>
          <p:nvPr/>
        </p:nvSpPr>
        <p:spPr>
          <a:xfrm>
            <a:off x="3482342" y="2729864"/>
            <a:ext cx="2240280" cy="2626996"/>
          </a:xfrm>
          <a:prstGeom prst="rect">
            <a:avLst/>
          </a:prstGeom>
          <a:solidFill>
            <a:schemeClr val="accent5"/>
          </a:solidFill>
          <a:ln w="12700">
            <a:solidFill>
              <a:schemeClr val="accent4"/>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tIns="72000" rtlCol="0" anchor="t"/>
          <a:lstStyle/>
          <a:p>
            <a:pPr>
              <a:spcBef>
                <a:spcPts val="300"/>
              </a:spcBef>
              <a:spcAft>
                <a:spcPts val="600"/>
              </a:spcAft>
            </a:pPr>
            <a:r>
              <a:rPr lang="en-US" sz="1100" dirty="0">
                <a:solidFill>
                  <a:schemeClr val="accent4"/>
                </a:solidFill>
              </a:rPr>
              <a:t>Product Development Flow</a:t>
            </a:r>
          </a:p>
          <a:p>
            <a:pPr marL="228600" indent="-228600">
              <a:spcBef>
                <a:spcPts val="300"/>
              </a:spcBef>
              <a:buFont typeface="+mj-lt"/>
              <a:buAutoNum type="arabicPeriod"/>
            </a:pPr>
            <a:r>
              <a:rPr lang="en-US" sz="1000" dirty="0"/>
              <a:t>Take an economic view</a:t>
            </a:r>
          </a:p>
          <a:p>
            <a:pPr marL="228600" indent="-228600">
              <a:spcBef>
                <a:spcPts val="300"/>
              </a:spcBef>
              <a:buFont typeface="+mj-lt"/>
              <a:buAutoNum type="arabicPeriod"/>
            </a:pPr>
            <a:r>
              <a:rPr lang="en-US" sz="1000" dirty="0">
                <a:solidFill>
                  <a:schemeClr val="accent2"/>
                </a:solidFill>
              </a:rPr>
              <a:t>Actively manage queues</a:t>
            </a:r>
          </a:p>
          <a:p>
            <a:pPr marL="228600" indent="-228600">
              <a:spcBef>
                <a:spcPts val="300"/>
              </a:spcBef>
              <a:buFont typeface="+mj-lt"/>
              <a:buAutoNum type="arabicPeriod"/>
            </a:pPr>
            <a:r>
              <a:rPr lang="en-US" sz="1000" dirty="0"/>
              <a:t>Understand/exploit variability</a:t>
            </a:r>
          </a:p>
          <a:p>
            <a:pPr marL="228600" indent="-228600">
              <a:spcBef>
                <a:spcPts val="300"/>
              </a:spcBef>
              <a:buFont typeface="+mj-lt"/>
              <a:buAutoNum type="arabicPeriod"/>
            </a:pPr>
            <a:r>
              <a:rPr lang="en-US" sz="1000" dirty="0">
                <a:solidFill>
                  <a:schemeClr val="accent2"/>
                </a:solidFill>
              </a:rPr>
              <a:t>Reduce batch size</a:t>
            </a:r>
          </a:p>
          <a:p>
            <a:pPr marL="228600" indent="-228600">
              <a:spcBef>
                <a:spcPts val="300"/>
              </a:spcBef>
              <a:buFont typeface="+mj-lt"/>
              <a:buAutoNum type="arabicPeriod"/>
            </a:pPr>
            <a:r>
              <a:rPr lang="en-US" sz="1000" dirty="0"/>
              <a:t>Apply WIP constraints</a:t>
            </a:r>
          </a:p>
          <a:p>
            <a:pPr marL="228600" indent="-228600">
              <a:spcBef>
                <a:spcPts val="300"/>
              </a:spcBef>
              <a:buFont typeface="+mj-lt"/>
              <a:buAutoNum type="arabicPeriod"/>
            </a:pPr>
            <a:r>
              <a:rPr lang="en-US" sz="1000" dirty="0"/>
              <a:t>Flow with uncertainty Cadence and Synchronization</a:t>
            </a:r>
          </a:p>
          <a:p>
            <a:pPr marL="228600" indent="-228600">
              <a:spcBef>
                <a:spcPts val="300"/>
              </a:spcBef>
              <a:buFont typeface="+mj-lt"/>
              <a:buAutoNum type="arabicPeriod"/>
            </a:pPr>
            <a:r>
              <a:rPr lang="en-US" sz="1000" dirty="0">
                <a:solidFill>
                  <a:schemeClr val="accent2"/>
                </a:solidFill>
              </a:rPr>
              <a:t>Apply fast feedback</a:t>
            </a:r>
          </a:p>
          <a:p>
            <a:pPr marL="228600" indent="-228600">
              <a:spcBef>
                <a:spcPts val="300"/>
              </a:spcBef>
              <a:buFont typeface="+mj-lt"/>
              <a:buAutoNum type="arabicPeriod"/>
            </a:pPr>
            <a:r>
              <a:rPr lang="en-US" sz="1000" dirty="0">
                <a:solidFill>
                  <a:schemeClr val="accent2"/>
                </a:solidFill>
              </a:rPr>
              <a:t>Decentralize control</a:t>
            </a:r>
          </a:p>
        </p:txBody>
      </p:sp>
      <p:sp>
        <p:nvSpPr>
          <p:cNvPr id="12" name="Rectangle 11"/>
          <p:cNvSpPr/>
          <p:nvPr/>
        </p:nvSpPr>
        <p:spPr>
          <a:xfrm>
            <a:off x="455613" y="6195626"/>
            <a:ext cx="5416550" cy="138499"/>
          </a:xfrm>
          <a:prstGeom prst="rect">
            <a:avLst/>
          </a:prstGeom>
        </p:spPr>
        <p:txBody>
          <a:bodyPr wrap="square" lIns="0" tIns="0" rIns="0" bIns="0" anchor="b">
            <a:noAutofit/>
          </a:bodyPr>
          <a:lstStyle/>
          <a:p>
            <a:r>
              <a:rPr lang="en-GB" sz="900" dirty="0">
                <a:solidFill>
                  <a:schemeClr val="bg1"/>
                </a:solidFill>
              </a:rPr>
              <a:t>Source: scaledagileframework.com/lean</a:t>
            </a:r>
          </a:p>
        </p:txBody>
      </p:sp>
      <p:sp>
        <p:nvSpPr>
          <p:cNvPr id="15" name="Slide Number Placeholder 18"/>
          <p:cNvSpPr>
            <a:spLocks noGrp="1"/>
          </p:cNvSpPr>
          <p:nvPr>
            <p:ph type="sldNum" sz="quarter" idx="12"/>
          </p:nvPr>
        </p:nvSpPr>
        <p:spPr>
          <a:xfrm>
            <a:off x="4297984" y="6575425"/>
            <a:ext cx="548033" cy="128588"/>
          </a:xfrm>
        </p:spPr>
        <p:txBody>
          <a:bodyPr/>
          <a:lstStyle/>
          <a:p>
            <a:r>
              <a:rPr lang="en-US"/>
              <a:t>Page </a:t>
            </a:r>
            <a:fld id="{90CBDC3A-D49F-4631-A8C7-55D59B33E5FA}" type="slidenum">
              <a:rPr lang="en-US" smtClean="0"/>
              <a:pPr/>
              <a:t>21</a:t>
            </a:fld>
            <a:endParaRPr lang="en-US" dirty="0"/>
          </a:p>
        </p:txBody>
      </p:sp>
      <p:sp>
        <p:nvSpPr>
          <p:cNvPr id="16" name="Footer Placeholder 17"/>
          <p:cNvSpPr>
            <a:spLocks noGrp="1"/>
          </p:cNvSpPr>
          <p:nvPr>
            <p:ph type="ftr" sz="quarter" idx="13"/>
          </p:nvPr>
        </p:nvSpPr>
        <p:spPr>
          <a:xfrm>
            <a:off x="455613" y="6575425"/>
            <a:ext cx="3600000" cy="128588"/>
          </a:xfrm>
        </p:spPr>
        <p:txBody>
          <a:bodyPr/>
          <a:lstStyle/>
          <a:p>
            <a:r>
              <a:rPr lang="en-AU" dirty="0"/>
              <a:t>Copyright © 2015 Accenture  All rights reserved.</a:t>
            </a:r>
          </a:p>
        </p:txBody>
      </p:sp>
    </p:spTree>
    <p:extLst>
      <p:ext uri="{BB962C8B-B14F-4D97-AF65-F5344CB8AC3E}">
        <p14:creationId xmlns:p14="http://schemas.microsoft.com/office/powerpoint/2010/main" val="410054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3" grpId="0" animBg="1"/>
      <p:bldP spid="8" grpId="0" animBg="1"/>
      <p:bldP spid="10"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18"/>
          <p:cNvSpPr>
            <a:spLocks noGrp="1"/>
          </p:cNvSpPr>
          <p:nvPr>
            <p:ph type="sldNum" sz="quarter" idx="12"/>
          </p:nvPr>
        </p:nvSpPr>
        <p:spPr/>
        <p:txBody>
          <a:bodyPr/>
          <a:lstStyle/>
          <a:p>
            <a:r>
              <a:rPr lang="en-US"/>
              <a:t>Page </a:t>
            </a:r>
            <a:fld id="{90CBDC3A-D49F-4631-A8C7-55D59B33E5FA}" type="slidenum">
              <a:rPr lang="en-US" smtClean="0"/>
              <a:pPr/>
              <a:t>22</a:t>
            </a:fld>
            <a:endParaRPr lang="en-US" dirty="0"/>
          </a:p>
        </p:txBody>
      </p:sp>
      <p:sp>
        <p:nvSpPr>
          <p:cNvPr id="4" name="Title 3"/>
          <p:cNvSpPr>
            <a:spLocks noGrp="1"/>
          </p:cNvSpPr>
          <p:nvPr>
            <p:ph type="title"/>
          </p:nvPr>
        </p:nvSpPr>
        <p:spPr/>
        <p:txBody>
          <a:bodyPr/>
          <a:lstStyle/>
          <a:p>
            <a:r>
              <a:rPr lang="en-GB" dirty="0"/>
              <a:t>Lean – Key implications for SCM</a:t>
            </a:r>
          </a:p>
        </p:txBody>
      </p:sp>
      <p:sp>
        <p:nvSpPr>
          <p:cNvPr id="2" name="Text Placeholder 1"/>
          <p:cNvSpPr>
            <a:spLocks noGrp="1"/>
          </p:cNvSpPr>
          <p:nvPr>
            <p:ph type="body" sz="quarter" idx="10"/>
          </p:nvPr>
        </p:nvSpPr>
        <p:spPr/>
        <p:txBody>
          <a:bodyPr/>
          <a:lstStyle/>
          <a:p>
            <a:r>
              <a:rPr lang="en-GB" dirty="0"/>
              <a:t>Avoid Waste in the line e.g. High Inventory</a:t>
            </a:r>
          </a:p>
        </p:txBody>
      </p:sp>
      <p:sp>
        <p:nvSpPr>
          <p:cNvPr id="11" name="Footer Placeholder 17"/>
          <p:cNvSpPr>
            <a:spLocks noGrp="1"/>
          </p:cNvSpPr>
          <p:nvPr>
            <p:ph type="ftr" sz="quarter" idx="13"/>
          </p:nvPr>
        </p:nvSpPr>
        <p:spPr/>
        <p:txBody>
          <a:bodyPr/>
          <a:lstStyle/>
          <a:p>
            <a:r>
              <a:rPr lang="en-AU"/>
              <a:t>Copyright © 2015 Accenture  All rights reserved.</a:t>
            </a:r>
            <a:endParaRPr lang="en-AU" dirty="0"/>
          </a:p>
        </p:txBody>
      </p:sp>
      <p:sp>
        <p:nvSpPr>
          <p:cNvPr id="34" name="Text Placeholder 1"/>
          <p:cNvSpPr txBox="1">
            <a:spLocks/>
          </p:cNvSpPr>
          <p:nvPr/>
        </p:nvSpPr>
        <p:spPr>
          <a:xfrm>
            <a:off x="455613" y="1679215"/>
            <a:ext cx="8232775" cy="396000"/>
          </a:xfrm>
          <a:prstGeom prst="rect">
            <a:avLst/>
          </a:prstGeom>
        </p:spPr>
        <p:txBody>
          <a:bodyPr vert="horz" lIns="0" tIns="45720" rIns="0" bIns="0" rtlCol="0">
            <a:noAutofit/>
          </a:bodyPr>
          <a:lstStyle>
            <a:lvl1pPr marL="0" indent="0" algn="l" rtl="0" eaLnBrk="1" fontAlgn="base" hangingPunct="1">
              <a:spcBef>
                <a:spcPts val="600"/>
              </a:spcBef>
              <a:spcAft>
                <a:spcPct val="0"/>
              </a:spcAft>
              <a:buFont typeface="Arial" pitchFamily="34" charset="0"/>
              <a:buNone/>
              <a:defRPr sz="2400" kern="1200">
                <a:solidFill>
                  <a:schemeClr val="accent1"/>
                </a:solidFill>
                <a:latin typeface="+mj-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2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24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22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20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800" dirty="0">
                <a:solidFill>
                  <a:schemeClr val="accent2"/>
                </a:solidFill>
              </a:rPr>
              <a:t>Minimize Branching</a:t>
            </a:r>
          </a:p>
        </p:txBody>
      </p:sp>
      <p:grpSp>
        <p:nvGrpSpPr>
          <p:cNvPr id="3" name="Group 2"/>
          <p:cNvGrpSpPr/>
          <p:nvPr/>
        </p:nvGrpSpPr>
        <p:grpSpPr>
          <a:xfrm>
            <a:off x="455613" y="2101647"/>
            <a:ext cx="4010025" cy="4232477"/>
            <a:chOff x="455613" y="2101647"/>
            <a:chExt cx="4010025" cy="4232477"/>
          </a:xfrm>
        </p:grpSpPr>
        <p:sp>
          <p:nvSpPr>
            <p:cNvPr id="15" name="Freeform 16"/>
            <p:cNvSpPr>
              <a:spLocks/>
            </p:cNvSpPr>
            <p:nvPr/>
          </p:nvSpPr>
          <p:spPr bwMode="auto">
            <a:xfrm>
              <a:off x="455613" y="2819501"/>
              <a:ext cx="4010025" cy="3514623"/>
            </a:xfrm>
            <a:custGeom>
              <a:avLst/>
              <a:gdLst>
                <a:gd name="T0" fmla="*/ 904 w 1262"/>
                <a:gd name="T1" fmla="*/ 1071 h 1071"/>
                <a:gd name="T2" fmla="*/ 1042 w 1262"/>
                <a:gd name="T3" fmla="*/ 1071 h 1071"/>
                <a:gd name="T4" fmla="*/ 1262 w 1262"/>
                <a:gd name="T5" fmla="*/ 1071 h 1071"/>
                <a:gd name="T6" fmla="*/ 1262 w 1262"/>
                <a:gd name="T7" fmla="*/ 0 h 1071"/>
                <a:gd name="T8" fmla="*/ 1041 w 1262"/>
                <a:gd name="T9" fmla="*/ 0 h 1071"/>
                <a:gd name="T10" fmla="*/ 904 w 1262"/>
                <a:gd name="T11" fmla="*/ 0 h 1071"/>
                <a:gd name="T12" fmla="*/ 883 w 1262"/>
                <a:gd name="T13" fmla="*/ 0 h 1071"/>
                <a:gd name="T14" fmla="*/ 631 w 1262"/>
                <a:gd name="T15" fmla="*/ 223 h 1071"/>
                <a:gd name="T16" fmla="*/ 381 w 1262"/>
                <a:gd name="T17" fmla="*/ 0 h 1071"/>
                <a:gd name="T18" fmla="*/ 359 w 1262"/>
                <a:gd name="T19" fmla="*/ 0 h 1071"/>
                <a:gd name="T20" fmla="*/ 223 w 1262"/>
                <a:gd name="T21" fmla="*/ 0 h 1071"/>
                <a:gd name="T22" fmla="*/ 0 w 1262"/>
                <a:gd name="T23" fmla="*/ 0 h 1071"/>
                <a:gd name="T24" fmla="*/ 0 w 1262"/>
                <a:gd name="T25" fmla="*/ 1071 h 1071"/>
                <a:gd name="T26" fmla="*/ 220 w 1262"/>
                <a:gd name="T27" fmla="*/ 1071 h 1071"/>
                <a:gd name="T28" fmla="*/ 359 w 1262"/>
                <a:gd name="T29" fmla="*/ 1071 h 1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2" h="1071">
                  <a:moveTo>
                    <a:pt x="904" y="1071"/>
                  </a:moveTo>
                  <a:cubicBezTo>
                    <a:pt x="1042" y="1071"/>
                    <a:pt x="1042" y="1071"/>
                    <a:pt x="1042" y="1071"/>
                  </a:cubicBezTo>
                  <a:cubicBezTo>
                    <a:pt x="1262" y="1071"/>
                    <a:pt x="1262" y="1071"/>
                    <a:pt x="1262" y="1071"/>
                  </a:cubicBezTo>
                  <a:cubicBezTo>
                    <a:pt x="1262" y="0"/>
                    <a:pt x="1262" y="0"/>
                    <a:pt x="1262" y="0"/>
                  </a:cubicBezTo>
                  <a:cubicBezTo>
                    <a:pt x="1041" y="0"/>
                    <a:pt x="1041" y="0"/>
                    <a:pt x="1041" y="0"/>
                  </a:cubicBezTo>
                  <a:cubicBezTo>
                    <a:pt x="904" y="0"/>
                    <a:pt x="904" y="0"/>
                    <a:pt x="904" y="0"/>
                  </a:cubicBezTo>
                  <a:cubicBezTo>
                    <a:pt x="883" y="0"/>
                    <a:pt x="883" y="0"/>
                    <a:pt x="883" y="0"/>
                  </a:cubicBezTo>
                  <a:cubicBezTo>
                    <a:pt x="868" y="126"/>
                    <a:pt x="761" y="223"/>
                    <a:pt x="631" y="223"/>
                  </a:cubicBezTo>
                  <a:cubicBezTo>
                    <a:pt x="503" y="223"/>
                    <a:pt x="396" y="126"/>
                    <a:pt x="381" y="0"/>
                  </a:cubicBezTo>
                  <a:cubicBezTo>
                    <a:pt x="359" y="0"/>
                    <a:pt x="359" y="0"/>
                    <a:pt x="359" y="0"/>
                  </a:cubicBezTo>
                  <a:cubicBezTo>
                    <a:pt x="223" y="0"/>
                    <a:pt x="223" y="0"/>
                    <a:pt x="223" y="0"/>
                  </a:cubicBezTo>
                  <a:cubicBezTo>
                    <a:pt x="0" y="0"/>
                    <a:pt x="0" y="0"/>
                    <a:pt x="0" y="0"/>
                  </a:cubicBezTo>
                  <a:cubicBezTo>
                    <a:pt x="0" y="1071"/>
                    <a:pt x="0" y="1071"/>
                    <a:pt x="0" y="1071"/>
                  </a:cubicBezTo>
                  <a:cubicBezTo>
                    <a:pt x="220" y="1071"/>
                    <a:pt x="220" y="1071"/>
                    <a:pt x="220" y="1071"/>
                  </a:cubicBezTo>
                  <a:cubicBezTo>
                    <a:pt x="359" y="1071"/>
                    <a:pt x="359" y="1071"/>
                    <a:pt x="359" y="1071"/>
                  </a:cubicBezTo>
                </a:path>
              </a:pathLst>
            </a:custGeom>
            <a:solidFill>
              <a:srgbClr val="AAD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8000" tIns="936000" rIns="91440" bIns="45720" numCol="1" anchor="t" anchorCtr="0" compatLnSpc="1">
              <a:prstTxWarp prst="textNoShape">
                <a:avLst/>
              </a:prstTxWarp>
            </a:bodyPr>
            <a:lstStyle/>
            <a:p>
              <a:pPr>
                <a:spcAft>
                  <a:spcPts val="1200"/>
                </a:spcAft>
                <a:buFont typeface="Arial" pitchFamily="34" charset="0"/>
              </a:pPr>
              <a:r>
                <a:rPr lang="en-GB" dirty="0"/>
                <a:t>High Number of Branches equals High Inventory</a:t>
              </a:r>
            </a:p>
            <a:p>
              <a:pPr marL="177800" lvl="1" indent="-177800">
                <a:spcBef>
                  <a:spcPts val="500"/>
                </a:spcBef>
                <a:buFont typeface="Arial" panose="020B0604020202020204" pitchFamily="34" charset="0"/>
                <a:buChar char="•"/>
              </a:pPr>
              <a:r>
                <a:rPr lang="en-GB" sz="1600" dirty="0">
                  <a:solidFill>
                    <a:schemeClr val="tx2"/>
                  </a:solidFill>
                  <a:latin typeface="+mn-lt"/>
                  <a:ea typeface="Arial" pitchFamily="-105" charset="-52"/>
                  <a:cs typeface="Arial" pitchFamily="34" charset="0"/>
                </a:rPr>
                <a:t>Code takes longer to integrate</a:t>
              </a:r>
            </a:p>
            <a:p>
              <a:pPr marL="177800" lvl="1" indent="-177800">
                <a:spcBef>
                  <a:spcPts val="500"/>
                </a:spcBef>
                <a:buFont typeface="Arial" panose="020B0604020202020204" pitchFamily="34" charset="0"/>
                <a:buChar char="•"/>
              </a:pPr>
              <a:r>
                <a:rPr lang="en-GB" sz="1600" dirty="0">
                  <a:solidFill>
                    <a:schemeClr val="tx2"/>
                  </a:solidFill>
                  <a:latin typeface="+mn-lt"/>
                  <a:ea typeface="Arial" pitchFamily="-105" charset="-52"/>
                  <a:cs typeface="Arial" pitchFamily="34" charset="0"/>
                </a:rPr>
                <a:t>Increased complexity more unintended consequences</a:t>
              </a:r>
            </a:p>
            <a:p>
              <a:pPr marL="177800" lvl="1" indent="-177800">
                <a:spcBef>
                  <a:spcPts val="500"/>
                </a:spcBef>
                <a:buFont typeface="Arial" panose="020B0604020202020204" pitchFamily="34" charset="0"/>
                <a:buChar char="•"/>
              </a:pPr>
              <a:r>
                <a:rPr lang="en-GB" sz="1600" dirty="0">
                  <a:solidFill>
                    <a:schemeClr val="tx2"/>
                  </a:solidFill>
                  <a:latin typeface="+mn-lt"/>
                  <a:ea typeface="Arial" pitchFamily="-105" charset="-52"/>
                  <a:cs typeface="Arial" pitchFamily="34" charset="0"/>
                </a:rPr>
                <a:t>Takes longer to go into production </a:t>
              </a:r>
              <a:br>
                <a:rPr lang="en-GB" sz="1600" dirty="0">
                  <a:solidFill>
                    <a:schemeClr val="tx2"/>
                  </a:solidFill>
                  <a:latin typeface="+mn-lt"/>
                  <a:ea typeface="Arial" pitchFamily="-105" charset="-52"/>
                  <a:cs typeface="Arial" pitchFamily="34" charset="0"/>
                </a:rPr>
              </a:br>
              <a:r>
                <a:rPr lang="en-GB" sz="1600" dirty="0">
                  <a:solidFill>
                    <a:schemeClr val="tx2"/>
                  </a:solidFill>
                  <a:latin typeface="+mn-lt"/>
                  <a:ea typeface="Arial" pitchFamily="-105" charset="-52"/>
                  <a:cs typeface="Arial" pitchFamily="34" charset="0"/>
                </a:rPr>
                <a:t>as it would do for products to reach customers</a:t>
              </a:r>
            </a:p>
          </p:txBody>
        </p:sp>
        <p:sp>
          <p:nvSpPr>
            <p:cNvPr id="16" name="Oval 15"/>
            <p:cNvSpPr/>
            <p:nvPr/>
          </p:nvSpPr>
          <p:spPr>
            <a:xfrm>
              <a:off x="1850524" y="2101647"/>
              <a:ext cx="1220202" cy="1220199"/>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41" name="Group 40"/>
            <p:cNvGrpSpPr/>
            <p:nvPr/>
          </p:nvGrpSpPr>
          <p:grpSpPr>
            <a:xfrm>
              <a:off x="2055119" y="2324456"/>
              <a:ext cx="811012" cy="774580"/>
              <a:chOff x="4422775" y="1895475"/>
              <a:chExt cx="1484313" cy="1417638"/>
            </a:xfrm>
            <a:solidFill>
              <a:schemeClr val="accent1"/>
            </a:solidFill>
          </p:grpSpPr>
          <p:sp>
            <p:nvSpPr>
              <p:cNvPr id="42" name="Rectangle 12"/>
              <p:cNvSpPr>
                <a:spLocks noChangeArrowheads="1"/>
              </p:cNvSpPr>
              <p:nvPr/>
            </p:nvSpPr>
            <p:spPr bwMode="auto">
              <a:xfrm>
                <a:off x="4830763" y="1895475"/>
                <a:ext cx="258763" cy="258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13"/>
              <p:cNvSpPr>
                <a:spLocks noChangeArrowheads="1"/>
              </p:cNvSpPr>
              <p:nvPr/>
            </p:nvSpPr>
            <p:spPr bwMode="auto">
              <a:xfrm>
                <a:off x="5240338" y="1895475"/>
                <a:ext cx="258763" cy="258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14"/>
              <p:cNvSpPr>
                <a:spLocks noChangeArrowheads="1"/>
              </p:cNvSpPr>
              <p:nvPr/>
            </p:nvSpPr>
            <p:spPr bwMode="auto">
              <a:xfrm>
                <a:off x="4422775" y="2281238"/>
                <a:ext cx="255588" cy="258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15"/>
              <p:cNvSpPr>
                <a:spLocks noChangeArrowheads="1"/>
              </p:cNvSpPr>
              <p:nvPr/>
            </p:nvSpPr>
            <p:spPr bwMode="auto">
              <a:xfrm>
                <a:off x="4830763" y="2281238"/>
                <a:ext cx="258763" cy="258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16"/>
              <p:cNvSpPr>
                <a:spLocks noChangeArrowheads="1"/>
              </p:cNvSpPr>
              <p:nvPr/>
            </p:nvSpPr>
            <p:spPr bwMode="auto">
              <a:xfrm>
                <a:off x="5240338" y="2281238"/>
                <a:ext cx="258763" cy="258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17"/>
              <p:cNvSpPr>
                <a:spLocks noChangeArrowheads="1"/>
              </p:cNvSpPr>
              <p:nvPr/>
            </p:nvSpPr>
            <p:spPr bwMode="auto">
              <a:xfrm>
                <a:off x="5648325" y="2281238"/>
                <a:ext cx="258763" cy="258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8"/>
              <p:cNvSpPr>
                <a:spLocks noChangeArrowheads="1"/>
              </p:cNvSpPr>
              <p:nvPr/>
            </p:nvSpPr>
            <p:spPr bwMode="auto">
              <a:xfrm>
                <a:off x="4422775" y="2667000"/>
                <a:ext cx="255588" cy="258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9"/>
              <p:cNvSpPr>
                <a:spLocks noChangeArrowheads="1"/>
              </p:cNvSpPr>
              <p:nvPr/>
            </p:nvSpPr>
            <p:spPr bwMode="auto">
              <a:xfrm>
                <a:off x="4830763" y="2667000"/>
                <a:ext cx="258763" cy="258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20"/>
              <p:cNvSpPr>
                <a:spLocks noChangeArrowheads="1"/>
              </p:cNvSpPr>
              <p:nvPr/>
            </p:nvSpPr>
            <p:spPr bwMode="auto">
              <a:xfrm>
                <a:off x="5240338" y="2667000"/>
                <a:ext cx="258763" cy="258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21"/>
              <p:cNvSpPr>
                <a:spLocks noChangeArrowheads="1"/>
              </p:cNvSpPr>
              <p:nvPr/>
            </p:nvSpPr>
            <p:spPr bwMode="auto">
              <a:xfrm>
                <a:off x="5648325" y="2667000"/>
                <a:ext cx="258763" cy="258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2"/>
              <p:cNvSpPr>
                <a:spLocks noChangeArrowheads="1"/>
              </p:cNvSpPr>
              <p:nvPr/>
            </p:nvSpPr>
            <p:spPr bwMode="auto">
              <a:xfrm>
                <a:off x="4830763" y="3054350"/>
                <a:ext cx="258763" cy="258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3"/>
              <p:cNvSpPr>
                <a:spLocks noChangeArrowheads="1"/>
              </p:cNvSpPr>
              <p:nvPr/>
            </p:nvSpPr>
            <p:spPr bwMode="auto">
              <a:xfrm>
                <a:off x="5240338" y="3054350"/>
                <a:ext cx="258763" cy="258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 name="Group 4"/>
          <p:cNvGrpSpPr/>
          <p:nvPr/>
        </p:nvGrpSpPr>
        <p:grpSpPr>
          <a:xfrm>
            <a:off x="4679950" y="2101647"/>
            <a:ext cx="4010025" cy="4232477"/>
            <a:chOff x="4679950" y="2101647"/>
            <a:chExt cx="4010025" cy="4232477"/>
          </a:xfrm>
        </p:grpSpPr>
        <p:sp>
          <p:nvSpPr>
            <p:cNvPr id="17" name="Freeform 16"/>
            <p:cNvSpPr>
              <a:spLocks/>
            </p:cNvSpPr>
            <p:nvPr/>
          </p:nvSpPr>
          <p:spPr bwMode="auto">
            <a:xfrm>
              <a:off x="4679950" y="2819502"/>
              <a:ext cx="4010025" cy="3514622"/>
            </a:xfrm>
            <a:custGeom>
              <a:avLst/>
              <a:gdLst>
                <a:gd name="T0" fmla="*/ 904 w 1262"/>
                <a:gd name="T1" fmla="*/ 1071 h 1071"/>
                <a:gd name="T2" fmla="*/ 1042 w 1262"/>
                <a:gd name="T3" fmla="*/ 1071 h 1071"/>
                <a:gd name="T4" fmla="*/ 1262 w 1262"/>
                <a:gd name="T5" fmla="*/ 1071 h 1071"/>
                <a:gd name="T6" fmla="*/ 1262 w 1262"/>
                <a:gd name="T7" fmla="*/ 0 h 1071"/>
                <a:gd name="T8" fmla="*/ 1041 w 1262"/>
                <a:gd name="T9" fmla="*/ 0 h 1071"/>
                <a:gd name="T10" fmla="*/ 904 w 1262"/>
                <a:gd name="T11" fmla="*/ 0 h 1071"/>
                <a:gd name="T12" fmla="*/ 883 w 1262"/>
                <a:gd name="T13" fmla="*/ 0 h 1071"/>
                <a:gd name="T14" fmla="*/ 631 w 1262"/>
                <a:gd name="T15" fmla="*/ 223 h 1071"/>
                <a:gd name="T16" fmla="*/ 381 w 1262"/>
                <a:gd name="T17" fmla="*/ 0 h 1071"/>
                <a:gd name="T18" fmla="*/ 359 w 1262"/>
                <a:gd name="T19" fmla="*/ 0 h 1071"/>
                <a:gd name="T20" fmla="*/ 223 w 1262"/>
                <a:gd name="T21" fmla="*/ 0 h 1071"/>
                <a:gd name="T22" fmla="*/ 0 w 1262"/>
                <a:gd name="T23" fmla="*/ 0 h 1071"/>
                <a:gd name="T24" fmla="*/ 0 w 1262"/>
                <a:gd name="T25" fmla="*/ 1071 h 1071"/>
                <a:gd name="T26" fmla="*/ 220 w 1262"/>
                <a:gd name="T27" fmla="*/ 1071 h 1071"/>
                <a:gd name="T28" fmla="*/ 359 w 1262"/>
                <a:gd name="T29" fmla="*/ 1071 h 1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2" h="1071">
                  <a:moveTo>
                    <a:pt x="904" y="1071"/>
                  </a:moveTo>
                  <a:cubicBezTo>
                    <a:pt x="1042" y="1071"/>
                    <a:pt x="1042" y="1071"/>
                    <a:pt x="1042" y="1071"/>
                  </a:cubicBezTo>
                  <a:cubicBezTo>
                    <a:pt x="1262" y="1071"/>
                    <a:pt x="1262" y="1071"/>
                    <a:pt x="1262" y="1071"/>
                  </a:cubicBezTo>
                  <a:cubicBezTo>
                    <a:pt x="1262" y="0"/>
                    <a:pt x="1262" y="0"/>
                    <a:pt x="1262" y="0"/>
                  </a:cubicBezTo>
                  <a:cubicBezTo>
                    <a:pt x="1041" y="0"/>
                    <a:pt x="1041" y="0"/>
                    <a:pt x="1041" y="0"/>
                  </a:cubicBezTo>
                  <a:cubicBezTo>
                    <a:pt x="904" y="0"/>
                    <a:pt x="904" y="0"/>
                    <a:pt x="904" y="0"/>
                  </a:cubicBezTo>
                  <a:cubicBezTo>
                    <a:pt x="883" y="0"/>
                    <a:pt x="883" y="0"/>
                    <a:pt x="883" y="0"/>
                  </a:cubicBezTo>
                  <a:cubicBezTo>
                    <a:pt x="868" y="126"/>
                    <a:pt x="761" y="223"/>
                    <a:pt x="631" y="223"/>
                  </a:cubicBezTo>
                  <a:cubicBezTo>
                    <a:pt x="503" y="223"/>
                    <a:pt x="396" y="126"/>
                    <a:pt x="381" y="0"/>
                  </a:cubicBezTo>
                  <a:cubicBezTo>
                    <a:pt x="359" y="0"/>
                    <a:pt x="359" y="0"/>
                    <a:pt x="359" y="0"/>
                  </a:cubicBezTo>
                  <a:cubicBezTo>
                    <a:pt x="223" y="0"/>
                    <a:pt x="223" y="0"/>
                    <a:pt x="223" y="0"/>
                  </a:cubicBezTo>
                  <a:cubicBezTo>
                    <a:pt x="0" y="0"/>
                    <a:pt x="0" y="0"/>
                    <a:pt x="0" y="0"/>
                  </a:cubicBezTo>
                  <a:cubicBezTo>
                    <a:pt x="0" y="1071"/>
                    <a:pt x="0" y="1071"/>
                    <a:pt x="0" y="1071"/>
                  </a:cubicBezTo>
                  <a:cubicBezTo>
                    <a:pt x="220" y="1071"/>
                    <a:pt x="220" y="1071"/>
                    <a:pt x="220" y="1071"/>
                  </a:cubicBezTo>
                  <a:cubicBezTo>
                    <a:pt x="359" y="1071"/>
                    <a:pt x="359" y="1071"/>
                    <a:pt x="359" y="1071"/>
                  </a:cubicBezTo>
                </a:path>
              </a:pathLst>
            </a:custGeom>
            <a:solidFill>
              <a:srgbClr val="AAD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8000" tIns="936000" rIns="91440" bIns="45720" numCol="1" anchor="t" anchorCtr="0" compatLnSpc="1">
              <a:prstTxWarp prst="textNoShape">
                <a:avLst/>
              </a:prstTxWarp>
            </a:bodyPr>
            <a:lstStyle/>
            <a:p>
              <a:pPr>
                <a:spcAft>
                  <a:spcPts val="1200"/>
                </a:spcAft>
                <a:buFont typeface="Arial" pitchFamily="34" charset="0"/>
              </a:pPr>
              <a:r>
                <a:rPr lang="en-US" dirty="0"/>
                <a:t>Integrate early</a:t>
              </a:r>
            </a:p>
            <a:p>
              <a:pPr marL="152400" indent="-152400">
                <a:spcBef>
                  <a:spcPts val="500"/>
                </a:spcBef>
                <a:buFont typeface="Arial" pitchFamily="34" charset="0"/>
                <a:buChar char="•"/>
              </a:pPr>
              <a:r>
                <a:rPr lang="en-US" sz="1600" dirty="0">
                  <a:solidFill>
                    <a:schemeClr val="tx2"/>
                  </a:solidFill>
                  <a:latin typeface="+mn-lt"/>
                  <a:ea typeface="Arial" pitchFamily="-105" charset="-52"/>
                  <a:cs typeface="Arial" pitchFamily="34" charset="0"/>
                </a:rPr>
                <a:t>Integrate code changes early</a:t>
              </a:r>
              <a:br>
                <a:rPr lang="en-US" sz="1600" dirty="0">
                  <a:solidFill>
                    <a:schemeClr val="tx2"/>
                  </a:solidFill>
                  <a:latin typeface="+mn-lt"/>
                  <a:ea typeface="Arial" pitchFamily="-105" charset="-52"/>
                  <a:cs typeface="Arial" pitchFamily="34" charset="0"/>
                </a:rPr>
              </a:br>
              <a:r>
                <a:rPr lang="en-US" sz="1600" dirty="0">
                  <a:solidFill>
                    <a:schemeClr val="tx2"/>
                  </a:solidFill>
                  <a:latin typeface="+mn-lt"/>
                  <a:ea typeface="Arial" pitchFamily="-105" charset="-52"/>
                  <a:cs typeface="Arial" pitchFamily="34" charset="0"/>
                </a:rPr>
                <a:t>as possible</a:t>
              </a:r>
            </a:p>
            <a:p>
              <a:pPr marL="152400" indent="-152400">
                <a:spcBef>
                  <a:spcPts val="500"/>
                </a:spcBef>
                <a:buFont typeface="Arial" pitchFamily="34" charset="0"/>
                <a:buChar char="•"/>
              </a:pPr>
              <a:r>
                <a:rPr lang="en-US" sz="1600" dirty="0">
                  <a:solidFill>
                    <a:schemeClr val="tx2"/>
                  </a:solidFill>
                  <a:latin typeface="+mn-lt"/>
                  <a:ea typeface="Arial" pitchFamily="-105" charset="-52"/>
                  <a:cs typeface="Arial" pitchFamily="34" charset="0"/>
                </a:rPr>
                <a:t>Others can see your code – parts</a:t>
              </a:r>
              <a:br>
                <a:rPr lang="en-US" sz="1600" dirty="0">
                  <a:solidFill>
                    <a:schemeClr val="tx2"/>
                  </a:solidFill>
                  <a:latin typeface="+mn-lt"/>
                  <a:ea typeface="Arial" pitchFamily="-105" charset="-52"/>
                  <a:cs typeface="Arial" pitchFamily="34" charset="0"/>
                </a:rPr>
              </a:br>
              <a:r>
                <a:rPr lang="en-US" sz="1600" dirty="0">
                  <a:solidFill>
                    <a:schemeClr val="tx2"/>
                  </a:solidFill>
                  <a:latin typeface="+mn-lt"/>
                  <a:ea typeface="Arial" pitchFamily="-105" charset="-52"/>
                  <a:cs typeface="Arial" pitchFamily="34" charset="0"/>
                </a:rPr>
                <a:t>put together</a:t>
              </a:r>
            </a:p>
            <a:p>
              <a:pPr marL="152400" indent="-152400">
                <a:spcBef>
                  <a:spcPts val="500"/>
                </a:spcBef>
                <a:buFont typeface="Arial" pitchFamily="34" charset="0"/>
                <a:buChar char="•"/>
              </a:pPr>
              <a:r>
                <a:rPr lang="en-US" sz="1600" dirty="0">
                  <a:solidFill>
                    <a:schemeClr val="tx2"/>
                  </a:solidFill>
                  <a:latin typeface="+mn-lt"/>
                  <a:ea typeface="Arial" pitchFamily="-105" charset="-52"/>
                  <a:cs typeface="Arial" pitchFamily="34" charset="0"/>
                </a:rPr>
                <a:t>Avoids “Integration” clashes</a:t>
              </a:r>
            </a:p>
            <a:p>
              <a:pPr marL="152400" indent="-152400">
                <a:spcBef>
                  <a:spcPts val="500"/>
                </a:spcBef>
                <a:buFont typeface="Arial" pitchFamily="34" charset="0"/>
                <a:buChar char="•"/>
              </a:pPr>
              <a:r>
                <a:rPr lang="en-US" sz="1600" dirty="0">
                  <a:solidFill>
                    <a:schemeClr val="tx2"/>
                  </a:solidFill>
                  <a:latin typeface="+mn-lt"/>
                  <a:ea typeface="Arial" pitchFamily="-105" charset="-52"/>
                  <a:cs typeface="Arial" pitchFamily="34" charset="0"/>
                </a:rPr>
                <a:t>Reduces cost of re-work and merge</a:t>
              </a:r>
              <a:br>
                <a:rPr lang="en-US" sz="1600" dirty="0">
                  <a:solidFill>
                    <a:schemeClr val="tx2"/>
                  </a:solidFill>
                  <a:latin typeface="+mn-lt"/>
                  <a:ea typeface="Arial" pitchFamily="-105" charset="-52"/>
                  <a:cs typeface="Arial" pitchFamily="34" charset="0"/>
                </a:rPr>
              </a:br>
              <a:r>
                <a:rPr lang="en-US" sz="1600" dirty="0">
                  <a:solidFill>
                    <a:schemeClr val="tx2"/>
                  </a:solidFill>
                  <a:latin typeface="+mn-lt"/>
                  <a:ea typeface="Arial" pitchFamily="-105" charset="-52"/>
                  <a:cs typeface="Arial" pitchFamily="34" charset="0"/>
                </a:rPr>
                <a:t>and saves time</a:t>
              </a:r>
            </a:p>
          </p:txBody>
        </p:sp>
        <p:sp>
          <p:nvSpPr>
            <p:cNvPr id="18" name="Oval 17"/>
            <p:cNvSpPr/>
            <p:nvPr/>
          </p:nvSpPr>
          <p:spPr>
            <a:xfrm>
              <a:off x="6074861" y="2101647"/>
              <a:ext cx="1220202" cy="1220199"/>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57" name="Group 56"/>
            <p:cNvGrpSpPr/>
            <p:nvPr/>
          </p:nvGrpSpPr>
          <p:grpSpPr>
            <a:xfrm>
              <a:off x="6226176" y="2386308"/>
              <a:ext cx="920750" cy="650875"/>
              <a:chOff x="6226176" y="2386013"/>
              <a:chExt cx="920750" cy="650875"/>
            </a:xfrm>
            <a:solidFill>
              <a:schemeClr val="accent1"/>
            </a:solidFill>
          </p:grpSpPr>
          <p:sp>
            <p:nvSpPr>
              <p:cNvPr id="55" name="Freeform 6"/>
              <p:cNvSpPr>
                <a:spLocks/>
              </p:cNvSpPr>
              <p:nvPr/>
            </p:nvSpPr>
            <p:spPr bwMode="auto">
              <a:xfrm>
                <a:off x="6226176" y="2386013"/>
                <a:ext cx="668338" cy="650875"/>
              </a:xfrm>
              <a:custGeom>
                <a:avLst/>
                <a:gdLst>
                  <a:gd name="T0" fmla="*/ 505 w 505"/>
                  <a:gd name="T1" fmla="*/ 354 h 491"/>
                  <a:gd name="T2" fmla="*/ 451 w 505"/>
                  <a:gd name="T3" fmla="*/ 213 h 491"/>
                  <a:gd name="T4" fmla="*/ 356 w 505"/>
                  <a:gd name="T5" fmla="*/ 331 h 491"/>
                  <a:gd name="T6" fmla="*/ 389 w 505"/>
                  <a:gd name="T7" fmla="*/ 336 h 491"/>
                  <a:gd name="T8" fmla="*/ 246 w 505"/>
                  <a:gd name="T9" fmla="*/ 415 h 491"/>
                  <a:gd name="T10" fmla="*/ 76 w 505"/>
                  <a:gd name="T11" fmla="*/ 245 h 491"/>
                  <a:gd name="T12" fmla="*/ 246 w 505"/>
                  <a:gd name="T13" fmla="*/ 76 h 491"/>
                  <a:gd name="T14" fmla="*/ 246 w 505"/>
                  <a:gd name="T15" fmla="*/ 0 h 491"/>
                  <a:gd name="T16" fmla="*/ 0 w 505"/>
                  <a:gd name="T17" fmla="*/ 245 h 491"/>
                  <a:gd name="T18" fmla="*/ 246 w 505"/>
                  <a:gd name="T19" fmla="*/ 491 h 491"/>
                  <a:gd name="T20" fmla="*/ 468 w 505"/>
                  <a:gd name="T21" fmla="*/ 349 h 491"/>
                  <a:gd name="T22" fmla="*/ 505 w 505"/>
                  <a:gd name="T23" fmla="*/ 354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5" h="491">
                    <a:moveTo>
                      <a:pt x="505" y="354"/>
                    </a:moveTo>
                    <a:cubicBezTo>
                      <a:pt x="451" y="213"/>
                      <a:pt x="451" y="213"/>
                      <a:pt x="451" y="213"/>
                    </a:cubicBezTo>
                    <a:cubicBezTo>
                      <a:pt x="356" y="331"/>
                      <a:pt x="356" y="331"/>
                      <a:pt x="356" y="331"/>
                    </a:cubicBezTo>
                    <a:cubicBezTo>
                      <a:pt x="389" y="336"/>
                      <a:pt x="389" y="336"/>
                      <a:pt x="389" y="336"/>
                    </a:cubicBezTo>
                    <a:cubicBezTo>
                      <a:pt x="358" y="385"/>
                      <a:pt x="305" y="415"/>
                      <a:pt x="246" y="415"/>
                    </a:cubicBezTo>
                    <a:cubicBezTo>
                      <a:pt x="152" y="415"/>
                      <a:pt x="76" y="339"/>
                      <a:pt x="76" y="245"/>
                    </a:cubicBezTo>
                    <a:cubicBezTo>
                      <a:pt x="76" y="152"/>
                      <a:pt x="152" y="76"/>
                      <a:pt x="246" y="76"/>
                    </a:cubicBezTo>
                    <a:cubicBezTo>
                      <a:pt x="246" y="0"/>
                      <a:pt x="246" y="0"/>
                      <a:pt x="246" y="0"/>
                    </a:cubicBezTo>
                    <a:cubicBezTo>
                      <a:pt x="110" y="0"/>
                      <a:pt x="0" y="110"/>
                      <a:pt x="0" y="245"/>
                    </a:cubicBezTo>
                    <a:cubicBezTo>
                      <a:pt x="0" y="380"/>
                      <a:pt x="110" y="491"/>
                      <a:pt x="246" y="491"/>
                    </a:cubicBezTo>
                    <a:cubicBezTo>
                      <a:pt x="342" y="491"/>
                      <a:pt x="428" y="435"/>
                      <a:pt x="468" y="349"/>
                    </a:cubicBezTo>
                    <a:lnTo>
                      <a:pt x="505" y="3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7"/>
              <p:cNvSpPr>
                <a:spLocks/>
              </p:cNvSpPr>
              <p:nvPr/>
            </p:nvSpPr>
            <p:spPr bwMode="auto">
              <a:xfrm>
                <a:off x="6478588" y="2386013"/>
                <a:ext cx="668338" cy="650875"/>
              </a:xfrm>
              <a:custGeom>
                <a:avLst/>
                <a:gdLst>
                  <a:gd name="T0" fmla="*/ 260 w 505"/>
                  <a:gd name="T1" fmla="*/ 0 h 491"/>
                  <a:gd name="T2" fmla="*/ 37 w 505"/>
                  <a:gd name="T3" fmla="*/ 142 h 491"/>
                  <a:gd name="T4" fmla="*/ 0 w 505"/>
                  <a:gd name="T5" fmla="*/ 136 h 491"/>
                  <a:gd name="T6" fmla="*/ 55 w 505"/>
                  <a:gd name="T7" fmla="*/ 277 h 491"/>
                  <a:gd name="T8" fmla="*/ 150 w 505"/>
                  <a:gd name="T9" fmla="*/ 159 h 491"/>
                  <a:gd name="T10" fmla="*/ 117 w 505"/>
                  <a:gd name="T11" fmla="*/ 154 h 491"/>
                  <a:gd name="T12" fmla="*/ 260 w 505"/>
                  <a:gd name="T13" fmla="*/ 76 h 491"/>
                  <a:gd name="T14" fmla="*/ 429 w 505"/>
                  <a:gd name="T15" fmla="*/ 245 h 491"/>
                  <a:gd name="T16" fmla="*/ 260 w 505"/>
                  <a:gd name="T17" fmla="*/ 415 h 491"/>
                  <a:gd name="T18" fmla="*/ 260 w 505"/>
                  <a:gd name="T19" fmla="*/ 491 h 491"/>
                  <a:gd name="T20" fmla="*/ 505 w 505"/>
                  <a:gd name="T21" fmla="*/ 245 h 491"/>
                  <a:gd name="T22" fmla="*/ 260 w 505"/>
                  <a:gd name="T23" fmla="*/ 0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5" h="491">
                    <a:moveTo>
                      <a:pt x="260" y="0"/>
                    </a:moveTo>
                    <a:cubicBezTo>
                      <a:pt x="163" y="0"/>
                      <a:pt x="77" y="55"/>
                      <a:pt x="37" y="142"/>
                    </a:cubicBezTo>
                    <a:cubicBezTo>
                      <a:pt x="0" y="136"/>
                      <a:pt x="0" y="136"/>
                      <a:pt x="0" y="136"/>
                    </a:cubicBezTo>
                    <a:cubicBezTo>
                      <a:pt x="55" y="277"/>
                      <a:pt x="55" y="277"/>
                      <a:pt x="55" y="277"/>
                    </a:cubicBezTo>
                    <a:cubicBezTo>
                      <a:pt x="150" y="159"/>
                      <a:pt x="150" y="159"/>
                      <a:pt x="150" y="159"/>
                    </a:cubicBezTo>
                    <a:cubicBezTo>
                      <a:pt x="117" y="154"/>
                      <a:pt x="117" y="154"/>
                      <a:pt x="117" y="154"/>
                    </a:cubicBezTo>
                    <a:cubicBezTo>
                      <a:pt x="147" y="106"/>
                      <a:pt x="201" y="76"/>
                      <a:pt x="260" y="76"/>
                    </a:cubicBezTo>
                    <a:cubicBezTo>
                      <a:pt x="353" y="76"/>
                      <a:pt x="429" y="152"/>
                      <a:pt x="429" y="245"/>
                    </a:cubicBezTo>
                    <a:cubicBezTo>
                      <a:pt x="429" y="339"/>
                      <a:pt x="353" y="415"/>
                      <a:pt x="260" y="415"/>
                    </a:cubicBezTo>
                    <a:cubicBezTo>
                      <a:pt x="260" y="491"/>
                      <a:pt x="260" y="491"/>
                      <a:pt x="260" y="491"/>
                    </a:cubicBezTo>
                    <a:cubicBezTo>
                      <a:pt x="395" y="491"/>
                      <a:pt x="505" y="380"/>
                      <a:pt x="505" y="245"/>
                    </a:cubicBezTo>
                    <a:cubicBezTo>
                      <a:pt x="505" y="110"/>
                      <a:pt x="395" y="0"/>
                      <a:pt x="2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62384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77" name="Group 11276"/>
          <p:cNvGrpSpPr/>
          <p:nvPr/>
        </p:nvGrpSpPr>
        <p:grpSpPr>
          <a:xfrm>
            <a:off x="4145280" y="2042161"/>
            <a:ext cx="528955" cy="4183379"/>
            <a:chOff x="4198620" y="1933303"/>
            <a:chExt cx="528955" cy="4208417"/>
          </a:xfrm>
        </p:grpSpPr>
        <p:cxnSp>
          <p:nvCxnSpPr>
            <p:cNvPr id="11276" name="Straight Connector 11275"/>
            <p:cNvCxnSpPr/>
            <p:nvPr/>
          </p:nvCxnSpPr>
          <p:spPr>
            <a:xfrm>
              <a:off x="4198620" y="1933303"/>
              <a:ext cx="0" cy="4208417"/>
            </a:xfrm>
            <a:prstGeom prst="line">
              <a:avLst/>
            </a:prstGeom>
            <a:ln w="12700">
              <a:solidFill>
                <a:schemeClr val="accent3">
                  <a:lumMod val="40000"/>
                  <a:lumOff val="6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4727575" y="1933303"/>
              <a:ext cx="0" cy="4208417"/>
            </a:xfrm>
            <a:prstGeom prst="line">
              <a:avLst/>
            </a:prstGeom>
            <a:ln w="12700">
              <a:solidFill>
                <a:schemeClr val="accent3">
                  <a:lumMod val="40000"/>
                  <a:lumOff val="6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1279" name="Freeform 11278"/>
          <p:cNvSpPr/>
          <p:nvPr/>
        </p:nvSpPr>
        <p:spPr>
          <a:xfrm>
            <a:off x="1120140" y="2545080"/>
            <a:ext cx="662940" cy="218591"/>
          </a:xfrm>
          <a:custGeom>
            <a:avLst/>
            <a:gdLst>
              <a:gd name="connsiteX0" fmla="*/ 0 w 662940"/>
              <a:gd name="connsiteY0" fmla="*/ 220980 h 220980"/>
              <a:gd name="connsiteX1" fmla="*/ 662940 w 662940"/>
              <a:gd name="connsiteY1" fmla="*/ 0 h 220980"/>
            </a:gdLst>
            <a:ahLst/>
            <a:cxnLst>
              <a:cxn ang="0">
                <a:pos x="connsiteX0" y="connsiteY0"/>
              </a:cxn>
              <a:cxn ang="0">
                <a:pos x="connsiteX1" y="connsiteY1"/>
              </a:cxn>
            </a:cxnLst>
            <a:rect l="l" t="t" r="r" b="b"/>
            <a:pathLst>
              <a:path w="662940" h="220980">
                <a:moveTo>
                  <a:pt x="0" y="220980"/>
                </a:moveTo>
                <a:lnTo>
                  <a:pt x="662940" y="0"/>
                </a:lnTo>
              </a:path>
            </a:pathLst>
          </a:custGeom>
          <a:noFill/>
          <a:ln w="12700">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1" name="Freeform 11280"/>
          <p:cNvSpPr/>
          <p:nvPr/>
        </p:nvSpPr>
        <p:spPr>
          <a:xfrm>
            <a:off x="2804160" y="3276600"/>
            <a:ext cx="373380" cy="286430"/>
          </a:xfrm>
          <a:custGeom>
            <a:avLst/>
            <a:gdLst>
              <a:gd name="connsiteX0" fmla="*/ 373380 w 373380"/>
              <a:gd name="connsiteY0" fmla="*/ 0 h 289560"/>
              <a:gd name="connsiteX1" fmla="*/ 0 w 373380"/>
              <a:gd name="connsiteY1" fmla="*/ 289560 h 289560"/>
            </a:gdLst>
            <a:ahLst/>
            <a:cxnLst>
              <a:cxn ang="0">
                <a:pos x="connsiteX0" y="connsiteY0"/>
              </a:cxn>
              <a:cxn ang="0">
                <a:pos x="connsiteX1" y="connsiteY1"/>
              </a:cxn>
            </a:cxnLst>
            <a:rect l="l" t="t" r="r" b="b"/>
            <a:pathLst>
              <a:path w="373380" h="289560">
                <a:moveTo>
                  <a:pt x="373380" y="0"/>
                </a:moveTo>
                <a:lnTo>
                  <a:pt x="0" y="289560"/>
                </a:lnTo>
              </a:path>
            </a:pathLst>
          </a:custGeom>
          <a:noFill/>
          <a:ln w="12700">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2" name="Freeform 11281"/>
          <p:cNvSpPr/>
          <p:nvPr/>
        </p:nvSpPr>
        <p:spPr>
          <a:xfrm>
            <a:off x="1120140" y="3611880"/>
            <a:ext cx="1310640" cy="407031"/>
          </a:xfrm>
          <a:custGeom>
            <a:avLst/>
            <a:gdLst>
              <a:gd name="connsiteX0" fmla="*/ 1310640 w 1310640"/>
              <a:gd name="connsiteY0" fmla="*/ 0 h 411480"/>
              <a:gd name="connsiteX1" fmla="*/ 0 w 1310640"/>
              <a:gd name="connsiteY1" fmla="*/ 411480 h 411480"/>
            </a:gdLst>
            <a:ahLst/>
            <a:cxnLst>
              <a:cxn ang="0">
                <a:pos x="connsiteX0" y="connsiteY0"/>
              </a:cxn>
              <a:cxn ang="0">
                <a:pos x="connsiteX1" y="connsiteY1"/>
              </a:cxn>
            </a:cxnLst>
            <a:rect l="l" t="t" r="r" b="b"/>
            <a:pathLst>
              <a:path w="1310640" h="411480">
                <a:moveTo>
                  <a:pt x="1310640" y="0"/>
                </a:moveTo>
                <a:lnTo>
                  <a:pt x="0" y="411480"/>
                </a:lnTo>
              </a:path>
            </a:pathLst>
          </a:custGeom>
          <a:noFill/>
          <a:ln w="12700">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4" name="Freeform 11283"/>
          <p:cNvSpPr/>
          <p:nvPr/>
        </p:nvSpPr>
        <p:spPr>
          <a:xfrm>
            <a:off x="2461260" y="4495800"/>
            <a:ext cx="716280" cy="467332"/>
          </a:xfrm>
          <a:custGeom>
            <a:avLst/>
            <a:gdLst>
              <a:gd name="connsiteX0" fmla="*/ 716280 w 716280"/>
              <a:gd name="connsiteY0" fmla="*/ 0 h 472440"/>
              <a:gd name="connsiteX1" fmla="*/ 0 w 716280"/>
              <a:gd name="connsiteY1" fmla="*/ 472440 h 472440"/>
            </a:gdLst>
            <a:ahLst/>
            <a:cxnLst>
              <a:cxn ang="0">
                <a:pos x="connsiteX0" y="connsiteY0"/>
              </a:cxn>
              <a:cxn ang="0">
                <a:pos x="connsiteX1" y="connsiteY1"/>
              </a:cxn>
            </a:cxnLst>
            <a:rect l="l" t="t" r="r" b="b"/>
            <a:pathLst>
              <a:path w="716280" h="472440">
                <a:moveTo>
                  <a:pt x="716280" y="0"/>
                </a:moveTo>
                <a:lnTo>
                  <a:pt x="0" y="472440"/>
                </a:lnTo>
              </a:path>
            </a:pathLst>
          </a:custGeom>
          <a:noFill/>
          <a:ln w="12700">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5" name="Freeform 11284"/>
          <p:cNvSpPr/>
          <p:nvPr/>
        </p:nvSpPr>
        <p:spPr>
          <a:xfrm>
            <a:off x="3756660" y="4953000"/>
            <a:ext cx="655320" cy="459795"/>
          </a:xfrm>
          <a:custGeom>
            <a:avLst/>
            <a:gdLst>
              <a:gd name="connsiteX0" fmla="*/ 655320 w 655320"/>
              <a:gd name="connsiteY0" fmla="*/ 0 h 464820"/>
              <a:gd name="connsiteX1" fmla="*/ 0 w 655320"/>
              <a:gd name="connsiteY1" fmla="*/ 464820 h 464820"/>
            </a:gdLst>
            <a:ahLst/>
            <a:cxnLst>
              <a:cxn ang="0">
                <a:pos x="connsiteX0" y="connsiteY0"/>
              </a:cxn>
              <a:cxn ang="0">
                <a:pos x="connsiteX1" y="connsiteY1"/>
              </a:cxn>
            </a:cxnLst>
            <a:rect l="l" t="t" r="r" b="b"/>
            <a:pathLst>
              <a:path w="655320" h="464820">
                <a:moveTo>
                  <a:pt x="655320" y="0"/>
                </a:moveTo>
                <a:lnTo>
                  <a:pt x="0" y="464820"/>
                </a:lnTo>
              </a:path>
            </a:pathLst>
          </a:custGeom>
          <a:noFill/>
          <a:ln w="12700">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reeform 129"/>
          <p:cNvSpPr/>
          <p:nvPr/>
        </p:nvSpPr>
        <p:spPr>
          <a:xfrm>
            <a:off x="2438400" y="5627687"/>
            <a:ext cx="1310640" cy="165828"/>
          </a:xfrm>
          <a:custGeom>
            <a:avLst/>
            <a:gdLst>
              <a:gd name="connsiteX0" fmla="*/ 0 w 1310640"/>
              <a:gd name="connsiteY0" fmla="*/ 167640 h 167640"/>
              <a:gd name="connsiteX1" fmla="*/ 0 w 1310640"/>
              <a:gd name="connsiteY1" fmla="*/ 0 h 167640"/>
              <a:gd name="connsiteX2" fmla="*/ 1310640 w 1310640"/>
              <a:gd name="connsiteY2" fmla="*/ 0 h 167640"/>
              <a:gd name="connsiteX3" fmla="*/ 1310640 w 1310640"/>
              <a:gd name="connsiteY3" fmla="*/ 144780 h 167640"/>
            </a:gdLst>
            <a:ahLst/>
            <a:cxnLst>
              <a:cxn ang="0">
                <a:pos x="connsiteX0" y="connsiteY0"/>
              </a:cxn>
              <a:cxn ang="0">
                <a:pos x="connsiteX1" y="connsiteY1"/>
              </a:cxn>
              <a:cxn ang="0">
                <a:pos x="connsiteX2" y="connsiteY2"/>
              </a:cxn>
              <a:cxn ang="0">
                <a:pos x="connsiteX3" y="connsiteY3"/>
              </a:cxn>
            </a:cxnLst>
            <a:rect l="l" t="t" r="r" b="b"/>
            <a:pathLst>
              <a:path w="1310640" h="167640">
                <a:moveTo>
                  <a:pt x="0" y="167640"/>
                </a:moveTo>
                <a:lnTo>
                  <a:pt x="0" y="0"/>
                </a:lnTo>
                <a:lnTo>
                  <a:pt x="1310640" y="0"/>
                </a:lnTo>
                <a:lnTo>
                  <a:pt x="1310640" y="144780"/>
                </a:lnTo>
              </a:path>
            </a:pathLst>
          </a:custGeom>
          <a:noFill/>
          <a:ln w="12700">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Connector 98"/>
          <p:cNvCxnSpPr>
            <a:stCxn id="39" idx="6"/>
          </p:cNvCxnSpPr>
          <p:nvPr/>
        </p:nvCxnSpPr>
        <p:spPr>
          <a:xfrm>
            <a:off x="3843335" y="2332046"/>
            <a:ext cx="1268415" cy="944"/>
          </a:xfrm>
          <a:prstGeom prst="line">
            <a:avLst/>
          </a:prstGeom>
          <a:ln w="1905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GB"/>
              <a:t>Lean – Low Inventory and Small Batch Sizes</a:t>
            </a:r>
            <a:endParaRPr lang="en-GB" dirty="0"/>
          </a:p>
        </p:txBody>
      </p:sp>
      <p:sp>
        <p:nvSpPr>
          <p:cNvPr id="2" name="Text Placeholder 1"/>
          <p:cNvSpPr>
            <a:spLocks noGrp="1"/>
          </p:cNvSpPr>
          <p:nvPr>
            <p:ph type="body" sz="quarter" idx="10"/>
          </p:nvPr>
        </p:nvSpPr>
        <p:spPr/>
        <p:txBody>
          <a:bodyPr/>
          <a:lstStyle/>
          <a:p>
            <a:r>
              <a:rPr lang="en-GB"/>
              <a:t>Keep things simple</a:t>
            </a:r>
            <a:endParaRPr lang="en-GB" dirty="0"/>
          </a:p>
        </p:txBody>
      </p:sp>
      <p:sp>
        <p:nvSpPr>
          <p:cNvPr id="7" name="Rounded Rectangular Callout 6"/>
          <p:cNvSpPr/>
          <p:nvPr/>
        </p:nvSpPr>
        <p:spPr>
          <a:xfrm>
            <a:off x="5159374" y="1435693"/>
            <a:ext cx="3529014" cy="503205"/>
          </a:xfrm>
          <a:prstGeom prst="wedgeRoundRectCallout">
            <a:avLst>
              <a:gd name="adj1" fmla="val -41589"/>
              <a:gd name="adj2" fmla="val 103631"/>
              <a:gd name="adj3" fmla="val 16667"/>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a:solidFill>
                  <a:schemeClr val="bg1"/>
                </a:solidFill>
              </a:rPr>
              <a:t>I’m never going to get there…</a:t>
            </a:r>
          </a:p>
        </p:txBody>
      </p:sp>
      <p:sp>
        <p:nvSpPr>
          <p:cNvPr id="10" name="Freeform 9"/>
          <p:cNvSpPr/>
          <p:nvPr/>
        </p:nvSpPr>
        <p:spPr>
          <a:xfrm>
            <a:off x="461554" y="1933303"/>
            <a:ext cx="5408023" cy="4284617"/>
          </a:xfrm>
          <a:custGeom>
            <a:avLst/>
            <a:gdLst>
              <a:gd name="connsiteX0" fmla="*/ 0 w 5408023"/>
              <a:gd name="connsiteY0" fmla="*/ 0 h 4284617"/>
              <a:gd name="connsiteX1" fmla="*/ 0 w 5408023"/>
              <a:gd name="connsiteY1" fmla="*/ 4284617 h 4284617"/>
              <a:gd name="connsiteX2" fmla="*/ 5408023 w 5408023"/>
              <a:gd name="connsiteY2" fmla="*/ 4284617 h 4284617"/>
            </a:gdLst>
            <a:ahLst/>
            <a:cxnLst>
              <a:cxn ang="0">
                <a:pos x="connsiteX0" y="connsiteY0"/>
              </a:cxn>
              <a:cxn ang="0">
                <a:pos x="connsiteX1" y="connsiteY1"/>
              </a:cxn>
              <a:cxn ang="0">
                <a:pos x="connsiteX2" y="connsiteY2"/>
              </a:cxn>
            </a:cxnLst>
            <a:rect l="l" t="t" r="r" b="b"/>
            <a:pathLst>
              <a:path w="5408023" h="4284617">
                <a:moveTo>
                  <a:pt x="0" y="0"/>
                </a:moveTo>
                <a:lnTo>
                  <a:pt x="0" y="4284617"/>
                </a:lnTo>
                <a:lnTo>
                  <a:pt x="5408023" y="4284617"/>
                </a:lnTo>
              </a:path>
            </a:pathLst>
          </a:custGeom>
          <a:noFill/>
          <a:ln w="9525">
            <a:solidFill>
              <a:schemeClr val="tx2"/>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1123950" y="2332990"/>
            <a:ext cx="1886741" cy="0"/>
          </a:xfrm>
          <a:prstGeom prst="line">
            <a:avLst/>
          </a:prstGeom>
          <a:ln w="1905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35000" y="2771140"/>
            <a:ext cx="4476750" cy="0"/>
          </a:xfrm>
          <a:prstGeom prst="line">
            <a:avLst/>
          </a:prstGeom>
          <a:ln w="1905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35000" y="3234690"/>
            <a:ext cx="4476750" cy="0"/>
          </a:xfrm>
          <a:prstGeom prst="line">
            <a:avLst/>
          </a:prstGeom>
          <a:ln w="1905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444750" y="3601403"/>
            <a:ext cx="2667000" cy="0"/>
          </a:xfrm>
          <a:prstGeom prst="line">
            <a:avLst/>
          </a:prstGeom>
          <a:ln w="1905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35000" y="4028440"/>
            <a:ext cx="4476750" cy="0"/>
          </a:xfrm>
          <a:prstGeom prst="line">
            <a:avLst/>
          </a:prstGeom>
          <a:ln w="1905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35000" y="4485640"/>
            <a:ext cx="4476750" cy="0"/>
          </a:xfrm>
          <a:prstGeom prst="line">
            <a:avLst/>
          </a:prstGeom>
          <a:ln w="1905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35000" y="4955540"/>
            <a:ext cx="2482850" cy="0"/>
          </a:xfrm>
          <a:prstGeom prst="line">
            <a:avLst/>
          </a:prstGeom>
          <a:ln w="1905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343400" y="4955540"/>
            <a:ext cx="768350" cy="0"/>
          </a:xfrm>
          <a:prstGeom prst="line">
            <a:avLst/>
          </a:prstGeom>
          <a:ln w="1905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784350" y="5412740"/>
            <a:ext cx="2681288" cy="0"/>
          </a:xfrm>
          <a:prstGeom prst="line">
            <a:avLst/>
          </a:prstGeom>
          <a:ln w="1905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047750" y="5882640"/>
            <a:ext cx="2117815" cy="0"/>
          </a:xfrm>
          <a:prstGeom prst="line">
            <a:avLst/>
          </a:prstGeom>
          <a:ln w="1905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751762" y="5882640"/>
            <a:ext cx="1359988" cy="0"/>
          </a:xfrm>
          <a:prstGeom prst="line">
            <a:avLst/>
          </a:prstGeom>
          <a:ln w="1905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036637" y="2245677"/>
            <a:ext cx="174626" cy="172738"/>
          </a:xfrm>
          <a:prstGeom prst="ellipse">
            <a:avLst/>
          </a:prstGeom>
          <a:solidFill>
            <a:schemeClr val="accent1"/>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p>
        </p:txBody>
      </p:sp>
      <p:sp>
        <p:nvSpPr>
          <p:cNvPr id="36" name="Oval 35"/>
          <p:cNvSpPr/>
          <p:nvPr/>
        </p:nvSpPr>
        <p:spPr>
          <a:xfrm>
            <a:off x="1694655" y="2245677"/>
            <a:ext cx="174626" cy="172738"/>
          </a:xfrm>
          <a:prstGeom prst="ellipse">
            <a:avLst/>
          </a:prstGeom>
          <a:solidFill>
            <a:schemeClr val="accent2">
              <a:lumMod val="60000"/>
              <a:lumOff val="40000"/>
            </a:schemeClr>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352673" y="2245677"/>
            <a:ext cx="174626" cy="172738"/>
          </a:xfrm>
          <a:prstGeom prst="ellipse">
            <a:avLst/>
          </a:prstGeom>
          <a:solidFill>
            <a:schemeClr val="accent3"/>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010691" y="2245677"/>
            <a:ext cx="174626" cy="172738"/>
          </a:xfrm>
          <a:prstGeom prst="ellipse">
            <a:avLst/>
          </a:prstGeom>
          <a:solidFill>
            <a:schemeClr val="accent2"/>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668709" y="2245677"/>
            <a:ext cx="174626" cy="172738"/>
          </a:xfrm>
          <a:prstGeom prst="ellipse">
            <a:avLst/>
          </a:prstGeom>
          <a:solidFill>
            <a:schemeClr val="accent5"/>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40" name="Oval 39"/>
          <p:cNvSpPr/>
          <p:nvPr/>
        </p:nvSpPr>
        <p:spPr>
          <a:xfrm>
            <a:off x="4326727" y="2245677"/>
            <a:ext cx="174626" cy="172738"/>
          </a:xfrm>
          <a:prstGeom prst="ellipse">
            <a:avLst/>
          </a:prstGeom>
          <a:solidFill>
            <a:schemeClr val="accent3"/>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984748" y="2245677"/>
            <a:ext cx="174626" cy="172738"/>
          </a:xfrm>
          <a:prstGeom prst="ellipse">
            <a:avLst/>
          </a:prstGeom>
          <a:solidFill>
            <a:schemeClr val="accent3"/>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036637" y="2683827"/>
            <a:ext cx="174626" cy="172738"/>
          </a:xfrm>
          <a:prstGeom prst="ellipse">
            <a:avLst/>
          </a:prstGeom>
          <a:solidFill>
            <a:schemeClr val="accent3"/>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1694655" y="2683827"/>
            <a:ext cx="174626" cy="172738"/>
          </a:xfrm>
          <a:prstGeom prst="ellipse">
            <a:avLst/>
          </a:prstGeom>
          <a:solidFill>
            <a:schemeClr val="accent3"/>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352673" y="2683827"/>
            <a:ext cx="174626" cy="172738"/>
          </a:xfrm>
          <a:prstGeom prst="ellipse">
            <a:avLst/>
          </a:prstGeom>
          <a:solidFill>
            <a:schemeClr val="accent3"/>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010691" y="2683827"/>
            <a:ext cx="174626" cy="172738"/>
          </a:xfrm>
          <a:prstGeom prst="ellipse">
            <a:avLst/>
          </a:prstGeom>
          <a:solidFill>
            <a:schemeClr val="accent3"/>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3668709" y="2683827"/>
            <a:ext cx="174626" cy="172738"/>
          </a:xfrm>
          <a:prstGeom prst="ellipse">
            <a:avLst/>
          </a:prstGeom>
          <a:solidFill>
            <a:schemeClr val="accent3"/>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4326727" y="2683827"/>
            <a:ext cx="174626" cy="172738"/>
          </a:xfrm>
          <a:prstGeom prst="ellipse">
            <a:avLst/>
          </a:prstGeom>
          <a:solidFill>
            <a:schemeClr val="accent3"/>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4984748" y="2683827"/>
            <a:ext cx="174626" cy="172738"/>
          </a:xfrm>
          <a:prstGeom prst="ellipse">
            <a:avLst/>
          </a:prstGeom>
          <a:solidFill>
            <a:schemeClr val="accent3"/>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036637" y="3147377"/>
            <a:ext cx="174626" cy="172738"/>
          </a:xfrm>
          <a:prstGeom prst="ellipse">
            <a:avLst/>
          </a:prstGeom>
          <a:solidFill>
            <a:schemeClr val="accent3"/>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694655" y="3147377"/>
            <a:ext cx="174626" cy="172738"/>
          </a:xfrm>
          <a:prstGeom prst="ellipse">
            <a:avLst/>
          </a:prstGeom>
          <a:solidFill>
            <a:schemeClr val="accent3"/>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2352673" y="3147377"/>
            <a:ext cx="174626" cy="172738"/>
          </a:xfrm>
          <a:prstGeom prst="ellipse">
            <a:avLst/>
          </a:prstGeom>
          <a:solidFill>
            <a:schemeClr val="accent3"/>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2929638" y="3147377"/>
            <a:ext cx="174626" cy="172738"/>
          </a:xfrm>
          <a:prstGeom prst="ellipse">
            <a:avLst/>
          </a:prstGeom>
          <a:solidFill>
            <a:schemeClr val="accent2"/>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3668709" y="3147377"/>
            <a:ext cx="174626" cy="172738"/>
          </a:xfrm>
          <a:prstGeom prst="ellipse">
            <a:avLst/>
          </a:prstGeom>
          <a:solidFill>
            <a:schemeClr val="accent3"/>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326727" y="3147377"/>
            <a:ext cx="174626" cy="172738"/>
          </a:xfrm>
          <a:prstGeom prst="ellipse">
            <a:avLst/>
          </a:prstGeom>
          <a:solidFill>
            <a:schemeClr val="accent2">
              <a:lumMod val="60000"/>
              <a:lumOff val="40000"/>
            </a:schemeClr>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4984748" y="3147377"/>
            <a:ext cx="174626" cy="172738"/>
          </a:xfrm>
          <a:prstGeom prst="ellipse">
            <a:avLst/>
          </a:prstGeom>
          <a:solidFill>
            <a:schemeClr val="accent2">
              <a:lumMod val="60000"/>
              <a:lumOff val="40000"/>
            </a:schemeClr>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2352673" y="3514090"/>
            <a:ext cx="174626" cy="172738"/>
          </a:xfrm>
          <a:prstGeom prst="ellipse">
            <a:avLst/>
          </a:prstGeom>
          <a:solidFill>
            <a:schemeClr val="accent5"/>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59" name="Oval 58"/>
          <p:cNvSpPr/>
          <p:nvPr/>
        </p:nvSpPr>
        <p:spPr>
          <a:xfrm>
            <a:off x="3010691" y="3514090"/>
            <a:ext cx="174626" cy="172738"/>
          </a:xfrm>
          <a:prstGeom prst="ellipse">
            <a:avLst/>
          </a:prstGeom>
          <a:solidFill>
            <a:schemeClr val="accent3"/>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3668709" y="3514090"/>
            <a:ext cx="174626" cy="172738"/>
          </a:xfrm>
          <a:prstGeom prst="ellipse">
            <a:avLst/>
          </a:prstGeom>
          <a:solidFill>
            <a:schemeClr val="accent3"/>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4326727" y="3514090"/>
            <a:ext cx="174626" cy="172738"/>
          </a:xfrm>
          <a:prstGeom prst="ellipse">
            <a:avLst/>
          </a:prstGeom>
          <a:solidFill>
            <a:schemeClr val="accent3"/>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984748" y="3514090"/>
            <a:ext cx="174626" cy="172738"/>
          </a:xfrm>
          <a:prstGeom prst="ellipse">
            <a:avLst/>
          </a:prstGeom>
          <a:solidFill>
            <a:schemeClr val="accent3"/>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1036637" y="3941127"/>
            <a:ext cx="174626" cy="172738"/>
          </a:xfrm>
          <a:prstGeom prst="ellipse">
            <a:avLst/>
          </a:prstGeom>
          <a:solidFill>
            <a:schemeClr val="accent3"/>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1694655" y="3941127"/>
            <a:ext cx="174626" cy="172738"/>
          </a:xfrm>
          <a:prstGeom prst="ellipse">
            <a:avLst/>
          </a:prstGeom>
          <a:solidFill>
            <a:schemeClr val="accent3"/>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2352673" y="3941127"/>
            <a:ext cx="174626" cy="172738"/>
          </a:xfrm>
          <a:prstGeom prst="ellipse">
            <a:avLst/>
          </a:prstGeom>
          <a:solidFill>
            <a:schemeClr val="accent3"/>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3010691" y="3941127"/>
            <a:ext cx="174626" cy="172738"/>
          </a:xfrm>
          <a:prstGeom prst="ellipse">
            <a:avLst/>
          </a:prstGeom>
          <a:solidFill>
            <a:schemeClr val="accent3"/>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3668709" y="3941127"/>
            <a:ext cx="174626" cy="172738"/>
          </a:xfrm>
          <a:prstGeom prst="ellipse">
            <a:avLst/>
          </a:prstGeom>
          <a:solidFill>
            <a:schemeClr val="accent3"/>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4326727" y="3941127"/>
            <a:ext cx="174626" cy="172738"/>
          </a:xfrm>
          <a:prstGeom prst="ellipse">
            <a:avLst/>
          </a:prstGeom>
          <a:solidFill>
            <a:schemeClr val="accent3"/>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4984748" y="3941127"/>
            <a:ext cx="174626" cy="172738"/>
          </a:xfrm>
          <a:prstGeom prst="ellipse">
            <a:avLst/>
          </a:prstGeom>
          <a:solidFill>
            <a:schemeClr val="accent3"/>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1036637" y="4398327"/>
            <a:ext cx="174626" cy="172738"/>
          </a:xfrm>
          <a:prstGeom prst="ellipse">
            <a:avLst/>
          </a:prstGeom>
          <a:solidFill>
            <a:schemeClr val="accent3"/>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1694655" y="4398327"/>
            <a:ext cx="174626" cy="172738"/>
          </a:xfrm>
          <a:prstGeom prst="ellipse">
            <a:avLst/>
          </a:prstGeom>
          <a:solidFill>
            <a:schemeClr val="accent3"/>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2352673" y="4398327"/>
            <a:ext cx="174626" cy="172738"/>
          </a:xfrm>
          <a:prstGeom prst="ellipse">
            <a:avLst/>
          </a:prstGeom>
          <a:solidFill>
            <a:schemeClr val="accent3"/>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3668709" y="4398327"/>
            <a:ext cx="174626" cy="172738"/>
          </a:xfrm>
          <a:prstGeom prst="ellipse">
            <a:avLst/>
          </a:prstGeom>
          <a:solidFill>
            <a:schemeClr val="accent3"/>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4326727" y="4398327"/>
            <a:ext cx="174626" cy="172738"/>
          </a:xfrm>
          <a:prstGeom prst="ellipse">
            <a:avLst/>
          </a:prstGeom>
          <a:solidFill>
            <a:schemeClr val="accent2">
              <a:lumMod val="60000"/>
              <a:lumOff val="40000"/>
            </a:schemeClr>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4984748" y="4398327"/>
            <a:ext cx="174626" cy="172738"/>
          </a:xfrm>
          <a:prstGeom prst="ellipse">
            <a:avLst/>
          </a:prstGeom>
          <a:solidFill>
            <a:schemeClr val="accent2">
              <a:lumMod val="60000"/>
              <a:lumOff val="40000"/>
            </a:schemeClr>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1036637" y="4868227"/>
            <a:ext cx="174626" cy="172738"/>
          </a:xfrm>
          <a:prstGeom prst="ellipse">
            <a:avLst/>
          </a:prstGeom>
          <a:solidFill>
            <a:schemeClr val="accent3"/>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1694655" y="4868227"/>
            <a:ext cx="174626" cy="172738"/>
          </a:xfrm>
          <a:prstGeom prst="ellipse">
            <a:avLst/>
          </a:prstGeom>
          <a:solidFill>
            <a:schemeClr val="accent3"/>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2352673" y="4868227"/>
            <a:ext cx="174626" cy="172738"/>
          </a:xfrm>
          <a:prstGeom prst="ellipse">
            <a:avLst/>
          </a:prstGeom>
          <a:solidFill>
            <a:schemeClr val="accent3"/>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3010691" y="4868227"/>
            <a:ext cx="174626" cy="172738"/>
          </a:xfrm>
          <a:prstGeom prst="ellipse">
            <a:avLst/>
          </a:prstGeom>
          <a:solidFill>
            <a:schemeClr val="accent2"/>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4326727" y="4868227"/>
            <a:ext cx="174626" cy="172738"/>
          </a:xfrm>
          <a:prstGeom prst="ellipse">
            <a:avLst/>
          </a:prstGeom>
          <a:solidFill>
            <a:schemeClr val="accent5"/>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83" name="Oval 82"/>
          <p:cNvSpPr/>
          <p:nvPr/>
        </p:nvSpPr>
        <p:spPr>
          <a:xfrm>
            <a:off x="4984748" y="4868227"/>
            <a:ext cx="174626" cy="172738"/>
          </a:xfrm>
          <a:prstGeom prst="ellipse">
            <a:avLst/>
          </a:prstGeom>
          <a:solidFill>
            <a:schemeClr val="accent3"/>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1694655" y="5325427"/>
            <a:ext cx="174626" cy="172738"/>
          </a:xfrm>
          <a:prstGeom prst="ellipse">
            <a:avLst/>
          </a:prstGeom>
          <a:solidFill>
            <a:schemeClr val="accent1"/>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86" name="Oval 85"/>
          <p:cNvSpPr/>
          <p:nvPr/>
        </p:nvSpPr>
        <p:spPr>
          <a:xfrm>
            <a:off x="2352673" y="5325427"/>
            <a:ext cx="174626" cy="172738"/>
          </a:xfrm>
          <a:prstGeom prst="ellipse">
            <a:avLst/>
          </a:prstGeom>
          <a:solidFill>
            <a:schemeClr val="accent3"/>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3010691" y="5325427"/>
            <a:ext cx="174626" cy="172738"/>
          </a:xfrm>
          <a:prstGeom prst="ellipse">
            <a:avLst/>
          </a:prstGeom>
          <a:solidFill>
            <a:schemeClr val="accent3"/>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3668709" y="5325427"/>
            <a:ext cx="174626" cy="172738"/>
          </a:xfrm>
          <a:prstGeom prst="ellipse">
            <a:avLst/>
          </a:prstGeom>
          <a:solidFill>
            <a:schemeClr val="accent2">
              <a:lumMod val="60000"/>
              <a:lumOff val="40000"/>
            </a:schemeClr>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4326727" y="5325427"/>
            <a:ext cx="174626" cy="172738"/>
          </a:xfrm>
          <a:prstGeom prst="ellipse">
            <a:avLst/>
          </a:prstGeom>
          <a:solidFill>
            <a:schemeClr val="accent2"/>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1036637" y="5795327"/>
            <a:ext cx="174626" cy="172738"/>
          </a:xfrm>
          <a:prstGeom prst="ellipse">
            <a:avLst/>
          </a:prstGeom>
          <a:solidFill>
            <a:schemeClr val="accent1"/>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92" name="Oval 91"/>
          <p:cNvSpPr/>
          <p:nvPr/>
        </p:nvSpPr>
        <p:spPr>
          <a:xfrm>
            <a:off x="1694655" y="5795327"/>
            <a:ext cx="174626" cy="172738"/>
          </a:xfrm>
          <a:prstGeom prst="ellipse">
            <a:avLst/>
          </a:prstGeom>
          <a:solidFill>
            <a:schemeClr val="accent2">
              <a:lumMod val="60000"/>
              <a:lumOff val="40000"/>
            </a:schemeClr>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2352673" y="5795327"/>
            <a:ext cx="174626" cy="172738"/>
          </a:xfrm>
          <a:prstGeom prst="ellipse">
            <a:avLst/>
          </a:prstGeom>
          <a:solidFill>
            <a:schemeClr val="accent3"/>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3010691" y="5795327"/>
            <a:ext cx="174626" cy="172738"/>
          </a:xfrm>
          <a:prstGeom prst="ellipse">
            <a:avLst/>
          </a:prstGeom>
          <a:solidFill>
            <a:schemeClr val="accent2"/>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3668709" y="5795327"/>
            <a:ext cx="174626" cy="172738"/>
          </a:xfrm>
          <a:prstGeom prst="ellipse">
            <a:avLst/>
          </a:prstGeom>
          <a:solidFill>
            <a:schemeClr val="accent5"/>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96" name="Oval 95"/>
          <p:cNvSpPr/>
          <p:nvPr/>
        </p:nvSpPr>
        <p:spPr>
          <a:xfrm>
            <a:off x="4326727" y="5795327"/>
            <a:ext cx="174626" cy="172738"/>
          </a:xfrm>
          <a:prstGeom prst="ellipse">
            <a:avLst/>
          </a:prstGeom>
          <a:solidFill>
            <a:schemeClr val="accent3"/>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4984748" y="5795327"/>
            <a:ext cx="174626" cy="172738"/>
          </a:xfrm>
          <a:prstGeom prst="ellipse">
            <a:avLst/>
          </a:prstGeom>
          <a:solidFill>
            <a:schemeClr val="accent3"/>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3097212" y="3147377"/>
            <a:ext cx="174626" cy="172738"/>
          </a:xfrm>
          <a:prstGeom prst="ellipse">
            <a:avLst/>
          </a:prstGeom>
          <a:solidFill>
            <a:schemeClr val="accent5"/>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2" name="Oval 101"/>
          <p:cNvSpPr/>
          <p:nvPr/>
        </p:nvSpPr>
        <p:spPr>
          <a:xfrm>
            <a:off x="2929638" y="4398327"/>
            <a:ext cx="174626" cy="172738"/>
          </a:xfrm>
          <a:prstGeom prst="ellipse">
            <a:avLst/>
          </a:prstGeom>
          <a:solidFill>
            <a:schemeClr val="accent2"/>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p:cNvSpPr/>
          <p:nvPr/>
        </p:nvSpPr>
        <p:spPr>
          <a:xfrm>
            <a:off x="3097212" y="4398327"/>
            <a:ext cx="174626" cy="172738"/>
          </a:xfrm>
          <a:prstGeom prst="ellipse">
            <a:avLst/>
          </a:prstGeom>
          <a:solidFill>
            <a:schemeClr val="accent5"/>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11269" name="Straight Connector 11268"/>
          <p:cNvCxnSpPr/>
          <p:nvPr/>
        </p:nvCxnSpPr>
        <p:spPr>
          <a:xfrm>
            <a:off x="2953833" y="3237071"/>
            <a:ext cx="108000" cy="0"/>
          </a:xfrm>
          <a:prstGeom prst="line">
            <a:avLst/>
          </a:prstGeom>
          <a:ln w="190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2953833" y="4488021"/>
            <a:ext cx="108000" cy="0"/>
          </a:xfrm>
          <a:prstGeom prst="line">
            <a:avLst/>
          </a:prstGeom>
          <a:ln w="190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3044004" y="2332990"/>
            <a:ext cx="108000" cy="0"/>
          </a:xfrm>
          <a:prstGeom prst="line">
            <a:avLst/>
          </a:prstGeom>
          <a:ln w="190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3040577" y="4955381"/>
            <a:ext cx="108000" cy="0"/>
          </a:xfrm>
          <a:prstGeom prst="line">
            <a:avLst/>
          </a:prstGeom>
          <a:ln w="190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3040577" y="5885021"/>
            <a:ext cx="108000" cy="0"/>
          </a:xfrm>
          <a:prstGeom prst="line">
            <a:avLst/>
          </a:prstGeom>
          <a:ln w="190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4357638" y="5412740"/>
            <a:ext cx="108000" cy="0"/>
          </a:xfrm>
          <a:prstGeom prst="line">
            <a:avLst/>
          </a:prstGeom>
          <a:ln w="190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278" name="Freeform 11277"/>
          <p:cNvSpPr/>
          <p:nvPr/>
        </p:nvSpPr>
        <p:spPr>
          <a:xfrm>
            <a:off x="2438400" y="2042160"/>
            <a:ext cx="1310640" cy="165828"/>
          </a:xfrm>
          <a:custGeom>
            <a:avLst/>
            <a:gdLst>
              <a:gd name="connsiteX0" fmla="*/ 0 w 1310640"/>
              <a:gd name="connsiteY0" fmla="*/ 167640 h 167640"/>
              <a:gd name="connsiteX1" fmla="*/ 0 w 1310640"/>
              <a:gd name="connsiteY1" fmla="*/ 0 h 167640"/>
              <a:gd name="connsiteX2" fmla="*/ 1310640 w 1310640"/>
              <a:gd name="connsiteY2" fmla="*/ 0 h 167640"/>
              <a:gd name="connsiteX3" fmla="*/ 1310640 w 1310640"/>
              <a:gd name="connsiteY3" fmla="*/ 144780 h 167640"/>
            </a:gdLst>
            <a:ahLst/>
            <a:cxnLst>
              <a:cxn ang="0">
                <a:pos x="connsiteX0" y="connsiteY0"/>
              </a:cxn>
              <a:cxn ang="0">
                <a:pos x="connsiteX1" y="connsiteY1"/>
              </a:cxn>
              <a:cxn ang="0">
                <a:pos x="connsiteX2" y="connsiteY2"/>
              </a:cxn>
              <a:cxn ang="0">
                <a:pos x="connsiteX3" y="connsiteY3"/>
              </a:cxn>
            </a:cxnLst>
            <a:rect l="l" t="t" r="r" b="b"/>
            <a:pathLst>
              <a:path w="1310640" h="167640">
                <a:moveTo>
                  <a:pt x="0" y="167640"/>
                </a:moveTo>
                <a:lnTo>
                  <a:pt x="0" y="0"/>
                </a:lnTo>
                <a:lnTo>
                  <a:pt x="1310640" y="0"/>
                </a:lnTo>
                <a:lnTo>
                  <a:pt x="1310640" y="144780"/>
                </a:lnTo>
              </a:path>
            </a:pathLst>
          </a:custGeom>
          <a:noFill/>
          <a:ln w="12700">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Slide Number Placeholder 18"/>
          <p:cNvSpPr>
            <a:spLocks noGrp="1"/>
          </p:cNvSpPr>
          <p:nvPr>
            <p:ph type="sldNum" sz="quarter" idx="12"/>
          </p:nvPr>
        </p:nvSpPr>
        <p:spPr>
          <a:xfrm>
            <a:off x="4297984" y="6575425"/>
            <a:ext cx="548033" cy="128588"/>
          </a:xfrm>
        </p:spPr>
        <p:txBody>
          <a:bodyPr/>
          <a:lstStyle/>
          <a:p>
            <a:r>
              <a:rPr lang="en-US"/>
              <a:t>Page </a:t>
            </a:r>
            <a:fld id="{90CBDC3A-D49F-4631-A8C7-55D59B33E5FA}" type="slidenum">
              <a:rPr lang="en-US" smtClean="0"/>
              <a:pPr/>
              <a:t>23</a:t>
            </a:fld>
            <a:endParaRPr lang="en-US" dirty="0"/>
          </a:p>
        </p:txBody>
      </p:sp>
      <p:sp>
        <p:nvSpPr>
          <p:cNvPr id="150" name="Footer Placeholder 17"/>
          <p:cNvSpPr>
            <a:spLocks noGrp="1"/>
          </p:cNvSpPr>
          <p:nvPr>
            <p:ph type="ftr" sz="quarter" idx="13"/>
          </p:nvPr>
        </p:nvSpPr>
        <p:spPr>
          <a:xfrm>
            <a:off x="455613" y="6575425"/>
            <a:ext cx="3600000" cy="128588"/>
          </a:xfrm>
        </p:spPr>
        <p:txBody>
          <a:bodyPr/>
          <a:lstStyle/>
          <a:p>
            <a:r>
              <a:rPr lang="en-AU" dirty="0"/>
              <a:t>Copyright © 2015 Accenture  All rights reserved.</a:t>
            </a:r>
          </a:p>
        </p:txBody>
      </p:sp>
      <p:sp>
        <p:nvSpPr>
          <p:cNvPr id="111" name="TextBox 110"/>
          <p:cNvSpPr txBox="1"/>
          <p:nvPr/>
        </p:nvSpPr>
        <p:spPr>
          <a:xfrm>
            <a:off x="6152181" y="5933881"/>
            <a:ext cx="2486826" cy="338554"/>
          </a:xfrm>
          <a:prstGeom prst="rect">
            <a:avLst/>
          </a:prstGeom>
          <a:noFill/>
        </p:spPr>
        <p:txBody>
          <a:bodyPr wrap="square" rtlCol="0">
            <a:spAutoFit/>
          </a:bodyPr>
          <a:lstStyle/>
          <a:p>
            <a:r>
              <a:rPr lang="en-US" sz="1600" dirty="0">
                <a:solidFill>
                  <a:schemeClr val="tx2"/>
                </a:solidFill>
              </a:rPr>
              <a:t>This way to production</a:t>
            </a:r>
          </a:p>
        </p:txBody>
      </p:sp>
      <p:cxnSp>
        <p:nvCxnSpPr>
          <p:cNvPr id="5" name="Elbow Connector 4"/>
          <p:cNvCxnSpPr>
            <a:endCxn id="111" idx="0"/>
          </p:cNvCxnSpPr>
          <p:nvPr/>
        </p:nvCxnSpPr>
        <p:spPr>
          <a:xfrm rot="16200000" flipH="1">
            <a:off x="4352100" y="3413881"/>
            <a:ext cx="3600000" cy="1440000"/>
          </a:xfrm>
          <a:prstGeom prst="bentConnector3">
            <a:avLst>
              <a:gd name="adj1" fmla="val 52650"/>
            </a:avLst>
          </a:prstGeom>
          <a:ln w="190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940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solidFill>
                  <a:schemeClr val="bg1"/>
                </a:solidFill>
              </a:rPr>
              <a:t>Lean – implications for SCM</a:t>
            </a:r>
          </a:p>
        </p:txBody>
      </p:sp>
      <p:sp>
        <p:nvSpPr>
          <p:cNvPr id="2" name="Text Placeholder 1"/>
          <p:cNvSpPr>
            <a:spLocks noGrp="1"/>
          </p:cNvSpPr>
          <p:nvPr>
            <p:ph type="body" sz="quarter" idx="10"/>
          </p:nvPr>
        </p:nvSpPr>
        <p:spPr/>
        <p:txBody>
          <a:bodyPr/>
          <a:lstStyle/>
          <a:p>
            <a:r>
              <a:rPr lang="en-GB" dirty="0">
                <a:solidFill>
                  <a:schemeClr val="accent4"/>
                </a:solidFill>
              </a:rPr>
              <a:t>Low Inventory</a:t>
            </a:r>
          </a:p>
        </p:txBody>
      </p:sp>
      <p:grpSp>
        <p:nvGrpSpPr>
          <p:cNvPr id="7" name="Group 6"/>
          <p:cNvGrpSpPr/>
          <p:nvPr/>
        </p:nvGrpSpPr>
        <p:grpSpPr>
          <a:xfrm>
            <a:off x="1724709" y="1852102"/>
            <a:ext cx="6639892" cy="2429190"/>
            <a:chOff x="1381912" y="1845173"/>
            <a:chExt cx="6639892" cy="2429190"/>
          </a:xfrm>
        </p:grpSpPr>
        <p:sp>
          <p:nvSpPr>
            <p:cNvPr id="9" name="Rectangular Callout 8"/>
            <p:cNvSpPr/>
            <p:nvPr/>
          </p:nvSpPr>
          <p:spPr>
            <a:xfrm flipH="1">
              <a:off x="2663873" y="1845173"/>
              <a:ext cx="5357931" cy="1518962"/>
            </a:xfrm>
            <a:prstGeom prst="wedgeRectCallout">
              <a:avLst>
                <a:gd name="adj1" fmla="val -33245"/>
                <a:gd name="adj2" fmla="val 87874"/>
              </a:avLst>
            </a:prstGeom>
            <a:solidFill>
              <a:schemeClr val="accent4">
                <a:lumMod val="25000"/>
              </a:schemeClr>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ular Callout 10"/>
            <p:cNvSpPr/>
            <p:nvPr/>
          </p:nvSpPr>
          <p:spPr>
            <a:xfrm>
              <a:off x="1381912" y="2117146"/>
              <a:ext cx="5357931" cy="2157217"/>
            </a:xfrm>
            <a:prstGeom prst="wedgeRectCallout">
              <a:avLst>
                <a:gd name="adj1" fmla="val -33245"/>
                <a:gd name="adj2" fmla="val 87874"/>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474748" y="2279746"/>
              <a:ext cx="5188342" cy="1908215"/>
            </a:xfrm>
            <a:prstGeom prst="rect">
              <a:avLst/>
            </a:prstGeom>
          </p:spPr>
          <p:txBody>
            <a:bodyPr wrap="square">
              <a:spAutoFit/>
            </a:bodyPr>
            <a:lstStyle/>
            <a:p>
              <a:pPr>
                <a:spcAft>
                  <a:spcPts val="600"/>
                </a:spcAft>
              </a:pPr>
              <a:r>
                <a:rPr lang="en-GB" dirty="0">
                  <a:solidFill>
                    <a:schemeClr val="accent5"/>
                  </a:solidFill>
                </a:rPr>
                <a:t>Time waste differs from material waste in that </a:t>
              </a:r>
              <a:r>
                <a:rPr lang="en-GB" b="1" dirty="0">
                  <a:solidFill>
                    <a:schemeClr val="accent5"/>
                  </a:solidFill>
                </a:rPr>
                <a:t>there can be no salvage.</a:t>
              </a:r>
              <a:r>
                <a:rPr lang="en-GB" dirty="0">
                  <a:solidFill>
                    <a:schemeClr val="accent5"/>
                  </a:solidFill>
                </a:rPr>
                <a:t> </a:t>
              </a:r>
            </a:p>
            <a:p>
              <a:pPr>
                <a:spcAft>
                  <a:spcPts val="600"/>
                </a:spcAft>
              </a:pPr>
              <a:r>
                <a:rPr lang="en-GB" dirty="0">
                  <a:solidFill>
                    <a:schemeClr val="accent5"/>
                  </a:solidFill>
                </a:rPr>
                <a:t>The easiest of all wastes and the hardest to correct is the waste of time, because wasted </a:t>
              </a:r>
              <a:br>
                <a:rPr lang="en-GB" dirty="0">
                  <a:solidFill>
                    <a:schemeClr val="accent5"/>
                  </a:solidFill>
                </a:rPr>
              </a:br>
              <a:r>
                <a:rPr lang="en-GB" dirty="0">
                  <a:solidFill>
                    <a:schemeClr val="accent5"/>
                  </a:solidFill>
                </a:rPr>
                <a:t>time does not litter the floor like wasted material.</a:t>
              </a:r>
            </a:p>
            <a:p>
              <a:pPr algn="r">
                <a:spcAft>
                  <a:spcPts val="600"/>
                </a:spcAft>
              </a:pPr>
              <a:r>
                <a:rPr lang="en-GB" b="1" i="1" dirty="0">
                  <a:solidFill>
                    <a:schemeClr val="accent5"/>
                  </a:solidFill>
                </a:rPr>
                <a:t>Henry Ford</a:t>
              </a:r>
            </a:p>
          </p:txBody>
        </p:sp>
      </p:grpSp>
      <p:sp>
        <p:nvSpPr>
          <p:cNvPr id="17" name="Slide Number Placeholder 18"/>
          <p:cNvSpPr>
            <a:spLocks noGrp="1"/>
          </p:cNvSpPr>
          <p:nvPr>
            <p:ph type="sldNum" sz="quarter" idx="12"/>
          </p:nvPr>
        </p:nvSpPr>
        <p:spPr>
          <a:xfrm>
            <a:off x="4297984" y="6575425"/>
            <a:ext cx="548033" cy="128588"/>
          </a:xfrm>
        </p:spPr>
        <p:txBody>
          <a:bodyPr/>
          <a:lstStyle/>
          <a:p>
            <a:r>
              <a:rPr lang="en-US"/>
              <a:t>Page </a:t>
            </a:r>
            <a:fld id="{90CBDC3A-D49F-4631-A8C7-55D59B33E5FA}" type="slidenum">
              <a:rPr lang="en-US" smtClean="0"/>
              <a:pPr/>
              <a:t>24</a:t>
            </a:fld>
            <a:endParaRPr lang="en-US" dirty="0"/>
          </a:p>
        </p:txBody>
      </p:sp>
      <p:sp>
        <p:nvSpPr>
          <p:cNvPr id="18" name="Footer Placeholder 17"/>
          <p:cNvSpPr>
            <a:spLocks noGrp="1"/>
          </p:cNvSpPr>
          <p:nvPr>
            <p:ph type="ftr" sz="quarter" idx="13"/>
          </p:nvPr>
        </p:nvSpPr>
        <p:spPr>
          <a:xfrm>
            <a:off x="455613" y="6575425"/>
            <a:ext cx="3600000" cy="128588"/>
          </a:xfrm>
        </p:spPr>
        <p:txBody>
          <a:bodyPr/>
          <a:lstStyle/>
          <a:p>
            <a:r>
              <a:rPr lang="en-AU" dirty="0"/>
              <a:t>Copyright © 2015 Accenture  All rights reserved.</a:t>
            </a:r>
          </a:p>
        </p:txBody>
      </p:sp>
      <p:grpSp>
        <p:nvGrpSpPr>
          <p:cNvPr id="3" name="Group 2"/>
          <p:cNvGrpSpPr/>
          <p:nvPr/>
        </p:nvGrpSpPr>
        <p:grpSpPr>
          <a:xfrm>
            <a:off x="445229" y="4895850"/>
            <a:ext cx="1603554" cy="1230491"/>
            <a:chOff x="445229" y="5118931"/>
            <a:chExt cx="1312839" cy="1007410"/>
          </a:xfrm>
        </p:grpSpPr>
        <p:grpSp>
          <p:nvGrpSpPr>
            <p:cNvPr id="22" name="Group 17"/>
            <p:cNvGrpSpPr>
              <a:grpSpLocks noChangeAspect="1"/>
            </p:cNvGrpSpPr>
            <p:nvPr/>
          </p:nvGrpSpPr>
          <p:grpSpPr bwMode="auto">
            <a:xfrm>
              <a:off x="1249588" y="5139696"/>
              <a:ext cx="508480" cy="648000"/>
              <a:chOff x="2640" y="624"/>
              <a:chExt cx="2409" cy="3070"/>
            </a:xfrm>
            <a:solidFill>
              <a:schemeClr val="accent3"/>
            </a:solidFill>
          </p:grpSpPr>
          <p:sp>
            <p:nvSpPr>
              <p:cNvPr id="23" name="Freeform 18"/>
              <p:cNvSpPr>
                <a:spLocks noEditPoints="1"/>
              </p:cNvSpPr>
              <p:nvPr/>
            </p:nvSpPr>
            <p:spPr bwMode="auto">
              <a:xfrm>
                <a:off x="2640" y="1301"/>
                <a:ext cx="2390" cy="2393"/>
              </a:xfrm>
              <a:custGeom>
                <a:avLst/>
                <a:gdLst>
                  <a:gd name="T0" fmla="*/ 506 w 1012"/>
                  <a:gd name="T1" fmla="*/ 1013 h 1013"/>
                  <a:gd name="T2" fmla="*/ 0 w 1012"/>
                  <a:gd name="T3" fmla="*/ 507 h 1013"/>
                  <a:gd name="T4" fmla="*/ 506 w 1012"/>
                  <a:gd name="T5" fmla="*/ 0 h 1013"/>
                  <a:gd name="T6" fmla="*/ 1012 w 1012"/>
                  <a:gd name="T7" fmla="*/ 507 h 1013"/>
                  <a:gd name="T8" fmla="*/ 506 w 1012"/>
                  <a:gd name="T9" fmla="*/ 1013 h 1013"/>
                  <a:gd name="T10" fmla="*/ 506 w 1012"/>
                  <a:gd name="T11" fmla="*/ 77 h 1013"/>
                  <a:gd name="T12" fmla="*/ 77 w 1012"/>
                  <a:gd name="T13" fmla="*/ 507 h 1013"/>
                  <a:gd name="T14" fmla="*/ 506 w 1012"/>
                  <a:gd name="T15" fmla="*/ 936 h 1013"/>
                  <a:gd name="T16" fmla="*/ 935 w 1012"/>
                  <a:gd name="T17" fmla="*/ 507 h 1013"/>
                  <a:gd name="T18" fmla="*/ 506 w 1012"/>
                  <a:gd name="T19" fmla="*/ 77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2" h="1013">
                    <a:moveTo>
                      <a:pt x="506" y="1013"/>
                    </a:moveTo>
                    <a:cubicBezTo>
                      <a:pt x="227" y="1013"/>
                      <a:pt x="0" y="786"/>
                      <a:pt x="0" y="507"/>
                    </a:cubicBezTo>
                    <a:cubicBezTo>
                      <a:pt x="0" y="227"/>
                      <a:pt x="227" y="0"/>
                      <a:pt x="506" y="0"/>
                    </a:cubicBezTo>
                    <a:cubicBezTo>
                      <a:pt x="785" y="0"/>
                      <a:pt x="1012" y="227"/>
                      <a:pt x="1012" y="507"/>
                    </a:cubicBezTo>
                    <a:cubicBezTo>
                      <a:pt x="1012" y="786"/>
                      <a:pt x="785" y="1013"/>
                      <a:pt x="506" y="1013"/>
                    </a:cubicBezTo>
                    <a:close/>
                    <a:moveTo>
                      <a:pt x="506" y="77"/>
                    </a:moveTo>
                    <a:cubicBezTo>
                      <a:pt x="269" y="77"/>
                      <a:pt x="77" y="270"/>
                      <a:pt x="77" y="507"/>
                    </a:cubicBezTo>
                    <a:cubicBezTo>
                      <a:pt x="77" y="743"/>
                      <a:pt x="269" y="936"/>
                      <a:pt x="506" y="936"/>
                    </a:cubicBezTo>
                    <a:cubicBezTo>
                      <a:pt x="743" y="936"/>
                      <a:pt x="935" y="743"/>
                      <a:pt x="935" y="507"/>
                    </a:cubicBezTo>
                    <a:cubicBezTo>
                      <a:pt x="935" y="270"/>
                      <a:pt x="743" y="77"/>
                      <a:pt x="506"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9"/>
              <p:cNvSpPr>
                <a:spLocks/>
              </p:cNvSpPr>
              <p:nvPr/>
            </p:nvSpPr>
            <p:spPr bwMode="auto">
              <a:xfrm>
                <a:off x="3811" y="1630"/>
                <a:ext cx="874" cy="1500"/>
              </a:xfrm>
              <a:custGeom>
                <a:avLst/>
                <a:gdLst>
                  <a:gd name="T0" fmla="*/ 370 w 370"/>
                  <a:gd name="T1" fmla="*/ 371 h 635"/>
                  <a:gd name="T2" fmla="*/ 0 w 370"/>
                  <a:gd name="T3" fmla="*/ 0 h 635"/>
                  <a:gd name="T4" fmla="*/ 0 w 370"/>
                  <a:gd name="T5" fmla="*/ 363 h 635"/>
                  <a:gd name="T6" fmla="*/ 259 w 370"/>
                  <a:gd name="T7" fmla="*/ 635 h 635"/>
                  <a:gd name="T8" fmla="*/ 370 w 370"/>
                  <a:gd name="T9" fmla="*/ 371 h 635"/>
                </a:gdLst>
                <a:ahLst/>
                <a:cxnLst>
                  <a:cxn ang="0">
                    <a:pos x="T0" y="T1"/>
                  </a:cxn>
                  <a:cxn ang="0">
                    <a:pos x="T2" y="T3"/>
                  </a:cxn>
                  <a:cxn ang="0">
                    <a:pos x="T4" y="T5"/>
                  </a:cxn>
                  <a:cxn ang="0">
                    <a:pos x="T6" y="T7"/>
                  </a:cxn>
                  <a:cxn ang="0">
                    <a:pos x="T8" y="T9"/>
                  </a:cxn>
                </a:cxnLst>
                <a:rect l="0" t="0" r="r" b="b"/>
                <a:pathLst>
                  <a:path w="370" h="635">
                    <a:moveTo>
                      <a:pt x="370" y="371"/>
                    </a:moveTo>
                    <a:cubicBezTo>
                      <a:pt x="370" y="166"/>
                      <a:pt x="204" y="0"/>
                      <a:pt x="0" y="0"/>
                    </a:cubicBezTo>
                    <a:cubicBezTo>
                      <a:pt x="0" y="363"/>
                      <a:pt x="0" y="363"/>
                      <a:pt x="0" y="363"/>
                    </a:cubicBezTo>
                    <a:cubicBezTo>
                      <a:pt x="259" y="635"/>
                      <a:pt x="259" y="635"/>
                      <a:pt x="259" y="635"/>
                    </a:cubicBezTo>
                    <a:cubicBezTo>
                      <a:pt x="327" y="568"/>
                      <a:pt x="370" y="474"/>
                      <a:pt x="370" y="3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0"/>
              <p:cNvSpPr>
                <a:spLocks/>
              </p:cNvSpPr>
              <p:nvPr/>
            </p:nvSpPr>
            <p:spPr bwMode="auto">
              <a:xfrm>
                <a:off x="3511" y="624"/>
                <a:ext cx="645" cy="540"/>
              </a:xfrm>
              <a:custGeom>
                <a:avLst/>
                <a:gdLst>
                  <a:gd name="T0" fmla="*/ 195 w 273"/>
                  <a:gd name="T1" fmla="*/ 229 h 229"/>
                  <a:gd name="T2" fmla="*/ 195 w 273"/>
                  <a:gd name="T3" fmla="*/ 157 h 229"/>
                  <a:gd name="T4" fmla="*/ 229 w 273"/>
                  <a:gd name="T5" fmla="*/ 157 h 229"/>
                  <a:gd name="T6" fmla="*/ 273 w 273"/>
                  <a:gd name="T7" fmla="*/ 112 h 229"/>
                  <a:gd name="T8" fmla="*/ 273 w 273"/>
                  <a:gd name="T9" fmla="*/ 44 h 229"/>
                  <a:gd name="T10" fmla="*/ 229 w 273"/>
                  <a:gd name="T11" fmla="*/ 0 h 229"/>
                  <a:gd name="T12" fmla="*/ 44 w 273"/>
                  <a:gd name="T13" fmla="*/ 0 h 229"/>
                  <a:gd name="T14" fmla="*/ 0 w 273"/>
                  <a:gd name="T15" fmla="*/ 44 h 229"/>
                  <a:gd name="T16" fmla="*/ 0 w 273"/>
                  <a:gd name="T17" fmla="*/ 112 h 229"/>
                  <a:gd name="T18" fmla="*/ 44 w 273"/>
                  <a:gd name="T19" fmla="*/ 157 h 229"/>
                  <a:gd name="T20" fmla="*/ 78 w 273"/>
                  <a:gd name="T21" fmla="*/ 157 h 229"/>
                  <a:gd name="T22" fmla="*/ 78 w 273"/>
                  <a:gd name="T23" fmla="*/ 229 h 229"/>
                  <a:gd name="T24" fmla="*/ 137 w 273"/>
                  <a:gd name="T25" fmla="*/ 226 h 229"/>
                  <a:gd name="T26" fmla="*/ 195 w 273"/>
                  <a:gd name="T2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3" h="229">
                    <a:moveTo>
                      <a:pt x="195" y="229"/>
                    </a:moveTo>
                    <a:cubicBezTo>
                      <a:pt x="195" y="157"/>
                      <a:pt x="195" y="157"/>
                      <a:pt x="195" y="157"/>
                    </a:cubicBezTo>
                    <a:cubicBezTo>
                      <a:pt x="229" y="157"/>
                      <a:pt x="229" y="157"/>
                      <a:pt x="229" y="157"/>
                    </a:cubicBezTo>
                    <a:cubicBezTo>
                      <a:pt x="254" y="157"/>
                      <a:pt x="273" y="137"/>
                      <a:pt x="273" y="112"/>
                    </a:cubicBezTo>
                    <a:cubicBezTo>
                      <a:pt x="273" y="44"/>
                      <a:pt x="273" y="44"/>
                      <a:pt x="273" y="44"/>
                    </a:cubicBezTo>
                    <a:cubicBezTo>
                      <a:pt x="273" y="20"/>
                      <a:pt x="254" y="0"/>
                      <a:pt x="229" y="0"/>
                    </a:cubicBezTo>
                    <a:cubicBezTo>
                      <a:pt x="44" y="0"/>
                      <a:pt x="44" y="0"/>
                      <a:pt x="44" y="0"/>
                    </a:cubicBezTo>
                    <a:cubicBezTo>
                      <a:pt x="20" y="0"/>
                      <a:pt x="0" y="20"/>
                      <a:pt x="0" y="44"/>
                    </a:cubicBezTo>
                    <a:cubicBezTo>
                      <a:pt x="0" y="112"/>
                      <a:pt x="0" y="112"/>
                      <a:pt x="0" y="112"/>
                    </a:cubicBezTo>
                    <a:cubicBezTo>
                      <a:pt x="0" y="137"/>
                      <a:pt x="20" y="157"/>
                      <a:pt x="44" y="157"/>
                    </a:cubicBezTo>
                    <a:cubicBezTo>
                      <a:pt x="78" y="157"/>
                      <a:pt x="78" y="157"/>
                      <a:pt x="78" y="157"/>
                    </a:cubicBezTo>
                    <a:cubicBezTo>
                      <a:pt x="78" y="229"/>
                      <a:pt x="78" y="229"/>
                      <a:pt x="78" y="229"/>
                    </a:cubicBezTo>
                    <a:cubicBezTo>
                      <a:pt x="97" y="227"/>
                      <a:pt x="117" y="226"/>
                      <a:pt x="137" y="226"/>
                    </a:cubicBezTo>
                    <a:cubicBezTo>
                      <a:pt x="156" y="226"/>
                      <a:pt x="176" y="227"/>
                      <a:pt x="195"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1"/>
              <p:cNvSpPr>
                <a:spLocks/>
              </p:cNvSpPr>
              <p:nvPr/>
            </p:nvSpPr>
            <p:spPr bwMode="auto">
              <a:xfrm>
                <a:off x="4579" y="1190"/>
                <a:ext cx="470" cy="461"/>
              </a:xfrm>
              <a:custGeom>
                <a:avLst/>
                <a:gdLst>
                  <a:gd name="T0" fmla="*/ 131 w 199"/>
                  <a:gd name="T1" fmla="*/ 195 h 195"/>
                  <a:gd name="T2" fmla="*/ 185 w 199"/>
                  <a:gd name="T3" fmla="*/ 130 h 195"/>
                  <a:gd name="T4" fmla="*/ 180 w 199"/>
                  <a:gd name="T5" fmla="*/ 74 h 195"/>
                  <a:gd name="T6" fmla="*/ 108 w 199"/>
                  <a:gd name="T7" fmla="*/ 14 h 195"/>
                  <a:gd name="T8" fmla="*/ 51 w 199"/>
                  <a:gd name="T9" fmla="*/ 19 h 195"/>
                  <a:gd name="T10" fmla="*/ 0 w 199"/>
                  <a:gd name="T11" fmla="*/ 80 h 195"/>
                  <a:gd name="T12" fmla="*/ 131 w 199"/>
                  <a:gd name="T13" fmla="*/ 195 h 195"/>
                </a:gdLst>
                <a:ahLst/>
                <a:cxnLst>
                  <a:cxn ang="0">
                    <a:pos x="T0" y="T1"/>
                  </a:cxn>
                  <a:cxn ang="0">
                    <a:pos x="T2" y="T3"/>
                  </a:cxn>
                  <a:cxn ang="0">
                    <a:pos x="T4" y="T5"/>
                  </a:cxn>
                  <a:cxn ang="0">
                    <a:pos x="T6" y="T7"/>
                  </a:cxn>
                  <a:cxn ang="0">
                    <a:pos x="T8" y="T9"/>
                  </a:cxn>
                  <a:cxn ang="0">
                    <a:pos x="T10" y="T11"/>
                  </a:cxn>
                  <a:cxn ang="0">
                    <a:pos x="T12" y="T13"/>
                  </a:cxn>
                </a:cxnLst>
                <a:rect l="0" t="0" r="r" b="b"/>
                <a:pathLst>
                  <a:path w="199" h="195">
                    <a:moveTo>
                      <a:pt x="131" y="195"/>
                    </a:moveTo>
                    <a:cubicBezTo>
                      <a:pt x="185" y="130"/>
                      <a:pt x="185" y="130"/>
                      <a:pt x="185" y="130"/>
                    </a:cubicBezTo>
                    <a:cubicBezTo>
                      <a:pt x="199" y="113"/>
                      <a:pt x="197" y="88"/>
                      <a:pt x="180" y="74"/>
                    </a:cubicBezTo>
                    <a:cubicBezTo>
                      <a:pt x="108" y="14"/>
                      <a:pt x="108" y="14"/>
                      <a:pt x="108" y="14"/>
                    </a:cubicBezTo>
                    <a:cubicBezTo>
                      <a:pt x="91" y="0"/>
                      <a:pt x="65" y="2"/>
                      <a:pt x="51" y="19"/>
                    </a:cubicBezTo>
                    <a:cubicBezTo>
                      <a:pt x="0" y="80"/>
                      <a:pt x="0" y="80"/>
                      <a:pt x="0" y="80"/>
                    </a:cubicBezTo>
                    <a:cubicBezTo>
                      <a:pt x="49" y="112"/>
                      <a:pt x="93" y="151"/>
                      <a:pt x="131"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auto">
              <a:xfrm>
                <a:off x="3242" y="1866"/>
                <a:ext cx="220" cy="215"/>
              </a:xfrm>
              <a:custGeom>
                <a:avLst/>
                <a:gdLst>
                  <a:gd name="T0" fmla="*/ 77 w 93"/>
                  <a:gd name="T1" fmla="*/ 91 h 91"/>
                  <a:gd name="T2" fmla="*/ 65 w 93"/>
                  <a:gd name="T3" fmla="*/ 87 h 91"/>
                  <a:gd name="T4" fmla="*/ 6 w 93"/>
                  <a:gd name="T5" fmla="*/ 28 h 91"/>
                  <a:gd name="T6" fmla="*/ 6 w 93"/>
                  <a:gd name="T7" fmla="*/ 5 h 91"/>
                  <a:gd name="T8" fmla="*/ 18 w 93"/>
                  <a:gd name="T9" fmla="*/ 0 h 91"/>
                  <a:gd name="T10" fmla="*/ 29 w 93"/>
                  <a:gd name="T11" fmla="*/ 5 h 91"/>
                  <a:gd name="T12" fmla="*/ 88 w 93"/>
                  <a:gd name="T13" fmla="*/ 64 h 91"/>
                  <a:gd name="T14" fmla="*/ 93 w 93"/>
                  <a:gd name="T15" fmla="*/ 75 h 91"/>
                  <a:gd name="T16" fmla="*/ 88 w 93"/>
                  <a:gd name="T17" fmla="*/ 87 h 91"/>
                  <a:gd name="T18" fmla="*/ 77 w 93"/>
                  <a:gd name="T19"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1">
                    <a:moveTo>
                      <a:pt x="77" y="91"/>
                    </a:moveTo>
                    <a:cubicBezTo>
                      <a:pt x="72" y="91"/>
                      <a:pt x="68" y="90"/>
                      <a:pt x="65" y="87"/>
                    </a:cubicBezTo>
                    <a:cubicBezTo>
                      <a:pt x="6" y="28"/>
                      <a:pt x="6" y="28"/>
                      <a:pt x="6" y="28"/>
                    </a:cubicBezTo>
                    <a:cubicBezTo>
                      <a:pt x="0" y="22"/>
                      <a:pt x="0" y="11"/>
                      <a:pt x="6" y="5"/>
                    </a:cubicBezTo>
                    <a:cubicBezTo>
                      <a:pt x="10" y="2"/>
                      <a:pt x="14" y="0"/>
                      <a:pt x="18" y="0"/>
                    </a:cubicBezTo>
                    <a:cubicBezTo>
                      <a:pt x="22" y="0"/>
                      <a:pt x="26" y="2"/>
                      <a:pt x="29" y="5"/>
                    </a:cubicBezTo>
                    <a:cubicBezTo>
                      <a:pt x="88" y="64"/>
                      <a:pt x="88" y="64"/>
                      <a:pt x="88" y="64"/>
                    </a:cubicBezTo>
                    <a:cubicBezTo>
                      <a:pt x="91" y="67"/>
                      <a:pt x="93" y="71"/>
                      <a:pt x="93" y="75"/>
                    </a:cubicBezTo>
                    <a:cubicBezTo>
                      <a:pt x="93" y="80"/>
                      <a:pt x="91" y="84"/>
                      <a:pt x="88" y="87"/>
                    </a:cubicBezTo>
                    <a:cubicBezTo>
                      <a:pt x="85" y="90"/>
                      <a:pt x="81" y="91"/>
                      <a:pt x="77"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3"/>
              <p:cNvSpPr>
                <a:spLocks/>
              </p:cNvSpPr>
              <p:nvPr/>
            </p:nvSpPr>
            <p:spPr bwMode="auto">
              <a:xfrm>
                <a:off x="3058" y="2123"/>
                <a:ext cx="255" cy="163"/>
              </a:xfrm>
              <a:custGeom>
                <a:avLst/>
                <a:gdLst>
                  <a:gd name="T0" fmla="*/ 91 w 108"/>
                  <a:gd name="T1" fmla="*/ 69 h 69"/>
                  <a:gd name="T2" fmla="*/ 84 w 108"/>
                  <a:gd name="T3" fmla="*/ 67 h 69"/>
                  <a:gd name="T4" fmla="*/ 9 w 108"/>
                  <a:gd name="T5" fmla="*/ 30 h 69"/>
                  <a:gd name="T6" fmla="*/ 1 w 108"/>
                  <a:gd name="T7" fmla="*/ 21 h 69"/>
                  <a:gd name="T8" fmla="*/ 2 w 108"/>
                  <a:gd name="T9" fmla="*/ 9 h 69"/>
                  <a:gd name="T10" fmla="*/ 17 w 108"/>
                  <a:gd name="T11" fmla="*/ 0 h 69"/>
                  <a:gd name="T12" fmla="*/ 24 w 108"/>
                  <a:gd name="T13" fmla="*/ 2 h 69"/>
                  <a:gd name="T14" fmla="*/ 98 w 108"/>
                  <a:gd name="T15" fmla="*/ 38 h 69"/>
                  <a:gd name="T16" fmla="*/ 107 w 108"/>
                  <a:gd name="T17" fmla="*/ 47 h 69"/>
                  <a:gd name="T18" fmla="*/ 106 w 108"/>
                  <a:gd name="T19" fmla="*/ 60 h 69"/>
                  <a:gd name="T20" fmla="*/ 91 w 108"/>
                  <a:gd name="T21"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69">
                    <a:moveTo>
                      <a:pt x="91" y="69"/>
                    </a:moveTo>
                    <a:cubicBezTo>
                      <a:pt x="89" y="69"/>
                      <a:pt x="86" y="68"/>
                      <a:pt x="84" y="67"/>
                    </a:cubicBezTo>
                    <a:cubicBezTo>
                      <a:pt x="9" y="30"/>
                      <a:pt x="9" y="30"/>
                      <a:pt x="9" y="30"/>
                    </a:cubicBezTo>
                    <a:cubicBezTo>
                      <a:pt x="6" y="29"/>
                      <a:pt x="3" y="25"/>
                      <a:pt x="1" y="21"/>
                    </a:cubicBezTo>
                    <a:cubicBezTo>
                      <a:pt x="0" y="17"/>
                      <a:pt x="0" y="13"/>
                      <a:pt x="2" y="9"/>
                    </a:cubicBezTo>
                    <a:cubicBezTo>
                      <a:pt x="5" y="3"/>
                      <a:pt x="10" y="0"/>
                      <a:pt x="17" y="0"/>
                    </a:cubicBezTo>
                    <a:cubicBezTo>
                      <a:pt x="19" y="0"/>
                      <a:pt x="21" y="0"/>
                      <a:pt x="24" y="2"/>
                    </a:cubicBezTo>
                    <a:cubicBezTo>
                      <a:pt x="98" y="38"/>
                      <a:pt x="98" y="38"/>
                      <a:pt x="98" y="38"/>
                    </a:cubicBezTo>
                    <a:cubicBezTo>
                      <a:pt x="102" y="40"/>
                      <a:pt x="105" y="43"/>
                      <a:pt x="107" y="47"/>
                    </a:cubicBezTo>
                    <a:cubicBezTo>
                      <a:pt x="108" y="52"/>
                      <a:pt x="108" y="56"/>
                      <a:pt x="106" y="60"/>
                    </a:cubicBezTo>
                    <a:cubicBezTo>
                      <a:pt x="103" y="65"/>
                      <a:pt x="98" y="69"/>
                      <a:pt x="91"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4"/>
              <p:cNvSpPr>
                <a:spLocks/>
              </p:cNvSpPr>
              <p:nvPr/>
            </p:nvSpPr>
            <p:spPr bwMode="auto">
              <a:xfrm>
                <a:off x="3521" y="1694"/>
                <a:ext cx="146" cy="262"/>
              </a:xfrm>
              <a:custGeom>
                <a:avLst/>
                <a:gdLst>
                  <a:gd name="T0" fmla="*/ 45 w 62"/>
                  <a:gd name="T1" fmla="*/ 111 h 111"/>
                  <a:gd name="T2" fmla="*/ 30 w 62"/>
                  <a:gd name="T3" fmla="*/ 100 h 111"/>
                  <a:gd name="T4" fmla="*/ 2 w 62"/>
                  <a:gd name="T5" fmla="*/ 22 h 111"/>
                  <a:gd name="T6" fmla="*/ 2 w 62"/>
                  <a:gd name="T7" fmla="*/ 10 h 111"/>
                  <a:gd name="T8" fmla="*/ 11 w 62"/>
                  <a:gd name="T9" fmla="*/ 1 h 111"/>
                  <a:gd name="T10" fmla="*/ 17 w 62"/>
                  <a:gd name="T11" fmla="*/ 0 h 111"/>
                  <a:gd name="T12" fmla="*/ 32 w 62"/>
                  <a:gd name="T13" fmla="*/ 11 h 111"/>
                  <a:gd name="T14" fmla="*/ 61 w 62"/>
                  <a:gd name="T15" fmla="*/ 89 h 111"/>
                  <a:gd name="T16" fmla="*/ 60 w 62"/>
                  <a:gd name="T17" fmla="*/ 102 h 111"/>
                  <a:gd name="T18" fmla="*/ 51 w 62"/>
                  <a:gd name="T19" fmla="*/ 110 h 111"/>
                  <a:gd name="T20" fmla="*/ 46 w 62"/>
                  <a:gd name="T21" fmla="*/ 111 h 111"/>
                  <a:gd name="T22" fmla="*/ 45 w 62"/>
                  <a:gd name="T23"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111">
                    <a:moveTo>
                      <a:pt x="45" y="111"/>
                    </a:moveTo>
                    <a:cubicBezTo>
                      <a:pt x="39" y="111"/>
                      <a:pt x="33" y="107"/>
                      <a:pt x="30" y="100"/>
                    </a:cubicBezTo>
                    <a:cubicBezTo>
                      <a:pt x="2" y="22"/>
                      <a:pt x="2" y="22"/>
                      <a:pt x="2" y="22"/>
                    </a:cubicBezTo>
                    <a:cubicBezTo>
                      <a:pt x="0" y="18"/>
                      <a:pt x="0" y="14"/>
                      <a:pt x="2" y="10"/>
                    </a:cubicBezTo>
                    <a:cubicBezTo>
                      <a:pt x="4" y="6"/>
                      <a:pt x="7" y="3"/>
                      <a:pt x="11" y="1"/>
                    </a:cubicBezTo>
                    <a:cubicBezTo>
                      <a:pt x="13" y="1"/>
                      <a:pt x="15" y="0"/>
                      <a:pt x="17" y="0"/>
                    </a:cubicBezTo>
                    <a:cubicBezTo>
                      <a:pt x="24" y="0"/>
                      <a:pt x="30" y="5"/>
                      <a:pt x="32" y="11"/>
                    </a:cubicBezTo>
                    <a:cubicBezTo>
                      <a:pt x="61" y="89"/>
                      <a:pt x="61" y="89"/>
                      <a:pt x="61" y="89"/>
                    </a:cubicBezTo>
                    <a:cubicBezTo>
                      <a:pt x="62" y="93"/>
                      <a:pt x="62" y="98"/>
                      <a:pt x="60" y="102"/>
                    </a:cubicBezTo>
                    <a:cubicBezTo>
                      <a:pt x="58" y="105"/>
                      <a:pt x="55" y="108"/>
                      <a:pt x="51" y="110"/>
                    </a:cubicBezTo>
                    <a:cubicBezTo>
                      <a:pt x="49" y="110"/>
                      <a:pt x="48" y="111"/>
                      <a:pt x="46" y="111"/>
                    </a:cubicBezTo>
                    <a:lnTo>
                      <a:pt x="45"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5"/>
              <p:cNvSpPr>
                <a:spLocks/>
              </p:cNvSpPr>
              <p:nvPr/>
            </p:nvSpPr>
            <p:spPr bwMode="auto">
              <a:xfrm>
                <a:off x="2989" y="2447"/>
                <a:ext cx="272" cy="78"/>
              </a:xfrm>
              <a:custGeom>
                <a:avLst/>
                <a:gdLst>
                  <a:gd name="T0" fmla="*/ 16 w 115"/>
                  <a:gd name="T1" fmla="*/ 33 h 33"/>
                  <a:gd name="T2" fmla="*/ 0 w 115"/>
                  <a:gd name="T3" fmla="*/ 16 h 33"/>
                  <a:gd name="T4" fmla="*/ 16 w 115"/>
                  <a:gd name="T5" fmla="*/ 0 h 33"/>
                  <a:gd name="T6" fmla="*/ 99 w 115"/>
                  <a:gd name="T7" fmla="*/ 0 h 33"/>
                  <a:gd name="T8" fmla="*/ 115 w 115"/>
                  <a:gd name="T9" fmla="*/ 16 h 33"/>
                  <a:gd name="T10" fmla="*/ 99 w 115"/>
                  <a:gd name="T11" fmla="*/ 33 h 33"/>
                  <a:gd name="T12" fmla="*/ 16 w 115"/>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115" h="33">
                    <a:moveTo>
                      <a:pt x="16" y="33"/>
                    </a:moveTo>
                    <a:cubicBezTo>
                      <a:pt x="7" y="33"/>
                      <a:pt x="0" y="25"/>
                      <a:pt x="0" y="16"/>
                    </a:cubicBezTo>
                    <a:cubicBezTo>
                      <a:pt x="0" y="8"/>
                      <a:pt x="7" y="0"/>
                      <a:pt x="16" y="0"/>
                    </a:cubicBezTo>
                    <a:cubicBezTo>
                      <a:pt x="99" y="0"/>
                      <a:pt x="99" y="0"/>
                      <a:pt x="99" y="0"/>
                    </a:cubicBezTo>
                    <a:cubicBezTo>
                      <a:pt x="108" y="0"/>
                      <a:pt x="115" y="8"/>
                      <a:pt x="115" y="16"/>
                    </a:cubicBezTo>
                    <a:cubicBezTo>
                      <a:pt x="115" y="25"/>
                      <a:pt x="108" y="33"/>
                      <a:pt x="99" y="33"/>
                    </a:cubicBezTo>
                    <a:lnTo>
                      <a:pt x="16"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6"/>
              <p:cNvSpPr>
                <a:spLocks/>
              </p:cNvSpPr>
              <p:nvPr/>
            </p:nvSpPr>
            <p:spPr bwMode="auto">
              <a:xfrm>
                <a:off x="3792" y="3070"/>
                <a:ext cx="76" cy="272"/>
              </a:xfrm>
              <a:custGeom>
                <a:avLst/>
                <a:gdLst>
                  <a:gd name="T0" fmla="*/ 16 w 32"/>
                  <a:gd name="T1" fmla="*/ 115 h 115"/>
                  <a:gd name="T2" fmla="*/ 0 w 32"/>
                  <a:gd name="T3" fmla="*/ 99 h 115"/>
                  <a:gd name="T4" fmla="*/ 0 w 32"/>
                  <a:gd name="T5" fmla="*/ 16 h 115"/>
                  <a:gd name="T6" fmla="*/ 16 w 32"/>
                  <a:gd name="T7" fmla="*/ 0 h 115"/>
                  <a:gd name="T8" fmla="*/ 32 w 32"/>
                  <a:gd name="T9" fmla="*/ 16 h 115"/>
                  <a:gd name="T10" fmla="*/ 32 w 32"/>
                  <a:gd name="T11" fmla="*/ 99 h 115"/>
                  <a:gd name="T12" fmla="*/ 16 w 32"/>
                  <a:gd name="T13" fmla="*/ 115 h 115"/>
                </a:gdLst>
                <a:ahLst/>
                <a:cxnLst>
                  <a:cxn ang="0">
                    <a:pos x="T0" y="T1"/>
                  </a:cxn>
                  <a:cxn ang="0">
                    <a:pos x="T2" y="T3"/>
                  </a:cxn>
                  <a:cxn ang="0">
                    <a:pos x="T4" y="T5"/>
                  </a:cxn>
                  <a:cxn ang="0">
                    <a:pos x="T6" y="T7"/>
                  </a:cxn>
                  <a:cxn ang="0">
                    <a:pos x="T8" y="T9"/>
                  </a:cxn>
                  <a:cxn ang="0">
                    <a:pos x="T10" y="T11"/>
                  </a:cxn>
                  <a:cxn ang="0">
                    <a:pos x="T12" y="T13"/>
                  </a:cxn>
                </a:cxnLst>
                <a:rect l="0" t="0" r="r" b="b"/>
                <a:pathLst>
                  <a:path w="32" h="115">
                    <a:moveTo>
                      <a:pt x="16" y="115"/>
                    </a:moveTo>
                    <a:cubicBezTo>
                      <a:pt x="7" y="115"/>
                      <a:pt x="0" y="108"/>
                      <a:pt x="0" y="99"/>
                    </a:cubicBezTo>
                    <a:cubicBezTo>
                      <a:pt x="0" y="16"/>
                      <a:pt x="0" y="16"/>
                      <a:pt x="0" y="16"/>
                    </a:cubicBezTo>
                    <a:cubicBezTo>
                      <a:pt x="0" y="7"/>
                      <a:pt x="7" y="0"/>
                      <a:pt x="16" y="0"/>
                    </a:cubicBezTo>
                    <a:cubicBezTo>
                      <a:pt x="25" y="0"/>
                      <a:pt x="32" y="7"/>
                      <a:pt x="32" y="16"/>
                    </a:cubicBezTo>
                    <a:cubicBezTo>
                      <a:pt x="32" y="99"/>
                      <a:pt x="32" y="99"/>
                      <a:pt x="32" y="99"/>
                    </a:cubicBezTo>
                    <a:cubicBezTo>
                      <a:pt x="32" y="108"/>
                      <a:pt x="25" y="115"/>
                      <a:pt x="16"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7"/>
              <p:cNvSpPr>
                <a:spLocks/>
              </p:cNvSpPr>
              <p:nvPr/>
            </p:nvSpPr>
            <p:spPr bwMode="auto">
              <a:xfrm>
                <a:off x="3232" y="2900"/>
                <a:ext cx="215" cy="215"/>
              </a:xfrm>
              <a:custGeom>
                <a:avLst/>
                <a:gdLst>
                  <a:gd name="T0" fmla="*/ 16 w 91"/>
                  <a:gd name="T1" fmla="*/ 91 h 91"/>
                  <a:gd name="T2" fmla="*/ 5 w 91"/>
                  <a:gd name="T3" fmla="*/ 86 h 91"/>
                  <a:gd name="T4" fmla="*/ 0 w 91"/>
                  <a:gd name="T5" fmla="*/ 75 h 91"/>
                  <a:gd name="T6" fmla="*/ 5 w 91"/>
                  <a:gd name="T7" fmla="*/ 63 h 91"/>
                  <a:gd name="T8" fmla="*/ 64 w 91"/>
                  <a:gd name="T9" fmla="*/ 4 h 91"/>
                  <a:gd name="T10" fmla="*/ 75 w 91"/>
                  <a:gd name="T11" fmla="*/ 0 h 91"/>
                  <a:gd name="T12" fmla="*/ 87 w 91"/>
                  <a:gd name="T13" fmla="*/ 4 h 91"/>
                  <a:gd name="T14" fmla="*/ 91 w 91"/>
                  <a:gd name="T15" fmla="*/ 16 h 91"/>
                  <a:gd name="T16" fmla="*/ 87 w 91"/>
                  <a:gd name="T17" fmla="*/ 27 h 91"/>
                  <a:gd name="T18" fmla="*/ 28 w 91"/>
                  <a:gd name="T19" fmla="*/ 86 h 91"/>
                  <a:gd name="T20" fmla="*/ 16 w 91"/>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91">
                    <a:moveTo>
                      <a:pt x="16" y="91"/>
                    </a:moveTo>
                    <a:cubicBezTo>
                      <a:pt x="12" y="91"/>
                      <a:pt x="8" y="89"/>
                      <a:pt x="5" y="86"/>
                    </a:cubicBezTo>
                    <a:cubicBezTo>
                      <a:pt x="2" y="83"/>
                      <a:pt x="0" y="79"/>
                      <a:pt x="0" y="75"/>
                    </a:cubicBezTo>
                    <a:cubicBezTo>
                      <a:pt x="0" y="70"/>
                      <a:pt x="2" y="66"/>
                      <a:pt x="5" y="63"/>
                    </a:cubicBezTo>
                    <a:cubicBezTo>
                      <a:pt x="64" y="4"/>
                      <a:pt x="64" y="4"/>
                      <a:pt x="64" y="4"/>
                    </a:cubicBezTo>
                    <a:cubicBezTo>
                      <a:pt x="67" y="1"/>
                      <a:pt x="71" y="0"/>
                      <a:pt x="75" y="0"/>
                    </a:cubicBezTo>
                    <a:cubicBezTo>
                      <a:pt x="79" y="0"/>
                      <a:pt x="84" y="1"/>
                      <a:pt x="87" y="4"/>
                    </a:cubicBezTo>
                    <a:cubicBezTo>
                      <a:pt x="90" y="7"/>
                      <a:pt x="91" y="12"/>
                      <a:pt x="91" y="16"/>
                    </a:cubicBezTo>
                    <a:cubicBezTo>
                      <a:pt x="91" y="20"/>
                      <a:pt x="90" y="24"/>
                      <a:pt x="87" y="27"/>
                    </a:cubicBezTo>
                    <a:cubicBezTo>
                      <a:pt x="28" y="86"/>
                      <a:pt x="28" y="86"/>
                      <a:pt x="28" y="86"/>
                    </a:cubicBezTo>
                    <a:cubicBezTo>
                      <a:pt x="25" y="89"/>
                      <a:pt x="21" y="91"/>
                      <a:pt x="16"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8"/>
              <p:cNvSpPr>
                <a:spLocks/>
              </p:cNvSpPr>
              <p:nvPr/>
            </p:nvSpPr>
            <p:spPr bwMode="auto">
              <a:xfrm>
                <a:off x="3048" y="2690"/>
                <a:ext cx="260" cy="163"/>
              </a:xfrm>
              <a:custGeom>
                <a:avLst/>
                <a:gdLst>
                  <a:gd name="T0" fmla="*/ 18 w 110"/>
                  <a:gd name="T1" fmla="*/ 69 h 69"/>
                  <a:gd name="T2" fmla="*/ 4 w 110"/>
                  <a:gd name="T3" fmla="*/ 60 h 69"/>
                  <a:gd name="T4" fmla="*/ 11 w 110"/>
                  <a:gd name="T5" fmla="*/ 38 h 69"/>
                  <a:gd name="T6" fmla="*/ 86 w 110"/>
                  <a:gd name="T7" fmla="*/ 2 h 69"/>
                  <a:gd name="T8" fmla="*/ 93 w 110"/>
                  <a:gd name="T9" fmla="*/ 0 h 69"/>
                  <a:gd name="T10" fmla="*/ 108 w 110"/>
                  <a:gd name="T11" fmla="*/ 9 h 69"/>
                  <a:gd name="T12" fmla="*/ 108 w 110"/>
                  <a:gd name="T13" fmla="*/ 22 h 69"/>
                  <a:gd name="T14" fmla="*/ 100 w 110"/>
                  <a:gd name="T15" fmla="*/ 31 h 69"/>
                  <a:gd name="T16" fmla="*/ 25 w 110"/>
                  <a:gd name="T17" fmla="*/ 67 h 69"/>
                  <a:gd name="T18" fmla="*/ 18 w 110"/>
                  <a:gd name="T19"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69">
                    <a:moveTo>
                      <a:pt x="18" y="69"/>
                    </a:moveTo>
                    <a:cubicBezTo>
                      <a:pt x="12" y="69"/>
                      <a:pt x="7" y="66"/>
                      <a:pt x="4" y="60"/>
                    </a:cubicBezTo>
                    <a:cubicBezTo>
                      <a:pt x="0" y="52"/>
                      <a:pt x="3" y="42"/>
                      <a:pt x="11" y="38"/>
                    </a:cubicBezTo>
                    <a:cubicBezTo>
                      <a:pt x="86" y="2"/>
                      <a:pt x="86" y="2"/>
                      <a:pt x="86" y="2"/>
                    </a:cubicBezTo>
                    <a:cubicBezTo>
                      <a:pt x="88" y="1"/>
                      <a:pt x="91" y="0"/>
                      <a:pt x="93" y="0"/>
                    </a:cubicBezTo>
                    <a:cubicBezTo>
                      <a:pt x="99" y="0"/>
                      <a:pt x="105" y="4"/>
                      <a:pt x="108" y="9"/>
                    </a:cubicBezTo>
                    <a:cubicBezTo>
                      <a:pt x="109" y="13"/>
                      <a:pt x="110" y="17"/>
                      <a:pt x="108" y="22"/>
                    </a:cubicBezTo>
                    <a:cubicBezTo>
                      <a:pt x="107" y="26"/>
                      <a:pt x="104" y="29"/>
                      <a:pt x="100" y="31"/>
                    </a:cubicBezTo>
                    <a:cubicBezTo>
                      <a:pt x="25" y="67"/>
                      <a:pt x="25" y="67"/>
                      <a:pt x="25" y="67"/>
                    </a:cubicBezTo>
                    <a:cubicBezTo>
                      <a:pt x="23" y="69"/>
                      <a:pt x="21" y="69"/>
                      <a:pt x="18"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9"/>
              <p:cNvSpPr>
                <a:spLocks/>
              </p:cNvSpPr>
              <p:nvPr/>
            </p:nvSpPr>
            <p:spPr bwMode="auto">
              <a:xfrm>
                <a:off x="3497" y="3030"/>
                <a:ext cx="161" cy="258"/>
              </a:xfrm>
              <a:custGeom>
                <a:avLst/>
                <a:gdLst>
                  <a:gd name="T0" fmla="*/ 19 w 68"/>
                  <a:gd name="T1" fmla="*/ 109 h 109"/>
                  <a:gd name="T2" fmla="*/ 13 w 68"/>
                  <a:gd name="T3" fmla="*/ 108 h 109"/>
                  <a:gd name="T4" fmla="*/ 4 w 68"/>
                  <a:gd name="T5" fmla="*/ 87 h 109"/>
                  <a:gd name="T6" fmla="*/ 35 w 68"/>
                  <a:gd name="T7" fmla="*/ 10 h 109"/>
                  <a:gd name="T8" fmla="*/ 50 w 68"/>
                  <a:gd name="T9" fmla="*/ 0 h 109"/>
                  <a:gd name="T10" fmla="*/ 56 w 68"/>
                  <a:gd name="T11" fmla="*/ 1 h 109"/>
                  <a:gd name="T12" fmla="*/ 65 w 68"/>
                  <a:gd name="T13" fmla="*/ 22 h 109"/>
                  <a:gd name="T14" fmla="*/ 34 w 68"/>
                  <a:gd name="T15" fmla="*/ 99 h 109"/>
                  <a:gd name="T16" fmla="*/ 19 w 68"/>
                  <a:gd name="T1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109">
                    <a:moveTo>
                      <a:pt x="19" y="109"/>
                    </a:moveTo>
                    <a:cubicBezTo>
                      <a:pt x="17" y="109"/>
                      <a:pt x="15" y="109"/>
                      <a:pt x="13" y="108"/>
                    </a:cubicBezTo>
                    <a:cubicBezTo>
                      <a:pt x="4" y="105"/>
                      <a:pt x="0" y="95"/>
                      <a:pt x="4" y="87"/>
                    </a:cubicBezTo>
                    <a:cubicBezTo>
                      <a:pt x="35" y="10"/>
                      <a:pt x="35" y="10"/>
                      <a:pt x="35" y="10"/>
                    </a:cubicBezTo>
                    <a:cubicBezTo>
                      <a:pt x="37" y="4"/>
                      <a:pt x="43" y="0"/>
                      <a:pt x="50" y="0"/>
                    </a:cubicBezTo>
                    <a:cubicBezTo>
                      <a:pt x="52" y="0"/>
                      <a:pt x="54" y="0"/>
                      <a:pt x="56" y="1"/>
                    </a:cubicBezTo>
                    <a:cubicBezTo>
                      <a:pt x="64" y="4"/>
                      <a:pt x="68" y="14"/>
                      <a:pt x="65" y="22"/>
                    </a:cubicBezTo>
                    <a:cubicBezTo>
                      <a:pt x="34" y="99"/>
                      <a:pt x="34" y="99"/>
                      <a:pt x="34" y="99"/>
                    </a:cubicBezTo>
                    <a:cubicBezTo>
                      <a:pt x="31" y="105"/>
                      <a:pt x="25" y="109"/>
                      <a:pt x="19"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0"/>
              <p:cNvSpPr>
                <a:spLocks/>
              </p:cNvSpPr>
              <p:nvPr/>
            </p:nvSpPr>
            <p:spPr bwMode="auto">
              <a:xfrm>
                <a:off x="4036" y="3019"/>
                <a:ext cx="151" cy="259"/>
              </a:xfrm>
              <a:custGeom>
                <a:avLst/>
                <a:gdLst>
                  <a:gd name="T0" fmla="*/ 48 w 64"/>
                  <a:gd name="T1" fmla="*/ 110 h 110"/>
                  <a:gd name="T2" fmla="*/ 33 w 64"/>
                  <a:gd name="T3" fmla="*/ 99 h 110"/>
                  <a:gd name="T4" fmla="*/ 2 w 64"/>
                  <a:gd name="T5" fmla="*/ 22 h 110"/>
                  <a:gd name="T6" fmla="*/ 2 w 64"/>
                  <a:gd name="T7" fmla="*/ 10 h 110"/>
                  <a:gd name="T8" fmla="*/ 11 w 64"/>
                  <a:gd name="T9" fmla="*/ 1 h 110"/>
                  <a:gd name="T10" fmla="*/ 15 w 64"/>
                  <a:gd name="T11" fmla="*/ 0 h 110"/>
                  <a:gd name="T12" fmla="*/ 15 w 64"/>
                  <a:gd name="T13" fmla="*/ 0 h 110"/>
                  <a:gd name="T14" fmla="*/ 32 w 64"/>
                  <a:gd name="T15" fmla="*/ 10 h 110"/>
                  <a:gd name="T16" fmla="*/ 62 w 64"/>
                  <a:gd name="T17" fmla="*/ 87 h 110"/>
                  <a:gd name="T18" fmla="*/ 62 w 64"/>
                  <a:gd name="T19" fmla="*/ 100 h 110"/>
                  <a:gd name="T20" fmla="*/ 54 w 64"/>
                  <a:gd name="T21" fmla="*/ 108 h 110"/>
                  <a:gd name="T22" fmla="*/ 48 w 64"/>
                  <a:gd name="T23"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110">
                    <a:moveTo>
                      <a:pt x="48" y="110"/>
                    </a:moveTo>
                    <a:cubicBezTo>
                      <a:pt x="41" y="110"/>
                      <a:pt x="35" y="106"/>
                      <a:pt x="33" y="99"/>
                    </a:cubicBezTo>
                    <a:cubicBezTo>
                      <a:pt x="2" y="22"/>
                      <a:pt x="2" y="22"/>
                      <a:pt x="2" y="22"/>
                    </a:cubicBezTo>
                    <a:cubicBezTo>
                      <a:pt x="0" y="18"/>
                      <a:pt x="0" y="14"/>
                      <a:pt x="2" y="10"/>
                    </a:cubicBezTo>
                    <a:cubicBezTo>
                      <a:pt x="3" y="6"/>
                      <a:pt x="7" y="3"/>
                      <a:pt x="11" y="1"/>
                    </a:cubicBezTo>
                    <a:cubicBezTo>
                      <a:pt x="12" y="1"/>
                      <a:pt x="14" y="0"/>
                      <a:pt x="15" y="0"/>
                    </a:cubicBezTo>
                    <a:cubicBezTo>
                      <a:pt x="15" y="0"/>
                      <a:pt x="15" y="0"/>
                      <a:pt x="15" y="0"/>
                    </a:cubicBezTo>
                    <a:cubicBezTo>
                      <a:pt x="23" y="0"/>
                      <a:pt x="29" y="4"/>
                      <a:pt x="32" y="10"/>
                    </a:cubicBezTo>
                    <a:cubicBezTo>
                      <a:pt x="62" y="87"/>
                      <a:pt x="62" y="87"/>
                      <a:pt x="62" y="87"/>
                    </a:cubicBezTo>
                    <a:cubicBezTo>
                      <a:pt x="64" y="91"/>
                      <a:pt x="64" y="96"/>
                      <a:pt x="62" y="100"/>
                    </a:cubicBezTo>
                    <a:cubicBezTo>
                      <a:pt x="61" y="104"/>
                      <a:pt x="58" y="107"/>
                      <a:pt x="54" y="108"/>
                    </a:cubicBezTo>
                    <a:cubicBezTo>
                      <a:pt x="52" y="109"/>
                      <a:pt x="50" y="110"/>
                      <a:pt x="4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0" name="Freeform 6"/>
            <p:cNvSpPr>
              <a:spLocks/>
            </p:cNvSpPr>
            <p:nvPr/>
          </p:nvSpPr>
          <p:spPr bwMode="auto">
            <a:xfrm>
              <a:off x="445229" y="5118931"/>
              <a:ext cx="1007410" cy="1007410"/>
            </a:xfrm>
            <a:custGeom>
              <a:avLst/>
              <a:gdLst>
                <a:gd name="T0" fmla="*/ 181 w 192"/>
                <a:gd name="T1" fmla="*/ 148 h 192"/>
                <a:gd name="T2" fmla="*/ 131 w 192"/>
                <a:gd name="T3" fmla="*/ 127 h 192"/>
                <a:gd name="T4" fmla="*/ 120 w 192"/>
                <a:gd name="T5" fmla="*/ 116 h 192"/>
                <a:gd name="T6" fmla="*/ 120 w 192"/>
                <a:gd name="T7" fmla="*/ 104 h 192"/>
                <a:gd name="T8" fmla="*/ 127 w 192"/>
                <a:gd name="T9" fmla="*/ 84 h 192"/>
                <a:gd name="T10" fmla="*/ 139 w 192"/>
                <a:gd name="T11" fmla="*/ 70 h 192"/>
                <a:gd name="T12" fmla="*/ 134 w 192"/>
                <a:gd name="T13" fmla="*/ 54 h 192"/>
                <a:gd name="T14" fmla="*/ 136 w 192"/>
                <a:gd name="T15" fmla="*/ 28 h 192"/>
                <a:gd name="T16" fmla="*/ 120 w 192"/>
                <a:gd name="T17" fmla="*/ 8 h 192"/>
                <a:gd name="T18" fmla="*/ 98 w 192"/>
                <a:gd name="T19" fmla="*/ 0 h 192"/>
                <a:gd name="T20" fmla="*/ 64 w 192"/>
                <a:gd name="T21" fmla="*/ 8 h 192"/>
                <a:gd name="T22" fmla="*/ 56 w 192"/>
                <a:gd name="T23" fmla="*/ 28 h 192"/>
                <a:gd name="T24" fmla="*/ 58 w 192"/>
                <a:gd name="T25" fmla="*/ 54 h 192"/>
                <a:gd name="T26" fmla="*/ 53 w 192"/>
                <a:gd name="T27" fmla="*/ 70 h 192"/>
                <a:gd name="T28" fmla="*/ 65 w 192"/>
                <a:gd name="T29" fmla="*/ 84 h 192"/>
                <a:gd name="T30" fmla="*/ 72 w 192"/>
                <a:gd name="T31" fmla="*/ 104 h 192"/>
                <a:gd name="T32" fmla="*/ 72 w 192"/>
                <a:gd name="T33" fmla="*/ 116 h 192"/>
                <a:gd name="T34" fmla="*/ 61 w 192"/>
                <a:gd name="T35" fmla="*/ 127 h 192"/>
                <a:gd name="T36" fmla="*/ 11 w 192"/>
                <a:gd name="T37" fmla="*/ 148 h 192"/>
                <a:gd name="T38" fmla="*/ 0 w 192"/>
                <a:gd name="T39" fmla="*/ 192 h 192"/>
                <a:gd name="T40" fmla="*/ 192 w 192"/>
                <a:gd name="T41" fmla="*/ 192 h 192"/>
                <a:gd name="T42" fmla="*/ 181 w 192"/>
                <a:gd name="T43" fmla="*/ 14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2" h="192">
                  <a:moveTo>
                    <a:pt x="181" y="148"/>
                  </a:moveTo>
                  <a:cubicBezTo>
                    <a:pt x="176" y="143"/>
                    <a:pt x="141" y="132"/>
                    <a:pt x="131" y="127"/>
                  </a:cubicBezTo>
                  <a:cubicBezTo>
                    <a:pt x="120" y="123"/>
                    <a:pt x="120" y="120"/>
                    <a:pt x="120" y="116"/>
                  </a:cubicBezTo>
                  <a:cubicBezTo>
                    <a:pt x="120" y="115"/>
                    <a:pt x="120" y="104"/>
                    <a:pt x="120" y="104"/>
                  </a:cubicBezTo>
                  <a:cubicBezTo>
                    <a:pt x="124" y="100"/>
                    <a:pt x="127" y="84"/>
                    <a:pt x="127" y="84"/>
                  </a:cubicBezTo>
                  <a:cubicBezTo>
                    <a:pt x="130" y="85"/>
                    <a:pt x="137" y="78"/>
                    <a:pt x="139" y="70"/>
                  </a:cubicBezTo>
                  <a:cubicBezTo>
                    <a:pt x="141" y="62"/>
                    <a:pt x="137" y="55"/>
                    <a:pt x="134" y="54"/>
                  </a:cubicBezTo>
                  <a:cubicBezTo>
                    <a:pt x="133" y="54"/>
                    <a:pt x="136" y="36"/>
                    <a:pt x="136" y="28"/>
                  </a:cubicBezTo>
                  <a:cubicBezTo>
                    <a:pt x="136" y="16"/>
                    <a:pt x="131" y="8"/>
                    <a:pt x="120" y="8"/>
                  </a:cubicBezTo>
                  <a:cubicBezTo>
                    <a:pt x="117" y="3"/>
                    <a:pt x="112" y="0"/>
                    <a:pt x="98" y="0"/>
                  </a:cubicBezTo>
                  <a:cubicBezTo>
                    <a:pt x="84" y="0"/>
                    <a:pt x="78" y="8"/>
                    <a:pt x="64" y="8"/>
                  </a:cubicBezTo>
                  <a:cubicBezTo>
                    <a:pt x="58" y="8"/>
                    <a:pt x="56" y="18"/>
                    <a:pt x="56" y="28"/>
                  </a:cubicBezTo>
                  <a:cubicBezTo>
                    <a:pt x="56" y="39"/>
                    <a:pt x="58" y="54"/>
                    <a:pt x="58" y="54"/>
                  </a:cubicBezTo>
                  <a:cubicBezTo>
                    <a:pt x="55" y="55"/>
                    <a:pt x="51" y="62"/>
                    <a:pt x="53" y="70"/>
                  </a:cubicBezTo>
                  <a:cubicBezTo>
                    <a:pt x="55" y="78"/>
                    <a:pt x="62" y="85"/>
                    <a:pt x="65" y="84"/>
                  </a:cubicBezTo>
                  <a:cubicBezTo>
                    <a:pt x="65" y="84"/>
                    <a:pt x="68" y="100"/>
                    <a:pt x="72" y="104"/>
                  </a:cubicBezTo>
                  <a:cubicBezTo>
                    <a:pt x="72" y="104"/>
                    <a:pt x="72" y="115"/>
                    <a:pt x="72" y="116"/>
                  </a:cubicBezTo>
                  <a:cubicBezTo>
                    <a:pt x="72" y="120"/>
                    <a:pt x="72" y="123"/>
                    <a:pt x="61" y="127"/>
                  </a:cubicBezTo>
                  <a:cubicBezTo>
                    <a:pt x="51" y="131"/>
                    <a:pt x="16" y="143"/>
                    <a:pt x="11" y="148"/>
                  </a:cubicBezTo>
                  <a:cubicBezTo>
                    <a:pt x="3" y="156"/>
                    <a:pt x="0" y="190"/>
                    <a:pt x="0" y="192"/>
                  </a:cubicBezTo>
                  <a:cubicBezTo>
                    <a:pt x="192" y="192"/>
                    <a:pt x="192" y="192"/>
                    <a:pt x="192" y="192"/>
                  </a:cubicBezTo>
                  <a:cubicBezTo>
                    <a:pt x="192" y="190"/>
                    <a:pt x="189" y="156"/>
                    <a:pt x="181" y="1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7" name="Rectangle 36"/>
          <p:cNvSpPr/>
          <p:nvPr/>
        </p:nvSpPr>
        <p:spPr>
          <a:xfrm>
            <a:off x="452786" y="6186797"/>
            <a:ext cx="7734614" cy="138499"/>
          </a:xfrm>
          <a:prstGeom prst="rect">
            <a:avLst/>
          </a:prstGeom>
        </p:spPr>
        <p:txBody>
          <a:bodyPr wrap="square" lIns="0" tIns="0" rIns="0" bIns="0">
            <a:spAutoFit/>
          </a:bodyPr>
          <a:lstStyle/>
          <a:p>
            <a:r>
              <a:rPr lang="en-GB" sz="900" dirty="0">
                <a:hlinkClick r:id="rId3"/>
              </a:rPr>
              <a:t>http://upload.wikimedia.org/wikipedia/commons/8/82/Henry_Ford_at_Edison's_home_in_Ft._Myers_Florida_1914_detail_LC-LC-USZ62-131044.png</a:t>
            </a:r>
            <a:r>
              <a:rPr lang="en-GB" sz="900" dirty="0"/>
              <a:t> </a:t>
            </a:r>
          </a:p>
        </p:txBody>
      </p:sp>
    </p:spTree>
    <p:extLst>
      <p:ext uri="{BB962C8B-B14F-4D97-AF65-F5344CB8AC3E}">
        <p14:creationId xmlns:p14="http://schemas.microsoft.com/office/powerpoint/2010/main" val="2092512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Lean – Fast Feedback</a:t>
            </a:r>
          </a:p>
        </p:txBody>
      </p:sp>
      <p:sp>
        <p:nvSpPr>
          <p:cNvPr id="94" name="Text Placeholder 1"/>
          <p:cNvSpPr>
            <a:spLocks noGrp="1"/>
          </p:cNvSpPr>
          <p:nvPr>
            <p:ph type="body" sz="quarter" idx="10"/>
          </p:nvPr>
        </p:nvSpPr>
        <p:spPr/>
        <p:txBody>
          <a:bodyPr/>
          <a:lstStyle/>
          <a:p>
            <a:r>
              <a:rPr lang="en-GB" dirty="0"/>
              <a:t>Where is the opportunity for fastest feedback?</a:t>
            </a:r>
          </a:p>
        </p:txBody>
      </p:sp>
      <p:grpSp>
        <p:nvGrpSpPr>
          <p:cNvPr id="31" name="Group 30"/>
          <p:cNvGrpSpPr/>
          <p:nvPr/>
        </p:nvGrpSpPr>
        <p:grpSpPr>
          <a:xfrm>
            <a:off x="443562" y="2168584"/>
            <a:ext cx="8232894" cy="2700129"/>
            <a:chOff x="443562" y="2444749"/>
            <a:chExt cx="8232894" cy="2700129"/>
          </a:xfrm>
        </p:grpSpPr>
        <p:grpSp>
          <p:nvGrpSpPr>
            <p:cNvPr id="15" name="Group 14"/>
            <p:cNvGrpSpPr/>
            <p:nvPr/>
          </p:nvGrpSpPr>
          <p:grpSpPr>
            <a:xfrm>
              <a:off x="1260933" y="2444749"/>
              <a:ext cx="760867" cy="1989411"/>
              <a:chOff x="1269486" y="2444749"/>
              <a:chExt cx="760867" cy="1989411"/>
            </a:xfrm>
          </p:grpSpPr>
          <p:grpSp>
            <p:nvGrpSpPr>
              <p:cNvPr id="6" name="Group 5"/>
              <p:cNvGrpSpPr/>
              <p:nvPr/>
            </p:nvGrpSpPr>
            <p:grpSpPr>
              <a:xfrm>
                <a:off x="1270968" y="2444749"/>
                <a:ext cx="735654" cy="559323"/>
                <a:chOff x="1270968" y="2444749"/>
                <a:chExt cx="735654" cy="559323"/>
              </a:xfrm>
            </p:grpSpPr>
            <p:sp>
              <p:nvSpPr>
                <p:cNvPr id="577" name="Rounded Rectangle 576"/>
                <p:cNvSpPr/>
                <p:nvPr/>
              </p:nvSpPr>
              <p:spPr bwMode="auto">
                <a:xfrm>
                  <a:off x="1270968" y="2444749"/>
                  <a:ext cx="735654" cy="559323"/>
                </a:xfrm>
                <a:prstGeom prst="roundRect">
                  <a:avLst>
                    <a:gd name="adj" fmla="val 5869"/>
                  </a:avLst>
                </a:prstGeom>
                <a:solidFill>
                  <a:schemeClr val="accent1"/>
                </a:solidFill>
                <a:ln>
                  <a:noFill/>
                </a:ln>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800" dirty="0"/>
                </a:p>
              </p:txBody>
            </p:sp>
            <p:sp>
              <p:nvSpPr>
                <p:cNvPr id="578" name="Rounded Rectangle 577"/>
                <p:cNvSpPr/>
                <p:nvPr/>
              </p:nvSpPr>
              <p:spPr bwMode="auto">
                <a:xfrm>
                  <a:off x="1294699" y="2474371"/>
                  <a:ext cx="688192" cy="250039"/>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800" dirty="0">
                      <a:solidFill>
                        <a:schemeClr val="tx1"/>
                      </a:solidFill>
                    </a:rPr>
                    <a:t>Compile &amp; Package</a:t>
                  </a:r>
                </a:p>
              </p:txBody>
            </p:sp>
            <p:pic>
              <p:nvPicPr>
                <p:cNvPr id="575" name="Picture 2" descr="conso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8359" y="2789437"/>
                  <a:ext cx="87573" cy="146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6" name="Picture 4" descr="trigg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4675" y="2789437"/>
                  <a:ext cx="87573" cy="146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Group 7"/>
              <p:cNvGrpSpPr/>
              <p:nvPr/>
            </p:nvGrpSpPr>
            <p:grpSpPr>
              <a:xfrm>
                <a:off x="1294699" y="3873095"/>
                <a:ext cx="735654" cy="561065"/>
                <a:chOff x="1294699" y="3873967"/>
                <a:chExt cx="735654" cy="561065"/>
              </a:xfrm>
            </p:grpSpPr>
            <p:sp>
              <p:nvSpPr>
                <p:cNvPr id="583" name="Rounded Rectangle 582"/>
                <p:cNvSpPr/>
                <p:nvPr/>
              </p:nvSpPr>
              <p:spPr bwMode="auto">
                <a:xfrm>
                  <a:off x="1294699" y="3873967"/>
                  <a:ext cx="735654" cy="561065"/>
                </a:xfrm>
                <a:prstGeom prst="roundRect">
                  <a:avLst>
                    <a:gd name="adj" fmla="val 5869"/>
                  </a:avLst>
                </a:prstGeom>
                <a:solidFill>
                  <a:schemeClr val="accent1"/>
                </a:solidFill>
                <a:ln>
                  <a:noFill/>
                </a:ln>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800" dirty="0"/>
                </a:p>
              </p:txBody>
            </p:sp>
            <p:sp>
              <p:nvSpPr>
                <p:cNvPr id="584" name="Rounded Rectangle 583"/>
                <p:cNvSpPr/>
                <p:nvPr/>
              </p:nvSpPr>
              <p:spPr bwMode="auto">
                <a:xfrm>
                  <a:off x="1318430" y="3903589"/>
                  <a:ext cx="688192" cy="252354"/>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800" dirty="0">
                      <a:solidFill>
                        <a:schemeClr val="tx1"/>
                      </a:solidFill>
                    </a:rPr>
                    <a:t>Sonar Code Analysis</a:t>
                  </a:r>
                </a:p>
              </p:txBody>
            </p:sp>
            <p:pic>
              <p:nvPicPr>
                <p:cNvPr id="581" name="Picture 2" descr="conso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2090" y="4222099"/>
                  <a:ext cx="87573" cy="14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2" name="Picture 4" descr="trigg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406" y="4222099"/>
                  <a:ext cx="87573" cy="14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Group 8"/>
              <p:cNvGrpSpPr/>
              <p:nvPr/>
            </p:nvGrpSpPr>
            <p:grpSpPr>
              <a:xfrm>
                <a:off x="1269486" y="3162350"/>
                <a:ext cx="737137" cy="561065"/>
                <a:chOff x="1269486" y="3162350"/>
                <a:chExt cx="737137" cy="561065"/>
              </a:xfrm>
            </p:grpSpPr>
            <p:sp>
              <p:nvSpPr>
                <p:cNvPr id="589" name="Rounded Rectangle 588"/>
                <p:cNvSpPr/>
                <p:nvPr/>
              </p:nvSpPr>
              <p:spPr bwMode="auto">
                <a:xfrm>
                  <a:off x="1269486" y="3162350"/>
                  <a:ext cx="737137" cy="561065"/>
                </a:xfrm>
                <a:prstGeom prst="roundRect">
                  <a:avLst>
                    <a:gd name="adj" fmla="val 5869"/>
                  </a:avLst>
                </a:prstGeom>
                <a:solidFill>
                  <a:schemeClr val="accent1"/>
                </a:solidFill>
                <a:ln>
                  <a:noFill/>
                </a:ln>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800" dirty="0"/>
                </a:p>
              </p:txBody>
            </p:sp>
            <p:sp>
              <p:nvSpPr>
                <p:cNvPr id="590" name="Rounded Rectangle 589"/>
                <p:cNvSpPr/>
                <p:nvPr/>
              </p:nvSpPr>
              <p:spPr bwMode="auto">
                <a:xfrm>
                  <a:off x="1293217" y="3191972"/>
                  <a:ext cx="689675" cy="252354"/>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800" dirty="0">
                      <a:solidFill>
                        <a:schemeClr val="tx1"/>
                      </a:solidFill>
                    </a:rPr>
                    <a:t>Run Unit Tests</a:t>
                  </a:r>
                </a:p>
              </p:txBody>
            </p:sp>
            <p:pic>
              <p:nvPicPr>
                <p:cNvPr id="587" name="Picture 2" descr="conso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7859" y="3510482"/>
                  <a:ext cx="87749" cy="14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8" name="Picture 4" descr="trigg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4430" y="3510482"/>
                  <a:ext cx="87749" cy="14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7" name="Group 16"/>
            <p:cNvGrpSpPr/>
            <p:nvPr/>
          </p:nvGrpSpPr>
          <p:grpSpPr>
            <a:xfrm>
              <a:off x="2094619" y="3162634"/>
              <a:ext cx="737137" cy="561065"/>
              <a:chOff x="2105996" y="3162634"/>
              <a:chExt cx="737137" cy="561065"/>
            </a:xfrm>
          </p:grpSpPr>
          <p:sp>
            <p:nvSpPr>
              <p:cNvPr id="595" name="Rounded Rectangle 594"/>
              <p:cNvSpPr/>
              <p:nvPr/>
            </p:nvSpPr>
            <p:spPr bwMode="auto">
              <a:xfrm>
                <a:off x="2105996" y="3162634"/>
                <a:ext cx="737137" cy="561065"/>
              </a:xfrm>
              <a:prstGeom prst="roundRect">
                <a:avLst>
                  <a:gd name="adj" fmla="val 5869"/>
                </a:avLst>
              </a:prstGeom>
              <a:solidFill>
                <a:schemeClr val="accent1"/>
              </a:solidFill>
              <a:ln>
                <a:noFill/>
              </a:ln>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800" dirty="0"/>
              </a:p>
            </p:txBody>
          </p:sp>
          <p:sp>
            <p:nvSpPr>
              <p:cNvPr id="596" name="Rounded Rectangle 595"/>
              <p:cNvSpPr/>
              <p:nvPr/>
            </p:nvSpPr>
            <p:spPr bwMode="auto">
              <a:xfrm>
                <a:off x="2129727" y="3192256"/>
                <a:ext cx="689675" cy="252354"/>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800" dirty="0">
                    <a:solidFill>
                      <a:schemeClr val="tx1"/>
                    </a:solidFill>
                  </a:rPr>
                  <a:t>Create ST env</a:t>
                </a:r>
              </a:p>
            </p:txBody>
          </p:sp>
          <p:pic>
            <p:nvPicPr>
              <p:cNvPr id="593" name="Picture 2" descr="conso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4369" y="3510766"/>
                <a:ext cx="87749" cy="14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 name="Picture 4" descr="trigg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0940" y="3510766"/>
                <a:ext cx="87749" cy="14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 name="Group 17"/>
            <p:cNvGrpSpPr/>
            <p:nvPr/>
          </p:nvGrpSpPr>
          <p:grpSpPr>
            <a:xfrm>
              <a:off x="2928305" y="3162634"/>
              <a:ext cx="735654" cy="561065"/>
              <a:chOff x="2942506" y="3162634"/>
              <a:chExt cx="735654" cy="561065"/>
            </a:xfrm>
          </p:grpSpPr>
          <p:sp>
            <p:nvSpPr>
              <p:cNvPr id="601" name="Rounded Rectangle 600"/>
              <p:cNvSpPr/>
              <p:nvPr/>
            </p:nvSpPr>
            <p:spPr bwMode="auto">
              <a:xfrm>
                <a:off x="2942506" y="3162634"/>
                <a:ext cx="735654" cy="561065"/>
              </a:xfrm>
              <a:prstGeom prst="roundRect">
                <a:avLst>
                  <a:gd name="adj" fmla="val 5869"/>
                </a:avLst>
              </a:prstGeom>
              <a:solidFill>
                <a:schemeClr val="accent1"/>
              </a:solidFill>
              <a:ln>
                <a:noFill/>
              </a:ln>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800" dirty="0"/>
              </a:p>
            </p:txBody>
          </p:sp>
          <p:sp>
            <p:nvSpPr>
              <p:cNvPr id="602" name="Rounded Rectangle 601"/>
              <p:cNvSpPr/>
              <p:nvPr/>
            </p:nvSpPr>
            <p:spPr bwMode="auto">
              <a:xfrm>
                <a:off x="2966237" y="3192256"/>
                <a:ext cx="688192" cy="252354"/>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800" dirty="0">
                    <a:solidFill>
                      <a:schemeClr val="tx1"/>
                    </a:solidFill>
                  </a:rPr>
                  <a:t>Deploy Code</a:t>
                </a:r>
              </a:p>
            </p:txBody>
          </p:sp>
          <p:pic>
            <p:nvPicPr>
              <p:cNvPr id="599" name="Picture 2" descr="conso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897" y="3510766"/>
                <a:ext cx="87573" cy="14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0" name="Picture 4" descr="trigg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6213" y="3510766"/>
                <a:ext cx="87573" cy="14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07" name="Rounded Rectangle 606"/>
            <p:cNvSpPr/>
            <p:nvPr/>
          </p:nvSpPr>
          <p:spPr bwMode="auto">
            <a:xfrm>
              <a:off x="5424914" y="3162634"/>
              <a:ext cx="737137" cy="561065"/>
            </a:xfrm>
            <a:prstGeom prst="roundRect">
              <a:avLst>
                <a:gd name="adj" fmla="val 5869"/>
              </a:avLst>
            </a:prstGeom>
            <a:solidFill>
              <a:schemeClr val="accent4"/>
            </a:solidFill>
            <a:ln>
              <a:noFill/>
            </a:ln>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800" dirty="0"/>
            </a:p>
          </p:txBody>
        </p:sp>
        <p:sp>
          <p:nvSpPr>
            <p:cNvPr id="608" name="Rounded Rectangle 607"/>
            <p:cNvSpPr/>
            <p:nvPr/>
          </p:nvSpPr>
          <p:spPr bwMode="auto">
            <a:xfrm>
              <a:off x="5448645" y="3192256"/>
              <a:ext cx="689675" cy="252354"/>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800" dirty="0">
                  <a:solidFill>
                    <a:schemeClr val="tx1"/>
                  </a:solidFill>
                </a:rPr>
                <a:t>Create clustered env</a:t>
              </a:r>
            </a:p>
          </p:txBody>
        </p:sp>
        <p:pic>
          <p:nvPicPr>
            <p:cNvPr id="605" name="Picture 2" descr="conso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3287" y="3510766"/>
              <a:ext cx="87749" cy="14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6" name="Picture 4" descr="trigg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9858" y="3510766"/>
              <a:ext cx="87749" cy="14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 name="Group 26"/>
            <p:cNvGrpSpPr/>
            <p:nvPr/>
          </p:nvGrpSpPr>
          <p:grpSpPr>
            <a:xfrm>
              <a:off x="5424914" y="3873548"/>
              <a:ext cx="737137" cy="561065"/>
              <a:chOff x="5439745" y="3873548"/>
              <a:chExt cx="737137" cy="561065"/>
            </a:xfrm>
          </p:grpSpPr>
          <p:sp>
            <p:nvSpPr>
              <p:cNvPr id="613" name="Rounded Rectangle 612"/>
              <p:cNvSpPr/>
              <p:nvPr/>
            </p:nvSpPr>
            <p:spPr bwMode="auto">
              <a:xfrm>
                <a:off x="5439745" y="3873548"/>
                <a:ext cx="737137" cy="561065"/>
              </a:xfrm>
              <a:prstGeom prst="roundRect">
                <a:avLst>
                  <a:gd name="adj" fmla="val 5869"/>
                </a:avLst>
              </a:prstGeom>
              <a:solidFill>
                <a:schemeClr val="accent4"/>
              </a:solidFill>
              <a:ln>
                <a:noFill/>
              </a:ln>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800" dirty="0"/>
              </a:p>
            </p:txBody>
          </p:sp>
          <p:sp>
            <p:nvSpPr>
              <p:cNvPr id="614" name="Rounded Rectangle 613"/>
              <p:cNvSpPr/>
              <p:nvPr/>
            </p:nvSpPr>
            <p:spPr bwMode="auto">
              <a:xfrm>
                <a:off x="5463476" y="3903170"/>
                <a:ext cx="689675" cy="252354"/>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800" dirty="0">
                    <a:solidFill>
                      <a:schemeClr val="tx1"/>
                    </a:solidFill>
                  </a:rPr>
                  <a:t>Tear down</a:t>
                </a:r>
                <a:br>
                  <a:rPr lang="en-GB" sz="800" dirty="0">
                    <a:solidFill>
                      <a:schemeClr val="tx1"/>
                    </a:solidFill>
                  </a:rPr>
                </a:br>
                <a:r>
                  <a:rPr lang="en-GB" sz="800" dirty="0">
                    <a:solidFill>
                      <a:schemeClr val="tx1"/>
                    </a:solidFill>
                  </a:rPr>
                  <a:t>ST env</a:t>
                </a:r>
              </a:p>
            </p:txBody>
          </p:sp>
          <p:pic>
            <p:nvPicPr>
              <p:cNvPr id="611" name="Picture 2" descr="conso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8118" y="4221680"/>
                <a:ext cx="87749" cy="14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2" name="Picture 4" descr="trigg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4689" y="4221680"/>
                <a:ext cx="87749" cy="14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9" name="Rounded Rectangle 618"/>
            <p:cNvSpPr/>
            <p:nvPr/>
          </p:nvSpPr>
          <p:spPr bwMode="auto">
            <a:xfrm>
              <a:off x="6273431" y="3162634"/>
              <a:ext cx="735654" cy="561065"/>
            </a:xfrm>
            <a:prstGeom prst="roundRect">
              <a:avLst>
                <a:gd name="adj" fmla="val 5869"/>
              </a:avLst>
            </a:prstGeom>
            <a:solidFill>
              <a:schemeClr val="accent4"/>
            </a:solidFill>
            <a:ln>
              <a:noFill/>
            </a:ln>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800" dirty="0"/>
            </a:p>
          </p:txBody>
        </p:sp>
        <p:sp>
          <p:nvSpPr>
            <p:cNvPr id="620" name="Rounded Rectangle 619"/>
            <p:cNvSpPr/>
            <p:nvPr/>
          </p:nvSpPr>
          <p:spPr bwMode="auto">
            <a:xfrm>
              <a:off x="6297162" y="3192256"/>
              <a:ext cx="688192" cy="252354"/>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800" dirty="0">
                  <a:solidFill>
                    <a:schemeClr val="tx1"/>
                  </a:solidFill>
                </a:rPr>
                <a:t>Deploy Code</a:t>
              </a:r>
            </a:p>
          </p:txBody>
        </p:sp>
        <p:pic>
          <p:nvPicPr>
            <p:cNvPr id="617" name="Picture 2" descr="conso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0822" y="3510766"/>
              <a:ext cx="87573" cy="14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8" name="Picture 4" descr="trigg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7138" y="3510766"/>
              <a:ext cx="87573" cy="14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5" name="Rounded Rectangle 624"/>
            <p:cNvSpPr/>
            <p:nvPr/>
          </p:nvSpPr>
          <p:spPr bwMode="auto">
            <a:xfrm>
              <a:off x="7105634" y="3162634"/>
              <a:ext cx="737138" cy="561065"/>
            </a:xfrm>
            <a:prstGeom prst="roundRect">
              <a:avLst>
                <a:gd name="adj" fmla="val 5869"/>
              </a:avLst>
            </a:prstGeom>
            <a:solidFill>
              <a:schemeClr val="accent4"/>
            </a:solidFill>
            <a:ln>
              <a:noFill/>
            </a:ln>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800" dirty="0"/>
            </a:p>
          </p:txBody>
        </p:sp>
        <p:sp>
          <p:nvSpPr>
            <p:cNvPr id="626" name="Rounded Rectangle 625"/>
            <p:cNvSpPr/>
            <p:nvPr/>
          </p:nvSpPr>
          <p:spPr bwMode="auto">
            <a:xfrm>
              <a:off x="7129365" y="3192256"/>
              <a:ext cx="689676" cy="252354"/>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800" dirty="0">
                  <a:solidFill>
                    <a:schemeClr val="tx1"/>
                  </a:solidFill>
                </a:rPr>
                <a:t>Run Perf Test</a:t>
              </a:r>
            </a:p>
          </p:txBody>
        </p:sp>
        <p:pic>
          <p:nvPicPr>
            <p:cNvPr id="623" name="Picture 2" descr="conso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4008" y="3510766"/>
              <a:ext cx="87749" cy="14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 name="Picture 4" descr="trigg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0579" y="3510766"/>
              <a:ext cx="87749" cy="14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1" name="Rounded Rectangle 630"/>
            <p:cNvSpPr/>
            <p:nvPr/>
          </p:nvSpPr>
          <p:spPr bwMode="auto">
            <a:xfrm>
              <a:off x="7105634" y="3873548"/>
              <a:ext cx="737138" cy="561065"/>
            </a:xfrm>
            <a:prstGeom prst="roundRect">
              <a:avLst>
                <a:gd name="adj" fmla="val 5869"/>
              </a:avLst>
            </a:prstGeom>
            <a:solidFill>
              <a:schemeClr val="accent4"/>
            </a:solidFill>
            <a:ln>
              <a:noFill/>
            </a:ln>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800" dirty="0"/>
            </a:p>
          </p:txBody>
        </p:sp>
        <p:sp>
          <p:nvSpPr>
            <p:cNvPr id="632" name="Rounded Rectangle 631"/>
            <p:cNvSpPr/>
            <p:nvPr/>
          </p:nvSpPr>
          <p:spPr bwMode="auto">
            <a:xfrm>
              <a:off x="7129365" y="3903170"/>
              <a:ext cx="689676" cy="252354"/>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800" dirty="0">
                  <a:solidFill>
                    <a:schemeClr val="tx1"/>
                  </a:solidFill>
                </a:rPr>
                <a:t>Run Security Test</a:t>
              </a:r>
            </a:p>
          </p:txBody>
        </p:sp>
        <p:pic>
          <p:nvPicPr>
            <p:cNvPr id="629" name="Picture 2" descr="conso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4008" y="4221680"/>
              <a:ext cx="87749" cy="14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0" name="Picture 4" descr="trigg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0579" y="4221680"/>
              <a:ext cx="87749" cy="14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7" name="Rounded Rectangle 636"/>
            <p:cNvSpPr/>
            <p:nvPr/>
          </p:nvSpPr>
          <p:spPr bwMode="auto">
            <a:xfrm>
              <a:off x="7105634" y="4583813"/>
              <a:ext cx="737138" cy="561065"/>
            </a:xfrm>
            <a:prstGeom prst="roundRect">
              <a:avLst>
                <a:gd name="adj" fmla="val 5869"/>
              </a:avLst>
            </a:prstGeom>
            <a:solidFill>
              <a:schemeClr val="accent4"/>
            </a:solidFill>
            <a:ln>
              <a:noFill/>
            </a:ln>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800" dirty="0"/>
            </a:p>
          </p:txBody>
        </p:sp>
        <p:sp>
          <p:nvSpPr>
            <p:cNvPr id="638" name="Rounded Rectangle 637"/>
            <p:cNvSpPr/>
            <p:nvPr/>
          </p:nvSpPr>
          <p:spPr bwMode="auto">
            <a:xfrm>
              <a:off x="7129365" y="4613435"/>
              <a:ext cx="689676" cy="252354"/>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800" dirty="0">
                  <a:solidFill>
                    <a:schemeClr val="tx1"/>
                  </a:solidFill>
                </a:rPr>
                <a:t>Run Ops Test</a:t>
              </a:r>
            </a:p>
          </p:txBody>
        </p:sp>
        <p:pic>
          <p:nvPicPr>
            <p:cNvPr id="635" name="Picture 2" descr="conso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4008" y="4931945"/>
              <a:ext cx="87749" cy="14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6" name="Picture 4" descr="trigg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0579" y="4931945"/>
              <a:ext cx="87749" cy="14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3" name="Rounded Rectangle 642"/>
            <p:cNvSpPr/>
            <p:nvPr/>
          </p:nvSpPr>
          <p:spPr bwMode="auto">
            <a:xfrm>
              <a:off x="7939318" y="3880518"/>
              <a:ext cx="737138" cy="561065"/>
            </a:xfrm>
            <a:prstGeom prst="roundRect">
              <a:avLst>
                <a:gd name="adj" fmla="val 5869"/>
              </a:avLst>
            </a:prstGeom>
            <a:solidFill>
              <a:schemeClr val="accent4"/>
            </a:solidFill>
            <a:ln>
              <a:noFill/>
            </a:ln>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800" dirty="0"/>
            </a:p>
          </p:txBody>
        </p:sp>
        <p:sp>
          <p:nvSpPr>
            <p:cNvPr id="644" name="Rounded Rectangle 643"/>
            <p:cNvSpPr/>
            <p:nvPr/>
          </p:nvSpPr>
          <p:spPr bwMode="auto">
            <a:xfrm>
              <a:off x="7963049" y="3910140"/>
              <a:ext cx="689676" cy="252354"/>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800" dirty="0">
                  <a:solidFill>
                    <a:schemeClr val="tx1"/>
                  </a:solidFill>
                </a:rPr>
                <a:t>Prod deploy</a:t>
              </a:r>
            </a:p>
          </p:txBody>
        </p:sp>
        <p:pic>
          <p:nvPicPr>
            <p:cNvPr id="641" name="Picture 2" descr="conso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7692" y="4228650"/>
              <a:ext cx="87749" cy="14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2" name="Picture 4" descr="trigg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4263" y="4228650"/>
              <a:ext cx="87749" cy="14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Group 15"/>
            <p:cNvGrpSpPr/>
            <p:nvPr/>
          </p:nvGrpSpPr>
          <p:grpSpPr>
            <a:xfrm>
              <a:off x="443562" y="3158278"/>
              <a:ext cx="720822" cy="561064"/>
              <a:chOff x="435942" y="3219495"/>
              <a:chExt cx="720822" cy="499848"/>
            </a:xfrm>
          </p:grpSpPr>
          <p:sp>
            <p:nvSpPr>
              <p:cNvPr id="646" name="Rounded Rectangle 645"/>
              <p:cNvSpPr/>
              <p:nvPr/>
            </p:nvSpPr>
            <p:spPr bwMode="auto">
              <a:xfrm>
                <a:off x="435942" y="3219495"/>
                <a:ext cx="720822" cy="499848"/>
              </a:xfrm>
              <a:prstGeom prst="roundRect">
                <a:avLst>
                  <a:gd name="adj" fmla="val 5869"/>
                </a:avLst>
              </a:prstGeom>
              <a:solidFill>
                <a:schemeClr val="bg1">
                  <a:lumMod val="75000"/>
                </a:schemeClr>
              </a:solidFill>
              <a:ln>
                <a:noFill/>
              </a:ln>
              <a:effectLst/>
            </p:spPr>
            <p:style>
              <a:lnRef idx="2">
                <a:schemeClr val="accent3">
                  <a:shade val="50000"/>
                </a:schemeClr>
              </a:lnRef>
              <a:fillRef idx="1">
                <a:schemeClr val="accent3"/>
              </a:fillRef>
              <a:effectRef idx="0">
                <a:schemeClr val="accent3"/>
              </a:effectRef>
              <a:fontRef idx="minor">
                <a:schemeClr val="lt1"/>
              </a:fontRef>
            </p:style>
            <p:txBody>
              <a:bodyPr lIns="36000" tIns="432000" rIns="36000" bIns="36000" anchor="b"/>
              <a:lstStyle/>
              <a:p>
                <a:pPr algn="ctr">
                  <a:spcAft>
                    <a:spcPts val="200"/>
                  </a:spcAft>
                </a:pPr>
                <a:r>
                  <a:rPr lang="en-GB" sz="600" dirty="0">
                    <a:solidFill>
                      <a:schemeClr val="tx1"/>
                    </a:solidFill>
                  </a:rPr>
                  <a:t>Committer: jdoe</a:t>
                </a:r>
                <a:br>
                  <a:rPr lang="en-GB" sz="600" dirty="0">
                    <a:solidFill>
                      <a:schemeClr val="tx1"/>
                    </a:solidFill>
                  </a:rPr>
                </a:br>
                <a:r>
                  <a:rPr lang="en-GB" sz="600" dirty="0">
                    <a:solidFill>
                      <a:schemeClr val="tx1"/>
                    </a:solidFill>
                  </a:rPr>
                  <a:t>Story:25</a:t>
                </a:r>
              </a:p>
            </p:txBody>
          </p:sp>
          <p:sp>
            <p:nvSpPr>
              <p:cNvPr id="647" name="Rounded Rectangle 646"/>
              <p:cNvSpPr/>
              <p:nvPr/>
            </p:nvSpPr>
            <p:spPr bwMode="auto">
              <a:xfrm>
                <a:off x="459673" y="3248554"/>
                <a:ext cx="673361" cy="226032"/>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800" dirty="0">
                    <a:solidFill>
                      <a:schemeClr val="tx1"/>
                    </a:solidFill>
                  </a:rPr>
                  <a:t>Commit ID: 113</a:t>
                </a:r>
              </a:p>
            </p:txBody>
          </p:sp>
        </p:grpSp>
        <p:grpSp>
          <p:nvGrpSpPr>
            <p:cNvPr id="20" name="Group 19"/>
            <p:cNvGrpSpPr/>
            <p:nvPr/>
          </p:nvGrpSpPr>
          <p:grpSpPr>
            <a:xfrm>
              <a:off x="4592711" y="3162634"/>
              <a:ext cx="735654" cy="561065"/>
              <a:chOff x="4614042" y="3162634"/>
              <a:chExt cx="735654" cy="561065"/>
            </a:xfrm>
          </p:grpSpPr>
          <p:sp>
            <p:nvSpPr>
              <p:cNvPr id="846" name="Rounded Rectangle 845"/>
              <p:cNvSpPr/>
              <p:nvPr/>
            </p:nvSpPr>
            <p:spPr bwMode="auto">
              <a:xfrm>
                <a:off x="4614042" y="3162634"/>
                <a:ext cx="735654" cy="561065"/>
              </a:xfrm>
              <a:prstGeom prst="roundRect">
                <a:avLst>
                  <a:gd name="adj" fmla="val 5869"/>
                </a:avLst>
              </a:prstGeom>
              <a:solidFill>
                <a:schemeClr val="accent1">
                  <a:lumMod val="75000"/>
                </a:schemeClr>
              </a:solidFill>
              <a:ln>
                <a:noFill/>
              </a:ln>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800" dirty="0"/>
              </a:p>
            </p:txBody>
          </p:sp>
          <p:sp>
            <p:nvSpPr>
              <p:cNvPr id="847" name="Rounded Rectangle 846"/>
              <p:cNvSpPr/>
              <p:nvPr/>
            </p:nvSpPr>
            <p:spPr bwMode="auto">
              <a:xfrm>
                <a:off x="4637773" y="3192256"/>
                <a:ext cx="688192" cy="252354"/>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800" dirty="0">
                    <a:solidFill>
                      <a:schemeClr val="tx1"/>
                    </a:solidFill>
                  </a:rPr>
                  <a:t>Run System Test</a:t>
                </a:r>
              </a:p>
            </p:txBody>
          </p:sp>
          <p:pic>
            <p:nvPicPr>
              <p:cNvPr id="844" name="Picture 2" descr="conso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1433" y="3510766"/>
                <a:ext cx="87573" cy="14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5" name="Picture 4" descr="trigg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7749" y="3510766"/>
                <a:ext cx="87573" cy="14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 name="Group 18"/>
            <p:cNvGrpSpPr/>
            <p:nvPr/>
          </p:nvGrpSpPr>
          <p:grpSpPr>
            <a:xfrm>
              <a:off x="3760508" y="3162634"/>
              <a:ext cx="735654" cy="561065"/>
              <a:chOff x="3747869" y="3162634"/>
              <a:chExt cx="735654" cy="561065"/>
            </a:xfrm>
          </p:grpSpPr>
          <p:sp>
            <p:nvSpPr>
              <p:cNvPr id="852" name="Rounded Rectangle 851"/>
              <p:cNvSpPr/>
              <p:nvPr/>
            </p:nvSpPr>
            <p:spPr bwMode="auto">
              <a:xfrm>
                <a:off x="3747869" y="3162634"/>
                <a:ext cx="735654" cy="561065"/>
              </a:xfrm>
              <a:prstGeom prst="roundRect">
                <a:avLst>
                  <a:gd name="adj" fmla="val 5869"/>
                </a:avLst>
              </a:prstGeom>
              <a:solidFill>
                <a:schemeClr val="accent1"/>
              </a:solidFill>
              <a:ln>
                <a:noFill/>
              </a:ln>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800" dirty="0"/>
              </a:p>
            </p:txBody>
          </p:sp>
          <p:sp>
            <p:nvSpPr>
              <p:cNvPr id="853" name="Rounded Rectangle 852"/>
              <p:cNvSpPr/>
              <p:nvPr/>
            </p:nvSpPr>
            <p:spPr bwMode="auto">
              <a:xfrm>
                <a:off x="3771600" y="3192256"/>
                <a:ext cx="688192" cy="252354"/>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800" dirty="0">
                    <a:solidFill>
                      <a:schemeClr val="tx1"/>
                    </a:solidFill>
                  </a:rPr>
                  <a:t>Load Test Data</a:t>
                </a:r>
              </a:p>
            </p:txBody>
          </p:sp>
          <p:pic>
            <p:nvPicPr>
              <p:cNvPr id="850" name="Picture 2" descr="conso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5260" y="3510766"/>
                <a:ext cx="87573" cy="14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1" name="Picture 4" descr="trigg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1576" y="3510766"/>
                <a:ext cx="87573" cy="14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99" name="Slide Number Placeholder 18"/>
          <p:cNvSpPr>
            <a:spLocks noGrp="1"/>
          </p:cNvSpPr>
          <p:nvPr>
            <p:ph type="sldNum" sz="quarter" idx="12"/>
          </p:nvPr>
        </p:nvSpPr>
        <p:spPr>
          <a:xfrm>
            <a:off x="4297984" y="6575425"/>
            <a:ext cx="548033" cy="128588"/>
          </a:xfrm>
        </p:spPr>
        <p:txBody>
          <a:bodyPr/>
          <a:lstStyle/>
          <a:p>
            <a:r>
              <a:rPr lang="en-US"/>
              <a:t>Page </a:t>
            </a:r>
            <a:fld id="{90CBDC3A-D49F-4631-A8C7-55D59B33E5FA}" type="slidenum">
              <a:rPr lang="en-US" smtClean="0"/>
              <a:pPr/>
              <a:t>25</a:t>
            </a:fld>
            <a:endParaRPr lang="en-US" dirty="0"/>
          </a:p>
        </p:txBody>
      </p:sp>
      <p:sp>
        <p:nvSpPr>
          <p:cNvPr id="100" name="Footer Placeholder 17"/>
          <p:cNvSpPr>
            <a:spLocks noGrp="1"/>
          </p:cNvSpPr>
          <p:nvPr>
            <p:ph type="ftr" sz="quarter" idx="13"/>
          </p:nvPr>
        </p:nvSpPr>
        <p:spPr>
          <a:xfrm>
            <a:off x="455613" y="6575425"/>
            <a:ext cx="3600000" cy="128588"/>
          </a:xfrm>
        </p:spPr>
        <p:txBody>
          <a:bodyPr/>
          <a:lstStyle/>
          <a:p>
            <a:r>
              <a:rPr lang="en-AU" dirty="0"/>
              <a:t>Copyright © 2015 Accenture  All rights reserved.</a:t>
            </a:r>
          </a:p>
        </p:txBody>
      </p:sp>
      <p:grpSp>
        <p:nvGrpSpPr>
          <p:cNvPr id="2" name="Group 1"/>
          <p:cNvGrpSpPr/>
          <p:nvPr/>
        </p:nvGrpSpPr>
        <p:grpSpPr>
          <a:xfrm>
            <a:off x="467292" y="4573757"/>
            <a:ext cx="2159574" cy="1756075"/>
            <a:chOff x="467292" y="4784975"/>
            <a:chExt cx="1899824" cy="1544857"/>
          </a:xfrm>
        </p:grpSpPr>
        <p:grpSp>
          <p:nvGrpSpPr>
            <p:cNvPr id="69" name="Group 68"/>
            <p:cNvGrpSpPr/>
            <p:nvPr/>
          </p:nvGrpSpPr>
          <p:grpSpPr>
            <a:xfrm>
              <a:off x="467292" y="4784975"/>
              <a:ext cx="1899824" cy="1544857"/>
              <a:chOff x="467293" y="4377890"/>
              <a:chExt cx="1585350" cy="1289140"/>
            </a:xfrm>
          </p:grpSpPr>
          <p:sp>
            <p:nvSpPr>
              <p:cNvPr id="30" name="Freeform 6"/>
              <p:cNvSpPr>
                <a:spLocks noEditPoints="1"/>
              </p:cNvSpPr>
              <p:nvPr/>
            </p:nvSpPr>
            <p:spPr bwMode="auto">
              <a:xfrm>
                <a:off x="467293" y="5013731"/>
                <a:ext cx="653299" cy="653299"/>
              </a:xfrm>
              <a:custGeom>
                <a:avLst/>
                <a:gdLst>
                  <a:gd name="T0" fmla="*/ 67 w 192"/>
                  <a:gd name="T1" fmla="*/ 72 h 192"/>
                  <a:gd name="T2" fmla="*/ 72 w 192"/>
                  <a:gd name="T3" fmla="*/ 92 h 192"/>
                  <a:gd name="T4" fmla="*/ 72 w 192"/>
                  <a:gd name="T5" fmla="*/ 100 h 192"/>
                  <a:gd name="T6" fmla="*/ 96 w 192"/>
                  <a:gd name="T7" fmla="*/ 116 h 192"/>
                  <a:gd name="T8" fmla="*/ 120 w 192"/>
                  <a:gd name="T9" fmla="*/ 100 h 192"/>
                  <a:gd name="T10" fmla="*/ 120 w 192"/>
                  <a:gd name="T11" fmla="*/ 92 h 192"/>
                  <a:gd name="T12" fmla="*/ 125 w 192"/>
                  <a:gd name="T13" fmla="*/ 72 h 192"/>
                  <a:gd name="T14" fmla="*/ 131 w 192"/>
                  <a:gd name="T15" fmla="*/ 70 h 192"/>
                  <a:gd name="T16" fmla="*/ 135 w 192"/>
                  <a:gd name="T17" fmla="*/ 51 h 192"/>
                  <a:gd name="T18" fmla="*/ 132 w 192"/>
                  <a:gd name="T19" fmla="*/ 48 h 192"/>
                  <a:gd name="T20" fmla="*/ 132 w 192"/>
                  <a:gd name="T21" fmla="*/ 30 h 192"/>
                  <a:gd name="T22" fmla="*/ 117 w 192"/>
                  <a:gd name="T23" fmla="*/ 9 h 192"/>
                  <a:gd name="T24" fmla="*/ 96 w 192"/>
                  <a:gd name="T25" fmla="*/ 0 h 192"/>
                  <a:gd name="T26" fmla="*/ 60 w 192"/>
                  <a:gd name="T27" fmla="*/ 28 h 192"/>
                  <a:gd name="T28" fmla="*/ 60 w 192"/>
                  <a:gd name="T29" fmla="*/ 48 h 192"/>
                  <a:gd name="T30" fmla="*/ 57 w 192"/>
                  <a:gd name="T31" fmla="*/ 51 h 192"/>
                  <a:gd name="T32" fmla="*/ 61 w 192"/>
                  <a:gd name="T33" fmla="*/ 70 h 192"/>
                  <a:gd name="T34" fmla="*/ 67 w 192"/>
                  <a:gd name="T35" fmla="*/ 72 h 192"/>
                  <a:gd name="T36" fmla="*/ 176 w 192"/>
                  <a:gd name="T37" fmla="*/ 126 h 192"/>
                  <a:gd name="T38" fmla="*/ 124 w 192"/>
                  <a:gd name="T39" fmla="*/ 108 h 192"/>
                  <a:gd name="T40" fmla="*/ 104 w 192"/>
                  <a:gd name="T41" fmla="*/ 170 h 192"/>
                  <a:gd name="T42" fmla="*/ 104 w 192"/>
                  <a:gd name="T43" fmla="*/ 142 h 192"/>
                  <a:gd name="T44" fmla="*/ 98 w 192"/>
                  <a:gd name="T45" fmla="*/ 132 h 192"/>
                  <a:gd name="T46" fmla="*/ 104 w 192"/>
                  <a:gd name="T47" fmla="*/ 126 h 192"/>
                  <a:gd name="T48" fmla="*/ 96 w 192"/>
                  <a:gd name="T49" fmla="*/ 118 h 192"/>
                  <a:gd name="T50" fmla="*/ 88 w 192"/>
                  <a:gd name="T51" fmla="*/ 126 h 192"/>
                  <a:gd name="T52" fmla="*/ 94 w 192"/>
                  <a:gd name="T53" fmla="*/ 132 h 192"/>
                  <a:gd name="T54" fmla="*/ 88 w 192"/>
                  <a:gd name="T55" fmla="*/ 142 h 192"/>
                  <a:gd name="T56" fmla="*/ 88 w 192"/>
                  <a:gd name="T57" fmla="*/ 170 h 192"/>
                  <a:gd name="T58" fmla="*/ 68 w 192"/>
                  <a:gd name="T59" fmla="*/ 108 h 192"/>
                  <a:gd name="T60" fmla="*/ 16 w 192"/>
                  <a:gd name="T61" fmla="*/ 126 h 192"/>
                  <a:gd name="T62" fmla="*/ 0 w 192"/>
                  <a:gd name="T63" fmla="*/ 192 h 192"/>
                  <a:gd name="T64" fmla="*/ 192 w 192"/>
                  <a:gd name="T65" fmla="*/ 192 h 192"/>
                  <a:gd name="T66" fmla="*/ 176 w 192"/>
                  <a:gd name="T67" fmla="*/ 12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2" h="192">
                    <a:moveTo>
                      <a:pt x="67" y="72"/>
                    </a:moveTo>
                    <a:cubicBezTo>
                      <a:pt x="72" y="92"/>
                      <a:pt x="72" y="92"/>
                      <a:pt x="72" y="92"/>
                    </a:cubicBezTo>
                    <a:cubicBezTo>
                      <a:pt x="72" y="100"/>
                      <a:pt x="72" y="100"/>
                      <a:pt x="72" y="100"/>
                    </a:cubicBezTo>
                    <a:cubicBezTo>
                      <a:pt x="96" y="116"/>
                      <a:pt x="96" y="116"/>
                      <a:pt x="96" y="116"/>
                    </a:cubicBezTo>
                    <a:cubicBezTo>
                      <a:pt x="120" y="100"/>
                      <a:pt x="120" y="100"/>
                      <a:pt x="120" y="100"/>
                    </a:cubicBezTo>
                    <a:cubicBezTo>
                      <a:pt x="120" y="92"/>
                      <a:pt x="120" y="92"/>
                      <a:pt x="120" y="92"/>
                    </a:cubicBezTo>
                    <a:cubicBezTo>
                      <a:pt x="125" y="72"/>
                      <a:pt x="125" y="72"/>
                      <a:pt x="125" y="72"/>
                    </a:cubicBezTo>
                    <a:cubicBezTo>
                      <a:pt x="125" y="72"/>
                      <a:pt x="128" y="72"/>
                      <a:pt x="131" y="70"/>
                    </a:cubicBezTo>
                    <a:cubicBezTo>
                      <a:pt x="135" y="66"/>
                      <a:pt x="138" y="56"/>
                      <a:pt x="135" y="51"/>
                    </a:cubicBezTo>
                    <a:cubicBezTo>
                      <a:pt x="133" y="47"/>
                      <a:pt x="132" y="48"/>
                      <a:pt x="132" y="48"/>
                    </a:cubicBezTo>
                    <a:cubicBezTo>
                      <a:pt x="132" y="48"/>
                      <a:pt x="132" y="40"/>
                      <a:pt x="132" y="30"/>
                    </a:cubicBezTo>
                    <a:cubicBezTo>
                      <a:pt x="132" y="18"/>
                      <a:pt x="127" y="9"/>
                      <a:pt x="117" y="9"/>
                    </a:cubicBezTo>
                    <a:cubicBezTo>
                      <a:pt x="114" y="2"/>
                      <a:pt x="106" y="0"/>
                      <a:pt x="96" y="0"/>
                    </a:cubicBezTo>
                    <a:cubicBezTo>
                      <a:pt x="74" y="0"/>
                      <a:pt x="60" y="12"/>
                      <a:pt x="60" y="28"/>
                    </a:cubicBezTo>
                    <a:cubicBezTo>
                      <a:pt x="60" y="38"/>
                      <a:pt x="60" y="48"/>
                      <a:pt x="60" y="48"/>
                    </a:cubicBezTo>
                    <a:cubicBezTo>
                      <a:pt x="60" y="48"/>
                      <a:pt x="59" y="47"/>
                      <a:pt x="57" y="51"/>
                    </a:cubicBezTo>
                    <a:cubicBezTo>
                      <a:pt x="54" y="56"/>
                      <a:pt x="57" y="66"/>
                      <a:pt x="61" y="70"/>
                    </a:cubicBezTo>
                    <a:cubicBezTo>
                      <a:pt x="64" y="72"/>
                      <a:pt x="67" y="72"/>
                      <a:pt x="67" y="72"/>
                    </a:cubicBezTo>
                    <a:close/>
                    <a:moveTo>
                      <a:pt x="176" y="126"/>
                    </a:moveTo>
                    <a:cubicBezTo>
                      <a:pt x="171" y="122"/>
                      <a:pt x="124" y="108"/>
                      <a:pt x="124" y="108"/>
                    </a:cubicBezTo>
                    <a:cubicBezTo>
                      <a:pt x="104" y="170"/>
                      <a:pt x="104" y="170"/>
                      <a:pt x="104" y="170"/>
                    </a:cubicBezTo>
                    <a:cubicBezTo>
                      <a:pt x="104" y="142"/>
                      <a:pt x="104" y="142"/>
                      <a:pt x="104" y="142"/>
                    </a:cubicBezTo>
                    <a:cubicBezTo>
                      <a:pt x="98" y="132"/>
                      <a:pt x="98" y="132"/>
                      <a:pt x="98" y="132"/>
                    </a:cubicBezTo>
                    <a:cubicBezTo>
                      <a:pt x="104" y="126"/>
                      <a:pt x="104" y="126"/>
                      <a:pt x="104" y="126"/>
                    </a:cubicBezTo>
                    <a:cubicBezTo>
                      <a:pt x="96" y="118"/>
                      <a:pt x="96" y="118"/>
                      <a:pt x="96" y="118"/>
                    </a:cubicBezTo>
                    <a:cubicBezTo>
                      <a:pt x="88" y="126"/>
                      <a:pt x="88" y="126"/>
                      <a:pt x="88" y="126"/>
                    </a:cubicBezTo>
                    <a:cubicBezTo>
                      <a:pt x="94" y="132"/>
                      <a:pt x="94" y="132"/>
                      <a:pt x="94" y="132"/>
                    </a:cubicBezTo>
                    <a:cubicBezTo>
                      <a:pt x="88" y="142"/>
                      <a:pt x="88" y="142"/>
                      <a:pt x="88" y="142"/>
                    </a:cubicBezTo>
                    <a:cubicBezTo>
                      <a:pt x="88" y="170"/>
                      <a:pt x="88" y="170"/>
                      <a:pt x="88" y="170"/>
                    </a:cubicBezTo>
                    <a:cubicBezTo>
                      <a:pt x="68" y="108"/>
                      <a:pt x="68" y="108"/>
                      <a:pt x="68" y="108"/>
                    </a:cubicBezTo>
                    <a:cubicBezTo>
                      <a:pt x="68" y="108"/>
                      <a:pt x="21" y="122"/>
                      <a:pt x="16" y="126"/>
                    </a:cubicBezTo>
                    <a:cubicBezTo>
                      <a:pt x="9" y="131"/>
                      <a:pt x="0" y="172"/>
                      <a:pt x="0" y="192"/>
                    </a:cubicBezTo>
                    <a:cubicBezTo>
                      <a:pt x="192" y="192"/>
                      <a:pt x="192" y="192"/>
                      <a:pt x="192" y="192"/>
                    </a:cubicBezTo>
                    <a:cubicBezTo>
                      <a:pt x="192" y="172"/>
                      <a:pt x="183" y="131"/>
                      <a:pt x="176" y="126"/>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47" name="Group 146"/>
              <p:cNvGrpSpPr/>
              <p:nvPr/>
            </p:nvGrpSpPr>
            <p:grpSpPr>
              <a:xfrm>
                <a:off x="769720" y="4377890"/>
                <a:ext cx="918790" cy="671531"/>
                <a:chOff x="9131300" y="2132013"/>
                <a:chExt cx="438150" cy="338138"/>
              </a:xfrm>
              <a:solidFill>
                <a:schemeClr val="accent4"/>
              </a:solidFill>
            </p:grpSpPr>
            <p:sp>
              <p:nvSpPr>
                <p:cNvPr id="152" name="Freeform 151"/>
                <p:cNvSpPr>
                  <a:spLocks/>
                </p:cNvSpPr>
                <p:nvPr/>
              </p:nvSpPr>
              <p:spPr bwMode="auto">
                <a:xfrm>
                  <a:off x="9283700" y="2214563"/>
                  <a:ext cx="285750" cy="255588"/>
                </a:xfrm>
                <a:custGeom>
                  <a:avLst/>
                  <a:gdLst>
                    <a:gd name="T0" fmla="*/ 64 w 76"/>
                    <a:gd name="T1" fmla="*/ 0 h 68"/>
                    <a:gd name="T2" fmla="*/ 48 w 76"/>
                    <a:gd name="T3" fmla="*/ 0 h 68"/>
                    <a:gd name="T4" fmla="*/ 48 w 76"/>
                    <a:gd name="T5" fmla="*/ 4 h 68"/>
                    <a:gd name="T6" fmla="*/ 48 w 76"/>
                    <a:gd name="T7" fmla="*/ 7 h 68"/>
                    <a:gd name="T8" fmla="*/ 48 w 76"/>
                    <a:gd name="T9" fmla="*/ 22 h 68"/>
                    <a:gd name="T10" fmla="*/ 27 w 76"/>
                    <a:gd name="T11" fmla="*/ 44 h 68"/>
                    <a:gd name="T12" fmla="*/ 8 w 76"/>
                    <a:gd name="T13" fmla="*/ 44 h 68"/>
                    <a:gd name="T14" fmla="*/ 4 w 76"/>
                    <a:gd name="T15" fmla="*/ 44 h 68"/>
                    <a:gd name="T16" fmla="*/ 0 w 76"/>
                    <a:gd name="T17" fmla="*/ 44 h 68"/>
                    <a:gd name="T18" fmla="*/ 13 w 76"/>
                    <a:gd name="T19" fmla="*/ 54 h 68"/>
                    <a:gd name="T20" fmla="*/ 44 w 76"/>
                    <a:gd name="T21" fmla="*/ 54 h 68"/>
                    <a:gd name="T22" fmla="*/ 58 w 76"/>
                    <a:gd name="T23" fmla="*/ 67 h 68"/>
                    <a:gd name="T24" fmla="*/ 60 w 76"/>
                    <a:gd name="T25" fmla="*/ 68 h 68"/>
                    <a:gd name="T26" fmla="*/ 61 w 76"/>
                    <a:gd name="T27" fmla="*/ 68 h 68"/>
                    <a:gd name="T28" fmla="*/ 63 w 76"/>
                    <a:gd name="T29" fmla="*/ 65 h 68"/>
                    <a:gd name="T30" fmla="*/ 63 w 76"/>
                    <a:gd name="T31" fmla="*/ 54 h 68"/>
                    <a:gd name="T32" fmla="*/ 64 w 76"/>
                    <a:gd name="T33" fmla="*/ 54 h 68"/>
                    <a:gd name="T34" fmla="*/ 76 w 76"/>
                    <a:gd name="T35" fmla="*/ 41 h 68"/>
                    <a:gd name="T36" fmla="*/ 76 w 76"/>
                    <a:gd name="T37" fmla="*/ 13 h 68"/>
                    <a:gd name="T38" fmla="*/ 64 w 76"/>
                    <a:gd name="T3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 h="68">
                      <a:moveTo>
                        <a:pt x="64" y="0"/>
                      </a:moveTo>
                      <a:cubicBezTo>
                        <a:pt x="48" y="0"/>
                        <a:pt x="48" y="0"/>
                        <a:pt x="48" y="0"/>
                      </a:cubicBezTo>
                      <a:cubicBezTo>
                        <a:pt x="48" y="4"/>
                        <a:pt x="48" y="4"/>
                        <a:pt x="48" y="4"/>
                      </a:cubicBezTo>
                      <a:cubicBezTo>
                        <a:pt x="48" y="7"/>
                        <a:pt x="48" y="7"/>
                        <a:pt x="48" y="7"/>
                      </a:cubicBezTo>
                      <a:cubicBezTo>
                        <a:pt x="48" y="22"/>
                        <a:pt x="48" y="22"/>
                        <a:pt x="48" y="22"/>
                      </a:cubicBezTo>
                      <a:cubicBezTo>
                        <a:pt x="48" y="34"/>
                        <a:pt x="39" y="44"/>
                        <a:pt x="27" y="44"/>
                      </a:cubicBezTo>
                      <a:cubicBezTo>
                        <a:pt x="8" y="44"/>
                        <a:pt x="8" y="44"/>
                        <a:pt x="8" y="44"/>
                      </a:cubicBezTo>
                      <a:cubicBezTo>
                        <a:pt x="4" y="44"/>
                        <a:pt x="4" y="44"/>
                        <a:pt x="4" y="44"/>
                      </a:cubicBezTo>
                      <a:cubicBezTo>
                        <a:pt x="0" y="44"/>
                        <a:pt x="0" y="44"/>
                        <a:pt x="0" y="44"/>
                      </a:cubicBezTo>
                      <a:cubicBezTo>
                        <a:pt x="1" y="49"/>
                        <a:pt x="7" y="54"/>
                        <a:pt x="13" y="54"/>
                      </a:cubicBezTo>
                      <a:cubicBezTo>
                        <a:pt x="44" y="54"/>
                        <a:pt x="44" y="54"/>
                        <a:pt x="44" y="54"/>
                      </a:cubicBezTo>
                      <a:cubicBezTo>
                        <a:pt x="58" y="67"/>
                        <a:pt x="58" y="67"/>
                        <a:pt x="58" y="67"/>
                      </a:cubicBezTo>
                      <a:cubicBezTo>
                        <a:pt x="58" y="68"/>
                        <a:pt x="59" y="68"/>
                        <a:pt x="60" y="68"/>
                      </a:cubicBezTo>
                      <a:cubicBezTo>
                        <a:pt x="60" y="68"/>
                        <a:pt x="61" y="68"/>
                        <a:pt x="61" y="68"/>
                      </a:cubicBezTo>
                      <a:cubicBezTo>
                        <a:pt x="63" y="67"/>
                        <a:pt x="63" y="66"/>
                        <a:pt x="63" y="65"/>
                      </a:cubicBezTo>
                      <a:cubicBezTo>
                        <a:pt x="63" y="54"/>
                        <a:pt x="63" y="54"/>
                        <a:pt x="63" y="54"/>
                      </a:cubicBezTo>
                      <a:cubicBezTo>
                        <a:pt x="64" y="54"/>
                        <a:pt x="64" y="54"/>
                        <a:pt x="64" y="54"/>
                      </a:cubicBezTo>
                      <a:cubicBezTo>
                        <a:pt x="71" y="54"/>
                        <a:pt x="76" y="48"/>
                        <a:pt x="76" y="41"/>
                      </a:cubicBezTo>
                      <a:cubicBezTo>
                        <a:pt x="76" y="13"/>
                        <a:pt x="76" y="13"/>
                        <a:pt x="76" y="13"/>
                      </a:cubicBezTo>
                      <a:cubicBezTo>
                        <a:pt x="76" y="6"/>
                        <a:pt x="71"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728361" algn="l" rtl="0" fontAlgn="base">
                    <a:spcBef>
                      <a:spcPct val="0"/>
                    </a:spcBef>
                    <a:spcAft>
                      <a:spcPct val="0"/>
                    </a:spcAft>
                    <a:defRPr kern="1200">
                      <a:solidFill>
                        <a:schemeClr val="tx1"/>
                      </a:solidFill>
                      <a:latin typeface="Arial" charset="0"/>
                      <a:ea typeface="+mn-ea"/>
                      <a:cs typeface="Arial" charset="0"/>
                    </a:defRPr>
                  </a:lvl2pPr>
                  <a:lvl3pPr marL="1456724" algn="l" rtl="0" fontAlgn="base">
                    <a:spcBef>
                      <a:spcPct val="0"/>
                    </a:spcBef>
                    <a:spcAft>
                      <a:spcPct val="0"/>
                    </a:spcAft>
                    <a:defRPr kern="1200">
                      <a:solidFill>
                        <a:schemeClr val="tx1"/>
                      </a:solidFill>
                      <a:latin typeface="Arial" charset="0"/>
                      <a:ea typeface="+mn-ea"/>
                      <a:cs typeface="Arial" charset="0"/>
                    </a:defRPr>
                  </a:lvl3pPr>
                  <a:lvl4pPr marL="2185085" algn="l" rtl="0" fontAlgn="base">
                    <a:spcBef>
                      <a:spcPct val="0"/>
                    </a:spcBef>
                    <a:spcAft>
                      <a:spcPct val="0"/>
                    </a:spcAft>
                    <a:defRPr kern="1200">
                      <a:solidFill>
                        <a:schemeClr val="tx1"/>
                      </a:solidFill>
                      <a:latin typeface="Arial" charset="0"/>
                      <a:ea typeface="+mn-ea"/>
                      <a:cs typeface="Arial" charset="0"/>
                    </a:defRPr>
                  </a:lvl4pPr>
                  <a:lvl5pPr marL="2913448" algn="l" rtl="0" fontAlgn="base">
                    <a:spcBef>
                      <a:spcPct val="0"/>
                    </a:spcBef>
                    <a:spcAft>
                      <a:spcPct val="0"/>
                    </a:spcAft>
                    <a:defRPr kern="1200">
                      <a:solidFill>
                        <a:schemeClr val="tx1"/>
                      </a:solidFill>
                      <a:latin typeface="Arial" charset="0"/>
                      <a:ea typeface="+mn-ea"/>
                      <a:cs typeface="Arial" charset="0"/>
                    </a:defRPr>
                  </a:lvl5pPr>
                  <a:lvl6pPr marL="3641810" algn="l" defTabSz="1456724" rtl="0" eaLnBrk="1" latinLnBrk="0" hangingPunct="1">
                    <a:defRPr kern="1200">
                      <a:solidFill>
                        <a:schemeClr val="tx1"/>
                      </a:solidFill>
                      <a:latin typeface="Arial" charset="0"/>
                      <a:ea typeface="+mn-ea"/>
                      <a:cs typeface="Arial" charset="0"/>
                    </a:defRPr>
                  </a:lvl6pPr>
                  <a:lvl7pPr marL="4370171" algn="l" defTabSz="1456724" rtl="0" eaLnBrk="1" latinLnBrk="0" hangingPunct="1">
                    <a:defRPr kern="1200">
                      <a:solidFill>
                        <a:schemeClr val="tx1"/>
                      </a:solidFill>
                      <a:latin typeface="Arial" charset="0"/>
                      <a:ea typeface="+mn-ea"/>
                      <a:cs typeface="Arial" charset="0"/>
                    </a:defRPr>
                  </a:lvl7pPr>
                  <a:lvl8pPr marL="5098533" algn="l" defTabSz="1456724" rtl="0" eaLnBrk="1" latinLnBrk="0" hangingPunct="1">
                    <a:defRPr kern="1200">
                      <a:solidFill>
                        <a:schemeClr val="tx1"/>
                      </a:solidFill>
                      <a:latin typeface="Arial" charset="0"/>
                      <a:ea typeface="+mn-ea"/>
                      <a:cs typeface="Arial" charset="0"/>
                    </a:defRPr>
                  </a:lvl8pPr>
                  <a:lvl9pPr marL="5826895" algn="l" defTabSz="1456724" rtl="0" eaLnBrk="1" latinLnBrk="0" hangingPunct="1">
                    <a:defRPr kern="1200">
                      <a:solidFill>
                        <a:schemeClr val="tx1"/>
                      </a:solidFill>
                      <a:latin typeface="Arial" charset="0"/>
                      <a:ea typeface="+mn-ea"/>
                      <a:cs typeface="Arial" charset="0"/>
                    </a:defRPr>
                  </a:lvl9pPr>
                </a:lstStyle>
                <a:p>
                  <a:endParaRPr lang="en-US"/>
                </a:p>
              </p:txBody>
            </p:sp>
            <p:sp>
              <p:nvSpPr>
                <p:cNvPr id="153" name="Freeform 152"/>
                <p:cNvSpPr>
                  <a:spLocks noEditPoints="1"/>
                </p:cNvSpPr>
                <p:nvPr/>
              </p:nvSpPr>
              <p:spPr bwMode="auto">
                <a:xfrm>
                  <a:off x="9131300" y="2132013"/>
                  <a:ext cx="314325" cy="282575"/>
                </a:xfrm>
                <a:custGeom>
                  <a:avLst/>
                  <a:gdLst>
                    <a:gd name="T0" fmla="*/ 48 w 84"/>
                    <a:gd name="T1" fmla="*/ 60 h 75"/>
                    <a:gd name="T2" fmla="*/ 68 w 84"/>
                    <a:gd name="T3" fmla="*/ 60 h 75"/>
                    <a:gd name="T4" fmla="*/ 84 w 84"/>
                    <a:gd name="T5" fmla="*/ 44 h 75"/>
                    <a:gd name="T6" fmla="*/ 84 w 84"/>
                    <a:gd name="T7" fmla="*/ 29 h 75"/>
                    <a:gd name="T8" fmla="*/ 84 w 84"/>
                    <a:gd name="T9" fmla="*/ 26 h 75"/>
                    <a:gd name="T10" fmla="*/ 84 w 84"/>
                    <a:gd name="T11" fmla="*/ 22 h 75"/>
                    <a:gd name="T12" fmla="*/ 84 w 84"/>
                    <a:gd name="T13" fmla="*/ 16 h 75"/>
                    <a:gd name="T14" fmla="*/ 68 w 84"/>
                    <a:gd name="T15" fmla="*/ 0 h 75"/>
                    <a:gd name="T16" fmla="*/ 17 w 84"/>
                    <a:gd name="T17" fmla="*/ 0 h 75"/>
                    <a:gd name="T18" fmla="*/ 0 w 84"/>
                    <a:gd name="T19" fmla="*/ 16 h 75"/>
                    <a:gd name="T20" fmla="*/ 0 w 84"/>
                    <a:gd name="T21" fmla="*/ 44 h 75"/>
                    <a:gd name="T22" fmla="*/ 13 w 84"/>
                    <a:gd name="T23" fmla="*/ 60 h 75"/>
                    <a:gd name="T24" fmla="*/ 13 w 84"/>
                    <a:gd name="T25" fmla="*/ 68 h 75"/>
                    <a:gd name="T26" fmla="*/ 18 w 84"/>
                    <a:gd name="T27" fmla="*/ 75 h 75"/>
                    <a:gd name="T28" fmla="*/ 20 w 84"/>
                    <a:gd name="T29" fmla="*/ 75 h 75"/>
                    <a:gd name="T30" fmla="*/ 25 w 84"/>
                    <a:gd name="T31" fmla="*/ 73 h 75"/>
                    <a:gd name="T32" fmla="*/ 38 w 84"/>
                    <a:gd name="T33" fmla="*/ 60 h 75"/>
                    <a:gd name="T34" fmla="*/ 41 w 84"/>
                    <a:gd name="T35" fmla="*/ 60 h 75"/>
                    <a:gd name="T36" fmla="*/ 44 w 84"/>
                    <a:gd name="T37" fmla="*/ 60 h 75"/>
                    <a:gd name="T38" fmla="*/ 48 w 84"/>
                    <a:gd name="T39" fmla="*/ 60 h 75"/>
                    <a:gd name="T40" fmla="*/ 17 w 84"/>
                    <a:gd name="T41" fmla="*/ 53 h 75"/>
                    <a:gd name="T42" fmla="*/ 7 w 84"/>
                    <a:gd name="T43" fmla="*/ 44 h 75"/>
                    <a:gd name="T44" fmla="*/ 7 w 84"/>
                    <a:gd name="T45" fmla="*/ 16 h 75"/>
                    <a:gd name="T46" fmla="*/ 17 w 84"/>
                    <a:gd name="T47" fmla="*/ 7 h 75"/>
                    <a:gd name="T48" fmla="*/ 68 w 84"/>
                    <a:gd name="T49" fmla="*/ 7 h 75"/>
                    <a:gd name="T50" fmla="*/ 77 w 84"/>
                    <a:gd name="T51" fmla="*/ 16 h 75"/>
                    <a:gd name="T52" fmla="*/ 77 w 84"/>
                    <a:gd name="T53" fmla="*/ 22 h 75"/>
                    <a:gd name="T54" fmla="*/ 77 w 84"/>
                    <a:gd name="T55" fmla="*/ 26 h 75"/>
                    <a:gd name="T56" fmla="*/ 77 w 84"/>
                    <a:gd name="T57" fmla="*/ 29 h 75"/>
                    <a:gd name="T58" fmla="*/ 77 w 84"/>
                    <a:gd name="T59" fmla="*/ 44 h 75"/>
                    <a:gd name="T60" fmla="*/ 68 w 84"/>
                    <a:gd name="T61" fmla="*/ 53 h 75"/>
                    <a:gd name="T62" fmla="*/ 48 w 84"/>
                    <a:gd name="T63" fmla="*/ 53 h 75"/>
                    <a:gd name="T64" fmla="*/ 44 w 84"/>
                    <a:gd name="T65" fmla="*/ 53 h 75"/>
                    <a:gd name="T66" fmla="*/ 41 w 84"/>
                    <a:gd name="T67" fmla="*/ 53 h 75"/>
                    <a:gd name="T68" fmla="*/ 35 w 84"/>
                    <a:gd name="T69" fmla="*/ 53 h 75"/>
                    <a:gd name="T70" fmla="*/ 20 w 84"/>
                    <a:gd name="T71" fmla="*/ 68 h 75"/>
                    <a:gd name="T72" fmla="*/ 20 w 84"/>
                    <a:gd name="T73" fmla="*/ 53 h 75"/>
                    <a:gd name="T74" fmla="*/ 17 w 84"/>
                    <a:gd name="T75" fmla="*/ 5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75">
                      <a:moveTo>
                        <a:pt x="48" y="60"/>
                      </a:moveTo>
                      <a:cubicBezTo>
                        <a:pt x="68" y="60"/>
                        <a:pt x="68" y="60"/>
                        <a:pt x="68" y="60"/>
                      </a:cubicBezTo>
                      <a:cubicBezTo>
                        <a:pt x="77" y="60"/>
                        <a:pt x="84" y="53"/>
                        <a:pt x="84" y="44"/>
                      </a:cubicBezTo>
                      <a:cubicBezTo>
                        <a:pt x="84" y="29"/>
                        <a:pt x="84" y="29"/>
                        <a:pt x="84" y="29"/>
                      </a:cubicBezTo>
                      <a:cubicBezTo>
                        <a:pt x="84" y="26"/>
                        <a:pt x="84" y="26"/>
                        <a:pt x="84" y="26"/>
                      </a:cubicBezTo>
                      <a:cubicBezTo>
                        <a:pt x="84" y="22"/>
                        <a:pt x="84" y="22"/>
                        <a:pt x="84" y="22"/>
                      </a:cubicBezTo>
                      <a:cubicBezTo>
                        <a:pt x="84" y="16"/>
                        <a:pt x="84" y="16"/>
                        <a:pt x="84" y="16"/>
                      </a:cubicBezTo>
                      <a:cubicBezTo>
                        <a:pt x="84" y="7"/>
                        <a:pt x="77" y="0"/>
                        <a:pt x="68" y="0"/>
                      </a:cubicBezTo>
                      <a:cubicBezTo>
                        <a:pt x="17" y="0"/>
                        <a:pt x="17" y="0"/>
                        <a:pt x="17" y="0"/>
                      </a:cubicBezTo>
                      <a:cubicBezTo>
                        <a:pt x="8" y="0"/>
                        <a:pt x="0" y="7"/>
                        <a:pt x="0" y="16"/>
                      </a:cubicBezTo>
                      <a:cubicBezTo>
                        <a:pt x="0" y="44"/>
                        <a:pt x="0" y="44"/>
                        <a:pt x="0" y="44"/>
                      </a:cubicBezTo>
                      <a:cubicBezTo>
                        <a:pt x="0" y="52"/>
                        <a:pt x="6" y="59"/>
                        <a:pt x="13" y="60"/>
                      </a:cubicBezTo>
                      <a:cubicBezTo>
                        <a:pt x="13" y="68"/>
                        <a:pt x="13" y="68"/>
                        <a:pt x="13" y="68"/>
                      </a:cubicBezTo>
                      <a:cubicBezTo>
                        <a:pt x="13" y="71"/>
                        <a:pt x="15" y="74"/>
                        <a:pt x="18" y="75"/>
                      </a:cubicBezTo>
                      <a:cubicBezTo>
                        <a:pt x="18" y="75"/>
                        <a:pt x="19" y="75"/>
                        <a:pt x="20" y="75"/>
                      </a:cubicBezTo>
                      <a:cubicBezTo>
                        <a:pt x="22" y="75"/>
                        <a:pt x="24" y="74"/>
                        <a:pt x="25" y="73"/>
                      </a:cubicBezTo>
                      <a:cubicBezTo>
                        <a:pt x="38" y="60"/>
                        <a:pt x="38" y="60"/>
                        <a:pt x="38" y="60"/>
                      </a:cubicBezTo>
                      <a:cubicBezTo>
                        <a:pt x="41" y="60"/>
                        <a:pt x="41" y="60"/>
                        <a:pt x="41" y="60"/>
                      </a:cubicBezTo>
                      <a:cubicBezTo>
                        <a:pt x="44" y="60"/>
                        <a:pt x="44" y="60"/>
                        <a:pt x="44" y="60"/>
                      </a:cubicBezTo>
                      <a:lnTo>
                        <a:pt x="48" y="60"/>
                      </a:lnTo>
                      <a:close/>
                      <a:moveTo>
                        <a:pt x="17" y="53"/>
                      </a:moveTo>
                      <a:cubicBezTo>
                        <a:pt x="12" y="53"/>
                        <a:pt x="7" y="49"/>
                        <a:pt x="7" y="44"/>
                      </a:cubicBezTo>
                      <a:cubicBezTo>
                        <a:pt x="7" y="16"/>
                        <a:pt x="7" y="16"/>
                        <a:pt x="7" y="16"/>
                      </a:cubicBezTo>
                      <a:cubicBezTo>
                        <a:pt x="7" y="11"/>
                        <a:pt x="12" y="7"/>
                        <a:pt x="17" y="7"/>
                      </a:cubicBezTo>
                      <a:cubicBezTo>
                        <a:pt x="68" y="7"/>
                        <a:pt x="68" y="7"/>
                        <a:pt x="68" y="7"/>
                      </a:cubicBezTo>
                      <a:cubicBezTo>
                        <a:pt x="73" y="7"/>
                        <a:pt x="77" y="11"/>
                        <a:pt x="77" y="16"/>
                      </a:cubicBezTo>
                      <a:cubicBezTo>
                        <a:pt x="77" y="22"/>
                        <a:pt x="77" y="22"/>
                        <a:pt x="77" y="22"/>
                      </a:cubicBezTo>
                      <a:cubicBezTo>
                        <a:pt x="77" y="26"/>
                        <a:pt x="77" y="26"/>
                        <a:pt x="77" y="26"/>
                      </a:cubicBezTo>
                      <a:cubicBezTo>
                        <a:pt x="77" y="29"/>
                        <a:pt x="77" y="29"/>
                        <a:pt x="77" y="29"/>
                      </a:cubicBezTo>
                      <a:cubicBezTo>
                        <a:pt x="77" y="44"/>
                        <a:pt x="77" y="44"/>
                        <a:pt x="77" y="44"/>
                      </a:cubicBezTo>
                      <a:cubicBezTo>
                        <a:pt x="77" y="49"/>
                        <a:pt x="73" y="53"/>
                        <a:pt x="68" y="53"/>
                      </a:cubicBezTo>
                      <a:cubicBezTo>
                        <a:pt x="48" y="53"/>
                        <a:pt x="48" y="53"/>
                        <a:pt x="48" y="53"/>
                      </a:cubicBezTo>
                      <a:cubicBezTo>
                        <a:pt x="44" y="53"/>
                        <a:pt x="44" y="53"/>
                        <a:pt x="44" y="53"/>
                      </a:cubicBezTo>
                      <a:cubicBezTo>
                        <a:pt x="41" y="53"/>
                        <a:pt x="41" y="53"/>
                        <a:pt x="41" y="53"/>
                      </a:cubicBezTo>
                      <a:cubicBezTo>
                        <a:pt x="35" y="53"/>
                        <a:pt x="35" y="53"/>
                        <a:pt x="35" y="53"/>
                      </a:cubicBezTo>
                      <a:cubicBezTo>
                        <a:pt x="20" y="68"/>
                        <a:pt x="20" y="68"/>
                        <a:pt x="20" y="68"/>
                      </a:cubicBezTo>
                      <a:cubicBezTo>
                        <a:pt x="20" y="53"/>
                        <a:pt x="20" y="53"/>
                        <a:pt x="20" y="53"/>
                      </a:cubicBezTo>
                      <a:lnTo>
                        <a:pt x="17"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728361" algn="l" rtl="0" fontAlgn="base">
                    <a:spcBef>
                      <a:spcPct val="0"/>
                    </a:spcBef>
                    <a:spcAft>
                      <a:spcPct val="0"/>
                    </a:spcAft>
                    <a:defRPr kern="1200">
                      <a:solidFill>
                        <a:schemeClr val="tx1"/>
                      </a:solidFill>
                      <a:latin typeface="Arial" charset="0"/>
                      <a:ea typeface="+mn-ea"/>
                      <a:cs typeface="Arial" charset="0"/>
                    </a:defRPr>
                  </a:lvl2pPr>
                  <a:lvl3pPr marL="1456724" algn="l" rtl="0" fontAlgn="base">
                    <a:spcBef>
                      <a:spcPct val="0"/>
                    </a:spcBef>
                    <a:spcAft>
                      <a:spcPct val="0"/>
                    </a:spcAft>
                    <a:defRPr kern="1200">
                      <a:solidFill>
                        <a:schemeClr val="tx1"/>
                      </a:solidFill>
                      <a:latin typeface="Arial" charset="0"/>
                      <a:ea typeface="+mn-ea"/>
                      <a:cs typeface="Arial" charset="0"/>
                    </a:defRPr>
                  </a:lvl3pPr>
                  <a:lvl4pPr marL="2185085" algn="l" rtl="0" fontAlgn="base">
                    <a:spcBef>
                      <a:spcPct val="0"/>
                    </a:spcBef>
                    <a:spcAft>
                      <a:spcPct val="0"/>
                    </a:spcAft>
                    <a:defRPr kern="1200">
                      <a:solidFill>
                        <a:schemeClr val="tx1"/>
                      </a:solidFill>
                      <a:latin typeface="Arial" charset="0"/>
                      <a:ea typeface="+mn-ea"/>
                      <a:cs typeface="Arial" charset="0"/>
                    </a:defRPr>
                  </a:lvl4pPr>
                  <a:lvl5pPr marL="2913448" algn="l" rtl="0" fontAlgn="base">
                    <a:spcBef>
                      <a:spcPct val="0"/>
                    </a:spcBef>
                    <a:spcAft>
                      <a:spcPct val="0"/>
                    </a:spcAft>
                    <a:defRPr kern="1200">
                      <a:solidFill>
                        <a:schemeClr val="tx1"/>
                      </a:solidFill>
                      <a:latin typeface="Arial" charset="0"/>
                      <a:ea typeface="+mn-ea"/>
                      <a:cs typeface="Arial" charset="0"/>
                    </a:defRPr>
                  </a:lvl5pPr>
                  <a:lvl6pPr marL="3641810" algn="l" defTabSz="1456724" rtl="0" eaLnBrk="1" latinLnBrk="0" hangingPunct="1">
                    <a:defRPr kern="1200">
                      <a:solidFill>
                        <a:schemeClr val="tx1"/>
                      </a:solidFill>
                      <a:latin typeface="Arial" charset="0"/>
                      <a:ea typeface="+mn-ea"/>
                      <a:cs typeface="Arial" charset="0"/>
                    </a:defRPr>
                  </a:lvl6pPr>
                  <a:lvl7pPr marL="4370171" algn="l" defTabSz="1456724" rtl="0" eaLnBrk="1" latinLnBrk="0" hangingPunct="1">
                    <a:defRPr kern="1200">
                      <a:solidFill>
                        <a:schemeClr val="tx1"/>
                      </a:solidFill>
                      <a:latin typeface="Arial" charset="0"/>
                      <a:ea typeface="+mn-ea"/>
                      <a:cs typeface="Arial" charset="0"/>
                    </a:defRPr>
                  </a:lvl7pPr>
                  <a:lvl8pPr marL="5098533" algn="l" defTabSz="1456724" rtl="0" eaLnBrk="1" latinLnBrk="0" hangingPunct="1">
                    <a:defRPr kern="1200">
                      <a:solidFill>
                        <a:schemeClr val="tx1"/>
                      </a:solidFill>
                      <a:latin typeface="Arial" charset="0"/>
                      <a:ea typeface="+mn-ea"/>
                      <a:cs typeface="Arial" charset="0"/>
                    </a:defRPr>
                  </a:lvl8pPr>
                  <a:lvl9pPr marL="5826895" algn="l" defTabSz="1456724" rtl="0" eaLnBrk="1" latinLnBrk="0" hangingPunct="1">
                    <a:defRPr kern="1200">
                      <a:solidFill>
                        <a:schemeClr val="tx1"/>
                      </a:solidFill>
                      <a:latin typeface="Arial" charset="0"/>
                      <a:ea typeface="+mn-ea"/>
                      <a:cs typeface="Arial" charset="0"/>
                    </a:defRPr>
                  </a:lvl9pPr>
                </a:lstStyle>
                <a:p>
                  <a:endParaRPr lang="en-US"/>
                </a:p>
              </p:txBody>
            </p:sp>
          </p:grpSp>
          <p:sp>
            <p:nvSpPr>
              <p:cNvPr id="66" name="Freeform 11"/>
              <p:cNvSpPr>
                <a:spLocks noEditPoints="1"/>
              </p:cNvSpPr>
              <p:nvPr/>
            </p:nvSpPr>
            <p:spPr bwMode="auto">
              <a:xfrm>
                <a:off x="1445968" y="5060355"/>
                <a:ext cx="606675" cy="606675"/>
              </a:xfrm>
              <a:custGeom>
                <a:avLst/>
                <a:gdLst>
                  <a:gd name="T0" fmla="*/ 72 w 192"/>
                  <a:gd name="T1" fmla="*/ 104 h 192"/>
                  <a:gd name="T2" fmla="*/ 96 w 192"/>
                  <a:gd name="T3" fmla="*/ 150 h 192"/>
                  <a:gd name="T4" fmla="*/ 120 w 192"/>
                  <a:gd name="T5" fmla="*/ 104 h 192"/>
                  <a:gd name="T6" fmla="*/ 140 w 192"/>
                  <a:gd name="T7" fmla="*/ 94 h 192"/>
                  <a:gd name="T8" fmla="*/ 136 w 192"/>
                  <a:gd name="T9" fmla="*/ 48 h 192"/>
                  <a:gd name="T10" fmla="*/ 96 w 192"/>
                  <a:gd name="T11" fmla="*/ 0 h 192"/>
                  <a:gd name="T12" fmla="*/ 56 w 192"/>
                  <a:gd name="T13" fmla="*/ 48 h 192"/>
                  <a:gd name="T14" fmla="*/ 52 w 192"/>
                  <a:gd name="T15" fmla="*/ 94 h 192"/>
                  <a:gd name="T16" fmla="*/ 72 w 192"/>
                  <a:gd name="T17" fmla="*/ 104 h 192"/>
                  <a:gd name="T18" fmla="*/ 176 w 192"/>
                  <a:gd name="T19" fmla="*/ 130 h 192"/>
                  <a:gd name="T20" fmla="*/ 124 w 192"/>
                  <a:gd name="T21" fmla="*/ 108 h 192"/>
                  <a:gd name="T22" fmla="*/ 150 w 192"/>
                  <a:gd name="T23" fmla="*/ 136 h 192"/>
                  <a:gd name="T24" fmla="*/ 118 w 192"/>
                  <a:gd name="T25" fmla="*/ 136 h 192"/>
                  <a:gd name="T26" fmla="*/ 96 w 192"/>
                  <a:gd name="T27" fmla="*/ 174 h 192"/>
                  <a:gd name="T28" fmla="*/ 74 w 192"/>
                  <a:gd name="T29" fmla="*/ 136 h 192"/>
                  <a:gd name="T30" fmla="*/ 42 w 192"/>
                  <a:gd name="T31" fmla="*/ 136 h 192"/>
                  <a:gd name="T32" fmla="*/ 68 w 192"/>
                  <a:gd name="T33" fmla="*/ 108 h 192"/>
                  <a:gd name="T34" fmla="*/ 16 w 192"/>
                  <a:gd name="T35" fmla="*/ 130 h 192"/>
                  <a:gd name="T36" fmla="*/ 0 w 192"/>
                  <a:gd name="T37" fmla="*/ 192 h 192"/>
                  <a:gd name="T38" fmla="*/ 192 w 192"/>
                  <a:gd name="T39" fmla="*/ 192 h 192"/>
                  <a:gd name="T40" fmla="*/ 176 w 192"/>
                  <a:gd name="T41" fmla="*/ 13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2" h="192">
                    <a:moveTo>
                      <a:pt x="72" y="104"/>
                    </a:moveTo>
                    <a:cubicBezTo>
                      <a:pt x="96" y="150"/>
                      <a:pt x="96" y="150"/>
                      <a:pt x="96" y="150"/>
                    </a:cubicBezTo>
                    <a:cubicBezTo>
                      <a:pt x="120" y="104"/>
                      <a:pt x="120" y="104"/>
                      <a:pt x="120" y="104"/>
                    </a:cubicBezTo>
                    <a:cubicBezTo>
                      <a:pt x="140" y="94"/>
                      <a:pt x="140" y="94"/>
                      <a:pt x="140" y="94"/>
                    </a:cubicBezTo>
                    <a:cubicBezTo>
                      <a:pt x="132" y="80"/>
                      <a:pt x="136" y="48"/>
                      <a:pt x="136" y="48"/>
                    </a:cubicBezTo>
                    <a:cubicBezTo>
                      <a:pt x="136" y="32"/>
                      <a:pt x="132" y="0"/>
                      <a:pt x="96" y="0"/>
                    </a:cubicBezTo>
                    <a:cubicBezTo>
                      <a:pt x="60" y="0"/>
                      <a:pt x="56" y="32"/>
                      <a:pt x="56" y="48"/>
                    </a:cubicBezTo>
                    <a:cubicBezTo>
                      <a:pt x="56" y="48"/>
                      <a:pt x="60" y="80"/>
                      <a:pt x="52" y="94"/>
                    </a:cubicBezTo>
                    <a:lnTo>
                      <a:pt x="72" y="104"/>
                    </a:lnTo>
                    <a:close/>
                    <a:moveTo>
                      <a:pt x="176" y="130"/>
                    </a:moveTo>
                    <a:cubicBezTo>
                      <a:pt x="172" y="127"/>
                      <a:pt x="124" y="108"/>
                      <a:pt x="124" y="108"/>
                    </a:cubicBezTo>
                    <a:cubicBezTo>
                      <a:pt x="150" y="136"/>
                      <a:pt x="150" y="136"/>
                      <a:pt x="150" y="136"/>
                    </a:cubicBezTo>
                    <a:cubicBezTo>
                      <a:pt x="118" y="136"/>
                      <a:pt x="118" y="136"/>
                      <a:pt x="118" y="136"/>
                    </a:cubicBezTo>
                    <a:cubicBezTo>
                      <a:pt x="96" y="174"/>
                      <a:pt x="96" y="174"/>
                      <a:pt x="96" y="174"/>
                    </a:cubicBezTo>
                    <a:cubicBezTo>
                      <a:pt x="74" y="136"/>
                      <a:pt x="74" y="136"/>
                      <a:pt x="74" y="136"/>
                    </a:cubicBezTo>
                    <a:cubicBezTo>
                      <a:pt x="42" y="136"/>
                      <a:pt x="42" y="136"/>
                      <a:pt x="42" y="136"/>
                    </a:cubicBezTo>
                    <a:cubicBezTo>
                      <a:pt x="68" y="108"/>
                      <a:pt x="68" y="108"/>
                      <a:pt x="68" y="108"/>
                    </a:cubicBezTo>
                    <a:cubicBezTo>
                      <a:pt x="68" y="108"/>
                      <a:pt x="20" y="127"/>
                      <a:pt x="16" y="130"/>
                    </a:cubicBezTo>
                    <a:cubicBezTo>
                      <a:pt x="9" y="135"/>
                      <a:pt x="0" y="164"/>
                      <a:pt x="0" y="192"/>
                    </a:cubicBezTo>
                    <a:cubicBezTo>
                      <a:pt x="192" y="192"/>
                      <a:pt x="192" y="192"/>
                      <a:pt x="192" y="192"/>
                    </a:cubicBezTo>
                    <a:cubicBezTo>
                      <a:pt x="192" y="164"/>
                      <a:pt x="183" y="135"/>
                      <a:pt x="176" y="13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2" name="Group 81"/>
            <p:cNvGrpSpPr/>
            <p:nvPr/>
          </p:nvGrpSpPr>
          <p:grpSpPr>
            <a:xfrm rot="5400000">
              <a:off x="1085373" y="4801850"/>
              <a:ext cx="285750" cy="525976"/>
              <a:chOff x="1879600" y="4536563"/>
              <a:chExt cx="285750" cy="525976"/>
            </a:xfrm>
            <a:solidFill>
              <a:schemeClr val="accent4"/>
            </a:solidFill>
          </p:grpSpPr>
          <p:sp>
            <p:nvSpPr>
              <p:cNvPr id="80" name="Freeform 26"/>
              <p:cNvSpPr>
                <a:spLocks/>
              </p:cNvSpPr>
              <p:nvPr/>
            </p:nvSpPr>
            <p:spPr bwMode="auto">
              <a:xfrm>
                <a:off x="1879600" y="4746626"/>
                <a:ext cx="285750" cy="315913"/>
              </a:xfrm>
              <a:custGeom>
                <a:avLst/>
                <a:gdLst>
                  <a:gd name="T0" fmla="*/ 48 w 76"/>
                  <a:gd name="T1" fmla="*/ 52 h 84"/>
                  <a:gd name="T2" fmla="*/ 39 w 76"/>
                  <a:gd name="T3" fmla="*/ 52 h 84"/>
                  <a:gd name="T4" fmla="*/ 16 w 76"/>
                  <a:gd name="T5" fmla="*/ 29 h 84"/>
                  <a:gd name="T6" fmla="*/ 16 w 76"/>
                  <a:gd name="T7" fmla="*/ 0 h 84"/>
                  <a:gd name="T8" fmla="*/ 0 w 76"/>
                  <a:gd name="T9" fmla="*/ 0 h 84"/>
                  <a:gd name="T10" fmla="*/ 0 w 76"/>
                  <a:gd name="T11" fmla="*/ 28 h 84"/>
                  <a:gd name="T12" fmla="*/ 40 w 76"/>
                  <a:gd name="T13" fmla="*/ 68 h 84"/>
                  <a:gd name="T14" fmla="*/ 48 w 76"/>
                  <a:gd name="T15" fmla="*/ 68 h 84"/>
                  <a:gd name="T16" fmla="*/ 48 w 76"/>
                  <a:gd name="T17" fmla="*/ 84 h 84"/>
                  <a:gd name="T18" fmla="*/ 76 w 76"/>
                  <a:gd name="T19" fmla="*/ 58 h 84"/>
                  <a:gd name="T20" fmla="*/ 48 w 76"/>
                  <a:gd name="T21" fmla="*/ 32 h 84"/>
                  <a:gd name="T22" fmla="*/ 48 w 76"/>
                  <a:gd name="T23" fmla="*/ 5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4">
                    <a:moveTo>
                      <a:pt x="48" y="52"/>
                    </a:moveTo>
                    <a:cubicBezTo>
                      <a:pt x="39" y="52"/>
                      <a:pt x="39" y="52"/>
                      <a:pt x="39" y="52"/>
                    </a:cubicBezTo>
                    <a:cubicBezTo>
                      <a:pt x="25" y="52"/>
                      <a:pt x="16" y="42"/>
                      <a:pt x="16" y="29"/>
                    </a:cubicBezTo>
                    <a:cubicBezTo>
                      <a:pt x="16" y="0"/>
                      <a:pt x="16" y="0"/>
                      <a:pt x="16" y="0"/>
                    </a:cubicBezTo>
                    <a:cubicBezTo>
                      <a:pt x="0" y="0"/>
                      <a:pt x="0" y="0"/>
                      <a:pt x="0" y="0"/>
                    </a:cubicBezTo>
                    <a:cubicBezTo>
                      <a:pt x="0" y="28"/>
                      <a:pt x="0" y="28"/>
                      <a:pt x="0" y="28"/>
                    </a:cubicBezTo>
                    <a:cubicBezTo>
                      <a:pt x="0" y="50"/>
                      <a:pt x="18" y="68"/>
                      <a:pt x="40" y="68"/>
                    </a:cubicBezTo>
                    <a:cubicBezTo>
                      <a:pt x="48" y="68"/>
                      <a:pt x="48" y="68"/>
                      <a:pt x="48" y="68"/>
                    </a:cubicBezTo>
                    <a:cubicBezTo>
                      <a:pt x="48" y="84"/>
                      <a:pt x="48" y="84"/>
                      <a:pt x="48" y="84"/>
                    </a:cubicBezTo>
                    <a:cubicBezTo>
                      <a:pt x="76" y="58"/>
                      <a:pt x="76" y="58"/>
                      <a:pt x="76" y="58"/>
                    </a:cubicBezTo>
                    <a:cubicBezTo>
                      <a:pt x="48" y="32"/>
                      <a:pt x="48" y="32"/>
                      <a:pt x="48" y="32"/>
                    </a:cubicBezTo>
                    <a:lnTo>
                      <a:pt x="48"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27"/>
              <p:cNvSpPr>
                <a:spLocks/>
              </p:cNvSpPr>
              <p:nvPr/>
            </p:nvSpPr>
            <p:spPr bwMode="auto">
              <a:xfrm>
                <a:off x="1879600" y="4536563"/>
                <a:ext cx="285750" cy="314325"/>
              </a:xfrm>
              <a:custGeom>
                <a:avLst/>
                <a:gdLst>
                  <a:gd name="T0" fmla="*/ 28 w 76"/>
                  <a:gd name="T1" fmla="*/ 32 h 84"/>
                  <a:gd name="T2" fmla="*/ 37 w 76"/>
                  <a:gd name="T3" fmla="*/ 32 h 84"/>
                  <a:gd name="T4" fmla="*/ 60 w 76"/>
                  <a:gd name="T5" fmla="*/ 55 h 84"/>
                  <a:gd name="T6" fmla="*/ 60 w 76"/>
                  <a:gd name="T7" fmla="*/ 84 h 84"/>
                  <a:gd name="T8" fmla="*/ 76 w 76"/>
                  <a:gd name="T9" fmla="*/ 84 h 84"/>
                  <a:gd name="T10" fmla="*/ 76 w 76"/>
                  <a:gd name="T11" fmla="*/ 56 h 84"/>
                  <a:gd name="T12" fmla="*/ 36 w 76"/>
                  <a:gd name="T13" fmla="*/ 16 h 84"/>
                  <a:gd name="T14" fmla="*/ 28 w 76"/>
                  <a:gd name="T15" fmla="*/ 16 h 84"/>
                  <a:gd name="T16" fmla="*/ 28 w 76"/>
                  <a:gd name="T17" fmla="*/ 0 h 84"/>
                  <a:gd name="T18" fmla="*/ 0 w 76"/>
                  <a:gd name="T19" fmla="*/ 26 h 84"/>
                  <a:gd name="T20" fmla="*/ 28 w 76"/>
                  <a:gd name="T21" fmla="*/ 52 h 84"/>
                  <a:gd name="T22" fmla="*/ 28 w 76"/>
                  <a:gd name="T23" fmla="*/ 3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4">
                    <a:moveTo>
                      <a:pt x="28" y="32"/>
                    </a:moveTo>
                    <a:cubicBezTo>
                      <a:pt x="37" y="32"/>
                      <a:pt x="37" y="32"/>
                      <a:pt x="37" y="32"/>
                    </a:cubicBezTo>
                    <a:cubicBezTo>
                      <a:pt x="50" y="32"/>
                      <a:pt x="60" y="41"/>
                      <a:pt x="60" y="55"/>
                    </a:cubicBezTo>
                    <a:cubicBezTo>
                      <a:pt x="60" y="84"/>
                      <a:pt x="60" y="84"/>
                      <a:pt x="60" y="84"/>
                    </a:cubicBezTo>
                    <a:cubicBezTo>
                      <a:pt x="76" y="84"/>
                      <a:pt x="76" y="84"/>
                      <a:pt x="76" y="84"/>
                    </a:cubicBezTo>
                    <a:cubicBezTo>
                      <a:pt x="76" y="56"/>
                      <a:pt x="76" y="56"/>
                      <a:pt x="76" y="56"/>
                    </a:cubicBezTo>
                    <a:cubicBezTo>
                      <a:pt x="76" y="34"/>
                      <a:pt x="58" y="16"/>
                      <a:pt x="36" y="16"/>
                    </a:cubicBezTo>
                    <a:cubicBezTo>
                      <a:pt x="28" y="16"/>
                      <a:pt x="28" y="16"/>
                      <a:pt x="28" y="16"/>
                    </a:cubicBezTo>
                    <a:cubicBezTo>
                      <a:pt x="28" y="0"/>
                      <a:pt x="28" y="0"/>
                      <a:pt x="28" y="0"/>
                    </a:cubicBezTo>
                    <a:cubicBezTo>
                      <a:pt x="0" y="26"/>
                      <a:pt x="0" y="26"/>
                      <a:pt x="0" y="26"/>
                    </a:cubicBezTo>
                    <a:cubicBezTo>
                      <a:pt x="28" y="52"/>
                      <a:pt x="28" y="52"/>
                      <a:pt x="28" y="52"/>
                    </a:cubicBezTo>
                    <a:lnTo>
                      <a:pt x="28"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639126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a:t>Lean – Fast Feedback</a:t>
            </a:r>
            <a:endParaRPr lang="en-GB" dirty="0"/>
          </a:p>
        </p:txBody>
      </p:sp>
      <p:sp>
        <p:nvSpPr>
          <p:cNvPr id="2" name="Text Placeholder 1"/>
          <p:cNvSpPr>
            <a:spLocks noGrp="1"/>
          </p:cNvSpPr>
          <p:nvPr>
            <p:ph type="body" sz="quarter" idx="10"/>
          </p:nvPr>
        </p:nvSpPr>
        <p:spPr/>
        <p:txBody>
          <a:bodyPr/>
          <a:lstStyle/>
          <a:p>
            <a:r>
              <a:rPr lang="en-GB"/>
              <a:t>Fastest Feedback...</a:t>
            </a:r>
            <a:endParaRPr lang="en-GB" dirty="0"/>
          </a:p>
        </p:txBody>
      </p:sp>
      <p:sp>
        <p:nvSpPr>
          <p:cNvPr id="13" name="Content Placeholder 2"/>
          <p:cNvSpPr>
            <a:spLocks noGrp="1"/>
          </p:cNvSpPr>
          <p:nvPr>
            <p:ph sz="quarter" idx="4294967295"/>
          </p:nvPr>
        </p:nvSpPr>
        <p:spPr>
          <a:xfrm>
            <a:off x="455613" y="1860980"/>
            <a:ext cx="3859213" cy="275112"/>
          </a:xfrm>
        </p:spPr>
        <p:txBody>
          <a:bodyPr tIns="0">
            <a:normAutofit/>
          </a:bodyPr>
          <a:lstStyle/>
          <a:p>
            <a:pPr marL="0" indent="0">
              <a:buNone/>
            </a:pPr>
            <a:r>
              <a:rPr lang="en-GB" sz="1800" dirty="0">
                <a:solidFill>
                  <a:schemeClr val="accent2"/>
                </a:solidFill>
              </a:rPr>
              <a:t>During Development</a:t>
            </a:r>
          </a:p>
          <a:p>
            <a:endParaRPr lang="en-GB" sz="1800" dirty="0">
              <a:solidFill>
                <a:schemeClr val="accent2"/>
              </a:solidFill>
            </a:endParaRPr>
          </a:p>
        </p:txBody>
      </p:sp>
      <p:sp>
        <p:nvSpPr>
          <p:cNvPr id="5" name="AutoShape 4" descr="data:image/jpeg;base64,/9j/4AAQSkZJRgABAQAAAQABAAD/2wCEAAkGBxQTEhUUEhQWFRUXGBgYGBgXFRYgHBsdHB0ZFxwcHR4ZHCghIB8lIBcaIjEhJSkrLi4uHiAzODMtOCktLisBCgoKDg0OGxAQGzQkICQsLCwvLDcsNDQ0LCwsLCwsLCwsLCwsLCwsLCwsLCwsLCwsLCwsLCwsLCwsLCwsLCwsLP/AABEIAKMBNgMBIgACEQEDEQH/xAAbAAACAgMBAAAAAAAAAAAAAAAFBgMEAAIHAf/EAEsQAAICAAQFAgMGAgYHBgQHAAECAxEABBIhBRMiMUEGUTJhcQcUI0KBkVKhFTNicrHBFiRDgpLR0qLC0+Hw8TSTo7JEU1RzdJSz/8QAGgEAAwEBAQEAAAAAAAAAAAAAAAECAwQFBv/EAC8RAAICAgECBAUDBAMAAAAAAAABAhEDIRIEMRNBUWEFcYGh8DKRsVLB0eEUIkL/2gAMAwEAAhEDEQA/ACYxsMeAY2Ax0HObrjcDGoGN8BSPRjYDFbN51IgNZI1EhQFZiaFmlQEmh8vbFKT1Ao+HL5yT+7liB/8AUZcK0Uot9kFwMbgYE5bjisRrhzMNsqAywkKSxCqNSlgLJA3rvguBhrfYGmu57WPRjxu2BcmbnDiPTGWb4SNVeSdW1gAAk1fys4UpqLo6MfTTnBzWkgvWNhiHLTagdtLA0ynup7/qD3B8j9QPc3mljFt5NADuTV/5d8WjneicDGYEHjLH4Y/3J/yGIv6cf+Bf+1hkWg5WMwAfj0nhE/Zv+eDvJk8lf/lt/wBeAZuMeEYE5ribxswPKYL4/FDfPupUfucFkNgH3AP7i8AHmMxtjysAGuNcbkYr5XNpJeg3Rq/f5j5YLSdFxjJptLSJKx5jesCM7xKXmtDl4kkdERnLy6Quq6FadzQB7jYjA2kCVhM48IwHOfzg+LJq3vonS/nQNkn2HnBDh2dSeMPHddiCKZSO6sPBH/teI5Jsbg0rJTjXEhXGtYZBpjw42Ix4RhCIzjQ4lIxoRgAjONCMSEY0IwCNDiNsSkYjYYQiI40OJGGNCMAGhxmPSMZhAEBjdcRZuNyh5RAfxYBB+RvtfvhPm9R5lSVNAjYgxrYPsRWxxaAeBiRRhHk9Q5gKpEqmwbAhA0nagSyAG/7N9sMHpPiEk6yc02UZeyqNiDt0geVOApFvhv4kkkw3APJT+6m7Ef3nJ+oVMEwuOaTZSXLNIjGdUVyInHM5bXVLY6Q1bn9b7YzL5iVg2iWW1aqaWTegD2V+++MVka7o7/8AiKW1LQ9epYQ2Vm1dgoY9/wAjK/j+7gjlWJRSe9U3zYdLH9wcc34o7uhB5oGnqVppWBIHemP0+n88Pvpecy5WJz3Itv7x6z/94xcJXP6GWbD4cF83/Yt5vJrIuliw82rFSP1H+HbArhcyQ5po5tasRoheSqkW7NMKGo9Iqvy+53YQmK/EuFpPGY5FDAmxd7EdjtuO5G29E4ucLfJd0LFmcYvHL9L+3uiPPZY2JE2kUVRNB17lG9he4PdTv2LAjeJ5KTM8uSKVEjAOzBtRO4YEgjTRobE7r3o7187xhskFjlcSB1bkl2XmoRtplH5lB/2g70R8xQyMuXWNVkkjLVZBIYi9689th+mM5ZUnpG+DofFtuVLyfqbf6K5SycxOpP8A/II/fmSN+1DE44bkVoR5qNFA+HnKR536ZFrv/LHn9IZUdqP0jP8AyxqeNwjsJP0Q4zeZ+iO2PwrH/V/BbTL5CgDmAxoWfvLb/PZ63+WK8mT4Y1VmEH0zLb9vdvHyrucQSceio0JLo1aGr8ecWOA8ayseWhjmT8RI1Vz93JBKirvTvdXfzw45r02vuY5/h0cdcU5ft/g3y3BsgWHLnBkvuM1bEWSFosQQAaojt++GkjCT/SGV1yEUA0jMLQjY1XcbfTDHwsPHCj7vGwLAeQpJKsvuCpU188Xiy8nRj1fRxwxjJPv5BLTjxhQs7AbknEkTKy6lII972/8ALCnx3jAktIz+GDuR+cj/ALvt79/bGmTKoKzn6fppZ58V9WecX4tzDoTZP5t/5fL9T7C1wIENQF7G/kPH86wP4Nw5pW27eSew/wCf08/IWQ2xZUJpCjbdfmSaaz8+jHNhjKcubPU6rJi6bF4EFtr8b9zCMLSZxY+JzK5VFbLowZ2VQSDGBuxAv4/+HDVoxzr1ZGzZ9tukxrEhPlh1n9mZ1/3TjoyypJr1PK6fGpy4v0HgZqM9pIyPlIh/wOFv1JnBlpI8zCQxd9EqhhUgot47ONJpvmLvyrHICxdfMBV3/dbH1xs8KIGtFANWdI/Lvse4/T2xlObaqqOrH00e6lft+M6Tl5lkRXQ2rAFT8j/gfBHg2MSGI+x/bAL7Ox/qh9hPKB9LVv8AFicIealkSV0LtSOykamvpYqfffbG0XcUzhyR4TcfRnVzEfY/tiNlxyyfNEsdDOq9wDKWIFXRICi7vbSO9Hths9AzNIcxqZiByiNTsQoPN8sT7d/lhmdjIRjQ4S87xbOZuZo8oGWPSCNJCsFb4HkY0VLDqC2NmGxO+Jic9kEM2YcZiEFQ6F2Z1s1qViPF9iSO3buJvzGHeM8UTLqrOrHU2kaQpN0T5I9sCh6xy3nmj6xj/Jjiv9oEiyZfLtGdSyPqQi7IK7UO99Xb3xJkfRKFQ07trbcqhUBSd6sg2f2/XGUnPlUTphjxKClPzLMfqjKt/ta/vI4/7tYtQ8Ugc0k0bHwA63+xN4WPUXpbkLzI2Lp2YNWpb7HYURe3YVt3wE4dlQ0sS7DVIgBPvqAxm8soumjZdJjnHlB6/PY6Uy4jIxcdd8RmPHTR5pVxmJzFjMKgCpjbwt4AeqeGtLGTyTrUWrAb0Pyn3B/kf1u16ozBaeLLCaRNe5WBCZHrxrLAL9N+4JvYYzJ5LlymSbMtJpBEcKPKIgV8O9srOLo6iTdk3QAbluiqOeIprsa/lhr9EOymUtsGCHU10TbAAe5OrZRufGCOUSOM82WUNMXZ3e0KrRJURoJSQarqsnbbvgpPn4kaNkUFWLKZnFsCLUq3NkEwIKkGwNwRv3C5BRoFkNmgR1CvHUba/BraP/cbw2FLIelVmzeYStGkowHegy9h9Cp/QjDZn+J5UC3VJmLN1RKimvBbVIGJrbyNvGArtEY+aBn1QkKxSZYkL9iPjQNXv9fnhM0jKrDEXo/Jwi55q79Jer96W7Pf2OLfp3LaAI0/qzZjO++noPcWLRY23/t/w4BZTJwcpA80lkW95hB89O2YLH2PV7++DXGs/CmUXRpBlIVCyyEGwNRXQWOnSdIIYBS3fwS6dlOdqjVfWGV30mRqNWqCj9LYWPN4sL6hjkikaFTqTQBzAFXU50rZDHYHc/IHCVEygVUajzSzf5sf8Ma+rJOUi5NtGzCWUKDuzAFFbp30qQaPlvkLylmaV2adNgeWaiL3D2aWU5rN/iOxDKrfpRYdgB4Sq7dhQJTNcbaiboDwKH7YEtL/AGh/PFfMZZ5RSsgANnU6r27fERY7/wAscnKUnVn0ceODG/DVv8/KOn8Hgys2UgkRVkPNy6yF92DGWIOhBJoEMaA2KkHe7LCOG5cf/h4P/lR/9OOJcOhzMLpJFJEGVkb+viKnSwcBgH6hYuvf2746gnq6AqC1qaFgNCQDW4B5m9e+O7HKP/o8DLg6hyupO/ZmvrmCJMoWjiiRg6bpGimjqFWoBxT+ztoZcvKJIomZJnUlo0JohSNyL76sVfVXHIp8u8UZOolCNTRAbMCf9ofF4F+h8wcq2YeUjlScutLITqW9/iqqc2bH5e97K4+LrtRcsWWPTU00+X8pHQcxwbKuCDBELFWqKpH0KgEYB5XiEnDXWGcmXJsajko3F507Xt/Z8CyuwKiYer8t7v8A/R/8XAr1b6igzGTmhiLCRghQkwgaldH3IkPhSP1xUpY+6aszjh6iuMoNr5PXui5xHPFJm5DgI7KdtJGkhTdbg3qsd9jhYzOZ5YJfdrZtKgDUVALUBsASCfkD9BgDlM2Yad6DUAdB1DYgjYEA7r2/T2qvmuJGSbXqIHULKtYDAL/D7XsPN++OTJLmz0unXgR93r/f0Q6cN+0bkxqv3VGAA1FJmB1HveqMgtQur7UPkC+X+0rJuRrSaOjfwqw7Mv5Tfn2xzSDQEKtXiiHXbfewe/t4rHkcaGjuffSPb9f5nFRzTRlPpITd+b9zt2RzRzEYmgkiMTEgOVkBFGqKtW/jc18jha4tw6STMQvCokSJwGogGxJJzNpNNknWb7E2fOCvorPRQcMgemCl5NVhm6gzAnYUtlVIB7We9XiCBVCsMpFIF5jssrQao2ZiNRbVJqfa6UEEHxtjo3OKZ5yn4OR17ouxZNXu4twQCvTYNXvpJ8V584rZ/gsLpNGqDmLGxKDQXXUpKkqDq38bb+MD3lnj1scxljEdKswyatddOrTztW521G9ye2Cknped5YphPl9cNlayuYqmpqI+80R7ACgWba8aeIyHK/IFekspLBFJFKeW+sSBWK1Ui97J0/FE47+3uMLPHOBTzzytljDIOYQxE8YBYhSaOoWCSd/njqIgzO3N5ch1Eao0KBVo700rkmwBsRs3bbGVLzTqKFOhVAcllKltUgPLNkqV6O1r33JxKVJImb5ycvU4H92mI2oWAfjbzuNjg76P4oIUnjaQmTMBI4woLCyHUWe43kHYHDHm/TkOqxmWlLOxqKNdgWJF62Hggbex7YXf9FyzyIk0avGxASWURSXuQNDqKPaiGK/PxhXRI5cPlZSEV0R5XZ6IILsdRu6o9K0N9wm3bGvqfhucmy7RoFkJKmiALANkEtsR8sVsk/ETnNDLpXn63JjdQwGlXETtH2AdjVKDqc9Wo3fzXApYIZ5J8y7uZiyNz2j1qQqhSqgKrBVOw2sd6oB3rYgHw303mhDkxIh/1eZyyWL06wylbOkjY+R4w6JlKA6T47n+W1j+eFA8SlKIomK6BqFubJFkWxYm7vpJ0mx28HOJ8Lil/wBYGeeOFiFkCu5Go7lVOvovbpKkdq8DCTiv07+pbbaSZZ4nwvmRsnUupSL77nbcGu1g7X2P6rWU9LNF1u8IZSGVSxrUDa2zV5A8D54gfLsjNys+pXfT+JmVY+11Hp/nWLQVcyipPmIRMo/CZpN2B3ZJAR8rDizsbvzEqk+2/mawzThFxTpM0/pfNAkGIkgkEcmTb5WP8f1s4kynqQ6qlQafdLsfOixsf+t8ecYyWbUpzlQMuyyK0YY17tqDEj5ix++CHBsiJY3aaOG1N8z8ElvJ19LAX/GdzfncmI83Kk39TJ8aCeXdJBqjYMO1g+fY+QfkcZizw/Iqq2iKmrekcsn+7YAr5hRj3HYo62YsCep4c6M80uXjtUVQrGVQopVYkguNrBu+4vCLx31cJZtOTjVI1UAc5EmYsx1NRmDFQGZqANbE+cOX2y+pyq/cYSbYBpiDvpO6x/72zH5afBOFH07weQpJNlouYYELpaWzupS20b2RzAQpugFveweetm7laWg/kOBZuGCVsxCc07BOXFl6DIGJLa+UoZbDCq8DwAMQJm+IFGjmyWZ2NoI8otKdJALcyNiSLG9naxW+FOTjmZbaSXM6tgqiSUb/ADBJskmzVWScNHpyeTLJJmOIwStDIVCKzFZWe92QO4YKqarBNElPqAkI+neG5uTMGWfIhYkibSkuiNS50hTuF1fmPVt8wawwZ/iN8uHk8nUxSOOKY0WJJr8ACgadrYhSBY9zUzeVyefbLZmAxiDLk8xFA5zOTHy0IPVqLKqgm/jJB3JwS9PxGec5lxfJ1wxFdH4krlfvUy8ygRq/DXv0gV2wrHRU/oWcdTZXli92bOSihqvuhN7bdx7/ACxFxfJmR4hmJI1kVNCDnt26iWIcaie9mz8I9sGYsn94VpcwA4DPJIJB/VlQnLiCFSNZQDWQLDFgALrHJuKZtpjmc1JqUysUXbdVbZlUdxpjKxXvtJ9cPuLsFctxjIBuvMcwewTMC/ppiBqrPxA/Tvgdx/iMM87yqz9bE6hGCHHhgGkDCxWx3HbC1nJtEkb5dHjKIq6tJBLEEMaN79RX51dC8E/SfCmkKqytpD2w0vstXRsVvpr9cZThypI7ejy8JO/T+Ccxdv60WLBaJVse4uXt88ePEPEhJu+kKD//AKf54P8AqKLnBh2HvXwnwa812I9jjnryOhKslMpo7+RhZencHr8+50w+IQlGpr8/YPyTgncte3+zUfyD/wA/ONeevu3/AAj/AK8CYM1rIBYiu9gbD3wQOT/t/wAhjJw9Wb4+o52scdL5f5JfvC/2v2H/AFYIZCNXj1O+kAFYx5ZjZb6VqWvfb2wJ+6f2j+w/5YvZBFAQSSUqsdips3XldgLG5ONcCSkYdbLI8duNU7K8kgU0b/5j3xr94Hsf3xJxGEEiyR37AfqDt4P+OKgyw/ib9h/yxnPGoyqzbD1GTJBSo9zU4KEV7efmPlixwHN6VZSfIIs+4r/ujFPMZYBbBY/I1Xf6Y2ghKR8wFW1tpCA9QAF6j4q9vf8AznjrRos0oTUpLf7/AMDCuZU/lB/QV/PHqpG/+yjcjwEQn9gCcM3C+I5TKRoZIw0gjDnTyzovak5jC5Pciyd/AoAh6pnhl1Z3l5zLNsA8EIZTditI6Hqxdle/1Gi6dpXYsnxaKlx43+fJnnD+LrAwaL8NlP5QR8jYqj9CMMeX9atOHR3jWo3YGSNSGIFKuzLub2Hmq22IQ85nBM7zaHjRpGCgtqOkVtqPcgEb35wU9K8MGY+8rpJKwGVSBbAo8dhdx1MpYDcb1iYOSlxF1M8eXC5qK7adbHb07xKXMxtpyjgqgJMsSBZHBBUI0kumj8QCppujqFgmT+mWOUbNq+ccszLCgfL25oaiVWIhArKw3s9O3xVgJwDj8M0uW+95kQnKLpAZqiliYaDq3I1hQK8HY3tgtwPiC5Xm5LMLIWEheFkjdkeGUizqAIVV6XskVsD2OOs8E84X6lAy8csk+Zd3Wyor4wArhCX0rR/sjv8AO8S5TjGcXVrjkMZ0yiWM5Z6jY6uYVDiQqTq2G5o9qxQPplpRmZIlOlgssB3BLRkhwFJ2WUOWUbXpU9thP6P9ShEEEsujUy8kldQ6j1ow0mge4JI7t8hjNzcZUzsjgjkwc4d13Ra49x8RpHcSypKD+OAFLUenqXcfAWJNdLA/PGnDvTMM5aSZWZ2fUS4kfprYa4Z6lW0qzsBVgWMacT4MFlmyRJ5EyiXLuD8GpgoC1/BIUArxIvhAMLfBXKjS6TRGNmhkliltTvy5DJFI+koEFF1Q/COxG10clhbivH8rlZjGbJDi9KuhCncOrx6hIKIrcEisFeJ5INA0heXMRPpuNjYBBBBDRjoo0dQaqOxprND1Z6UDZQaFUz5RAy/hACSA2d1LOGZTqvfuLAAZbGfZL6oMbnLSE1VpZGwB3As91ssPcah3CDDEGV9NwOxILRpWxEqUdzRAcMaKgN8Zomt96m+5wZBneV2bLEGOTX1AtfQrwpAdj3V9W4+u+2c0ZibMtDm425THWoJ6Te9WOqiwFixeDCwrJGBy+dUYBVlDCRQqloyG2GoUyEgAMdj1MMDhBbiNSb0xef0ajAMrAFmsKuYGgI1EFWbLEnuAAR/vYX/tB9MJBGhikJNkkyGOq7V8Io3R7nbVdaRZz7nluf8AcZkilaROblJpY0PSTzOUGazvZO9gEtsbCYzP5vh2l4jyURhUkWXy7F2kFlZEaNSpqwQdRrcWcJRQm2K0mU40IzCWDrGqnTqyznTuUo7sRtQN+KvFz01m4M3cVvDmV1UjgESAXsvw6XG9rv5odwC3pfirZSRcpmSAGC/dZ2UgNGd1ie9wOrpv4Da7eV37QeCFZvvuXJDGQrJFYEkciHSHUA2VbSDYujv52bSJpM6P6dyhSMqWJGrYFSCuwsEHxe4I734NjHmIvRPHvvcFuNMyUsqkVuR0vVbagDt4IYdgMZjeNVoh6F77Q/TCLmWmMxJlKs0aqRp20AljOoAbQeyHsfGDnBcjGOEhIpWXmGRi3MqRSrjUNQKgqCFWyR0n51jf1n6Wyc2ZaXM5mVWcKAimEAAAKACyltyCao7k4Hf0xwzJxjKyHmaHMg58Qdwx8gMi6dqohB72bvHKuTl7HU1jUNfq/sKWY9K5tGZpRJKhLLFKkcMvNAJB6XnVlO3be96sbkvl+BxZMR5tcwiSRnSIZYAmuTSel15wYAB1YjcEMtHuMEZfXuTZRoj1VYAMC2BZOwNbEkn4h3PfFX/STKZ4LlDw88xqSORWy/MDMy/CREdA/MxrZQxN1i3ZjobMtNLPlVzHL5jsF1LDYXujK6fiMRS9Wxog9XgY5pnPWkzURDGVApCyxNsQBRWMoD5I6diTtjp3FuG5iHJzQ5aXMyusJRFk+7m00hDoMUQctVhdVGxvtuOH8WykkAQT5aaK70ho61VV9/Atf3wRS7scm/IbovXU8yAEZYqrMVWTLmgxJLE79ySTZrud+5wJ49xLMcVzeWjmkUOzuinQAqg6SdlJY3prc+BWAQ4in3chEkjlWTq6m/ERhtpAWlKaR3Ju/wBqrPrYHQQougw33sd9yRv5w6T7C2u53VMjno2HLy+RYjs6ZKYkHuOuTMhrxW9ecamjjgM2XdAxIZrUDXpulGsnsHNGth3NY4/EYxXMFKPAoV2BolSAd/b9u+Nc3m4w4ZL7bMxBJHbsB2u9v/ciXF9wu0NvM7ODat/6H/r3xZ4blssVfnZbnNq6W1hRp0jY7GyPeu1YBcGzYZarpJK+aDUCRfsQQfleD3DkYIO29nf59vHtWOmKU1sm6Ml4PlmO+VjVfNSSaq+qt/lgXm1ySpqXL2bog5rMGrogEhxWxBJrt4GDWaLBHa+yk7fTADiMiIa0kBT+WhZA02aG/b64nJCK8i4za8zWOTJkE/cgSK2XPzb977WBVDud72ujWk75YqRFk+W5Bp/vcj15+FqB7djf6Y8k4wTssb/Xln/Nv8sS5SeU7tExXvblEFDvdvvt4G+MeMSnNtU2UspOgP4nYdtiTfYVQPix+2Cy5+GupZCP7UUhH7EUcB+H5qIyMS1USAFujv3BW+n23waizkK77/s/+eNYPXcxLaZXIozLJw22jOliJGHUNjY0kDfxe2IuOcmVEWLLPDpJJ+JrBFV8Ar64o57M3IWijLM4BL9WqiNtwQQO5HzJPnFSHjbJYN999XNP8yxrGbjF6ZvDJKLUovZY4svPm1hDGKoKA2kCybJYCzZ+V0NhglwPKB50ikoxyMIz32DEAH9DX8/fAXNccDAAWhvupAP0tgRW/wDIYNcKWZpENDUCmlQbYtYIs9u43r54baIHg+hMvIsUKZhFWK6SNQTvRP5trq73J3wEyvquHIZ2XKLCqQqyR83S4YPXxSfEzrZAWq2384aczFBDmXrWDIpaQrGzllpwFVY11mlDUQDXnfHNPtXRFmRotXOkAZn0MFfQSv5xesGPsNq73tjNxV35lvLJx43pBH1tneHpl0MWXiExkTU/3VNLEhmk+Ms2mwCAerxZ3wZyfrnLNkFzBhV5L+7SxxagqAhgnSxLaGUbAK1UR4vHHeJcSZ0WNtIAN1TAg77dTHbv2wR9EhmlkiVFlDxMSjR8wEp1LsCCPPYj9dhhX6EfM63wX1CdAjaI8lQw5xCyXopWZtGY1Df3G3kYFeqOJ/dJIpYIow7mVH0wuJCR0AiRuk6iCLXceA1bq+VznERGsaqEgsLS5V0UdWo91sEk/ERXi8FOKenZ+cXWPLtGpJ5kojkLKpLczWArfBVKBdLQBrYork1pCpnsxJz0YiZU0kN94ZgQV1SEqZCBsKoCr7AWRZTgvqmSI3HJzI+7RShmjYbWdLDY7/EtH6499W8NyvMEOXiiiaSPmxyGSWnFyAqQ8Y0n8M7kgXWFvKzhVCN0sGAugd91NntQ3F3VYaIZ2/0NxJppWkcoiFQIdIQHsocaTqqtASgVB0A6exIH7Vsmcpl4TlCETWwZAZKW1MgoFyoA5bUAorasKEfq0ZfJSZONn1yTLMsgJUrQjAUCNmo3FudVUe3tv6n40Mxksok2ZfnPHKZGdG0sA40gt33MCjUAd7PnC0Mi+yWVjnJY+W0qTQtHIFZV0jUrByzEVWn696BOOr5XieSys3J5wEx0JpJct3KoOiAX7DuarxvhA9JeoYsnBqkjSaZ70yZcRRnTQIViYgbDA71Ve+BXr/Mqc0MzrW8xCkwpWDIrKFVXP5tJjoVuNPzwIGxwznH1Eqh4cuWy0sgjLGS1IZl2twa8ix200BQw4cM40k0UczSQoz6yLO3QaaiX8BVs71gB6b4nLmsn9+nE6yRCQqcu7/iooJLRxyMVLEhlIYG6oVYGIsl6oXNxyS5WUyGNluHMQIa1agGuJzWoagSAa8gXeKv2CvMP8U4dFm6SeF3G9FhHQB2saW1aT779r7Y5/mPQ8UTlHfMSKJAoWJAxCMAys6670DVo2H5SaAOHP0/xN8w3LkAhZFBUQqAu1LQ5i6lADCqG/VTCt1T1DMnKkOT56z80B8wyzEPGNY633Fg7UQDYPa7wCGz0n6ejysbLEVpna6UgnSzKLJNmgP8AH3xmKH2b57NSrOc1NHMAUVOXyOkgMXvlKKu12O4o9sZjSL0Q+488UZ2/DjLJfdxqG3srBGFn2BB2O4rC/nfS0UkpkkgaRgNIMg1XRvs0JHk9Qo7DFn1X6WfPSJrn5cMYtVVSTzLYF71D8pCj26vfCdx70sMtHKyZriI0bc3mwLBfkdc0ZNbj4huK3o4xVGrD7ejcnKzHlqXGzqMxMCljbpUUp7bEdv2wS4HwQ5UO8aJDtRIjbfSbPePWQ2xvUathXSuE7hnAMwU5sQlZZQH1w1HzLFgkpxBbO53ON8j6TzmZzM8mbV8pFpVlYSs26qFPSmZJGy2SSew7YT2CQ/8AGsvm3i/1SSKKVmtzIpNLRAUUGojbup89scw9RcAzmZkBfMLmSi6LWKQaaPUKWMDuTvsTQ2wz8P8As7yfKXmPNm2ckiRpZlsHYAKr1+p74avT/EFn1tE4Mcf4ICE6dSnqoWfhGhQf73cEYE2tobSZxif0NmFW3bRvpOoGhtq+K/i+E6SB73izwn0Nlz8WdeS/EMCsR/27J+ZF4N8W9TxZnMSQsIo4oJaQMqFnkjLRGQswOnSEFBdLVXVYrFfiIyzatbxMP7c8jMTvsEF+Vo9QruC212lJ7sj/AKoizP2cI1AffWBskNlkC/vr74jm+yigpiZ+pLqQBSrWbQ7MBW297k4u/Z7xCCfMz5AxRy5eRDJ1RRg/hshCtpA1LZJGqyKG/fHUc2fiZ3KhdRCrpBIXYkkj3PihuMS7T2Vpo5zmPQ/Lypy0PMbrMgkoatRoXQ2rSAte3zwqZ3J8RjB/1bMADa1gJ+m4B2+eOx6YZQNpCRZAkSxtv+YHbbuCPrihmIUYm0SrO2he37b41TflonicThE7MWYzOw/KgdiL7Uo/N7E0B9dxZjy2euxkZRGPdDf1JahjpnqYBMu3LpGYhVKhVNkhjR2olVYdxteEN+GWbIY/XSf8DjDLlcHXc9Lo/hz6iDnyrddv9msOWnYDVEyEtpCsGtjV7aA19jtd7HFgcDzQYFcvMxBB6UYV5B6wuwIw5fZdkdP3g2yhTCwHgmpwbBHaj/6OGv1iR91kuwQpZWDEaGXdT0nV39r8g7HFQyOSRy9Rg8HI4XdHMvUfojMZic5qPLCHVqJUOGLsSep7AEZIPYatq7G8D/TvoTNSSN945ZRDpZYnUkNsdL99OxG2x3x05jIOKGnvmZElFINKyy96ve9Qs99voAC9GvM6TTRx8idZp9MMjf18bMZyrAAsCGd9LKDRJ2IJGDl7GPGxd9WcDzK5klIJpY3qgoUqGIBYDUw32+EDsB7Yqpw7OdvuGb/4U/68OfrzJZrVHmlyz5h4Z4xDFEW6FH4jSk6N2cqiGrAA23vBPJ8XWRswFzkbhYVc8uaJirKFWQ6QGZB017Wx81T8R+Q6ObZnhGdYFTw/MkEUbEfY7fx4cfSXApIuuRSrnwdyt99/fE3EEg4jl8o8qyOVamCPOGWRdBY1F3Om2DEbEruLOI/tA9VTZXI5d4iiNOyqJBbaV5Qc1r/MW2s3sPc2Gp7E0MOfWUaSgcqQwbloSQdq+FSwB+Xt88Ln2oZCSbhjltWqIrMA3caOl/8AsFj+u+AEfGYJV1DMWbG00r66OkX12LFm9LAbbAjttxD1f92AbL5jXRBMbu0iMtWQxft4opoPfY+KaZPJHnoz05xOTJkJOuXSQwSRsTrOnS2rp3osCh07WR9cWeLF5RyQk65zJRSB5o40VZSQgYivBZUYXpOnVVNWLXoz0ZBzJpmj1K/InhBZhQYc4C1O5DNpJN9vmcVOCnKx5/LywTq0E8kiJqbS7NpdXRhygXAcoAztvrA3O5zKoX+HR8QzUhgzBzLqwbSWiDFS16SzyxWiXqbYk0Dp3N4bn9C5bK5iPMpFM51lyyljpJdK6Q+40yO23YIa3IwwQ8JSPPGZeqR0CsBR0EAVtq/DV0Q1dD6E76xZdHz5cTtG6RuhysUhAZGB0zPGNLKxuh0k3y9+xwMEKk/pmSSFHy8MUcsM9qM0s3SjKbW7e6cDsatCQaYEh+KfZUNZ5U6IpYnSWUhATdA2CQL2/wA8dVgySaRLqaQcpaZmUo4svdstBmqmageq++4FQ57MMdU+ZOXUDbSIW13192V7oMgDD4rXpB3YT0DQl8E4emRMmXzcUmWhklUxZppopHd0ZTGqKkR0ghdXb3F7jDXJkknzAy2bykUyxRlhPLRB3RdK1bWfiJ7UB5N4peo9eRZJefNJI7SW2Yk1Rqq2bEaCNLorV7Dx2vG/p/izZ15EGmOWIhi6xMNa9SaSRINherY7nSdqNtXWwdXo45xjOxtKDyocs0YKFIjKACCb2LMQbJFX+mHviHodf6M/H0R5wKZFJduldWopQ7gjV3BIZj5vDzmOEZa3ZIwsqFTqk0mjt122skedt9x2u8J/rZmgzhlVzUoAvSxCEKFoixagqGG/n5E4aol6LP2e8bhi4a6tPzJYAxZQzLpDsVjUFx2sgat9JPyFmeGcMzMc07cxUaRG2UgJFZ3ddWp209wCqrfmtsV/S3COHnKtyDRmXTK8ZkUkq+mwupgtMfBNA3dG8FJ0zChkSRXtGBBUoDQYN8MTDmd6vY2NjvZXqBPFIixrHFOtU7MWmt208syMpqtlZmJUKoYp2BIwCHFI+XHmvvDRRlVIflysNTNo0E99V/LdTZAsAWvTuc0ITFl8wI2csyDltp20LQLo41FA+6mrIGxFe5TKhZ5pgkgEyqJEdRyl0E01BO57die+/c4HGw5B7I9jUgkUm1+Xut2dr3AO4vzjMa5JWDfiEFwoBKClIJNd97FHYkgXt3OPMaJGbLPqLjf3aNm5cznQzDlx6u1CqvvvftQ3Iwo8A4LHIBNw+owZFle85HIzEizqPJmZbB3GpbwW47mZI8y0sjzQZdYQOesuVrWzD8MRyRliWNb33CjtitwjMCXmyZeUuBVyCXKIXkpjUojgBHZNzd6jttvgbjFnM88ZQT5nLwcxwkY0G2J/Kpkkon/d9sKPGOM8Sy880WXy82ZQ7h5oi2q1QEKEMYVRTjTRBoG+rak/AfvsUWdeCabM6VdVMkpi1A1QBRBpoA7MAT5I3LPBnOKGNdUMQkOrVazbb9Oy6hddxf8A5DTSsE7YueuPU2bhymTOtMtLIGEqI0QYEadNFiaUA9WncEjerGC32aZ6X7s/3iVSzSF0BlgZqIF3yz5Nnez88BcpxHMTq8WezKSy8wqseXjk2CspawkQb44hudqOxN0SEPBYswzR/h8wCyskUiSAHWNQVwrEdbG6q419zTomzn3rv0JnFzU00ELSxyu8gMZthrJYggb7EmqB2GF/K+jeIymhlZ/9+wP+0RjtHBVjyX3iCCJY5OYhaSNg6tvqK07dLKGK6T2DKbY3gbnvV3EUzh5GXkzOXCKAvLpS2kFiWSIsHDahp1UNsOvYAH6V4Q/B5UkzEOYnmkUqEy0WpY1JUHUWK2xOnb2+u/WBn4woR13qiGaHz3u5PPf545pm/XiW/NyksczWWVnVSNghK64TY0gUa/KLogHEo+0DMy5TMGBM1HNGEEa6cuwosQzUMuvSoXxfxDxhOxqh8ijy63yUhhNfFca35A6L7kCzvteBc80i/CsbfSc/T8sZOBHBftFDQBsz97SUKxdEhi7rWnTqiX4xZAvaqvDBm+KmMq2vMTRnqOkxgoCNrATffvutXW5wRk12G6F/jcc+YQRwiGSZH1vDDPqZVCsoLcxIqYmQACv1OFTL5bOOSFykzaSAxAjOm/fTIcOv9IZdWkny8Mxmb43dlXV/eMYJI2G2113xXyfGHW+VloRbaiFeXc+9Due2/wDzxE8XN2zrwfEMuCHCFV8iP0FxVY45nfMZdEFNLcqWgIVUD7ELZZ6AN3Q84v8Arv15lIssyc1JGmQaRGxbpexrBC6a6W89x+mKnDs8FMq/cYo1ksyFUenY7jXqTe7u96vthgXi8NIqo2lRRXlRqAK2C/h+/tp/yxUYcaObLmeWTk+7F71PEMy6zQlmSTJmNiGewS6TABV27IQRdGwDeBEHBJII5AscKFk0GWNWSRypfdizEANyWJr+Ne9bFsxx9UOkZYUNlDTzyE/Stz/M4zh/EOZJHy8oiU3UQsh6Ts27HbpLDt52xaizO0JOQ9R/0ZJIHick8xQFZdDgWhsxmiQT3APYH2BbvSnHJMwJJogqhhIQrFiiju16Tq1ajt/CLNteKec4Jk5OIF2g05eNWilDv0C1dxJqZv60sUpLJ001XYW76KyDZHITxSHSP/iTexj1woxja9m06NLHbztviX3GR8O4jFnUHCpsu6lFZpg02khlNqOgEsCzDuQOxs1eOd8azmeZKnXW70DqJZiTto0nz4Ar2847RlZk+6zZxZUdW5sivpCqFBYKpbTqAFAWbO2EzPeoOHjNrmecWKx06Rx78xhSyK70pZbYWSV7bXhSimFtCBm/QedSWSJIxK8ekuIpASoYWpIJB3o+PH0xd4N9mmemcCSLkpYtnYE150gXv9aGGrI+sJV4imZkWaLK5hljRWV+WyEImtCRRZWCsSLG5HzPQ+GZ6dspcZXMZiNmRtf4dlX+FtulghAJo9XuNy1Qgbmcs8ckEkMyQxBBl5HYxUEXqAGuxqC6iL8gXYJB0zIyySMjRxNNCTm8uGjGoRyMsjutjp0ScwkewB8baccgXMwy5GSORJGUTO4Q8kSARnok2vqJAXvSNdbEiMtw1plyGYjA5XI+6Zn4S0cYVo5LduwUhl2ojc73htPuA0SVFn43jgjC5uNgZwVDa6L0RVkkKvnwT+U4FcO9NzIBLm5IJJAVSeRlUFlWWJgOYAhukIo9wwXq74ERnJyZRYI54DNlp2eFEeK5KfUSiiVFbmd6utq8XhuyhMWaaQkpDmY1koogCSAb6nEhJY2bCggkk2e+FQyrwhMpNDrgVRFHMNFJ0joRXj6rDDcgEbWV04XPUfCszmIVT7sgjhMqaZJHCDXTJIugjUVWQKD2Py3GGdmAkaFY6jlkJLREgdVMGOiidQaOzqF9XgUdMrw8QyvO7SnWyBVuxCdKfh6QTZBTVqA7NtYO7pCObfadncypyWWnckCHmMxN6naR1bUy3YVVQULrc0dsL/pXisyTcpGqLMFIJUKqVKu2ijYvYSHcEH96x0/1Z6bEy6AHLKbRnJYA2dQBJsLtuTQ3BBNCqnoP05ySJXjVpNwrKwKr/FppiCf7R3HisPhsVhH0jwmXIsweZJdR0IAzFUK/EN607EUAKoE1sCBv2h5h5GhyghZ2kRZDpHXqD/CtOulaViSQaBG2GeR5Zg8LtEJFthp5nSO8bUwAbuAwBresIXqeRs+IoY3VM/A2h0dzGzjSW6SAFLDTfgDevADrQDTwnhcOWBhQSZiRaZ9KuRR5gXupjFg6WBI23obDBRTGZGjVOuKq+INpFaXUmPqoFB0k+QLoAjYvvKZCKSZQ2bTu3cGnobgFWIVUJB2LqLo4XYvWOaOZg0w6YSVSbXF31MqhgwU18VAWb898FeohskzsJckgqxB0MuoOCTbAl9KiyVIF0bqukXrmWljheaxNKFW49IINNag8sIW0hydwb71jmHrj11I2ZYZfVAYndDTRsrlSUDUYwRYHwkkfuSb/AAr7QkzCR5WXLsskpWN5IHWOydtYVVFG9JIutj4oYXJdh8WdayRBGrUWLUTZ+Xt2Wu1D9d98e41y7bUSTWxO/cbdz3/njMbJGbL+cyyyLpddQsEfIg2CPIIPYjfCvxv0CJy8rTLzOrltJGLTpAS3ViXKkEhnsizQ8Yl9UzPFJFmA50RXabaW/MwYEgE0oZSexU/qYyXF8tNRjzGXm2BC60DC9vhZhR+RF4zfuWhL4PwXikSLDHn00oNK08hUbE0Do8AfQWBe9YJrwvi10c6nf+Of6+ww1wyq8h0mMaVoAOpI3trF6t6XuPAxtroWfb5/88Kh0Lfp7JjJjSCNbyaGYZWUs7MS2outnQTZ1Gh71i/nc3zFbSXEiooDLlJ9YElPpVjpokAagGtfNVhez/2j5c/CuYDLswEU1g/MB1B899vngPn/ALQncERJme5AItO/n87HYXVDc1g0AT9S8PzGXbnwq0+tFDhYySWAoOygiye5a+93fir6V41nMuwfMCWQyrTwlIkCsBYfUqihQI372BZoYXc36qzzhVVMw7DcUHvvdiktu3646pwcf6tl2zIqSCNHdmdtpOWBI7b0TZayb98DdoSEv1XmVz3EMjCUI6dcinqoMxYqa2PRAb27SDBdePTqwMeVzSIq6UQ5OXSo27gVvsPIHcYF+hpDnOJZvNkNp+FL7hTSr9CFiBPzfDqmTGWiYRmRwA50s1k3pujWx6Nvq3vgoaF/+kGklVny+bkiAW424exDMEKli1/xEsLB9sWH4zCov7lnlVQfigkKgCru22FD3A/xwT/0ggLMQziVmJ0vl2Ki6ABCqaYX8dWdrvYCzlszzI3kLFEY7Epp7ELYU3sxGws2CPJxJQLj9UpqqSGeICrabLMoFmruSXf3232ONpPVM1XHCrCz3mA23H8BrtiKTRN0SLLOqmy8mWBFnXWmoAH03psVQO+4OEn03wji+XI+6Tu0euys0Z5RQnpZDKbax3C6a/i3BwkBLxH1nm1kIcRg2T0w5hhV7DUjaTQodh27YZvSfqDNSxuTElro0kI6sQxay2s2AlXV3R+WDmUzObDEZiGHSF2ZHYPq9tB1iv8Af/fHD44s82Y0yZaUSMzSkXKDuwDvo5lEaiLoAYqhHR/UPqWWcvCrGExSOr2wUSLbKDb0tbXWq9+2BnDJ545kjaQ6pKMccjK4cCya0lgB0kHtY7HbZ/lhMy9ZRh88uf8Ax8LcnoKMZuLNJStEQQojbSSCSO+ZPYm/0w69hFkZSWfMSaYkjEdostodQBI1LGASvgbsNtiCAMBM0skuVmijzxmMqjdYACFJUOvLHWNSybk0RV9jsxzZCZln5Mtu/MjYMtICRuP61tIGr8g3IBOojCVwPOTT8QCynSdU5flNMOxcfBziinpHbcAJfzlumikrQd9Hwynh2TUMWiAJdF0qzxsrHSNRo1I27WAQANrIIrjOS4hG0ecybc6EDUqxNK9A218ucsQSrbgdQ8VezD6F4xEeFxygaVBKaDpvXr0KoOy7llomgL+WPfVOZhysEEuZcqY3ULoG77awg1dhaD4iOm/Jot13Ec347xDMcVly0McEcbRcwKqllFkAsTq3WuWRW5+eOp8P4hJk8hzM+BzQW5rRKluzOwU9IVS2nTZ/sk3eOL8R43HJJmJo3WNn5lLbH+sXltTUN6dvA84aJPV0U/Cfu5Lc/LLG7AAVIqOYgQb7gMrH6Ei/BqxbOk8BmfMRRTiYmNwSUPfYlGU9VagVI+uA/COEzFc3lpAVikLVsCCXJdiB4XfdTY7e5sd9kvHRJlXiAH4crVqJumAfsAR8Rbz5wT9d51o8u0iUrB43LK5oiOmKsOm7Rvc6gACKABapIDnvG2EEhy0kGWLLS81FnDEdidJk0k17fuD26dkTHPHCy80gxqFmQtqK6dI1abo2L9738nCD6tKTxvmAxjcMkjIHOllYbsAy6gw6WNBfNqD2m9HcdZYGADu0UighZSvMjkISPqCMfw3FbVWsEnvaA6JAgErLbsqpaqVBFMdVJS2dJBAXv1UBQGFjhfDZWzpmSXXE7yFoW5oj5bnUAoZWUns22myAb2N68J9RFWXVRqlGokAJIWaMhTICRZC6uWp0qPAGNODcZlizssUjFhMdcYdjsDrcaRXSB1obv+qHYYOKY1JoPcaYSKcsp5YbRo5bFmIJFNpA/qyLBonya23S+P5J4ABqSORGEiyJLK2ujS/2VNkgCl1UQDdgPHEMmkwUuKoNWkLuGIsdQNAkCiNwexxyD7SBL94MsigMpUIwvZeoqeoncm2JNnUW9iTM4K+Q1LyGbhf2mzqgWWDXpNseYdWnzQKHquxTNfYfPFn7RuEvOqTxhyUVizKm8ikCmuKIW9BVG9BR8ycc1OZthIBQO+1i7qwCRRrcWB3x0z0P6gMmW5ZjjZYjyw8pWwHD6C1kkgEKhr8rdwFN3GuxLDHpfjsT5dHCKhcMWVUAJcEqx6AN2YbABmJJ2OL0ubjWJ2kkDhUa7cEEBdWlgfhsD4rHvtYtQ4hmgJrWFYR8LIoFKQKJCgL1De1ujZJsYs/6SGSNooo2a7ZleHpq7Y2HJF2N/BLEVti/IkF+qOEZaEc5oBmFZmVreQNqP4itag7uhDVW5fxXUvwcWykLq65AI6kMpMstgjcHqSsOeYzqzZc6UTQojSaI3S6D+GxDE/h10NYJWlbcptnDeA8OZVD5cq5oHUprVdaFbcMTRoLYII81jCWFSd392axytKqGz09xdM1Ak0bA2AGAa9D0CyH5gn9RR7HGY84XwuHLgiFFQNV0BvWwuh88ZjrV1swZJ6hz5XlocuJonapmdowkagr1NzDR7kj+77kVzfivDi2b15Z45oLfaPKhkj7Up0sQ5o9yR2vbBb7TIp5Wh5ULyhdXSD0hvD+2qrFke1VvcXpThWYXL5jTyoZpU0KQ1MDvWph5tSAQBW9bknGMlbopa2Uctw/OLNauUAutHD1B3BXb835ybsna9yAMNPp983oIlzksbvLK4Q5ON2pnZhWpj4N6Rst1hM4H6QfMusjNCg1A8xWlaRqPKI6gKbUp32337Vh99TZqGORczL1Nl6CDSnVJIQUTVuR2JOxqifFFKK7jbZNLkZpO+akJ7WeGZe69rK3/AD2wxyaVBKxrfhQgBPsNht9a2xz/ADGZnzKK8k7IHUuI4+YEVaBUFYyHlYgg7soG/fS2kJBwYySFRBVFgW1RPTKA+lgtPbfCCrEhj5o4qkhWxl9RtxBs2RlGlQArptV5WnQAbDHSxuzuLB+gwLzfpDi2YNT58V30n4T/ALiDRt8r8YpQcelyWYSNZWaIuiOhdioJYo2iydOnpbuf4SWoMemPHJ2Iv6lD/jhUMUPS3ofM5OUSHNKyAqSgSQXpIbam29jsbFj6b+oznIoM6Y2eRpgCFuZuXG7so5auSuvTzAVWqGg12toXIxbCSOLv5SPcszAA0N9h2838sQcUyWXrV0R7MSw0BKUUT2KiruxW43wmikZ6Qzs8uXhXNRaXVAWLUdRBMYvx2Gr9j9CSmyKutQNUdOm+1HYEf88BoOSpNRxvua0wZiQ0aPURE573W9URi42aRQWMaoB3P3PM7fX8EYQBLMBSxZmA6QANSj+O+486l/4R+vkWZRT0yIST5ljBO1jYDfc1X6/LFGLPatJQBlIO/wB2zC/SiwA98WIp3YGogteWJ/etPb9ffBQG3DFMaiMAaFU0eZrayxaiaG253IFbd/Af1J6igyYaR1eWVAR0RuEHMYMFeTSUQE6Lsk9jp3AwVinkMjKSQq7f1LgMaVrDsxBFMB43De2Is3wtZSwmEMkZvpMG9eBqMhBr307/ACxXyEc8zEfHM6WKTfdxdmIM8ToCTpBIQahQ2YE3XfuMOWWOdy2TRN81ONmZpE2FAXbgWBR7m9xZ843fiQy+YSCPLStHIqnmxoeWpJeySqlTtV2woDa73S/WuRzH38TLLmBCyDaOzpoaCtG1APxdiNz5wqrYWNHpyVjltEzLHO00kis7K+4ILsdLbkBJNr2o9qvBLIemcujvNGvXISXZezGzfbsbu68jftjm3DcgFSRZM1mjzCp1lnVlrmg18RIPOJI2vqHnBv056Oypg05meeSVtReppFUFvYA7keSSbN4I35INeptxDi7xhsvl8iJ4A8gOksH5qyyuKUEMK0ag4B+Ekdthec47k5T/AK9kZxORX42tztdEtIUcKL8WBffEuXJ4E0zcuTNxT8sLKXVDrVWOkg6rG7mx2oX3Bw0RxnimQDTKkUjhigU6tJDEI11q/KQQO4JH0FsGCvSgOZj0SRRGLlaSAi9LrIygC7ZkZBszbjTRJu8DfUfBo8oAI8qWjY1I1KECn4qJO7f2drwb9LcOKopWUSRiSVZTE1XppgGNHdWD1RHxDCdwniS56VpMywaR/wCqVtJVe/4ahwVXstdr38ksKvVCJvSS5XKq4bMhhMyMqjTaaQ604D9yJPfx+mHLiTRog3coxADRq7A7bUQ9Nesr+r7d8K2ayBWUqNBSzQaabVQC1qshQzBrA0aR2I3Fy5iskomyshifUpoaQsqtv1otI1D8wAvSTvqUh0qFbLmbygRFiij56x1AzqpIkR7BYaOno1MrG78mq2h4TweCGZsrGGmeSJuvQijQCyMgZzRYNuQAOoA71hi9M54NlkliFI6yPTuWOpWJkVQoC7MSFJOoirG2Ej0hBHm5pJYwwZGc6ZURxI7huWjuxHSNPwlfFauwMjoLcQl+7nlLDJLOzBWjVooloqGO8cjWWYg0xNBwOwANviWTgaaLVJmYTEQTaRm/gY8wx3YumJIoamJoE4qJlnlyrztAiT8saOTK40yKSH1FJNILBVIQjpND5gZ6W4u0k0a5nK89tW2YnSRmRRvRLA0QQaNd2F13wIGdAzecSGObUxYwjUwVQWNi+xY6jvdtffCdnCOIwNJyyhhJ1KkisdPewCN6Ksd687mzi36k49PHmyIIUB0adRVCz77E2NhYAAJAqtySAs/pPhALNmDJzGlUrKughS2vW210SCALoWN/OK7uhHPl9JF5EWIyMsjaNZ0UrAE6TpO5qux9h3w1cHlSFERJcsDpIZtbAMGNEshILfDsQf4gDuRgH6i9QTZfMvHGxBjYhC2wCgHpUHYjcgE+D2vfBfiXAUzE4ZCsOXkgWVXjohHOk00bNT2TfQFO4HzMKk9DdhjKcPXMo7q4dlZkBBIPQTpujR6ClE7kadXY4HcJ4MkEraswJHEdqjyaSOramYUGtaoi1O+3fE/DYZ8iohi5ckjsXJlLAybH+rjJRtgBem67b9wk+pY8zDMTmTCZXOpusuRqO11dD2X2AoVWKdIXcdeHZyMM8iQPY7qJ0IKk72BHpreivatAG2ykeDZCN0LxII7TTtKSyuDqCN+GCBGaVGDboe1EAA/RnDJ0cyTxwMGSowAAGJGq913tfIvpZvc4actOsbf1EcYYHU8ZSug0NWlRt1N76d7oWcVFCYVy6aFCgsaAFsxJ223J7n3Pk74zGobHmNCSXPzOsbmNdbhTpG25rYbkDv7nFFIXMaxzvMx760LBr2NExjSvY0SABsL3wRvFeGFg7Ozk38K+FHbb60vfzqqg1Ylqx2Vo5pY3AoiCNGZi0rNqYj4QGLHY/mJodgDZwo/aJGycPG55gnWZzZ+Jtd1ZOwLgAXQGHTNwszJ1UqklloHURWnc9qYBtsCvUHC+fGyEWCKrCcdMdnIMp6smQBTTAdgarvqGzAjZqbt8QB774ll9Z5gjoOk1Vg7107WtH8ine97Pckm9mvQUobpJr5jFnIfZ65P4jsR7KK/mbxhUy7iL/AoJczmYwSTTKT7KAQSfYeaHvjuPqT1fBlEUzGTU+4WNbNAi9zQA3A72cB+A+leSCI9Kd66LPYAaiTZINn9h27ssmQDUHEbqDYDxI1dV0C1109F9/ONYxaXuS3Yu8S4vI65fNQGobL3Ms+1hoxr5ZugS1EFgNROkjqFvL5zNzx2uWyE6EEHRmWKEHcgqYyN/IPfzg/lVYKA7BiFUbKFFgUSAOwJ3rx2wOzfpnKyNrMIST/8AMiLRv/xRkH98PiOyqJM9ZP3KCz3rPOPYdgnyH7YjzsWekRgYIU2O/wB8zDEfoIzZxYXgEq3y8/m1HgSNFKB9OahP88bnIZ0fDnUP9/Jxn/7XXCcR2VstNMiIJIDI5UWyPIVG5r+sAIOmrFD28YISO6AgZYToRy2Ckq/wDVq51LIpurUgb1vRqD7pn/8A9XB//TP/AI2PTw7Nt8eeI/8A2stCv83L4lQr1+wN2bQcQnXaPhjqNv8Ab5RewVeysfCqP0GM/wBIRIeTpCyNsyrLHKyrQu+USq9yAXI9wGI04g/0Tib/AOIlzGa+U87Ff+BdK18qwZyOUjhXRDGka/wooUfsMXxYrAfqzPZnLwBoaGrU0sipeg0lBV3AB36jsNPe23T+D8ZtZBFnMxPKQCVJBtRZcpTMdS99tJI7A1t1PWfGB/E8i0kZSOYwE92jRbPY11eL/wAvnbquwjmHBs1JzV0ZmSd2u4zAQAfrZ6e96wPoThmzzT/fQugfdiVtfu51bg9pRsB36tQrba98HMzwWVo0QZyRSndxFBbdqu12IrxXfe8FssjKiqzmRgN3IUFvmQoAv6DEuLemPsKfFOB/eopY5o2RY3PL6r1KoBD3uQaJ277fPBGFDloDNLKwSNCCFUbBTVDQBe4+n6b4LZfK6GkbUx1m6NdPc0PYdXbttfcsTjQMVrmMNiLAXc33OoG9jVdjiqEKvpv1Dl8wJFyzyAjUzRvHGt6ju1qpvdgPivtd44/xbISZWVoySKOx8MPBHj6j3x3z+hUXVyvwr7iNIl8MB2TcDVsDYBUfqK4v6aSZdMg17k21WL9j4q6HyoeMTKDaGnRxiPjuYFVI23bdtt1O1HbdVP1VT3AxDPxOaT4nJv3O5/U7nD5m/s0W+hmA9rH+Yxe4N6BSJgzAsw3GresZcZD5L0C/p/L8vKZaInlHR1uCdid9J30knWwBcMBpoC2GCuS4RFlbkUhtR1HUFDMTsdHL0rrIJHwEtdWAScSf0cWXTqZBRHSQDv8AOvGN8vwooNpWB/iCQhvPchN++Naa7IS9xQ4Rw2SLPycvbKU2kmypTum6khmWyLfwSe5vBr1DxsZYwBbksknl2FK/DR0ajYIJHz+mCOf4CkrpI0kodKAKsBtq1eVNHcixW23gUQlgVjZA/YV5+Xm6/wAK3tqLXYQocSnE8LZhYGVTHJlqlOglJCnLdNXTasoXcgGzv2wm8V4vml0RLI6qg+BeYreNpOYBrquknUQPJoY6/wDdkqtCVWk9Cbr/AAnbcfLAFfRmWAoBxsw2YDu4cHpAFitP90m7O+JcGwsVPTfEIsy6RzqDKpFWgZWB0LWlCHUgguWIYUZNqqntobjOgqNnU6BpC3sukSV8O1GwDpHYVUOU4BHGV0O4C3Q/D2vV2tLGzAX36V921TZbhkcerRal61kaQWO9saFWdRJoAX7b4ag1sLQn8V4JKIBNzXkky4BDHSr8nv8AErEkqQzKxOwvvQxHxOIZ/LrmIx/rMAOpVA6h8RG4sCgZFAO34qj4Rhw4bwsQRCFJJSoDAamBIBGkAErsF8Dx8xtjbIcKhh/q40UnTqYKoLFdwTpAF3vsBvh8BWJ3orj/ADC0DEWBqTV7DuGB76QTdG9Bb+BcOjSKK2C2aZekEEAEkVsSo7kd1o7gC6K+ncqr8xYY1cGwwRRRu7AAoH51ixPlFIG7LVboQLqgAaHbatq9rrbDSaBtEnDXIUoR8BKfoPh/7BX+eMxvFsABQAAAAFAAbAAeMZiyQmcejHmMwIDGxA+MxmGMpzjfEuWGPMZhAFI8SDGYzAxo9GNseYzCGe4wYzGYAPceHGYzAMzGDGYzAI8OMxmMwAZjzGYzABhx4cZjMAHjYgfHmMwxETYzGYzAUSLjfHmMwAeHGpxmMwCPMa48xmAR4ca49xmADQ4zGYzAJmhxE2MxmAR4MZjMZhCP/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 name="Rectangle 5"/>
          <p:cNvSpPr/>
          <p:nvPr/>
        </p:nvSpPr>
        <p:spPr>
          <a:xfrm>
            <a:off x="455613" y="2256099"/>
            <a:ext cx="3854449" cy="1723549"/>
          </a:xfrm>
          <a:prstGeom prst="rect">
            <a:avLst/>
          </a:prstGeom>
        </p:spPr>
        <p:txBody>
          <a:bodyPr wrap="square" lIns="0" tIns="0" rIns="0" bIns="0">
            <a:spAutoFit/>
          </a:bodyPr>
          <a:lstStyle/>
          <a:p>
            <a:r>
              <a:rPr lang="en-GB" sz="1600" dirty="0">
                <a:solidFill>
                  <a:schemeClr val="tx2"/>
                </a:solidFill>
              </a:rPr>
              <a:t>Enabling Development teams to efficiently and quickly run automated tests maximises the level of feedback on the instantaneous level of quality in code. If any tests fail, it’s similar to “stopping the line” in Lean to fix the code responsible for the failure. </a:t>
            </a:r>
          </a:p>
        </p:txBody>
      </p:sp>
      <p:pic>
        <p:nvPicPr>
          <p:cNvPr id="14346" name="Picture 10" descr="http://upload.wikimedia.org/wikipedia/commons/e/e6/Sonarqube-48x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6587" y="4999545"/>
            <a:ext cx="1641450" cy="393948"/>
          </a:xfrm>
          <a:prstGeom prst="rect">
            <a:avLst/>
          </a:prstGeom>
          <a:noFill/>
          <a:extLst>
            <a:ext uri="{909E8E84-426E-40DD-AFC4-6F175D3DCCD1}">
              <a14:hiddenFill xmlns:a14="http://schemas.microsoft.com/office/drawing/2010/main">
                <a:solidFill>
                  <a:srgbClr val="FFFFFF"/>
                </a:solidFill>
              </a14:hiddenFill>
            </a:ext>
          </a:extLst>
        </p:spPr>
      </p:pic>
      <p:pic>
        <p:nvPicPr>
          <p:cNvPr id="14356"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89621" y="4735611"/>
            <a:ext cx="797180" cy="807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9" name="Straight Connector 18"/>
          <p:cNvCxnSpPr/>
          <p:nvPr/>
        </p:nvCxnSpPr>
        <p:spPr>
          <a:xfrm>
            <a:off x="4573588" y="1690266"/>
            <a:ext cx="0" cy="4643859"/>
          </a:xfrm>
          <a:prstGeom prst="line">
            <a:avLst/>
          </a:prstGeom>
          <a:ln w="12700">
            <a:solidFill>
              <a:schemeClr val="accent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Content Placeholder 2"/>
          <p:cNvSpPr txBox="1">
            <a:spLocks/>
          </p:cNvSpPr>
          <p:nvPr/>
        </p:nvSpPr>
        <p:spPr>
          <a:xfrm>
            <a:off x="4679950" y="1860980"/>
            <a:ext cx="3859213" cy="275112"/>
          </a:xfrm>
          <a:prstGeom prst="rect">
            <a:avLst/>
          </a:prstGeom>
        </p:spPr>
        <p:txBody>
          <a:bodyPr vert="horz" lIns="0" tIns="0" rIns="0" bIns="0" rtlCol="0">
            <a:norm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800" dirty="0">
                <a:solidFill>
                  <a:schemeClr val="accent2"/>
                </a:solidFill>
              </a:rPr>
              <a:t>After Development </a:t>
            </a:r>
          </a:p>
        </p:txBody>
      </p:sp>
      <p:sp>
        <p:nvSpPr>
          <p:cNvPr id="22" name="Content Placeholder 2"/>
          <p:cNvSpPr txBox="1">
            <a:spLocks/>
          </p:cNvSpPr>
          <p:nvPr/>
        </p:nvSpPr>
        <p:spPr>
          <a:xfrm>
            <a:off x="4679949" y="1618903"/>
            <a:ext cx="3859213" cy="275112"/>
          </a:xfrm>
          <a:prstGeom prst="rect">
            <a:avLst/>
          </a:prstGeom>
        </p:spPr>
        <p:txBody>
          <a:bodyPr vert="horz" lIns="0" tIns="0" rIns="0" bIns="0" rtlCol="0">
            <a:norm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800" dirty="0">
                <a:solidFill>
                  <a:schemeClr val="accent2"/>
                </a:solidFill>
              </a:rPr>
              <a:t>Peer Review</a:t>
            </a:r>
          </a:p>
        </p:txBody>
      </p:sp>
      <p:grpSp>
        <p:nvGrpSpPr>
          <p:cNvPr id="3" name="Group 2"/>
          <p:cNvGrpSpPr/>
          <p:nvPr/>
        </p:nvGrpSpPr>
        <p:grpSpPr>
          <a:xfrm>
            <a:off x="5194969" y="2418893"/>
            <a:ext cx="1851684" cy="1475846"/>
            <a:chOff x="1260475" y="4370388"/>
            <a:chExt cx="2244725" cy="1789112"/>
          </a:xfrm>
        </p:grpSpPr>
        <p:sp>
          <p:nvSpPr>
            <p:cNvPr id="11" name="Freeform 6"/>
            <p:cNvSpPr>
              <a:spLocks/>
            </p:cNvSpPr>
            <p:nvPr/>
          </p:nvSpPr>
          <p:spPr bwMode="auto">
            <a:xfrm>
              <a:off x="2092325" y="5089525"/>
              <a:ext cx="536575" cy="174625"/>
            </a:xfrm>
            <a:custGeom>
              <a:avLst/>
              <a:gdLst>
                <a:gd name="T0" fmla="*/ 285 w 285"/>
                <a:gd name="T1" fmla="*/ 0 h 93"/>
                <a:gd name="T2" fmla="*/ 0 w 285"/>
                <a:gd name="T3" fmla="*/ 0 h 93"/>
                <a:gd name="T4" fmla="*/ 3 w 285"/>
                <a:gd name="T5" fmla="*/ 24 h 93"/>
                <a:gd name="T6" fmla="*/ 85 w 285"/>
                <a:gd name="T7" fmla="*/ 24 h 93"/>
                <a:gd name="T8" fmla="*/ 85 w 285"/>
                <a:gd name="T9" fmla="*/ 67 h 93"/>
                <a:gd name="T10" fmla="*/ 44 w 285"/>
                <a:gd name="T11" fmla="*/ 67 h 93"/>
                <a:gd name="T12" fmla="*/ 44 w 285"/>
                <a:gd name="T13" fmla="*/ 93 h 93"/>
                <a:gd name="T14" fmla="*/ 246 w 285"/>
                <a:gd name="T15" fmla="*/ 93 h 93"/>
                <a:gd name="T16" fmla="*/ 246 w 285"/>
                <a:gd name="T17" fmla="*/ 67 h 93"/>
                <a:gd name="T18" fmla="*/ 205 w 285"/>
                <a:gd name="T19" fmla="*/ 67 h 93"/>
                <a:gd name="T20" fmla="*/ 205 w 285"/>
                <a:gd name="T21" fmla="*/ 24 h 93"/>
                <a:gd name="T22" fmla="*/ 283 w 285"/>
                <a:gd name="T23" fmla="*/ 24 h 93"/>
                <a:gd name="T24" fmla="*/ 285 w 285"/>
                <a:gd name="T25"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5" h="93">
                  <a:moveTo>
                    <a:pt x="285" y="0"/>
                  </a:moveTo>
                  <a:cubicBezTo>
                    <a:pt x="0" y="0"/>
                    <a:pt x="0" y="0"/>
                    <a:pt x="0" y="0"/>
                  </a:cubicBezTo>
                  <a:cubicBezTo>
                    <a:pt x="1" y="8"/>
                    <a:pt x="2" y="16"/>
                    <a:pt x="3" y="24"/>
                  </a:cubicBezTo>
                  <a:cubicBezTo>
                    <a:pt x="85" y="24"/>
                    <a:pt x="85" y="24"/>
                    <a:pt x="85" y="24"/>
                  </a:cubicBezTo>
                  <a:cubicBezTo>
                    <a:pt x="85" y="67"/>
                    <a:pt x="85" y="67"/>
                    <a:pt x="85" y="67"/>
                  </a:cubicBezTo>
                  <a:cubicBezTo>
                    <a:pt x="44" y="67"/>
                    <a:pt x="44" y="67"/>
                    <a:pt x="44" y="67"/>
                  </a:cubicBezTo>
                  <a:cubicBezTo>
                    <a:pt x="44" y="93"/>
                    <a:pt x="44" y="93"/>
                    <a:pt x="44" y="93"/>
                  </a:cubicBezTo>
                  <a:cubicBezTo>
                    <a:pt x="246" y="93"/>
                    <a:pt x="246" y="93"/>
                    <a:pt x="246" y="93"/>
                  </a:cubicBezTo>
                  <a:cubicBezTo>
                    <a:pt x="246" y="67"/>
                    <a:pt x="246" y="67"/>
                    <a:pt x="246" y="67"/>
                  </a:cubicBezTo>
                  <a:cubicBezTo>
                    <a:pt x="205" y="67"/>
                    <a:pt x="205" y="67"/>
                    <a:pt x="205" y="67"/>
                  </a:cubicBezTo>
                  <a:cubicBezTo>
                    <a:pt x="205" y="24"/>
                    <a:pt x="205" y="24"/>
                    <a:pt x="205" y="24"/>
                  </a:cubicBezTo>
                  <a:cubicBezTo>
                    <a:pt x="283" y="24"/>
                    <a:pt x="283" y="24"/>
                    <a:pt x="283" y="24"/>
                  </a:cubicBezTo>
                  <a:cubicBezTo>
                    <a:pt x="283" y="16"/>
                    <a:pt x="284" y="8"/>
                    <a:pt x="285"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p:nvSpPr>
          <p:spPr bwMode="auto">
            <a:xfrm>
              <a:off x="1976438" y="4659313"/>
              <a:ext cx="776288" cy="182563"/>
            </a:xfrm>
            <a:custGeom>
              <a:avLst/>
              <a:gdLst>
                <a:gd name="T0" fmla="*/ 24 w 412"/>
                <a:gd name="T1" fmla="*/ 97 h 97"/>
                <a:gd name="T2" fmla="*/ 24 w 412"/>
                <a:gd name="T3" fmla="*/ 24 h 97"/>
                <a:gd name="T4" fmla="*/ 388 w 412"/>
                <a:gd name="T5" fmla="*/ 24 h 97"/>
                <a:gd name="T6" fmla="*/ 388 w 412"/>
                <a:gd name="T7" fmla="*/ 89 h 97"/>
                <a:gd name="T8" fmla="*/ 391 w 412"/>
                <a:gd name="T9" fmla="*/ 85 h 97"/>
                <a:gd name="T10" fmla="*/ 412 w 412"/>
                <a:gd name="T11" fmla="*/ 59 h 97"/>
                <a:gd name="T12" fmla="*/ 412 w 412"/>
                <a:gd name="T13" fmla="*/ 0 h 97"/>
                <a:gd name="T14" fmla="*/ 0 w 412"/>
                <a:gd name="T15" fmla="*/ 0 h 97"/>
                <a:gd name="T16" fmla="*/ 0 w 412"/>
                <a:gd name="T17" fmla="*/ 64 h 97"/>
                <a:gd name="T18" fmla="*/ 17 w 412"/>
                <a:gd name="T19" fmla="*/ 85 h 97"/>
                <a:gd name="T20" fmla="*/ 24 w 412"/>
                <a:gd name="T21"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2" h="97">
                  <a:moveTo>
                    <a:pt x="24" y="97"/>
                  </a:moveTo>
                  <a:cubicBezTo>
                    <a:pt x="24" y="24"/>
                    <a:pt x="24" y="24"/>
                    <a:pt x="24" y="24"/>
                  </a:cubicBezTo>
                  <a:cubicBezTo>
                    <a:pt x="388" y="24"/>
                    <a:pt x="388" y="24"/>
                    <a:pt x="388" y="24"/>
                  </a:cubicBezTo>
                  <a:cubicBezTo>
                    <a:pt x="388" y="89"/>
                    <a:pt x="388" y="89"/>
                    <a:pt x="388" y="89"/>
                  </a:cubicBezTo>
                  <a:cubicBezTo>
                    <a:pt x="389" y="88"/>
                    <a:pt x="390" y="86"/>
                    <a:pt x="391" y="85"/>
                  </a:cubicBezTo>
                  <a:cubicBezTo>
                    <a:pt x="397" y="75"/>
                    <a:pt x="404" y="66"/>
                    <a:pt x="412" y="59"/>
                  </a:cubicBezTo>
                  <a:cubicBezTo>
                    <a:pt x="412" y="0"/>
                    <a:pt x="412" y="0"/>
                    <a:pt x="412" y="0"/>
                  </a:cubicBezTo>
                  <a:cubicBezTo>
                    <a:pt x="0" y="0"/>
                    <a:pt x="0" y="0"/>
                    <a:pt x="0" y="0"/>
                  </a:cubicBezTo>
                  <a:cubicBezTo>
                    <a:pt x="0" y="64"/>
                    <a:pt x="0" y="64"/>
                    <a:pt x="0" y="64"/>
                  </a:cubicBezTo>
                  <a:cubicBezTo>
                    <a:pt x="6" y="70"/>
                    <a:pt x="12" y="77"/>
                    <a:pt x="17" y="85"/>
                  </a:cubicBezTo>
                  <a:cubicBezTo>
                    <a:pt x="19" y="89"/>
                    <a:pt x="22" y="93"/>
                    <a:pt x="24" y="9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p:nvSpPr>
          <p:spPr bwMode="auto">
            <a:xfrm>
              <a:off x="2100263" y="5295900"/>
              <a:ext cx="520700" cy="68263"/>
            </a:xfrm>
            <a:custGeom>
              <a:avLst/>
              <a:gdLst>
                <a:gd name="T0" fmla="*/ 0 w 276"/>
                <a:gd name="T1" fmla="*/ 36 h 36"/>
                <a:gd name="T2" fmla="*/ 276 w 276"/>
                <a:gd name="T3" fmla="*/ 36 h 36"/>
                <a:gd name="T4" fmla="*/ 275 w 276"/>
                <a:gd name="T5" fmla="*/ 0 h 36"/>
                <a:gd name="T6" fmla="*/ 1 w 276"/>
                <a:gd name="T7" fmla="*/ 0 h 36"/>
                <a:gd name="T8" fmla="*/ 0 w 276"/>
                <a:gd name="T9" fmla="*/ 36 h 36"/>
              </a:gdLst>
              <a:ahLst/>
              <a:cxnLst>
                <a:cxn ang="0">
                  <a:pos x="T0" y="T1"/>
                </a:cxn>
                <a:cxn ang="0">
                  <a:pos x="T2" y="T3"/>
                </a:cxn>
                <a:cxn ang="0">
                  <a:pos x="T4" y="T5"/>
                </a:cxn>
                <a:cxn ang="0">
                  <a:pos x="T6" y="T7"/>
                </a:cxn>
                <a:cxn ang="0">
                  <a:pos x="T8" y="T9"/>
                </a:cxn>
              </a:cxnLst>
              <a:rect l="0" t="0" r="r" b="b"/>
              <a:pathLst>
                <a:path w="276" h="36">
                  <a:moveTo>
                    <a:pt x="0" y="36"/>
                  </a:moveTo>
                  <a:cubicBezTo>
                    <a:pt x="276" y="36"/>
                    <a:pt x="276" y="36"/>
                    <a:pt x="276" y="36"/>
                  </a:cubicBezTo>
                  <a:cubicBezTo>
                    <a:pt x="275" y="24"/>
                    <a:pt x="275" y="12"/>
                    <a:pt x="275" y="0"/>
                  </a:cubicBezTo>
                  <a:cubicBezTo>
                    <a:pt x="1" y="0"/>
                    <a:pt x="1" y="0"/>
                    <a:pt x="1" y="0"/>
                  </a:cubicBezTo>
                  <a:cubicBezTo>
                    <a:pt x="0" y="12"/>
                    <a:pt x="0" y="24"/>
                    <a:pt x="0" y="36"/>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p:nvSpPr>
          <p:spPr bwMode="auto">
            <a:xfrm>
              <a:off x="1928813" y="5387975"/>
              <a:ext cx="863600" cy="222250"/>
            </a:xfrm>
            <a:custGeom>
              <a:avLst/>
              <a:gdLst>
                <a:gd name="T0" fmla="*/ 424 w 458"/>
                <a:gd name="T1" fmla="*/ 70 h 118"/>
                <a:gd name="T2" fmla="*/ 368 w 458"/>
                <a:gd name="T3" fmla="*/ 17 h 118"/>
                <a:gd name="T4" fmla="*/ 367 w 458"/>
                <a:gd name="T5" fmla="*/ 0 h 118"/>
                <a:gd name="T6" fmla="*/ 90 w 458"/>
                <a:gd name="T7" fmla="*/ 0 h 118"/>
                <a:gd name="T8" fmla="*/ 89 w 458"/>
                <a:gd name="T9" fmla="*/ 17 h 118"/>
                <a:gd name="T10" fmla="*/ 33 w 458"/>
                <a:gd name="T11" fmla="*/ 70 h 118"/>
                <a:gd name="T12" fmla="*/ 30 w 458"/>
                <a:gd name="T13" fmla="*/ 70 h 118"/>
                <a:gd name="T14" fmla="*/ 0 w 458"/>
                <a:gd name="T15" fmla="*/ 59 h 118"/>
                <a:gd name="T16" fmla="*/ 0 w 458"/>
                <a:gd name="T17" fmla="*/ 118 h 118"/>
                <a:gd name="T18" fmla="*/ 458 w 458"/>
                <a:gd name="T19" fmla="*/ 118 h 118"/>
                <a:gd name="T20" fmla="*/ 458 w 458"/>
                <a:gd name="T21" fmla="*/ 59 h 118"/>
                <a:gd name="T22" fmla="*/ 427 w 458"/>
                <a:gd name="T23" fmla="*/ 70 h 118"/>
                <a:gd name="T24" fmla="*/ 424 w 458"/>
                <a:gd name="T25"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8" h="118">
                  <a:moveTo>
                    <a:pt x="424" y="70"/>
                  </a:moveTo>
                  <a:cubicBezTo>
                    <a:pt x="395" y="70"/>
                    <a:pt x="370" y="46"/>
                    <a:pt x="368" y="17"/>
                  </a:cubicBezTo>
                  <a:cubicBezTo>
                    <a:pt x="368" y="11"/>
                    <a:pt x="368" y="5"/>
                    <a:pt x="367" y="0"/>
                  </a:cubicBezTo>
                  <a:cubicBezTo>
                    <a:pt x="90" y="0"/>
                    <a:pt x="90" y="0"/>
                    <a:pt x="90" y="0"/>
                  </a:cubicBezTo>
                  <a:cubicBezTo>
                    <a:pt x="90" y="6"/>
                    <a:pt x="90" y="11"/>
                    <a:pt x="89" y="17"/>
                  </a:cubicBezTo>
                  <a:cubicBezTo>
                    <a:pt x="87" y="47"/>
                    <a:pt x="63" y="70"/>
                    <a:pt x="33" y="70"/>
                  </a:cubicBezTo>
                  <a:cubicBezTo>
                    <a:pt x="32" y="70"/>
                    <a:pt x="31" y="70"/>
                    <a:pt x="30" y="70"/>
                  </a:cubicBezTo>
                  <a:cubicBezTo>
                    <a:pt x="19" y="69"/>
                    <a:pt x="8" y="65"/>
                    <a:pt x="0" y="59"/>
                  </a:cubicBezTo>
                  <a:cubicBezTo>
                    <a:pt x="0" y="118"/>
                    <a:pt x="0" y="118"/>
                    <a:pt x="0" y="118"/>
                  </a:cubicBezTo>
                  <a:cubicBezTo>
                    <a:pt x="458" y="118"/>
                    <a:pt x="458" y="118"/>
                    <a:pt x="458" y="118"/>
                  </a:cubicBezTo>
                  <a:cubicBezTo>
                    <a:pt x="458" y="59"/>
                    <a:pt x="458" y="59"/>
                    <a:pt x="458" y="59"/>
                  </a:cubicBezTo>
                  <a:cubicBezTo>
                    <a:pt x="449" y="65"/>
                    <a:pt x="439" y="69"/>
                    <a:pt x="427" y="70"/>
                  </a:cubicBezTo>
                  <a:cubicBezTo>
                    <a:pt x="426" y="70"/>
                    <a:pt x="425" y="70"/>
                    <a:pt x="424" y="7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0"/>
            <p:cNvSpPr>
              <a:spLocks/>
            </p:cNvSpPr>
            <p:nvPr/>
          </p:nvSpPr>
          <p:spPr bwMode="auto">
            <a:xfrm>
              <a:off x="1511300" y="4370388"/>
              <a:ext cx="339725" cy="339725"/>
            </a:xfrm>
            <a:custGeom>
              <a:avLst/>
              <a:gdLst>
                <a:gd name="T0" fmla="*/ 75 w 180"/>
                <a:gd name="T1" fmla="*/ 179 h 180"/>
                <a:gd name="T2" fmla="*/ 90 w 180"/>
                <a:gd name="T3" fmla="*/ 180 h 180"/>
                <a:gd name="T4" fmla="*/ 104 w 180"/>
                <a:gd name="T5" fmla="*/ 179 h 180"/>
                <a:gd name="T6" fmla="*/ 180 w 180"/>
                <a:gd name="T7" fmla="*/ 90 h 180"/>
                <a:gd name="T8" fmla="*/ 90 w 180"/>
                <a:gd name="T9" fmla="*/ 0 h 180"/>
                <a:gd name="T10" fmla="*/ 0 w 180"/>
                <a:gd name="T11" fmla="*/ 90 h 180"/>
                <a:gd name="T12" fmla="*/ 75 w 180"/>
                <a:gd name="T13" fmla="*/ 179 h 180"/>
              </a:gdLst>
              <a:ahLst/>
              <a:cxnLst>
                <a:cxn ang="0">
                  <a:pos x="T0" y="T1"/>
                </a:cxn>
                <a:cxn ang="0">
                  <a:pos x="T2" y="T3"/>
                </a:cxn>
                <a:cxn ang="0">
                  <a:pos x="T4" y="T5"/>
                </a:cxn>
                <a:cxn ang="0">
                  <a:pos x="T6" y="T7"/>
                </a:cxn>
                <a:cxn ang="0">
                  <a:pos x="T8" y="T9"/>
                </a:cxn>
                <a:cxn ang="0">
                  <a:pos x="T10" y="T11"/>
                </a:cxn>
                <a:cxn ang="0">
                  <a:pos x="T12" y="T13"/>
                </a:cxn>
              </a:cxnLst>
              <a:rect l="0" t="0" r="r" b="b"/>
              <a:pathLst>
                <a:path w="180" h="180">
                  <a:moveTo>
                    <a:pt x="75" y="179"/>
                  </a:moveTo>
                  <a:cubicBezTo>
                    <a:pt x="80" y="180"/>
                    <a:pt x="85" y="180"/>
                    <a:pt x="90" y="180"/>
                  </a:cubicBezTo>
                  <a:cubicBezTo>
                    <a:pt x="95" y="180"/>
                    <a:pt x="99" y="180"/>
                    <a:pt x="104" y="179"/>
                  </a:cubicBezTo>
                  <a:cubicBezTo>
                    <a:pt x="147" y="172"/>
                    <a:pt x="180" y="135"/>
                    <a:pt x="180" y="90"/>
                  </a:cubicBezTo>
                  <a:cubicBezTo>
                    <a:pt x="180" y="41"/>
                    <a:pt x="139" y="0"/>
                    <a:pt x="90" y="0"/>
                  </a:cubicBezTo>
                  <a:cubicBezTo>
                    <a:pt x="40" y="0"/>
                    <a:pt x="0" y="41"/>
                    <a:pt x="0" y="90"/>
                  </a:cubicBezTo>
                  <a:cubicBezTo>
                    <a:pt x="0" y="135"/>
                    <a:pt x="32" y="172"/>
                    <a:pt x="75" y="17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1"/>
            <p:cNvSpPr>
              <a:spLocks noEditPoints="1"/>
            </p:cNvSpPr>
            <p:nvPr/>
          </p:nvSpPr>
          <p:spPr bwMode="auto">
            <a:xfrm>
              <a:off x="1260475" y="4752975"/>
              <a:ext cx="796925" cy="1406525"/>
            </a:xfrm>
            <a:custGeom>
              <a:avLst/>
              <a:gdLst>
                <a:gd name="T0" fmla="*/ 386 w 423"/>
                <a:gd name="T1" fmla="*/ 383 h 746"/>
                <a:gd name="T2" fmla="*/ 420 w 423"/>
                <a:gd name="T3" fmla="*/ 353 h 746"/>
                <a:gd name="T4" fmla="*/ 377 w 423"/>
                <a:gd name="T5" fmla="*/ 48 h 746"/>
                <a:gd name="T6" fmla="*/ 301 w 423"/>
                <a:gd name="T7" fmla="*/ 0 h 746"/>
                <a:gd name="T8" fmla="*/ 145 w 423"/>
                <a:gd name="T9" fmla="*/ 0 h 746"/>
                <a:gd name="T10" fmla="*/ 113 w 423"/>
                <a:gd name="T11" fmla="*/ 8 h 746"/>
                <a:gd name="T12" fmla="*/ 54 w 423"/>
                <a:gd name="T13" fmla="*/ 75 h 746"/>
                <a:gd name="T14" fmla="*/ 23 w 423"/>
                <a:gd name="T15" fmla="*/ 246 h 746"/>
                <a:gd name="T16" fmla="*/ 23 w 423"/>
                <a:gd name="T17" fmla="*/ 276 h 746"/>
                <a:gd name="T18" fmla="*/ 57 w 423"/>
                <a:gd name="T19" fmla="*/ 383 h 746"/>
                <a:gd name="T20" fmla="*/ 89 w 423"/>
                <a:gd name="T21" fmla="*/ 349 h 746"/>
                <a:gd name="T22" fmla="*/ 87 w 423"/>
                <a:gd name="T23" fmla="*/ 248 h 746"/>
                <a:gd name="T24" fmla="*/ 88 w 423"/>
                <a:gd name="T25" fmla="*/ 224 h 746"/>
                <a:gd name="T26" fmla="*/ 114 w 423"/>
                <a:gd name="T27" fmla="*/ 97 h 746"/>
                <a:gd name="T28" fmla="*/ 95 w 423"/>
                <a:gd name="T29" fmla="*/ 302 h 746"/>
                <a:gd name="T30" fmla="*/ 101 w 423"/>
                <a:gd name="T31" fmla="*/ 322 h 746"/>
                <a:gd name="T32" fmla="*/ 98 w 423"/>
                <a:gd name="T33" fmla="*/ 361 h 746"/>
                <a:gd name="T34" fmla="*/ 87 w 423"/>
                <a:gd name="T35" fmla="*/ 378 h 746"/>
                <a:gd name="T36" fmla="*/ 63 w 423"/>
                <a:gd name="T37" fmla="*/ 393 h 746"/>
                <a:gd name="T38" fmla="*/ 24 w 423"/>
                <a:gd name="T39" fmla="*/ 390 h 746"/>
                <a:gd name="T40" fmla="*/ 21 w 423"/>
                <a:gd name="T41" fmla="*/ 368 h 746"/>
                <a:gd name="T42" fmla="*/ 90 w 423"/>
                <a:gd name="T43" fmla="*/ 489 h 746"/>
                <a:gd name="T44" fmla="*/ 114 w 423"/>
                <a:gd name="T45" fmla="*/ 480 h 746"/>
                <a:gd name="T46" fmla="*/ 164 w 423"/>
                <a:gd name="T47" fmla="*/ 746 h 746"/>
                <a:gd name="T48" fmla="*/ 213 w 423"/>
                <a:gd name="T49" fmla="*/ 392 h 746"/>
                <a:gd name="T50" fmla="*/ 232 w 423"/>
                <a:gd name="T51" fmla="*/ 697 h 746"/>
                <a:gd name="T52" fmla="*/ 331 w 423"/>
                <a:gd name="T53" fmla="*/ 697 h 746"/>
                <a:gd name="T54" fmla="*/ 338 w 423"/>
                <a:gd name="T55" fmla="*/ 114 h 746"/>
                <a:gd name="T56" fmla="*/ 356 w 423"/>
                <a:gd name="T57" fmla="*/ 349 h 746"/>
                <a:gd name="T58" fmla="*/ 238 w 423"/>
                <a:gd name="T59" fmla="*/ 33 h 746"/>
                <a:gd name="T60" fmla="*/ 244 w 423"/>
                <a:gd name="T61" fmla="*/ 65 h 746"/>
                <a:gd name="T62" fmla="*/ 201 w 423"/>
                <a:gd name="T63" fmla="*/ 65 h 746"/>
                <a:gd name="T64" fmla="*/ 207 w 423"/>
                <a:gd name="T65" fmla="*/ 33 h 746"/>
                <a:gd name="T66" fmla="*/ 146 w 423"/>
                <a:gd name="T67" fmla="*/ 373 h 746"/>
                <a:gd name="T68" fmla="*/ 107 w 423"/>
                <a:gd name="T69" fmla="*/ 371 h 746"/>
                <a:gd name="T70" fmla="*/ 100 w 423"/>
                <a:gd name="T71" fmla="*/ 377 h 746"/>
                <a:gd name="T72" fmla="*/ 97 w 423"/>
                <a:gd name="T73" fmla="*/ 416 h 746"/>
                <a:gd name="T74" fmla="*/ 100 w 423"/>
                <a:gd name="T75" fmla="*/ 377 h 746"/>
                <a:gd name="T76" fmla="*/ 71 w 423"/>
                <a:gd name="T77" fmla="*/ 402 h 746"/>
                <a:gd name="T78" fmla="*/ 69 w 423"/>
                <a:gd name="T79" fmla="*/ 441 h 746"/>
                <a:gd name="T80" fmla="*/ 96 w 423"/>
                <a:gd name="T81" fmla="*/ 472 h 746"/>
                <a:gd name="T82" fmla="*/ 126 w 423"/>
                <a:gd name="T83" fmla="*/ 407 h 746"/>
                <a:gd name="T84" fmla="*/ 96 w 423"/>
                <a:gd name="T85" fmla="*/ 472 h 746"/>
                <a:gd name="T86" fmla="*/ 134 w 423"/>
                <a:gd name="T87" fmla="*/ 401 h 746"/>
                <a:gd name="T88" fmla="*/ 173 w 423"/>
                <a:gd name="T89" fmla="*/ 403 h 746"/>
                <a:gd name="T90" fmla="*/ 183 w 423"/>
                <a:gd name="T91" fmla="*/ 394 h 746"/>
                <a:gd name="T92" fmla="*/ 138 w 423"/>
                <a:gd name="T93" fmla="*/ 289 h 746"/>
                <a:gd name="T94" fmla="*/ 183 w 423"/>
                <a:gd name="T95" fmla="*/ 394 h 746"/>
                <a:gd name="T96" fmla="*/ 213 w 423"/>
                <a:gd name="T97" fmla="*/ 351 h 746"/>
                <a:gd name="T98" fmla="*/ 232 w 423"/>
                <a:gd name="T99" fmla="*/ 335 h 746"/>
                <a:gd name="T100" fmla="*/ 223 w 423"/>
                <a:gd name="T101" fmla="*/ 291 h 746"/>
                <a:gd name="T102" fmla="*/ 206 w 423"/>
                <a:gd name="T103" fmla="*/ 82 h 746"/>
                <a:gd name="T104" fmla="*/ 223 w 423"/>
                <a:gd name="T105" fmla="*/ 84 h 746"/>
                <a:gd name="T106" fmla="*/ 261 w 423"/>
                <a:gd name="T107" fmla="*/ 243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3" h="746">
                  <a:moveTo>
                    <a:pt x="356" y="349"/>
                  </a:moveTo>
                  <a:cubicBezTo>
                    <a:pt x="355" y="367"/>
                    <a:pt x="369" y="382"/>
                    <a:pt x="386" y="383"/>
                  </a:cubicBezTo>
                  <a:cubicBezTo>
                    <a:pt x="387" y="383"/>
                    <a:pt x="388" y="383"/>
                    <a:pt x="388" y="383"/>
                  </a:cubicBezTo>
                  <a:cubicBezTo>
                    <a:pt x="405" y="383"/>
                    <a:pt x="419" y="370"/>
                    <a:pt x="420" y="353"/>
                  </a:cubicBezTo>
                  <a:cubicBezTo>
                    <a:pt x="422" y="325"/>
                    <a:pt x="423" y="300"/>
                    <a:pt x="423" y="276"/>
                  </a:cubicBezTo>
                  <a:cubicBezTo>
                    <a:pt x="422" y="155"/>
                    <a:pt x="403" y="89"/>
                    <a:pt x="377" y="48"/>
                  </a:cubicBezTo>
                  <a:cubicBezTo>
                    <a:pt x="364" y="29"/>
                    <a:pt x="348" y="16"/>
                    <a:pt x="334" y="9"/>
                  </a:cubicBezTo>
                  <a:cubicBezTo>
                    <a:pt x="321" y="2"/>
                    <a:pt x="309" y="0"/>
                    <a:pt x="301" y="0"/>
                  </a:cubicBezTo>
                  <a:cubicBezTo>
                    <a:pt x="301" y="0"/>
                    <a:pt x="300" y="0"/>
                    <a:pt x="300" y="0"/>
                  </a:cubicBezTo>
                  <a:cubicBezTo>
                    <a:pt x="145" y="0"/>
                    <a:pt x="145" y="0"/>
                    <a:pt x="145" y="0"/>
                  </a:cubicBezTo>
                  <a:cubicBezTo>
                    <a:pt x="145" y="0"/>
                    <a:pt x="144" y="0"/>
                    <a:pt x="144" y="0"/>
                  </a:cubicBezTo>
                  <a:cubicBezTo>
                    <a:pt x="137" y="0"/>
                    <a:pt x="126" y="2"/>
                    <a:pt x="113" y="8"/>
                  </a:cubicBezTo>
                  <a:cubicBezTo>
                    <a:pt x="106" y="11"/>
                    <a:pt x="98" y="16"/>
                    <a:pt x="91" y="22"/>
                  </a:cubicBezTo>
                  <a:cubicBezTo>
                    <a:pt x="78" y="34"/>
                    <a:pt x="64" y="51"/>
                    <a:pt x="54" y="75"/>
                  </a:cubicBezTo>
                  <a:cubicBezTo>
                    <a:pt x="39" y="109"/>
                    <a:pt x="28" y="155"/>
                    <a:pt x="24" y="221"/>
                  </a:cubicBezTo>
                  <a:cubicBezTo>
                    <a:pt x="24" y="229"/>
                    <a:pt x="23" y="237"/>
                    <a:pt x="23" y="246"/>
                  </a:cubicBezTo>
                  <a:cubicBezTo>
                    <a:pt x="23" y="255"/>
                    <a:pt x="23" y="264"/>
                    <a:pt x="23" y="273"/>
                  </a:cubicBezTo>
                  <a:cubicBezTo>
                    <a:pt x="23" y="276"/>
                    <a:pt x="23" y="276"/>
                    <a:pt x="23" y="276"/>
                  </a:cubicBezTo>
                  <a:cubicBezTo>
                    <a:pt x="23" y="300"/>
                    <a:pt x="23" y="325"/>
                    <a:pt x="25" y="353"/>
                  </a:cubicBezTo>
                  <a:cubicBezTo>
                    <a:pt x="26" y="370"/>
                    <a:pt x="40" y="383"/>
                    <a:pt x="57" y="383"/>
                  </a:cubicBezTo>
                  <a:cubicBezTo>
                    <a:pt x="57" y="383"/>
                    <a:pt x="58" y="383"/>
                    <a:pt x="59" y="383"/>
                  </a:cubicBezTo>
                  <a:cubicBezTo>
                    <a:pt x="76" y="382"/>
                    <a:pt x="90" y="367"/>
                    <a:pt x="89" y="349"/>
                  </a:cubicBezTo>
                  <a:cubicBezTo>
                    <a:pt x="87" y="322"/>
                    <a:pt x="87" y="298"/>
                    <a:pt x="87" y="276"/>
                  </a:cubicBezTo>
                  <a:cubicBezTo>
                    <a:pt x="87" y="266"/>
                    <a:pt x="87" y="257"/>
                    <a:pt x="87" y="248"/>
                  </a:cubicBezTo>
                  <a:cubicBezTo>
                    <a:pt x="87" y="248"/>
                    <a:pt x="87" y="248"/>
                    <a:pt x="87" y="248"/>
                  </a:cubicBezTo>
                  <a:cubicBezTo>
                    <a:pt x="87" y="240"/>
                    <a:pt x="88" y="232"/>
                    <a:pt x="88" y="224"/>
                  </a:cubicBezTo>
                  <a:cubicBezTo>
                    <a:pt x="89" y="214"/>
                    <a:pt x="89" y="204"/>
                    <a:pt x="90" y="195"/>
                  </a:cubicBezTo>
                  <a:cubicBezTo>
                    <a:pt x="95" y="147"/>
                    <a:pt x="105" y="116"/>
                    <a:pt x="114" y="97"/>
                  </a:cubicBezTo>
                  <a:cubicBezTo>
                    <a:pt x="114" y="285"/>
                    <a:pt x="114" y="285"/>
                    <a:pt x="114" y="285"/>
                  </a:cubicBezTo>
                  <a:cubicBezTo>
                    <a:pt x="95" y="302"/>
                    <a:pt x="95" y="302"/>
                    <a:pt x="95" y="302"/>
                  </a:cubicBezTo>
                  <a:cubicBezTo>
                    <a:pt x="95" y="310"/>
                    <a:pt x="95" y="318"/>
                    <a:pt x="96" y="326"/>
                  </a:cubicBezTo>
                  <a:cubicBezTo>
                    <a:pt x="101" y="322"/>
                    <a:pt x="101" y="322"/>
                    <a:pt x="101" y="322"/>
                  </a:cubicBezTo>
                  <a:cubicBezTo>
                    <a:pt x="119" y="342"/>
                    <a:pt x="119" y="342"/>
                    <a:pt x="119" y="342"/>
                  </a:cubicBezTo>
                  <a:cubicBezTo>
                    <a:pt x="98" y="361"/>
                    <a:pt x="98" y="361"/>
                    <a:pt x="98" y="361"/>
                  </a:cubicBezTo>
                  <a:cubicBezTo>
                    <a:pt x="96" y="358"/>
                    <a:pt x="96" y="358"/>
                    <a:pt x="96" y="358"/>
                  </a:cubicBezTo>
                  <a:cubicBezTo>
                    <a:pt x="95" y="365"/>
                    <a:pt x="92" y="372"/>
                    <a:pt x="87" y="378"/>
                  </a:cubicBezTo>
                  <a:cubicBezTo>
                    <a:pt x="80" y="385"/>
                    <a:pt x="71" y="390"/>
                    <a:pt x="61" y="391"/>
                  </a:cubicBezTo>
                  <a:cubicBezTo>
                    <a:pt x="63" y="393"/>
                    <a:pt x="63" y="393"/>
                    <a:pt x="63" y="393"/>
                  </a:cubicBezTo>
                  <a:cubicBezTo>
                    <a:pt x="42" y="411"/>
                    <a:pt x="42" y="411"/>
                    <a:pt x="42" y="411"/>
                  </a:cubicBezTo>
                  <a:cubicBezTo>
                    <a:pt x="24" y="390"/>
                    <a:pt x="24" y="390"/>
                    <a:pt x="24" y="390"/>
                  </a:cubicBezTo>
                  <a:cubicBezTo>
                    <a:pt x="32" y="383"/>
                    <a:pt x="32" y="383"/>
                    <a:pt x="32" y="383"/>
                  </a:cubicBezTo>
                  <a:cubicBezTo>
                    <a:pt x="27" y="379"/>
                    <a:pt x="23" y="374"/>
                    <a:pt x="21" y="368"/>
                  </a:cubicBezTo>
                  <a:cubicBezTo>
                    <a:pt x="0" y="387"/>
                    <a:pt x="0" y="387"/>
                    <a:pt x="0" y="387"/>
                  </a:cubicBezTo>
                  <a:cubicBezTo>
                    <a:pt x="90" y="489"/>
                    <a:pt x="90" y="489"/>
                    <a:pt x="90" y="489"/>
                  </a:cubicBezTo>
                  <a:cubicBezTo>
                    <a:pt x="97" y="496"/>
                    <a:pt x="97" y="496"/>
                    <a:pt x="97" y="496"/>
                  </a:cubicBezTo>
                  <a:cubicBezTo>
                    <a:pt x="114" y="480"/>
                    <a:pt x="114" y="480"/>
                    <a:pt x="114" y="480"/>
                  </a:cubicBezTo>
                  <a:cubicBezTo>
                    <a:pt x="114" y="697"/>
                    <a:pt x="114" y="697"/>
                    <a:pt x="114" y="697"/>
                  </a:cubicBezTo>
                  <a:cubicBezTo>
                    <a:pt x="114" y="724"/>
                    <a:pt x="137" y="746"/>
                    <a:pt x="164" y="746"/>
                  </a:cubicBezTo>
                  <a:cubicBezTo>
                    <a:pt x="191" y="746"/>
                    <a:pt x="213" y="724"/>
                    <a:pt x="213" y="697"/>
                  </a:cubicBezTo>
                  <a:cubicBezTo>
                    <a:pt x="213" y="392"/>
                    <a:pt x="213" y="392"/>
                    <a:pt x="213" y="392"/>
                  </a:cubicBezTo>
                  <a:cubicBezTo>
                    <a:pt x="232" y="376"/>
                    <a:pt x="232" y="376"/>
                    <a:pt x="232" y="376"/>
                  </a:cubicBezTo>
                  <a:cubicBezTo>
                    <a:pt x="232" y="697"/>
                    <a:pt x="232" y="697"/>
                    <a:pt x="232" y="697"/>
                  </a:cubicBezTo>
                  <a:cubicBezTo>
                    <a:pt x="232" y="724"/>
                    <a:pt x="254" y="746"/>
                    <a:pt x="281" y="746"/>
                  </a:cubicBezTo>
                  <a:cubicBezTo>
                    <a:pt x="309" y="746"/>
                    <a:pt x="331" y="724"/>
                    <a:pt x="331" y="697"/>
                  </a:cubicBezTo>
                  <a:cubicBezTo>
                    <a:pt x="331" y="97"/>
                    <a:pt x="331" y="97"/>
                    <a:pt x="331" y="97"/>
                  </a:cubicBezTo>
                  <a:cubicBezTo>
                    <a:pt x="333" y="102"/>
                    <a:pt x="336" y="107"/>
                    <a:pt x="338" y="114"/>
                  </a:cubicBezTo>
                  <a:cubicBezTo>
                    <a:pt x="349" y="145"/>
                    <a:pt x="359" y="196"/>
                    <a:pt x="359" y="276"/>
                  </a:cubicBezTo>
                  <a:cubicBezTo>
                    <a:pt x="359" y="298"/>
                    <a:pt x="358" y="322"/>
                    <a:pt x="356" y="349"/>
                  </a:cubicBezTo>
                  <a:close/>
                  <a:moveTo>
                    <a:pt x="207" y="33"/>
                  </a:moveTo>
                  <a:cubicBezTo>
                    <a:pt x="238" y="33"/>
                    <a:pt x="238" y="33"/>
                    <a:pt x="238" y="33"/>
                  </a:cubicBezTo>
                  <a:cubicBezTo>
                    <a:pt x="245" y="63"/>
                    <a:pt x="245" y="63"/>
                    <a:pt x="245" y="63"/>
                  </a:cubicBezTo>
                  <a:cubicBezTo>
                    <a:pt x="244" y="65"/>
                    <a:pt x="244" y="65"/>
                    <a:pt x="244" y="65"/>
                  </a:cubicBezTo>
                  <a:cubicBezTo>
                    <a:pt x="238" y="70"/>
                    <a:pt x="230" y="72"/>
                    <a:pt x="223" y="72"/>
                  </a:cubicBezTo>
                  <a:cubicBezTo>
                    <a:pt x="215" y="72"/>
                    <a:pt x="207" y="70"/>
                    <a:pt x="201" y="65"/>
                  </a:cubicBezTo>
                  <a:cubicBezTo>
                    <a:pt x="200" y="63"/>
                    <a:pt x="200" y="63"/>
                    <a:pt x="200" y="63"/>
                  </a:cubicBezTo>
                  <a:lnTo>
                    <a:pt x="207" y="33"/>
                  </a:lnTo>
                  <a:close/>
                  <a:moveTo>
                    <a:pt x="128" y="352"/>
                  </a:moveTo>
                  <a:cubicBezTo>
                    <a:pt x="146" y="373"/>
                    <a:pt x="146" y="373"/>
                    <a:pt x="146" y="373"/>
                  </a:cubicBezTo>
                  <a:cubicBezTo>
                    <a:pt x="125" y="391"/>
                    <a:pt x="125" y="391"/>
                    <a:pt x="125" y="391"/>
                  </a:cubicBezTo>
                  <a:cubicBezTo>
                    <a:pt x="107" y="371"/>
                    <a:pt x="107" y="371"/>
                    <a:pt x="107" y="371"/>
                  </a:cubicBezTo>
                  <a:lnTo>
                    <a:pt x="128" y="352"/>
                  </a:lnTo>
                  <a:close/>
                  <a:moveTo>
                    <a:pt x="100" y="377"/>
                  </a:moveTo>
                  <a:cubicBezTo>
                    <a:pt x="118" y="398"/>
                    <a:pt x="118" y="398"/>
                    <a:pt x="118" y="398"/>
                  </a:cubicBezTo>
                  <a:cubicBezTo>
                    <a:pt x="97" y="416"/>
                    <a:pt x="97" y="416"/>
                    <a:pt x="97" y="416"/>
                  </a:cubicBezTo>
                  <a:cubicBezTo>
                    <a:pt x="79" y="396"/>
                    <a:pt x="79" y="396"/>
                    <a:pt x="79" y="396"/>
                  </a:cubicBezTo>
                  <a:lnTo>
                    <a:pt x="100" y="377"/>
                  </a:lnTo>
                  <a:close/>
                  <a:moveTo>
                    <a:pt x="51" y="421"/>
                  </a:moveTo>
                  <a:cubicBezTo>
                    <a:pt x="71" y="402"/>
                    <a:pt x="71" y="402"/>
                    <a:pt x="71" y="402"/>
                  </a:cubicBezTo>
                  <a:cubicBezTo>
                    <a:pt x="90" y="423"/>
                    <a:pt x="90" y="423"/>
                    <a:pt x="90" y="423"/>
                  </a:cubicBezTo>
                  <a:cubicBezTo>
                    <a:pt x="69" y="441"/>
                    <a:pt x="69" y="441"/>
                    <a:pt x="69" y="441"/>
                  </a:cubicBezTo>
                  <a:lnTo>
                    <a:pt x="51" y="421"/>
                  </a:lnTo>
                  <a:close/>
                  <a:moveTo>
                    <a:pt x="96" y="472"/>
                  </a:moveTo>
                  <a:cubicBezTo>
                    <a:pt x="77" y="451"/>
                    <a:pt x="77" y="451"/>
                    <a:pt x="77" y="451"/>
                  </a:cubicBezTo>
                  <a:cubicBezTo>
                    <a:pt x="126" y="407"/>
                    <a:pt x="126" y="407"/>
                    <a:pt x="126" y="407"/>
                  </a:cubicBezTo>
                  <a:cubicBezTo>
                    <a:pt x="145" y="428"/>
                    <a:pt x="145" y="428"/>
                    <a:pt x="145" y="428"/>
                  </a:cubicBezTo>
                  <a:lnTo>
                    <a:pt x="96" y="472"/>
                  </a:lnTo>
                  <a:close/>
                  <a:moveTo>
                    <a:pt x="152" y="422"/>
                  </a:moveTo>
                  <a:cubicBezTo>
                    <a:pt x="134" y="401"/>
                    <a:pt x="134" y="401"/>
                    <a:pt x="134" y="401"/>
                  </a:cubicBezTo>
                  <a:cubicBezTo>
                    <a:pt x="155" y="382"/>
                    <a:pt x="155" y="382"/>
                    <a:pt x="155" y="382"/>
                  </a:cubicBezTo>
                  <a:cubicBezTo>
                    <a:pt x="173" y="403"/>
                    <a:pt x="173" y="403"/>
                    <a:pt x="173" y="403"/>
                  </a:cubicBezTo>
                  <a:lnTo>
                    <a:pt x="152" y="422"/>
                  </a:lnTo>
                  <a:close/>
                  <a:moveTo>
                    <a:pt x="183" y="394"/>
                  </a:moveTo>
                  <a:cubicBezTo>
                    <a:pt x="111" y="313"/>
                    <a:pt x="111" y="313"/>
                    <a:pt x="111" y="313"/>
                  </a:cubicBezTo>
                  <a:cubicBezTo>
                    <a:pt x="138" y="289"/>
                    <a:pt x="138" y="289"/>
                    <a:pt x="138" y="289"/>
                  </a:cubicBezTo>
                  <a:cubicBezTo>
                    <a:pt x="210" y="370"/>
                    <a:pt x="210" y="370"/>
                    <a:pt x="210" y="370"/>
                  </a:cubicBezTo>
                  <a:lnTo>
                    <a:pt x="183" y="394"/>
                  </a:lnTo>
                  <a:close/>
                  <a:moveTo>
                    <a:pt x="232" y="372"/>
                  </a:moveTo>
                  <a:cubicBezTo>
                    <a:pt x="213" y="351"/>
                    <a:pt x="213" y="351"/>
                    <a:pt x="213" y="351"/>
                  </a:cubicBezTo>
                  <a:cubicBezTo>
                    <a:pt x="213" y="335"/>
                    <a:pt x="213" y="335"/>
                    <a:pt x="213" y="335"/>
                  </a:cubicBezTo>
                  <a:cubicBezTo>
                    <a:pt x="232" y="335"/>
                    <a:pt x="232" y="335"/>
                    <a:pt x="232" y="335"/>
                  </a:cubicBezTo>
                  <a:lnTo>
                    <a:pt x="232" y="372"/>
                  </a:lnTo>
                  <a:close/>
                  <a:moveTo>
                    <a:pt x="223" y="291"/>
                  </a:moveTo>
                  <a:cubicBezTo>
                    <a:pt x="185" y="243"/>
                    <a:pt x="185" y="243"/>
                    <a:pt x="185" y="243"/>
                  </a:cubicBezTo>
                  <a:cubicBezTo>
                    <a:pt x="206" y="82"/>
                    <a:pt x="206" y="82"/>
                    <a:pt x="206" y="82"/>
                  </a:cubicBezTo>
                  <a:cubicBezTo>
                    <a:pt x="212" y="83"/>
                    <a:pt x="217" y="84"/>
                    <a:pt x="223" y="84"/>
                  </a:cubicBezTo>
                  <a:cubicBezTo>
                    <a:pt x="223" y="84"/>
                    <a:pt x="223" y="84"/>
                    <a:pt x="223" y="84"/>
                  </a:cubicBezTo>
                  <a:cubicBezTo>
                    <a:pt x="228" y="84"/>
                    <a:pt x="234" y="83"/>
                    <a:pt x="239" y="81"/>
                  </a:cubicBezTo>
                  <a:cubicBezTo>
                    <a:pt x="261" y="243"/>
                    <a:pt x="261" y="243"/>
                    <a:pt x="261" y="243"/>
                  </a:cubicBezTo>
                  <a:lnTo>
                    <a:pt x="223" y="291"/>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2"/>
            <p:cNvSpPr>
              <a:spLocks/>
            </p:cNvSpPr>
            <p:nvPr/>
          </p:nvSpPr>
          <p:spPr bwMode="auto">
            <a:xfrm>
              <a:off x="2998788" y="4754563"/>
              <a:ext cx="84138" cy="142875"/>
            </a:xfrm>
            <a:custGeom>
              <a:avLst/>
              <a:gdLst>
                <a:gd name="T0" fmla="*/ 23 w 45"/>
                <a:gd name="T1" fmla="*/ 0 h 75"/>
                <a:gd name="T2" fmla="*/ 18 w 45"/>
                <a:gd name="T3" fmla="*/ 0 h 75"/>
                <a:gd name="T4" fmla="*/ 2 w 45"/>
                <a:gd name="T5" fmla="*/ 27 h 75"/>
                <a:gd name="T6" fmla="*/ 0 w 45"/>
                <a:gd name="T7" fmla="*/ 30 h 75"/>
                <a:gd name="T8" fmla="*/ 4 w 45"/>
                <a:gd name="T9" fmla="*/ 43 h 75"/>
                <a:gd name="T10" fmla="*/ 23 w 45"/>
                <a:gd name="T11" fmla="*/ 75 h 75"/>
                <a:gd name="T12" fmla="*/ 41 w 45"/>
                <a:gd name="T13" fmla="*/ 43 h 75"/>
                <a:gd name="T14" fmla="*/ 45 w 45"/>
                <a:gd name="T15" fmla="*/ 30 h 75"/>
                <a:gd name="T16" fmla="*/ 44 w 45"/>
                <a:gd name="T17" fmla="*/ 27 h 75"/>
                <a:gd name="T18" fmla="*/ 27 w 45"/>
                <a:gd name="T19" fmla="*/ 0 h 75"/>
                <a:gd name="T20" fmla="*/ 23 w 45"/>
                <a:gd name="T2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75">
                  <a:moveTo>
                    <a:pt x="23" y="0"/>
                  </a:moveTo>
                  <a:cubicBezTo>
                    <a:pt x="21" y="0"/>
                    <a:pt x="20" y="0"/>
                    <a:pt x="18" y="0"/>
                  </a:cubicBezTo>
                  <a:cubicBezTo>
                    <a:pt x="2" y="27"/>
                    <a:pt x="2" y="27"/>
                    <a:pt x="2" y="27"/>
                  </a:cubicBezTo>
                  <a:cubicBezTo>
                    <a:pt x="0" y="30"/>
                    <a:pt x="0" y="30"/>
                    <a:pt x="0" y="30"/>
                  </a:cubicBezTo>
                  <a:cubicBezTo>
                    <a:pt x="4" y="43"/>
                    <a:pt x="4" y="43"/>
                    <a:pt x="4" y="43"/>
                  </a:cubicBezTo>
                  <a:cubicBezTo>
                    <a:pt x="11" y="54"/>
                    <a:pt x="17" y="65"/>
                    <a:pt x="23" y="75"/>
                  </a:cubicBezTo>
                  <a:cubicBezTo>
                    <a:pt x="29" y="65"/>
                    <a:pt x="35" y="54"/>
                    <a:pt x="41" y="43"/>
                  </a:cubicBezTo>
                  <a:cubicBezTo>
                    <a:pt x="45" y="30"/>
                    <a:pt x="45" y="30"/>
                    <a:pt x="45" y="30"/>
                  </a:cubicBezTo>
                  <a:cubicBezTo>
                    <a:pt x="44" y="27"/>
                    <a:pt x="44" y="27"/>
                    <a:pt x="44" y="27"/>
                  </a:cubicBezTo>
                  <a:cubicBezTo>
                    <a:pt x="27" y="0"/>
                    <a:pt x="27" y="0"/>
                    <a:pt x="27" y="0"/>
                  </a:cubicBezTo>
                  <a:cubicBezTo>
                    <a:pt x="26" y="0"/>
                    <a:pt x="24" y="0"/>
                    <a:pt x="23"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3"/>
            <p:cNvSpPr>
              <a:spLocks/>
            </p:cNvSpPr>
            <p:nvPr/>
          </p:nvSpPr>
          <p:spPr bwMode="auto">
            <a:xfrm>
              <a:off x="2871788" y="4370388"/>
              <a:ext cx="339725" cy="339725"/>
            </a:xfrm>
            <a:custGeom>
              <a:avLst/>
              <a:gdLst>
                <a:gd name="T0" fmla="*/ 75 w 180"/>
                <a:gd name="T1" fmla="*/ 179 h 180"/>
                <a:gd name="T2" fmla="*/ 90 w 180"/>
                <a:gd name="T3" fmla="*/ 180 h 180"/>
                <a:gd name="T4" fmla="*/ 104 w 180"/>
                <a:gd name="T5" fmla="*/ 179 h 180"/>
                <a:gd name="T6" fmla="*/ 180 w 180"/>
                <a:gd name="T7" fmla="*/ 90 h 180"/>
                <a:gd name="T8" fmla="*/ 90 w 180"/>
                <a:gd name="T9" fmla="*/ 0 h 180"/>
                <a:gd name="T10" fmla="*/ 0 w 180"/>
                <a:gd name="T11" fmla="*/ 90 h 180"/>
                <a:gd name="T12" fmla="*/ 75 w 180"/>
                <a:gd name="T13" fmla="*/ 179 h 180"/>
              </a:gdLst>
              <a:ahLst/>
              <a:cxnLst>
                <a:cxn ang="0">
                  <a:pos x="T0" y="T1"/>
                </a:cxn>
                <a:cxn ang="0">
                  <a:pos x="T2" y="T3"/>
                </a:cxn>
                <a:cxn ang="0">
                  <a:pos x="T4" y="T5"/>
                </a:cxn>
                <a:cxn ang="0">
                  <a:pos x="T6" y="T7"/>
                </a:cxn>
                <a:cxn ang="0">
                  <a:pos x="T8" y="T9"/>
                </a:cxn>
                <a:cxn ang="0">
                  <a:pos x="T10" y="T11"/>
                </a:cxn>
                <a:cxn ang="0">
                  <a:pos x="T12" y="T13"/>
                </a:cxn>
              </a:cxnLst>
              <a:rect l="0" t="0" r="r" b="b"/>
              <a:pathLst>
                <a:path w="180" h="180">
                  <a:moveTo>
                    <a:pt x="75" y="179"/>
                  </a:moveTo>
                  <a:cubicBezTo>
                    <a:pt x="80" y="180"/>
                    <a:pt x="85" y="180"/>
                    <a:pt x="90" y="180"/>
                  </a:cubicBezTo>
                  <a:cubicBezTo>
                    <a:pt x="95" y="180"/>
                    <a:pt x="100" y="180"/>
                    <a:pt x="104" y="179"/>
                  </a:cubicBezTo>
                  <a:cubicBezTo>
                    <a:pt x="147" y="172"/>
                    <a:pt x="180" y="135"/>
                    <a:pt x="180" y="90"/>
                  </a:cubicBezTo>
                  <a:cubicBezTo>
                    <a:pt x="180" y="40"/>
                    <a:pt x="140" y="0"/>
                    <a:pt x="90" y="0"/>
                  </a:cubicBezTo>
                  <a:cubicBezTo>
                    <a:pt x="40" y="0"/>
                    <a:pt x="0" y="40"/>
                    <a:pt x="0" y="90"/>
                  </a:cubicBezTo>
                  <a:cubicBezTo>
                    <a:pt x="0" y="135"/>
                    <a:pt x="33" y="172"/>
                    <a:pt x="75" y="17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4"/>
            <p:cNvSpPr>
              <a:spLocks noEditPoints="1"/>
            </p:cNvSpPr>
            <p:nvPr/>
          </p:nvSpPr>
          <p:spPr bwMode="auto">
            <a:xfrm>
              <a:off x="2663825" y="4752975"/>
              <a:ext cx="841375" cy="1406525"/>
            </a:xfrm>
            <a:custGeom>
              <a:avLst/>
              <a:gdLst>
                <a:gd name="T0" fmla="*/ 409 w 446"/>
                <a:gd name="T1" fmla="*/ 442 h 746"/>
                <a:gd name="T2" fmla="*/ 386 w 446"/>
                <a:gd name="T3" fmla="*/ 375 h 746"/>
                <a:gd name="T4" fmla="*/ 400 w 446"/>
                <a:gd name="T5" fmla="*/ 276 h 746"/>
                <a:gd name="T6" fmla="*/ 311 w 446"/>
                <a:gd name="T7" fmla="*/ 8 h 746"/>
                <a:gd name="T8" fmla="*/ 277 w 446"/>
                <a:gd name="T9" fmla="*/ 0 h 746"/>
                <a:gd name="T10" fmla="*/ 266 w 446"/>
                <a:gd name="T11" fmla="*/ 13 h 746"/>
                <a:gd name="T12" fmla="*/ 242 w 446"/>
                <a:gd name="T13" fmla="*/ 16 h 746"/>
                <a:gd name="T14" fmla="*/ 252 w 446"/>
                <a:gd name="T15" fmla="*/ 34 h 746"/>
                <a:gd name="T16" fmla="*/ 215 w 446"/>
                <a:gd name="T17" fmla="*/ 96 h 746"/>
                <a:gd name="T18" fmla="*/ 204 w 446"/>
                <a:gd name="T19" fmla="*/ 114 h 746"/>
                <a:gd name="T20" fmla="*/ 200 w 446"/>
                <a:gd name="T21" fmla="*/ 118 h 746"/>
                <a:gd name="T22" fmla="*/ 199 w 446"/>
                <a:gd name="T23" fmla="*/ 117 h 746"/>
                <a:gd name="T24" fmla="*/ 184 w 446"/>
                <a:gd name="T25" fmla="*/ 96 h 746"/>
                <a:gd name="T26" fmla="*/ 148 w 446"/>
                <a:gd name="T27" fmla="*/ 34 h 746"/>
                <a:gd name="T28" fmla="*/ 158 w 446"/>
                <a:gd name="T29" fmla="*/ 16 h 746"/>
                <a:gd name="T30" fmla="*/ 134 w 446"/>
                <a:gd name="T31" fmla="*/ 13 h 746"/>
                <a:gd name="T32" fmla="*/ 123 w 446"/>
                <a:gd name="T33" fmla="*/ 0 h 746"/>
                <a:gd name="T34" fmla="*/ 88 w 446"/>
                <a:gd name="T35" fmla="*/ 8 h 746"/>
                <a:gd name="T36" fmla="*/ 46 w 446"/>
                <a:gd name="T37" fmla="*/ 48 h 746"/>
                <a:gd name="T38" fmla="*/ 5 w 446"/>
                <a:gd name="T39" fmla="*/ 178 h 746"/>
                <a:gd name="T40" fmla="*/ 0 w 446"/>
                <a:gd name="T41" fmla="*/ 276 h 746"/>
                <a:gd name="T42" fmla="*/ 1 w 446"/>
                <a:gd name="T43" fmla="*/ 324 h 746"/>
                <a:gd name="T44" fmla="*/ 2 w 446"/>
                <a:gd name="T45" fmla="*/ 353 h 746"/>
                <a:gd name="T46" fmla="*/ 36 w 446"/>
                <a:gd name="T47" fmla="*/ 383 h 746"/>
                <a:gd name="T48" fmla="*/ 65 w 446"/>
                <a:gd name="T49" fmla="*/ 337 h 746"/>
                <a:gd name="T50" fmla="*/ 64 w 446"/>
                <a:gd name="T51" fmla="*/ 288 h 746"/>
                <a:gd name="T52" fmla="*/ 85 w 446"/>
                <a:gd name="T53" fmla="*/ 113 h 746"/>
                <a:gd name="T54" fmla="*/ 92 w 446"/>
                <a:gd name="T55" fmla="*/ 288 h 746"/>
                <a:gd name="T56" fmla="*/ 92 w 446"/>
                <a:gd name="T57" fmla="*/ 337 h 746"/>
                <a:gd name="T58" fmla="*/ 92 w 446"/>
                <a:gd name="T59" fmla="*/ 696 h 746"/>
                <a:gd name="T60" fmla="*/ 191 w 446"/>
                <a:gd name="T61" fmla="*/ 696 h 746"/>
                <a:gd name="T62" fmla="*/ 209 w 446"/>
                <a:gd name="T63" fmla="*/ 335 h 746"/>
                <a:gd name="T64" fmla="*/ 259 w 446"/>
                <a:gd name="T65" fmla="*/ 746 h 746"/>
                <a:gd name="T66" fmla="*/ 308 w 446"/>
                <a:gd name="T67" fmla="*/ 96 h 746"/>
                <a:gd name="T68" fmla="*/ 334 w 446"/>
                <a:gd name="T69" fmla="*/ 349 h 746"/>
                <a:gd name="T70" fmla="*/ 366 w 446"/>
                <a:gd name="T71" fmla="*/ 383 h 746"/>
                <a:gd name="T72" fmla="*/ 374 w 446"/>
                <a:gd name="T73" fmla="*/ 385 h 746"/>
                <a:gd name="T74" fmla="*/ 350 w 446"/>
                <a:gd name="T75" fmla="*/ 408 h 746"/>
                <a:gd name="T76" fmla="*/ 385 w 446"/>
                <a:gd name="T77" fmla="*/ 451 h 746"/>
                <a:gd name="T78" fmla="*/ 401 w 446"/>
                <a:gd name="T79" fmla="*/ 457 h 746"/>
                <a:gd name="T80" fmla="*/ 393 w 446"/>
                <a:gd name="T81" fmla="*/ 520 h 746"/>
                <a:gd name="T82" fmla="*/ 427 w 446"/>
                <a:gd name="T83" fmla="*/ 521 h 746"/>
                <a:gd name="T84" fmla="*/ 434 w 446"/>
                <a:gd name="T85" fmla="*/ 539 h 746"/>
                <a:gd name="T86" fmla="*/ 414 w 446"/>
                <a:gd name="T87" fmla="*/ 455 h 746"/>
                <a:gd name="T88" fmla="*/ 385 w 446"/>
                <a:gd name="T89" fmla="*/ 444 h 746"/>
                <a:gd name="T90" fmla="*/ 360 w 446"/>
                <a:gd name="T91" fmla="*/ 426 h 746"/>
                <a:gd name="T92" fmla="*/ 356 w 446"/>
                <a:gd name="T93" fmla="*/ 411 h 746"/>
                <a:gd name="T94" fmla="*/ 377 w 446"/>
                <a:gd name="T95" fmla="*/ 391 h 746"/>
                <a:gd name="T96" fmla="*/ 386 w 446"/>
                <a:gd name="T97" fmla="*/ 390 h 746"/>
                <a:gd name="T98" fmla="*/ 394 w 446"/>
                <a:gd name="T99" fmla="*/ 409 h 746"/>
                <a:gd name="T100" fmla="*/ 401 w 446"/>
                <a:gd name="T101" fmla="*/ 442 h 746"/>
                <a:gd name="T102" fmla="*/ 425 w 446"/>
                <a:gd name="T103" fmla="*/ 513 h 746"/>
                <a:gd name="T104" fmla="*/ 396 w 446"/>
                <a:gd name="T105" fmla="*/ 513 h 746"/>
                <a:gd name="T106" fmla="*/ 389 w 446"/>
                <a:gd name="T107" fmla="*/ 499 h 746"/>
                <a:gd name="T108" fmla="*/ 404 w 446"/>
                <a:gd name="T109" fmla="*/ 463 h 746"/>
                <a:gd name="T110" fmla="*/ 409 w 446"/>
                <a:gd name="T111" fmla="*/ 461 h 746"/>
                <a:gd name="T112" fmla="*/ 432 w 446"/>
                <a:gd name="T113" fmla="*/ 509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6" h="746">
                  <a:moveTo>
                    <a:pt x="414" y="455"/>
                  </a:moveTo>
                  <a:cubicBezTo>
                    <a:pt x="409" y="442"/>
                    <a:pt x="409" y="442"/>
                    <a:pt x="409" y="442"/>
                  </a:cubicBezTo>
                  <a:cubicBezTo>
                    <a:pt x="410" y="430"/>
                    <a:pt x="404" y="413"/>
                    <a:pt x="397" y="397"/>
                  </a:cubicBezTo>
                  <a:cubicBezTo>
                    <a:pt x="393" y="389"/>
                    <a:pt x="389" y="381"/>
                    <a:pt x="386" y="375"/>
                  </a:cubicBezTo>
                  <a:cubicBezTo>
                    <a:pt x="393" y="370"/>
                    <a:pt x="397" y="362"/>
                    <a:pt x="398" y="353"/>
                  </a:cubicBezTo>
                  <a:cubicBezTo>
                    <a:pt x="399" y="325"/>
                    <a:pt x="400" y="299"/>
                    <a:pt x="400" y="276"/>
                  </a:cubicBezTo>
                  <a:cubicBezTo>
                    <a:pt x="400" y="185"/>
                    <a:pt x="389" y="125"/>
                    <a:pt x="372" y="84"/>
                  </a:cubicBezTo>
                  <a:cubicBezTo>
                    <a:pt x="356" y="42"/>
                    <a:pt x="333" y="19"/>
                    <a:pt x="311" y="8"/>
                  </a:cubicBezTo>
                  <a:cubicBezTo>
                    <a:pt x="298" y="2"/>
                    <a:pt x="286" y="0"/>
                    <a:pt x="279" y="0"/>
                  </a:cubicBezTo>
                  <a:cubicBezTo>
                    <a:pt x="278" y="0"/>
                    <a:pt x="278" y="0"/>
                    <a:pt x="277" y="0"/>
                  </a:cubicBezTo>
                  <a:cubicBezTo>
                    <a:pt x="260" y="0"/>
                    <a:pt x="260" y="0"/>
                    <a:pt x="260" y="0"/>
                  </a:cubicBezTo>
                  <a:cubicBezTo>
                    <a:pt x="266" y="13"/>
                    <a:pt x="266" y="13"/>
                    <a:pt x="266" y="13"/>
                  </a:cubicBezTo>
                  <a:cubicBezTo>
                    <a:pt x="252" y="15"/>
                    <a:pt x="252" y="15"/>
                    <a:pt x="252" y="15"/>
                  </a:cubicBezTo>
                  <a:cubicBezTo>
                    <a:pt x="242" y="16"/>
                    <a:pt x="242" y="16"/>
                    <a:pt x="242" y="16"/>
                  </a:cubicBezTo>
                  <a:cubicBezTo>
                    <a:pt x="248" y="27"/>
                    <a:pt x="248" y="27"/>
                    <a:pt x="248" y="27"/>
                  </a:cubicBezTo>
                  <a:cubicBezTo>
                    <a:pt x="252" y="34"/>
                    <a:pt x="252" y="34"/>
                    <a:pt x="252" y="34"/>
                  </a:cubicBezTo>
                  <a:cubicBezTo>
                    <a:pt x="252" y="34"/>
                    <a:pt x="247" y="42"/>
                    <a:pt x="241" y="54"/>
                  </a:cubicBezTo>
                  <a:cubicBezTo>
                    <a:pt x="233" y="67"/>
                    <a:pt x="223" y="84"/>
                    <a:pt x="215" y="96"/>
                  </a:cubicBezTo>
                  <a:cubicBezTo>
                    <a:pt x="215" y="96"/>
                    <a:pt x="215" y="96"/>
                    <a:pt x="215" y="96"/>
                  </a:cubicBezTo>
                  <a:cubicBezTo>
                    <a:pt x="211" y="104"/>
                    <a:pt x="207" y="110"/>
                    <a:pt x="204" y="114"/>
                  </a:cubicBezTo>
                  <a:cubicBezTo>
                    <a:pt x="203" y="116"/>
                    <a:pt x="202" y="117"/>
                    <a:pt x="201" y="117"/>
                  </a:cubicBezTo>
                  <a:cubicBezTo>
                    <a:pt x="201" y="118"/>
                    <a:pt x="200" y="118"/>
                    <a:pt x="200" y="118"/>
                  </a:cubicBezTo>
                  <a:cubicBezTo>
                    <a:pt x="200" y="118"/>
                    <a:pt x="200" y="118"/>
                    <a:pt x="200" y="118"/>
                  </a:cubicBezTo>
                  <a:cubicBezTo>
                    <a:pt x="199" y="118"/>
                    <a:pt x="199" y="118"/>
                    <a:pt x="199" y="117"/>
                  </a:cubicBezTo>
                  <a:cubicBezTo>
                    <a:pt x="198" y="117"/>
                    <a:pt x="197" y="116"/>
                    <a:pt x="195" y="114"/>
                  </a:cubicBezTo>
                  <a:cubicBezTo>
                    <a:pt x="193" y="110"/>
                    <a:pt x="189" y="104"/>
                    <a:pt x="184" y="96"/>
                  </a:cubicBezTo>
                  <a:cubicBezTo>
                    <a:pt x="176" y="84"/>
                    <a:pt x="167" y="67"/>
                    <a:pt x="159" y="54"/>
                  </a:cubicBezTo>
                  <a:cubicBezTo>
                    <a:pt x="152" y="42"/>
                    <a:pt x="148" y="34"/>
                    <a:pt x="148" y="34"/>
                  </a:cubicBezTo>
                  <a:cubicBezTo>
                    <a:pt x="151" y="27"/>
                    <a:pt x="151" y="27"/>
                    <a:pt x="151" y="27"/>
                  </a:cubicBezTo>
                  <a:cubicBezTo>
                    <a:pt x="158" y="16"/>
                    <a:pt x="158" y="16"/>
                    <a:pt x="158" y="16"/>
                  </a:cubicBezTo>
                  <a:cubicBezTo>
                    <a:pt x="148" y="15"/>
                    <a:pt x="148" y="15"/>
                    <a:pt x="148" y="15"/>
                  </a:cubicBezTo>
                  <a:cubicBezTo>
                    <a:pt x="134" y="13"/>
                    <a:pt x="134" y="13"/>
                    <a:pt x="134" y="13"/>
                  </a:cubicBezTo>
                  <a:cubicBezTo>
                    <a:pt x="140" y="0"/>
                    <a:pt x="140" y="0"/>
                    <a:pt x="140" y="0"/>
                  </a:cubicBezTo>
                  <a:cubicBezTo>
                    <a:pt x="123" y="0"/>
                    <a:pt x="123" y="0"/>
                    <a:pt x="123" y="0"/>
                  </a:cubicBezTo>
                  <a:cubicBezTo>
                    <a:pt x="122" y="0"/>
                    <a:pt x="122" y="0"/>
                    <a:pt x="121" y="0"/>
                  </a:cubicBezTo>
                  <a:cubicBezTo>
                    <a:pt x="114" y="0"/>
                    <a:pt x="102" y="2"/>
                    <a:pt x="88" y="8"/>
                  </a:cubicBezTo>
                  <a:cubicBezTo>
                    <a:pt x="75" y="15"/>
                    <a:pt x="60" y="27"/>
                    <a:pt x="47" y="46"/>
                  </a:cubicBezTo>
                  <a:cubicBezTo>
                    <a:pt x="47" y="47"/>
                    <a:pt x="46" y="47"/>
                    <a:pt x="46" y="48"/>
                  </a:cubicBezTo>
                  <a:cubicBezTo>
                    <a:pt x="37" y="61"/>
                    <a:pt x="30" y="76"/>
                    <a:pt x="23" y="95"/>
                  </a:cubicBezTo>
                  <a:cubicBezTo>
                    <a:pt x="15" y="118"/>
                    <a:pt x="9" y="145"/>
                    <a:pt x="5" y="178"/>
                  </a:cubicBezTo>
                  <a:cubicBezTo>
                    <a:pt x="4" y="186"/>
                    <a:pt x="3" y="194"/>
                    <a:pt x="3" y="202"/>
                  </a:cubicBezTo>
                  <a:cubicBezTo>
                    <a:pt x="1" y="224"/>
                    <a:pt x="0" y="249"/>
                    <a:pt x="0" y="276"/>
                  </a:cubicBezTo>
                  <a:cubicBezTo>
                    <a:pt x="0" y="280"/>
                    <a:pt x="0" y="284"/>
                    <a:pt x="0" y="288"/>
                  </a:cubicBezTo>
                  <a:cubicBezTo>
                    <a:pt x="0" y="300"/>
                    <a:pt x="0" y="312"/>
                    <a:pt x="1" y="324"/>
                  </a:cubicBezTo>
                  <a:cubicBezTo>
                    <a:pt x="1" y="328"/>
                    <a:pt x="1" y="332"/>
                    <a:pt x="1" y="337"/>
                  </a:cubicBezTo>
                  <a:cubicBezTo>
                    <a:pt x="2" y="342"/>
                    <a:pt x="2" y="347"/>
                    <a:pt x="2" y="353"/>
                  </a:cubicBezTo>
                  <a:cubicBezTo>
                    <a:pt x="3" y="370"/>
                    <a:pt x="17" y="383"/>
                    <a:pt x="34" y="383"/>
                  </a:cubicBezTo>
                  <a:cubicBezTo>
                    <a:pt x="35" y="383"/>
                    <a:pt x="35" y="383"/>
                    <a:pt x="36" y="383"/>
                  </a:cubicBezTo>
                  <a:cubicBezTo>
                    <a:pt x="54" y="382"/>
                    <a:pt x="67" y="366"/>
                    <a:pt x="66" y="349"/>
                  </a:cubicBezTo>
                  <a:cubicBezTo>
                    <a:pt x="66" y="345"/>
                    <a:pt x="66" y="341"/>
                    <a:pt x="65" y="337"/>
                  </a:cubicBezTo>
                  <a:cubicBezTo>
                    <a:pt x="65" y="332"/>
                    <a:pt x="65" y="328"/>
                    <a:pt x="65" y="324"/>
                  </a:cubicBezTo>
                  <a:cubicBezTo>
                    <a:pt x="64" y="312"/>
                    <a:pt x="64" y="300"/>
                    <a:pt x="64" y="288"/>
                  </a:cubicBezTo>
                  <a:cubicBezTo>
                    <a:pt x="64" y="284"/>
                    <a:pt x="64" y="280"/>
                    <a:pt x="64" y="276"/>
                  </a:cubicBezTo>
                  <a:cubicBezTo>
                    <a:pt x="64" y="196"/>
                    <a:pt x="73" y="145"/>
                    <a:pt x="85" y="113"/>
                  </a:cubicBezTo>
                  <a:cubicBezTo>
                    <a:pt x="87" y="107"/>
                    <a:pt x="89" y="101"/>
                    <a:pt x="92" y="96"/>
                  </a:cubicBezTo>
                  <a:cubicBezTo>
                    <a:pt x="92" y="288"/>
                    <a:pt x="92" y="288"/>
                    <a:pt x="92" y="288"/>
                  </a:cubicBezTo>
                  <a:cubicBezTo>
                    <a:pt x="92" y="324"/>
                    <a:pt x="92" y="324"/>
                    <a:pt x="92" y="324"/>
                  </a:cubicBezTo>
                  <a:cubicBezTo>
                    <a:pt x="92" y="337"/>
                    <a:pt x="92" y="337"/>
                    <a:pt x="92" y="337"/>
                  </a:cubicBezTo>
                  <a:cubicBezTo>
                    <a:pt x="92" y="455"/>
                    <a:pt x="92" y="455"/>
                    <a:pt x="92" y="455"/>
                  </a:cubicBezTo>
                  <a:cubicBezTo>
                    <a:pt x="92" y="696"/>
                    <a:pt x="92" y="696"/>
                    <a:pt x="92" y="696"/>
                  </a:cubicBezTo>
                  <a:cubicBezTo>
                    <a:pt x="92" y="724"/>
                    <a:pt x="114" y="746"/>
                    <a:pt x="141" y="746"/>
                  </a:cubicBezTo>
                  <a:cubicBezTo>
                    <a:pt x="168" y="746"/>
                    <a:pt x="191" y="724"/>
                    <a:pt x="191" y="696"/>
                  </a:cubicBezTo>
                  <a:cubicBezTo>
                    <a:pt x="191" y="335"/>
                    <a:pt x="191" y="335"/>
                    <a:pt x="191" y="335"/>
                  </a:cubicBezTo>
                  <a:cubicBezTo>
                    <a:pt x="209" y="335"/>
                    <a:pt x="209" y="335"/>
                    <a:pt x="209" y="335"/>
                  </a:cubicBezTo>
                  <a:cubicBezTo>
                    <a:pt x="209" y="696"/>
                    <a:pt x="209" y="696"/>
                    <a:pt x="209" y="696"/>
                  </a:cubicBezTo>
                  <a:cubicBezTo>
                    <a:pt x="209" y="724"/>
                    <a:pt x="231" y="746"/>
                    <a:pt x="259" y="746"/>
                  </a:cubicBezTo>
                  <a:cubicBezTo>
                    <a:pt x="286" y="746"/>
                    <a:pt x="308" y="724"/>
                    <a:pt x="308" y="696"/>
                  </a:cubicBezTo>
                  <a:cubicBezTo>
                    <a:pt x="308" y="96"/>
                    <a:pt x="308" y="96"/>
                    <a:pt x="308" y="96"/>
                  </a:cubicBezTo>
                  <a:cubicBezTo>
                    <a:pt x="322" y="125"/>
                    <a:pt x="336" y="179"/>
                    <a:pt x="336" y="276"/>
                  </a:cubicBezTo>
                  <a:cubicBezTo>
                    <a:pt x="336" y="298"/>
                    <a:pt x="335" y="322"/>
                    <a:pt x="334" y="349"/>
                  </a:cubicBezTo>
                  <a:cubicBezTo>
                    <a:pt x="333" y="366"/>
                    <a:pt x="346" y="382"/>
                    <a:pt x="364" y="383"/>
                  </a:cubicBezTo>
                  <a:cubicBezTo>
                    <a:pt x="364" y="383"/>
                    <a:pt x="365" y="383"/>
                    <a:pt x="366" y="383"/>
                  </a:cubicBezTo>
                  <a:cubicBezTo>
                    <a:pt x="369" y="383"/>
                    <a:pt x="371" y="382"/>
                    <a:pt x="374" y="382"/>
                  </a:cubicBezTo>
                  <a:cubicBezTo>
                    <a:pt x="374" y="383"/>
                    <a:pt x="374" y="384"/>
                    <a:pt x="374" y="385"/>
                  </a:cubicBezTo>
                  <a:cubicBezTo>
                    <a:pt x="363" y="392"/>
                    <a:pt x="355" y="400"/>
                    <a:pt x="351" y="405"/>
                  </a:cubicBezTo>
                  <a:cubicBezTo>
                    <a:pt x="351" y="406"/>
                    <a:pt x="350" y="407"/>
                    <a:pt x="350" y="408"/>
                  </a:cubicBezTo>
                  <a:cubicBezTo>
                    <a:pt x="347" y="413"/>
                    <a:pt x="349" y="417"/>
                    <a:pt x="357" y="437"/>
                  </a:cubicBezTo>
                  <a:cubicBezTo>
                    <a:pt x="362" y="448"/>
                    <a:pt x="375" y="451"/>
                    <a:pt x="385" y="451"/>
                  </a:cubicBezTo>
                  <a:cubicBezTo>
                    <a:pt x="392" y="451"/>
                    <a:pt x="398" y="450"/>
                    <a:pt x="398" y="450"/>
                  </a:cubicBezTo>
                  <a:cubicBezTo>
                    <a:pt x="401" y="457"/>
                    <a:pt x="401" y="457"/>
                    <a:pt x="401" y="457"/>
                  </a:cubicBezTo>
                  <a:cubicBezTo>
                    <a:pt x="401" y="457"/>
                    <a:pt x="372" y="474"/>
                    <a:pt x="379" y="494"/>
                  </a:cubicBezTo>
                  <a:cubicBezTo>
                    <a:pt x="387" y="513"/>
                    <a:pt x="388" y="518"/>
                    <a:pt x="393" y="520"/>
                  </a:cubicBezTo>
                  <a:cubicBezTo>
                    <a:pt x="397" y="521"/>
                    <a:pt x="402" y="522"/>
                    <a:pt x="409" y="522"/>
                  </a:cubicBezTo>
                  <a:cubicBezTo>
                    <a:pt x="414" y="522"/>
                    <a:pt x="420" y="522"/>
                    <a:pt x="427" y="521"/>
                  </a:cubicBezTo>
                  <a:cubicBezTo>
                    <a:pt x="427" y="521"/>
                    <a:pt x="427" y="521"/>
                    <a:pt x="427" y="521"/>
                  </a:cubicBezTo>
                  <a:cubicBezTo>
                    <a:pt x="431" y="521"/>
                    <a:pt x="434" y="539"/>
                    <a:pt x="434" y="539"/>
                  </a:cubicBezTo>
                  <a:cubicBezTo>
                    <a:pt x="446" y="534"/>
                    <a:pt x="446" y="534"/>
                    <a:pt x="446" y="534"/>
                  </a:cubicBezTo>
                  <a:cubicBezTo>
                    <a:pt x="446" y="534"/>
                    <a:pt x="433" y="472"/>
                    <a:pt x="414" y="455"/>
                  </a:cubicBezTo>
                  <a:close/>
                  <a:moveTo>
                    <a:pt x="396" y="443"/>
                  </a:moveTo>
                  <a:cubicBezTo>
                    <a:pt x="396" y="443"/>
                    <a:pt x="391" y="444"/>
                    <a:pt x="385" y="444"/>
                  </a:cubicBezTo>
                  <a:cubicBezTo>
                    <a:pt x="377" y="444"/>
                    <a:pt x="367" y="442"/>
                    <a:pt x="364" y="434"/>
                  </a:cubicBezTo>
                  <a:cubicBezTo>
                    <a:pt x="362" y="431"/>
                    <a:pt x="361" y="428"/>
                    <a:pt x="360" y="426"/>
                  </a:cubicBezTo>
                  <a:cubicBezTo>
                    <a:pt x="360" y="424"/>
                    <a:pt x="359" y="422"/>
                    <a:pt x="358" y="421"/>
                  </a:cubicBezTo>
                  <a:cubicBezTo>
                    <a:pt x="355" y="413"/>
                    <a:pt x="355" y="412"/>
                    <a:pt x="356" y="411"/>
                  </a:cubicBezTo>
                  <a:cubicBezTo>
                    <a:pt x="356" y="410"/>
                    <a:pt x="358" y="408"/>
                    <a:pt x="359" y="406"/>
                  </a:cubicBezTo>
                  <a:cubicBezTo>
                    <a:pt x="363" y="402"/>
                    <a:pt x="368" y="397"/>
                    <a:pt x="377" y="391"/>
                  </a:cubicBezTo>
                  <a:cubicBezTo>
                    <a:pt x="377" y="391"/>
                    <a:pt x="381" y="389"/>
                    <a:pt x="384" y="389"/>
                  </a:cubicBezTo>
                  <a:cubicBezTo>
                    <a:pt x="384" y="389"/>
                    <a:pt x="385" y="389"/>
                    <a:pt x="386" y="390"/>
                  </a:cubicBezTo>
                  <a:cubicBezTo>
                    <a:pt x="387" y="393"/>
                    <a:pt x="389" y="397"/>
                    <a:pt x="391" y="401"/>
                  </a:cubicBezTo>
                  <a:cubicBezTo>
                    <a:pt x="392" y="404"/>
                    <a:pt x="393" y="406"/>
                    <a:pt x="394" y="409"/>
                  </a:cubicBezTo>
                  <a:cubicBezTo>
                    <a:pt x="401" y="427"/>
                    <a:pt x="402" y="436"/>
                    <a:pt x="402" y="441"/>
                  </a:cubicBezTo>
                  <a:cubicBezTo>
                    <a:pt x="401" y="442"/>
                    <a:pt x="401" y="442"/>
                    <a:pt x="401" y="442"/>
                  </a:cubicBezTo>
                  <a:lnTo>
                    <a:pt x="396" y="443"/>
                  </a:lnTo>
                  <a:close/>
                  <a:moveTo>
                    <a:pt x="425" y="513"/>
                  </a:moveTo>
                  <a:cubicBezTo>
                    <a:pt x="419" y="515"/>
                    <a:pt x="413" y="515"/>
                    <a:pt x="409" y="515"/>
                  </a:cubicBezTo>
                  <a:cubicBezTo>
                    <a:pt x="402" y="515"/>
                    <a:pt x="398" y="514"/>
                    <a:pt x="396" y="513"/>
                  </a:cubicBezTo>
                  <a:cubicBezTo>
                    <a:pt x="395" y="513"/>
                    <a:pt x="394" y="512"/>
                    <a:pt x="391" y="504"/>
                  </a:cubicBezTo>
                  <a:cubicBezTo>
                    <a:pt x="390" y="503"/>
                    <a:pt x="390" y="501"/>
                    <a:pt x="389" y="499"/>
                  </a:cubicBezTo>
                  <a:cubicBezTo>
                    <a:pt x="388" y="497"/>
                    <a:pt x="387" y="494"/>
                    <a:pt x="386" y="491"/>
                  </a:cubicBezTo>
                  <a:cubicBezTo>
                    <a:pt x="381" y="478"/>
                    <a:pt x="404" y="463"/>
                    <a:pt x="404" y="463"/>
                  </a:cubicBezTo>
                  <a:cubicBezTo>
                    <a:pt x="409" y="460"/>
                    <a:pt x="409" y="460"/>
                    <a:pt x="409" y="460"/>
                  </a:cubicBezTo>
                  <a:cubicBezTo>
                    <a:pt x="409" y="461"/>
                    <a:pt x="409" y="461"/>
                    <a:pt x="409" y="461"/>
                  </a:cubicBezTo>
                  <a:cubicBezTo>
                    <a:pt x="413" y="464"/>
                    <a:pt x="418" y="471"/>
                    <a:pt x="425" y="489"/>
                  </a:cubicBezTo>
                  <a:cubicBezTo>
                    <a:pt x="428" y="495"/>
                    <a:pt x="430" y="502"/>
                    <a:pt x="432" y="509"/>
                  </a:cubicBezTo>
                  <a:cubicBezTo>
                    <a:pt x="433" y="512"/>
                    <a:pt x="425" y="513"/>
                    <a:pt x="425" y="51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171" name="Group 7170"/>
          <p:cNvGrpSpPr/>
          <p:nvPr/>
        </p:nvGrpSpPr>
        <p:grpSpPr>
          <a:xfrm>
            <a:off x="1499366" y="4275543"/>
            <a:ext cx="474424" cy="1243013"/>
            <a:chOff x="5961063" y="2347913"/>
            <a:chExt cx="681038" cy="1784350"/>
          </a:xfrm>
          <a:solidFill>
            <a:schemeClr val="accent5"/>
          </a:solidFill>
        </p:grpSpPr>
        <p:sp>
          <p:nvSpPr>
            <p:cNvPr id="31" name="Freeform 19"/>
            <p:cNvSpPr>
              <a:spLocks/>
            </p:cNvSpPr>
            <p:nvPr/>
          </p:nvSpPr>
          <p:spPr bwMode="auto">
            <a:xfrm>
              <a:off x="6262688" y="2862263"/>
              <a:ext cx="76200" cy="128588"/>
            </a:xfrm>
            <a:custGeom>
              <a:avLst/>
              <a:gdLst>
                <a:gd name="T0" fmla="*/ 23 w 45"/>
                <a:gd name="T1" fmla="*/ 0 h 75"/>
                <a:gd name="T2" fmla="*/ 18 w 45"/>
                <a:gd name="T3" fmla="*/ 0 h 75"/>
                <a:gd name="T4" fmla="*/ 2 w 45"/>
                <a:gd name="T5" fmla="*/ 27 h 75"/>
                <a:gd name="T6" fmla="*/ 0 w 45"/>
                <a:gd name="T7" fmla="*/ 30 h 75"/>
                <a:gd name="T8" fmla="*/ 4 w 45"/>
                <a:gd name="T9" fmla="*/ 43 h 75"/>
                <a:gd name="T10" fmla="*/ 23 w 45"/>
                <a:gd name="T11" fmla="*/ 75 h 75"/>
                <a:gd name="T12" fmla="*/ 41 w 45"/>
                <a:gd name="T13" fmla="*/ 43 h 75"/>
                <a:gd name="T14" fmla="*/ 45 w 45"/>
                <a:gd name="T15" fmla="*/ 30 h 75"/>
                <a:gd name="T16" fmla="*/ 44 w 45"/>
                <a:gd name="T17" fmla="*/ 27 h 75"/>
                <a:gd name="T18" fmla="*/ 27 w 45"/>
                <a:gd name="T19" fmla="*/ 0 h 75"/>
                <a:gd name="T20" fmla="*/ 23 w 45"/>
                <a:gd name="T2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75">
                  <a:moveTo>
                    <a:pt x="23" y="0"/>
                  </a:moveTo>
                  <a:cubicBezTo>
                    <a:pt x="21" y="0"/>
                    <a:pt x="20" y="0"/>
                    <a:pt x="18" y="0"/>
                  </a:cubicBezTo>
                  <a:cubicBezTo>
                    <a:pt x="2" y="27"/>
                    <a:pt x="2" y="27"/>
                    <a:pt x="2" y="27"/>
                  </a:cubicBezTo>
                  <a:cubicBezTo>
                    <a:pt x="0" y="30"/>
                    <a:pt x="0" y="30"/>
                    <a:pt x="0" y="30"/>
                  </a:cubicBezTo>
                  <a:cubicBezTo>
                    <a:pt x="4" y="43"/>
                    <a:pt x="4" y="43"/>
                    <a:pt x="4" y="43"/>
                  </a:cubicBezTo>
                  <a:cubicBezTo>
                    <a:pt x="11" y="54"/>
                    <a:pt x="17" y="65"/>
                    <a:pt x="23" y="75"/>
                  </a:cubicBezTo>
                  <a:cubicBezTo>
                    <a:pt x="29" y="65"/>
                    <a:pt x="35" y="54"/>
                    <a:pt x="41" y="43"/>
                  </a:cubicBezTo>
                  <a:cubicBezTo>
                    <a:pt x="45" y="30"/>
                    <a:pt x="45" y="30"/>
                    <a:pt x="45" y="30"/>
                  </a:cubicBezTo>
                  <a:cubicBezTo>
                    <a:pt x="44" y="27"/>
                    <a:pt x="44" y="27"/>
                    <a:pt x="44" y="27"/>
                  </a:cubicBezTo>
                  <a:cubicBezTo>
                    <a:pt x="27" y="0"/>
                    <a:pt x="27" y="0"/>
                    <a:pt x="27" y="0"/>
                  </a:cubicBezTo>
                  <a:cubicBezTo>
                    <a:pt x="26" y="0"/>
                    <a:pt x="24" y="0"/>
                    <a:pt x="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68" name="Freeform 20"/>
            <p:cNvSpPr>
              <a:spLocks/>
            </p:cNvSpPr>
            <p:nvPr/>
          </p:nvSpPr>
          <p:spPr bwMode="auto">
            <a:xfrm>
              <a:off x="6148388" y="2514600"/>
              <a:ext cx="306388" cy="306388"/>
            </a:xfrm>
            <a:custGeom>
              <a:avLst/>
              <a:gdLst>
                <a:gd name="T0" fmla="*/ 75 w 180"/>
                <a:gd name="T1" fmla="*/ 179 h 180"/>
                <a:gd name="T2" fmla="*/ 90 w 180"/>
                <a:gd name="T3" fmla="*/ 180 h 180"/>
                <a:gd name="T4" fmla="*/ 104 w 180"/>
                <a:gd name="T5" fmla="*/ 179 h 180"/>
                <a:gd name="T6" fmla="*/ 180 w 180"/>
                <a:gd name="T7" fmla="*/ 90 h 180"/>
                <a:gd name="T8" fmla="*/ 90 w 180"/>
                <a:gd name="T9" fmla="*/ 0 h 180"/>
                <a:gd name="T10" fmla="*/ 0 w 180"/>
                <a:gd name="T11" fmla="*/ 90 h 180"/>
                <a:gd name="T12" fmla="*/ 75 w 180"/>
                <a:gd name="T13" fmla="*/ 179 h 180"/>
              </a:gdLst>
              <a:ahLst/>
              <a:cxnLst>
                <a:cxn ang="0">
                  <a:pos x="T0" y="T1"/>
                </a:cxn>
                <a:cxn ang="0">
                  <a:pos x="T2" y="T3"/>
                </a:cxn>
                <a:cxn ang="0">
                  <a:pos x="T4" y="T5"/>
                </a:cxn>
                <a:cxn ang="0">
                  <a:pos x="T6" y="T7"/>
                </a:cxn>
                <a:cxn ang="0">
                  <a:pos x="T8" y="T9"/>
                </a:cxn>
                <a:cxn ang="0">
                  <a:pos x="T10" y="T11"/>
                </a:cxn>
                <a:cxn ang="0">
                  <a:pos x="T12" y="T13"/>
                </a:cxn>
              </a:cxnLst>
              <a:rect l="0" t="0" r="r" b="b"/>
              <a:pathLst>
                <a:path w="180" h="180">
                  <a:moveTo>
                    <a:pt x="75" y="179"/>
                  </a:moveTo>
                  <a:cubicBezTo>
                    <a:pt x="80" y="180"/>
                    <a:pt x="85" y="180"/>
                    <a:pt x="90" y="180"/>
                  </a:cubicBezTo>
                  <a:cubicBezTo>
                    <a:pt x="95" y="180"/>
                    <a:pt x="100" y="180"/>
                    <a:pt x="104" y="179"/>
                  </a:cubicBezTo>
                  <a:cubicBezTo>
                    <a:pt x="147" y="172"/>
                    <a:pt x="180" y="135"/>
                    <a:pt x="180" y="90"/>
                  </a:cubicBezTo>
                  <a:cubicBezTo>
                    <a:pt x="180" y="40"/>
                    <a:pt x="140" y="0"/>
                    <a:pt x="90" y="0"/>
                  </a:cubicBezTo>
                  <a:cubicBezTo>
                    <a:pt x="40" y="0"/>
                    <a:pt x="0" y="40"/>
                    <a:pt x="0" y="90"/>
                  </a:cubicBezTo>
                  <a:cubicBezTo>
                    <a:pt x="0" y="135"/>
                    <a:pt x="33" y="172"/>
                    <a:pt x="75" y="1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69" name="Freeform 21"/>
            <p:cNvSpPr>
              <a:spLocks/>
            </p:cNvSpPr>
            <p:nvPr/>
          </p:nvSpPr>
          <p:spPr bwMode="auto">
            <a:xfrm>
              <a:off x="5961063" y="2347913"/>
              <a:ext cx="681038" cy="1784350"/>
            </a:xfrm>
            <a:custGeom>
              <a:avLst/>
              <a:gdLst>
                <a:gd name="T0" fmla="*/ 386 w 400"/>
                <a:gd name="T1" fmla="*/ 8 h 1047"/>
                <a:gd name="T2" fmla="*/ 374 w 400"/>
                <a:gd name="T3" fmla="*/ 1 h 1047"/>
                <a:gd name="T4" fmla="*/ 364 w 400"/>
                <a:gd name="T5" fmla="*/ 0 h 1047"/>
                <a:gd name="T6" fmla="*/ 336 w 400"/>
                <a:gd name="T7" fmla="*/ 107 h 1047"/>
                <a:gd name="T8" fmla="*/ 308 w 400"/>
                <a:gd name="T9" fmla="*/ 286 h 1047"/>
                <a:gd name="T10" fmla="*/ 279 w 400"/>
                <a:gd name="T11" fmla="*/ 301 h 1047"/>
                <a:gd name="T12" fmla="*/ 260 w 400"/>
                <a:gd name="T13" fmla="*/ 301 h 1047"/>
                <a:gd name="T14" fmla="*/ 252 w 400"/>
                <a:gd name="T15" fmla="*/ 316 h 1047"/>
                <a:gd name="T16" fmla="*/ 248 w 400"/>
                <a:gd name="T17" fmla="*/ 328 h 1047"/>
                <a:gd name="T18" fmla="*/ 241 w 400"/>
                <a:gd name="T19" fmla="*/ 355 h 1047"/>
                <a:gd name="T20" fmla="*/ 215 w 400"/>
                <a:gd name="T21" fmla="*/ 397 h 1047"/>
                <a:gd name="T22" fmla="*/ 201 w 400"/>
                <a:gd name="T23" fmla="*/ 418 h 1047"/>
                <a:gd name="T24" fmla="*/ 200 w 400"/>
                <a:gd name="T25" fmla="*/ 419 h 1047"/>
                <a:gd name="T26" fmla="*/ 195 w 400"/>
                <a:gd name="T27" fmla="*/ 415 h 1047"/>
                <a:gd name="T28" fmla="*/ 159 w 400"/>
                <a:gd name="T29" fmla="*/ 355 h 1047"/>
                <a:gd name="T30" fmla="*/ 151 w 400"/>
                <a:gd name="T31" fmla="*/ 328 h 1047"/>
                <a:gd name="T32" fmla="*/ 148 w 400"/>
                <a:gd name="T33" fmla="*/ 316 h 1047"/>
                <a:gd name="T34" fmla="*/ 140 w 400"/>
                <a:gd name="T35" fmla="*/ 301 h 1047"/>
                <a:gd name="T36" fmla="*/ 140 w 400"/>
                <a:gd name="T37" fmla="*/ 301 h 1047"/>
                <a:gd name="T38" fmla="*/ 123 w 400"/>
                <a:gd name="T39" fmla="*/ 301 h 1047"/>
                <a:gd name="T40" fmla="*/ 117 w 400"/>
                <a:gd name="T41" fmla="*/ 301 h 1047"/>
                <a:gd name="T42" fmla="*/ 90 w 400"/>
                <a:gd name="T43" fmla="*/ 283 h 1047"/>
                <a:gd name="T44" fmla="*/ 64 w 400"/>
                <a:gd name="T45" fmla="*/ 107 h 1047"/>
                <a:gd name="T46" fmla="*/ 65 w 400"/>
                <a:gd name="T47" fmla="*/ 59 h 1047"/>
                <a:gd name="T48" fmla="*/ 66 w 400"/>
                <a:gd name="T49" fmla="*/ 34 h 1047"/>
                <a:gd name="T50" fmla="*/ 34 w 400"/>
                <a:gd name="T51" fmla="*/ 0 h 1047"/>
                <a:gd name="T52" fmla="*/ 1 w 400"/>
                <a:gd name="T53" fmla="*/ 46 h 1047"/>
                <a:gd name="T54" fmla="*/ 0 w 400"/>
                <a:gd name="T55" fmla="*/ 95 h 1047"/>
                <a:gd name="T56" fmla="*/ 3 w 400"/>
                <a:gd name="T57" fmla="*/ 181 h 1047"/>
                <a:gd name="T58" fmla="*/ 23 w 400"/>
                <a:gd name="T59" fmla="*/ 287 h 1047"/>
                <a:gd name="T60" fmla="*/ 47 w 400"/>
                <a:gd name="T61" fmla="*/ 337 h 1047"/>
                <a:gd name="T62" fmla="*/ 92 w 400"/>
                <a:gd name="T63" fmla="*/ 392 h 1047"/>
                <a:gd name="T64" fmla="*/ 141 w 400"/>
                <a:gd name="T65" fmla="*/ 1047 h 1047"/>
                <a:gd name="T66" fmla="*/ 191 w 400"/>
                <a:gd name="T67" fmla="*/ 636 h 1047"/>
                <a:gd name="T68" fmla="*/ 209 w 400"/>
                <a:gd name="T69" fmla="*/ 997 h 1047"/>
                <a:gd name="T70" fmla="*/ 308 w 400"/>
                <a:gd name="T71" fmla="*/ 997 h 1047"/>
                <a:gd name="T72" fmla="*/ 311 w 400"/>
                <a:gd name="T73" fmla="*/ 386 h 1047"/>
                <a:gd name="T74" fmla="*/ 400 w 400"/>
                <a:gd name="T75" fmla="*/ 107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0" h="1047">
                  <a:moveTo>
                    <a:pt x="398" y="30"/>
                  </a:moveTo>
                  <a:cubicBezTo>
                    <a:pt x="397" y="21"/>
                    <a:pt x="393" y="13"/>
                    <a:pt x="386" y="8"/>
                  </a:cubicBezTo>
                  <a:cubicBezTo>
                    <a:pt x="382" y="3"/>
                    <a:pt x="375" y="1"/>
                    <a:pt x="374" y="1"/>
                  </a:cubicBezTo>
                  <a:cubicBezTo>
                    <a:pt x="374" y="1"/>
                    <a:pt x="374" y="1"/>
                    <a:pt x="374" y="1"/>
                  </a:cubicBezTo>
                  <a:cubicBezTo>
                    <a:pt x="371" y="0"/>
                    <a:pt x="369" y="0"/>
                    <a:pt x="366" y="0"/>
                  </a:cubicBezTo>
                  <a:cubicBezTo>
                    <a:pt x="365" y="0"/>
                    <a:pt x="364" y="0"/>
                    <a:pt x="364" y="0"/>
                  </a:cubicBezTo>
                  <a:cubicBezTo>
                    <a:pt x="346" y="1"/>
                    <a:pt x="333" y="16"/>
                    <a:pt x="334" y="34"/>
                  </a:cubicBezTo>
                  <a:cubicBezTo>
                    <a:pt x="335" y="61"/>
                    <a:pt x="336" y="85"/>
                    <a:pt x="336" y="107"/>
                  </a:cubicBezTo>
                  <a:cubicBezTo>
                    <a:pt x="336" y="202"/>
                    <a:pt x="323" y="256"/>
                    <a:pt x="309" y="285"/>
                  </a:cubicBezTo>
                  <a:cubicBezTo>
                    <a:pt x="309" y="285"/>
                    <a:pt x="308" y="286"/>
                    <a:pt x="308" y="286"/>
                  </a:cubicBezTo>
                  <a:cubicBezTo>
                    <a:pt x="304" y="296"/>
                    <a:pt x="294" y="300"/>
                    <a:pt x="283" y="301"/>
                  </a:cubicBezTo>
                  <a:cubicBezTo>
                    <a:pt x="282" y="301"/>
                    <a:pt x="280" y="301"/>
                    <a:pt x="279" y="301"/>
                  </a:cubicBezTo>
                  <a:cubicBezTo>
                    <a:pt x="278" y="301"/>
                    <a:pt x="278" y="301"/>
                    <a:pt x="277" y="301"/>
                  </a:cubicBezTo>
                  <a:cubicBezTo>
                    <a:pt x="260" y="301"/>
                    <a:pt x="260" y="301"/>
                    <a:pt x="260" y="301"/>
                  </a:cubicBezTo>
                  <a:cubicBezTo>
                    <a:pt x="266" y="314"/>
                    <a:pt x="266" y="314"/>
                    <a:pt x="266" y="314"/>
                  </a:cubicBezTo>
                  <a:cubicBezTo>
                    <a:pt x="252" y="316"/>
                    <a:pt x="252" y="316"/>
                    <a:pt x="252" y="316"/>
                  </a:cubicBezTo>
                  <a:cubicBezTo>
                    <a:pt x="242" y="317"/>
                    <a:pt x="242" y="317"/>
                    <a:pt x="242" y="317"/>
                  </a:cubicBezTo>
                  <a:cubicBezTo>
                    <a:pt x="248" y="328"/>
                    <a:pt x="248" y="328"/>
                    <a:pt x="248" y="328"/>
                  </a:cubicBezTo>
                  <a:cubicBezTo>
                    <a:pt x="252" y="335"/>
                    <a:pt x="252" y="335"/>
                    <a:pt x="252" y="335"/>
                  </a:cubicBezTo>
                  <a:cubicBezTo>
                    <a:pt x="252" y="335"/>
                    <a:pt x="247" y="343"/>
                    <a:pt x="241" y="355"/>
                  </a:cubicBezTo>
                  <a:cubicBezTo>
                    <a:pt x="233" y="368"/>
                    <a:pt x="223" y="385"/>
                    <a:pt x="215" y="397"/>
                  </a:cubicBezTo>
                  <a:cubicBezTo>
                    <a:pt x="215" y="397"/>
                    <a:pt x="215" y="397"/>
                    <a:pt x="215" y="397"/>
                  </a:cubicBezTo>
                  <a:cubicBezTo>
                    <a:pt x="211" y="405"/>
                    <a:pt x="207" y="411"/>
                    <a:pt x="204" y="415"/>
                  </a:cubicBezTo>
                  <a:cubicBezTo>
                    <a:pt x="203" y="417"/>
                    <a:pt x="202" y="418"/>
                    <a:pt x="201" y="418"/>
                  </a:cubicBezTo>
                  <a:cubicBezTo>
                    <a:pt x="201" y="419"/>
                    <a:pt x="200" y="419"/>
                    <a:pt x="200" y="419"/>
                  </a:cubicBezTo>
                  <a:cubicBezTo>
                    <a:pt x="200" y="419"/>
                    <a:pt x="200" y="419"/>
                    <a:pt x="200" y="419"/>
                  </a:cubicBezTo>
                  <a:cubicBezTo>
                    <a:pt x="199" y="419"/>
                    <a:pt x="199" y="419"/>
                    <a:pt x="199" y="418"/>
                  </a:cubicBezTo>
                  <a:cubicBezTo>
                    <a:pt x="198" y="418"/>
                    <a:pt x="197" y="417"/>
                    <a:pt x="195" y="415"/>
                  </a:cubicBezTo>
                  <a:cubicBezTo>
                    <a:pt x="193" y="411"/>
                    <a:pt x="189" y="405"/>
                    <a:pt x="184" y="397"/>
                  </a:cubicBezTo>
                  <a:cubicBezTo>
                    <a:pt x="176" y="385"/>
                    <a:pt x="167" y="368"/>
                    <a:pt x="159" y="355"/>
                  </a:cubicBezTo>
                  <a:cubicBezTo>
                    <a:pt x="152" y="343"/>
                    <a:pt x="148" y="335"/>
                    <a:pt x="148" y="335"/>
                  </a:cubicBezTo>
                  <a:cubicBezTo>
                    <a:pt x="151" y="328"/>
                    <a:pt x="151" y="328"/>
                    <a:pt x="151" y="328"/>
                  </a:cubicBezTo>
                  <a:cubicBezTo>
                    <a:pt x="158" y="317"/>
                    <a:pt x="158" y="317"/>
                    <a:pt x="158" y="317"/>
                  </a:cubicBezTo>
                  <a:cubicBezTo>
                    <a:pt x="148" y="316"/>
                    <a:pt x="148" y="316"/>
                    <a:pt x="148" y="316"/>
                  </a:cubicBezTo>
                  <a:cubicBezTo>
                    <a:pt x="134" y="314"/>
                    <a:pt x="134" y="314"/>
                    <a:pt x="134" y="314"/>
                  </a:cubicBezTo>
                  <a:cubicBezTo>
                    <a:pt x="140" y="301"/>
                    <a:pt x="140" y="301"/>
                    <a:pt x="140" y="301"/>
                  </a:cubicBezTo>
                  <a:cubicBezTo>
                    <a:pt x="140" y="301"/>
                    <a:pt x="140" y="301"/>
                    <a:pt x="140" y="301"/>
                  </a:cubicBezTo>
                  <a:cubicBezTo>
                    <a:pt x="140" y="301"/>
                    <a:pt x="140" y="301"/>
                    <a:pt x="140" y="301"/>
                  </a:cubicBezTo>
                  <a:cubicBezTo>
                    <a:pt x="140" y="301"/>
                    <a:pt x="140" y="301"/>
                    <a:pt x="140" y="301"/>
                  </a:cubicBezTo>
                  <a:cubicBezTo>
                    <a:pt x="123" y="301"/>
                    <a:pt x="123" y="301"/>
                    <a:pt x="123" y="301"/>
                  </a:cubicBezTo>
                  <a:cubicBezTo>
                    <a:pt x="122" y="301"/>
                    <a:pt x="122" y="301"/>
                    <a:pt x="121" y="301"/>
                  </a:cubicBezTo>
                  <a:cubicBezTo>
                    <a:pt x="120" y="301"/>
                    <a:pt x="118" y="301"/>
                    <a:pt x="117" y="301"/>
                  </a:cubicBezTo>
                  <a:cubicBezTo>
                    <a:pt x="106" y="300"/>
                    <a:pt x="96" y="296"/>
                    <a:pt x="92" y="286"/>
                  </a:cubicBezTo>
                  <a:cubicBezTo>
                    <a:pt x="91" y="285"/>
                    <a:pt x="91" y="284"/>
                    <a:pt x="90" y="283"/>
                  </a:cubicBezTo>
                  <a:cubicBezTo>
                    <a:pt x="88" y="279"/>
                    <a:pt x="86" y="275"/>
                    <a:pt x="85" y="269"/>
                  </a:cubicBezTo>
                  <a:cubicBezTo>
                    <a:pt x="73" y="238"/>
                    <a:pt x="64" y="187"/>
                    <a:pt x="64" y="107"/>
                  </a:cubicBezTo>
                  <a:cubicBezTo>
                    <a:pt x="64" y="103"/>
                    <a:pt x="64" y="99"/>
                    <a:pt x="64" y="95"/>
                  </a:cubicBezTo>
                  <a:cubicBezTo>
                    <a:pt x="64" y="83"/>
                    <a:pt x="64" y="71"/>
                    <a:pt x="65" y="59"/>
                  </a:cubicBezTo>
                  <a:cubicBezTo>
                    <a:pt x="65" y="54"/>
                    <a:pt x="65" y="50"/>
                    <a:pt x="65" y="46"/>
                  </a:cubicBezTo>
                  <a:cubicBezTo>
                    <a:pt x="66" y="42"/>
                    <a:pt x="66" y="38"/>
                    <a:pt x="66" y="34"/>
                  </a:cubicBezTo>
                  <a:cubicBezTo>
                    <a:pt x="67" y="16"/>
                    <a:pt x="54" y="1"/>
                    <a:pt x="36" y="0"/>
                  </a:cubicBezTo>
                  <a:cubicBezTo>
                    <a:pt x="35" y="0"/>
                    <a:pt x="35" y="0"/>
                    <a:pt x="34" y="0"/>
                  </a:cubicBezTo>
                  <a:cubicBezTo>
                    <a:pt x="17" y="0"/>
                    <a:pt x="3" y="13"/>
                    <a:pt x="2" y="30"/>
                  </a:cubicBezTo>
                  <a:cubicBezTo>
                    <a:pt x="2" y="35"/>
                    <a:pt x="2" y="41"/>
                    <a:pt x="1" y="46"/>
                  </a:cubicBezTo>
                  <a:cubicBezTo>
                    <a:pt x="1" y="50"/>
                    <a:pt x="1" y="54"/>
                    <a:pt x="1" y="59"/>
                  </a:cubicBezTo>
                  <a:cubicBezTo>
                    <a:pt x="0" y="71"/>
                    <a:pt x="0" y="83"/>
                    <a:pt x="0" y="95"/>
                  </a:cubicBezTo>
                  <a:cubicBezTo>
                    <a:pt x="0" y="99"/>
                    <a:pt x="0" y="103"/>
                    <a:pt x="0" y="107"/>
                  </a:cubicBezTo>
                  <a:cubicBezTo>
                    <a:pt x="0" y="134"/>
                    <a:pt x="1" y="159"/>
                    <a:pt x="3" y="181"/>
                  </a:cubicBezTo>
                  <a:cubicBezTo>
                    <a:pt x="3" y="189"/>
                    <a:pt x="4" y="197"/>
                    <a:pt x="5" y="205"/>
                  </a:cubicBezTo>
                  <a:cubicBezTo>
                    <a:pt x="9" y="238"/>
                    <a:pt x="15" y="265"/>
                    <a:pt x="23" y="287"/>
                  </a:cubicBezTo>
                  <a:cubicBezTo>
                    <a:pt x="30" y="306"/>
                    <a:pt x="37" y="322"/>
                    <a:pt x="46" y="335"/>
                  </a:cubicBezTo>
                  <a:cubicBezTo>
                    <a:pt x="46" y="335"/>
                    <a:pt x="47" y="336"/>
                    <a:pt x="47" y="337"/>
                  </a:cubicBezTo>
                  <a:cubicBezTo>
                    <a:pt x="60" y="355"/>
                    <a:pt x="75" y="383"/>
                    <a:pt x="88" y="390"/>
                  </a:cubicBezTo>
                  <a:cubicBezTo>
                    <a:pt x="89" y="391"/>
                    <a:pt x="91" y="391"/>
                    <a:pt x="92" y="392"/>
                  </a:cubicBezTo>
                  <a:cubicBezTo>
                    <a:pt x="92" y="997"/>
                    <a:pt x="92" y="997"/>
                    <a:pt x="92" y="997"/>
                  </a:cubicBezTo>
                  <a:cubicBezTo>
                    <a:pt x="92" y="1025"/>
                    <a:pt x="114" y="1047"/>
                    <a:pt x="141" y="1047"/>
                  </a:cubicBezTo>
                  <a:cubicBezTo>
                    <a:pt x="168" y="1047"/>
                    <a:pt x="191" y="1025"/>
                    <a:pt x="191" y="997"/>
                  </a:cubicBezTo>
                  <a:cubicBezTo>
                    <a:pt x="191" y="636"/>
                    <a:pt x="191" y="636"/>
                    <a:pt x="191" y="636"/>
                  </a:cubicBezTo>
                  <a:cubicBezTo>
                    <a:pt x="209" y="636"/>
                    <a:pt x="209" y="636"/>
                    <a:pt x="209" y="636"/>
                  </a:cubicBezTo>
                  <a:cubicBezTo>
                    <a:pt x="209" y="997"/>
                    <a:pt x="209" y="997"/>
                    <a:pt x="209" y="997"/>
                  </a:cubicBezTo>
                  <a:cubicBezTo>
                    <a:pt x="209" y="1025"/>
                    <a:pt x="231" y="1047"/>
                    <a:pt x="259" y="1047"/>
                  </a:cubicBezTo>
                  <a:cubicBezTo>
                    <a:pt x="286" y="1047"/>
                    <a:pt x="308" y="1025"/>
                    <a:pt x="308" y="997"/>
                  </a:cubicBezTo>
                  <a:cubicBezTo>
                    <a:pt x="308" y="388"/>
                    <a:pt x="308" y="388"/>
                    <a:pt x="308" y="388"/>
                  </a:cubicBezTo>
                  <a:cubicBezTo>
                    <a:pt x="309" y="387"/>
                    <a:pt x="310" y="387"/>
                    <a:pt x="311" y="386"/>
                  </a:cubicBezTo>
                  <a:cubicBezTo>
                    <a:pt x="333" y="376"/>
                    <a:pt x="356" y="340"/>
                    <a:pt x="372" y="299"/>
                  </a:cubicBezTo>
                  <a:cubicBezTo>
                    <a:pt x="389" y="257"/>
                    <a:pt x="400" y="197"/>
                    <a:pt x="400" y="107"/>
                  </a:cubicBezTo>
                  <a:cubicBezTo>
                    <a:pt x="400" y="83"/>
                    <a:pt x="399" y="58"/>
                    <a:pt x="398"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5" name="Rectangular Callout 54"/>
          <p:cNvSpPr/>
          <p:nvPr/>
        </p:nvSpPr>
        <p:spPr>
          <a:xfrm>
            <a:off x="2157697" y="3960406"/>
            <a:ext cx="1897916" cy="538055"/>
          </a:xfrm>
          <a:prstGeom prst="wedgeRectCallout">
            <a:avLst>
              <a:gd name="adj1" fmla="val -33245"/>
              <a:gd name="adj2" fmla="val 87874"/>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rPr>
              <a:t>ALL THE TESTS PASS!</a:t>
            </a:r>
          </a:p>
        </p:txBody>
      </p:sp>
      <p:sp>
        <p:nvSpPr>
          <p:cNvPr id="56" name="Slide Number Placeholder 18"/>
          <p:cNvSpPr>
            <a:spLocks noGrp="1"/>
          </p:cNvSpPr>
          <p:nvPr>
            <p:ph type="sldNum" sz="quarter" idx="12"/>
          </p:nvPr>
        </p:nvSpPr>
        <p:spPr>
          <a:xfrm>
            <a:off x="4297984" y="6575425"/>
            <a:ext cx="548033" cy="128588"/>
          </a:xfrm>
        </p:spPr>
        <p:txBody>
          <a:bodyPr/>
          <a:lstStyle/>
          <a:p>
            <a:r>
              <a:rPr lang="en-US"/>
              <a:t>Page </a:t>
            </a:r>
            <a:fld id="{90CBDC3A-D49F-4631-A8C7-55D59B33E5FA}" type="slidenum">
              <a:rPr lang="en-US" smtClean="0"/>
              <a:pPr/>
              <a:t>26</a:t>
            </a:fld>
            <a:endParaRPr lang="en-US" dirty="0"/>
          </a:p>
        </p:txBody>
      </p:sp>
      <p:sp>
        <p:nvSpPr>
          <p:cNvPr id="57" name="Footer Placeholder 17"/>
          <p:cNvSpPr>
            <a:spLocks noGrp="1"/>
          </p:cNvSpPr>
          <p:nvPr>
            <p:ph type="ftr" sz="quarter" idx="13"/>
          </p:nvPr>
        </p:nvSpPr>
        <p:spPr>
          <a:xfrm>
            <a:off x="455613" y="6575425"/>
            <a:ext cx="3600000" cy="128588"/>
          </a:xfrm>
        </p:spPr>
        <p:txBody>
          <a:bodyPr/>
          <a:lstStyle/>
          <a:p>
            <a:r>
              <a:rPr lang="en-AU" dirty="0"/>
              <a:t>Copyright © 2015 Accenture  All rights reserved.</a:t>
            </a:r>
          </a:p>
        </p:txBody>
      </p:sp>
      <p:sp>
        <p:nvSpPr>
          <p:cNvPr id="34" name="Rectangular Callout 33"/>
          <p:cNvSpPr/>
          <p:nvPr/>
        </p:nvSpPr>
        <p:spPr>
          <a:xfrm>
            <a:off x="6940663" y="1491371"/>
            <a:ext cx="1897916" cy="1043878"/>
          </a:xfrm>
          <a:prstGeom prst="wedgeRectCallout">
            <a:avLst>
              <a:gd name="adj1" fmla="val -33245"/>
              <a:gd name="adj2" fmla="val 87874"/>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rPr>
              <a:t>CAN YOU REVIEW MY CHANGE? I’VE RUN THE TESTS ALREADY</a:t>
            </a:r>
          </a:p>
        </p:txBody>
      </p:sp>
      <p:grpSp>
        <p:nvGrpSpPr>
          <p:cNvPr id="32" name="Group 31"/>
          <p:cNvGrpSpPr/>
          <p:nvPr/>
        </p:nvGrpSpPr>
        <p:grpSpPr>
          <a:xfrm>
            <a:off x="4962949" y="4910789"/>
            <a:ext cx="589765" cy="442546"/>
            <a:chOff x="6226176" y="2386013"/>
            <a:chExt cx="920750" cy="650875"/>
          </a:xfrm>
          <a:solidFill>
            <a:srgbClr val="000000"/>
          </a:solidFill>
        </p:grpSpPr>
        <p:sp>
          <p:nvSpPr>
            <p:cNvPr id="33" name="Freeform 6"/>
            <p:cNvSpPr>
              <a:spLocks/>
            </p:cNvSpPr>
            <p:nvPr/>
          </p:nvSpPr>
          <p:spPr bwMode="auto">
            <a:xfrm>
              <a:off x="6226176" y="2386013"/>
              <a:ext cx="668338" cy="650875"/>
            </a:xfrm>
            <a:custGeom>
              <a:avLst/>
              <a:gdLst>
                <a:gd name="T0" fmla="*/ 505 w 505"/>
                <a:gd name="T1" fmla="*/ 354 h 491"/>
                <a:gd name="T2" fmla="*/ 451 w 505"/>
                <a:gd name="T3" fmla="*/ 213 h 491"/>
                <a:gd name="T4" fmla="*/ 356 w 505"/>
                <a:gd name="T5" fmla="*/ 331 h 491"/>
                <a:gd name="T6" fmla="*/ 389 w 505"/>
                <a:gd name="T7" fmla="*/ 336 h 491"/>
                <a:gd name="T8" fmla="*/ 246 w 505"/>
                <a:gd name="T9" fmla="*/ 415 h 491"/>
                <a:gd name="T10" fmla="*/ 76 w 505"/>
                <a:gd name="T11" fmla="*/ 245 h 491"/>
                <a:gd name="T12" fmla="*/ 246 w 505"/>
                <a:gd name="T13" fmla="*/ 76 h 491"/>
                <a:gd name="T14" fmla="*/ 246 w 505"/>
                <a:gd name="T15" fmla="*/ 0 h 491"/>
                <a:gd name="T16" fmla="*/ 0 w 505"/>
                <a:gd name="T17" fmla="*/ 245 h 491"/>
                <a:gd name="T18" fmla="*/ 246 w 505"/>
                <a:gd name="T19" fmla="*/ 491 h 491"/>
                <a:gd name="T20" fmla="*/ 468 w 505"/>
                <a:gd name="T21" fmla="*/ 349 h 491"/>
                <a:gd name="T22" fmla="*/ 505 w 505"/>
                <a:gd name="T23" fmla="*/ 354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5" h="491">
                  <a:moveTo>
                    <a:pt x="505" y="354"/>
                  </a:moveTo>
                  <a:cubicBezTo>
                    <a:pt x="451" y="213"/>
                    <a:pt x="451" y="213"/>
                    <a:pt x="451" y="213"/>
                  </a:cubicBezTo>
                  <a:cubicBezTo>
                    <a:pt x="356" y="331"/>
                    <a:pt x="356" y="331"/>
                    <a:pt x="356" y="331"/>
                  </a:cubicBezTo>
                  <a:cubicBezTo>
                    <a:pt x="389" y="336"/>
                    <a:pt x="389" y="336"/>
                    <a:pt x="389" y="336"/>
                  </a:cubicBezTo>
                  <a:cubicBezTo>
                    <a:pt x="358" y="385"/>
                    <a:pt x="305" y="415"/>
                    <a:pt x="246" y="415"/>
                  </a:cubicBezTo>
                  <a:cubicBezTo>
                    <a:pt x="152" y="415"/>
                    <a:pt x="76" y="339"/>
                    <a:pt x="76" y="245"/>
                  </a:cubicBezTo>
                  <a:cubicBezTo>
                    <a:pt x="76" y="152"/>
                    <a:pt x="152" y="76"/>
                    <a:pt x="246" y="76"/>
                  </a:cubicBezTo>
                  <a:cubicBezTo>
                    <a:pt x="246" y="0"/>
                    <a:pt x="246" y="0"/>
                    <a:pt x="246" y="0"/>
                  </a:cubicBezTo>
                  <a:cubicBezTo>
                    <a:pt x="110" y="0"/>
                    <a:pt x="0" y="110"/>
                    <a:pt x="0" y="245"/>
                  </a:cubicBezTo>
                  <a:cubicBezTo>
                    <a:pt x="0" y="380"/>
                    <a:pt x="110" y="491"/>
                    <a:pt x="246" y="491"/>
                  </a:cubicBezTo>
                  <a:cubicBezTo>
                    <a:pt x="342" y="491"/>
                    <a:pt x="428" y="435"/>
                    <a:pt x="468" y="349"/>
                  </a:cubicBezTo>
                  <a:lnTo>
                    <a:pt x="505" y="3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7"/>
            <p:cNvSpPr>
              <a:spLocks/>
            </p:cNvSpPr>
            <p:nvPr/>
          </p:nvSpPr>
          <p:spPr bwMode="auto">
            <a:xfrm>
              <a:off x="6478588" y="2386013"/>
              <a:ext cx="668338" cy="650875"/>
            </a:xfrm>
            <a:custGeom>
              <a:avLst/>
              <a:gdLst>
                <a:gd name="T0" fmla="*/ 260 w 505"/>
                <a:gd name="T1" fmla="*/ 0 h 491"/>
                <a:gd name="T2" fmla="*/ 37 w 505"/>
                <a:gd name="T3" fmla="*/ 142 h 491"/>
                <a:gd name="T4" fmla="*/ 0 w 505"/>
                <a:gd name="T5" fmla="*/ 136 h 491"/>
                <a:gd name="T6" fmla="*/ 55 w 505"/>
                <a:gd name="T7" fmla="*/ 277 h 491"/>
                <a:gd name="T8" fmla="*/ 150 w 505"/>
                <a:gd name="T9" fmla="*/ 159 h 491"/>
                <a:gd name="T10" fmla="*/ 117 w 505"/>
                <a:gd name="T11" fmla="*/ 154 h 491"/>
                <a:gd name="T12" fmla="*/ 260 w 505"/>
                <a:gd name="T13" fmla="*/ 76 h 491"/>
                <a:gd name="T14" fmla="*/ 429 w 505"/>
                <a:gd name="T15" fmla="*/ 245 h 491"/>
                <a:gd name="T16" fmla="*/ 260 w 505"/>
                <a:gd name="T17" fmla="*/ 415 h 491"/>
                <a:gd name="T18" fmla="*/ 260 w 505"/>
                <a:gd name="T19" fmla="*/ 491 h 491"/>
                <a:gd name="T20" fmla="*/ 505 w 505"/>
                <a:gd name="T21" fmla="*/ 245 h 491"/>
                <a:gd name="T22" fmla="*/ 260 w 505"/>
                <a:gd name="T23" fmla="*/ 0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5" h="491">
                  <a:moveTo>
                    <a:pt x="260" y="0"/>
                  </a:moveTo>
                  <a:cubicBezTo>
                    <a:pt x="163" y="0"/>
                    <a:pt x="77" y="55"/>
                    <a:pt x="37" y="142"/>
                  </a:cubicBezTo>
                  <a:cubicBezTo>
                    <a:pt x="0" y="136"/>
                    <a:pt x="0" y="136"/>
                    <a:pt x="0" y="136"/>
                  </a:cubicBezTo>
                  <a:cubicBezTo>
                    <a:pt x="55" y="277"/>
                    <a:pt x="55" y="277"/>
                    <a:pt x="55" y="277"/>
                  </a:cubicBezTo>
                  <a:cubicBezTo>
                    <a:pt x="150" y="159"/>
                    <a:pt x="150" y="159"/>
                    <a:pt x="150" y="159"/>
                  </a:cubicBezTo>
                  <a:cubicBezTo>
                    <a:pt x="117" y="154"/>
                    <a:pt x="117" y="154"/>
                    <a:pt x="117" y="154"/>
                  </a:cubicBezTo>
                  <a:cubicBezTo>
                    <a:pt x="147" y="106"/>
                    <a:pt x="201" y="76"/>
                    <a:pt x="260" y="76"/>
                  </a:cubicBezTo>
                  <a:cubicBezTo>
                    <a:pt x="353" y="76"/>
                    <a:pt x="429" y="152"/>
                    <a:pt x="429" y="245"/>
                  </a:cubicBezTo>
                  <a:cubicBezTo>
                    <a:pt x="429" y="339"/>
                    <a:pt x="353" y="415"/>
                    <a:pt x="260" y="415"/>
                  </a:cubicBezTo>
                  <a:cubicBezTo>
                    <a:pt x="260" y="491"/>
                    <a:pt x="260" y="491"/>
                    <a:pt x="260" y="491"/>
                  </a:cubicBezTo>
                  <a:cubicBezTo>
                    <a:pt x="395" y="491"/>
                    <a:pt x="505" y="380"/>
                    <a:pt x="505" y="245"/>
                  </a:cubicBezTo>
                  <a:cubicBezTo>
                    <a:pt x="505" y="110"/>
                    <a:pt x="395" y="0"/>
                    <a:pt x="2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 name="TextBox 6"/>
          <p:cNvSpPr txBox="1"/>
          <p:nvPr/>
        </p:nvSpPr>
        <p:spPr>
          <a:xfrm>
            <a:off x="4789943" y="5440746"/>
            <a:ext cx="896383" cy="307777"/>
          </a:xfrm>
          <a:prstGeom prst="rect">
            <a:avLst/>
          </a:prstGeom>
          <a:noFill/>
        </p:spPr>
        <p:txBody>
          <a:bodyPr wrap="square" rtlCol="0">
            <a:spAutoFit/>
          </a:bodyPr>
          <a:lstStyle/>
          <a:p>
            <a:r>
              <a:rPr lang="en-GB" sz="1400" b="1" dirty="0"/>
              <a:t>Jenkins</a:t>
            </a:r>
          </a:p>
        </p:txBody>
      </p:sp>
    </p:spTree>
    <p:extLst>
      <p:ext uri="{BB962C8B-B14F-4D97-AF65-F5344CB8AC3E}">
        <p14:creationId xmlns:p14="http://schemas.microsoft.com/office/powerpoint/2010/main" val="2537001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2"/>
          <p:cNvSpPr>
            <a:spLocks noGrp="1"/>
          </p:cNvSpPr>
          <p:nvPr>
            <p:ph type="title"/>
          </p:nvPr>
        </p:nvSpPr>
        <p:spPr/>
        <p:txBody>
          <a:bodyPr/>
          <a:lstStyle/>
          <a:p>
            <a:r>
              <a:rPr lang="en-GB"/>
              <a:t>Prioritising (from Making Making)</a:t>
            </a:r>
            <a:endParaRPr lang="en-GB" dirty="0"/>
          </a:p>
        </p:txBody>
      </p:sp>
      <p:sp>
        <p:nvSpPr>
          <p:cNvPr id="9" name="Rectangle 8"/>
          <p:cNvSpPr/>
          <p:nvPr/>
        </p:nvSpPr>
        <p:spPr>
          <a:xfrm>
            <a:off x="455613" y="6195626"/>
            <a:ext cx="5416550" cy="138499"/>
          </a:xfrm>
          <a:prstGeom prst="rect">
            <a:avLst/>
          </a:prstGeom>
        </p:spPr>
        <p:txBody>
          <a:bodyPr wrap="square" lIns="0" tIns="0" rIns="0" bIns="0">
            <a:spAutoFit/>
          </a:bodyPr>
          <a:lstStyle/>
          <a:p>
            <a:r>
              <a:rPr lang="en-GB" sz="900" dirty="0">
                <a:hlinkClick r:id="rId3"/>
              </a:rPr>
              <a:t>https://www.facebook.com/notes/kent-beck/making-making-manifesto/857477870951745</a:t>
            </a:r>
            <a:endParaRPr lang="en-GB" sz="900" dirty="0"/>
          </a:p>
        </p:txBody>
      </p:sp>
      <p:sp>
        <p:nvSpPr>
          <p:cNvPr id="3" name="Rectangle 2"/>
          <p:cNvSpPr/>
          <p:nvPr/>
        </p:nvSpPr>
        <p:spPr>
          <a:xfrm>
            <a:off x="455613" y="1795067"/>
            <a:ext cx="8231187" cy="3763252"/>
          </a:xfrm>
          <a:prstGeom prst="rect">
            <a:avLst/>
          </a:prstGeom>
          <a:solidFill>
            <a:schemeClr val="accent4"/>
          </a:solidFill>
          <a:ln w="127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TextBox 16"/>
          <p:cNvSpPr txBox="1"/>
          <p:nvPr/>
        </p:nvSpPr>
        <p:spPr>
          <a:xfrm>
            <a:off x="457484" y="3410791"/>
            <a:ext cx="1072730" cy="400110"/>
          </a:xfrm>
          <a:prstGeom prst="rect">
            <a:avLst/>
          </a:prstGeom>
          <a:noFill/>
        </p:spPr>
        <p:txBody>
          <a:bodyPr wrap="square" rtlCol="0">
            <a:spAutoFit/>
          </a:bodyPr>
          <a:lstStyle>
            <a:defPPr>
              <a:defRPr lang="en-US"/>
            </a:defPPr>
            <a:lvl1pPr>
              <a:defRPr sz="1600">
                <a:solidFill>
                  <a:schemeClr val="tx2"/>
                </a:solidFill>
              </a:defRPr>
            </a:lvl1pPr>
          </a:lstStyle>
          <a:p>
            <a:pPr algn="ctr"/>
            <a:r>
              <a:rPr lang="en-US" sz="2000" dirty="0">
                <a:solidFill>
                  <a:schemeClr val="accent5"/>
                </a:solidFill>
              </a:rPr>
              <a:t>Sooner</a:t>
            </a:r>
            <a:endParaRPr lang="en-AU" sz="2000" dirty="0">
              <a:solidFill>
                <a:schemeClr val="accent5"/>
              </a:solidFill>
            </a:endParaRPr>
          </a:p>
        </p:txBody>
      </p:sp>
      <p:sp>
        <p:nvSpPr>
          <p:cNvPr id="19" name="TextBox 18"/>
          <p:cNvSpPr txBox="1"/>
          <p:nvPr/>
        </p:nvSpPr>
        <p:spPr>
          <a:xfrm>
            <a:off x="3973126" y="5078550"/>
            <a:ext cx="1196161" cy="400110"/>
          </a:xfrm>
          <a:prstGeom prst="rect">
            <a:avLst/>
          </a:prstGeom>
          <a:noFill/>
        </p:spPr>
        <p:txBody>
          <a:bodyPr wrap="square" rtlCol="0">
            <a:spAutoFit/>
          </a:bodyPr>
          <a:lstStyle>
            <a:defPPr>
              <a:defRPr lang="en-US"/>
            </a:defPPr>
            <a:lvl1pPr>
              <a:defRPr sz="1600">
                <a:solidFill>
                  <a:schemeClr val="tx2"/>
                </a:solidFill>
              </a:defRPr>
            </a:lvl1pPr>
          </a:lstStyle>
          <a:p>
            <a:pPr algn="ctr"/>
            <a:r>
              <a:rPr lang="en-US" sz="2000" dirty="0">
                <a:solidFill>
                  <a:schemeClr val="accent5"/>
                </a:solidFill>
              </a:rPr>
              <a:t>Broader</a:t>
            </a:r>
            <a:endParaRPr lang="en-AU" sz="2000" dirty="0">
              <a:solidFill>
                <a:schemeClr val="accent5"/>
              </a:solidFill>
            </a:endParaRPr>
          </a:p>
        </p:txBody>
      </p:sp>
      <p:sp>
        <p:nvSpPr>
          <p:cNvPr id="20" name="Freeform 19"/>
          <p:cNvSpPr/>
          <p:nvPr/>
        </p:nvSpPr>
        <p:spPr>
          <a:xfrm>
            <a:off x="1530214" y="2259913"/>
            <a:ext cx="6553082" cy="2721914"/>
          </a:xfrm>
          <a:custGeom>
            <a:avLst/>
            <a:gdLst>
              <a:gd name="connsiteX0" fmla="*/ 0 w 5408023"/>
              <a:gd name="connsiteY0" fmla="*/ 0 h 4284617"/>
              <a:gd name="connsiteX1" fmla="*/ 0 w 5408023"/>
              <a:gd name="connsiteY1" fmla="*/ 4284617 h 4284617"/>
              <a:gd name="connsiteX2" fmla="*/ 5408023 w 5408023"/>
              <a:gd name="connsiteY2" fmla="*/ 4284617 h 4284617"/>
            </a:gdLst>
            <a:ahLst/>
            <a:cxnLst>
              <a:cxn ang="0">
                <a:pos x="connsiteX0" y="connsiteY0"/>
              </a:cxn>
              <a:cxn ang="0">
                <a:pos x="connsiteX1" y="connsiteY1"/>
              </a:cxn>
              <a:cxn ang="0">
                <a:pos x="connsiteX2" y="connsiteY2"/>
              </a:cxn>
            </a:cxnLst>
            <a:rect l="l" t="t" r="r" b="b"/>
            <a:pathLst>
              <a:path w="5408023" h="4284617">
                <a:moveTo>
                  <a:pt x="0" y="0"/>
                </a:moveTo>
                <a:lnTo>
                  <a:pt x="0" y="4284617"/>
                </a:lnTo>
                <a:lnTo>
                  <a:pt x="5408023" y="4284617"/>
                </a:lnTo>
              </a:path>
            </a:pathLst>
          </a:custGeom>
          <a:noFill/>
          <a:ln w="28575">
            <a:solidFill>
              <a:schemeClr val="accent5"/>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2250771" y="2352855"/>
            <a:ext cx="1341532" cy="246221"/>
            <a:chOff x="2250771" y="2225259"/>
            <a:chExt cx="1341532" cy="246221"/>
          </a:xfrm>
        </p:grpSpPr>
        <p:sp>
          <p:nvSpPr>
            <p:cNvPr id="22" name="Oval 21"/>
            <p:cNvSpPr/>
            <p:nvPr/>
          </p:nvSpPr>
          <p:spPr>
            <a:xfrm>
              <a:off x="2250771" y="2270582"/>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519573" y="2225259"/>
              <a:ext cx="1072730" cy="246221"/>
            </a:xfrm>
            <a:prstGeom prst="rect">
              <a:avLst/>
            </a:prstGeom>
            <a:noFill/>
          </p:spPr>
          <p:txBody>
            <a:bodyPr wrap="square" lIns="0" tIns="0" rIns="0" bIns="0" rtlCol="0">
              <a:spAutoFit/>
            </a:bodyPr>
            <a:lstStyle>
              <a:defPPr>
                <a:defRPr lang="en-US"/>
              </a:defPPr>
              <a:lvl1pPr>
                <a:defRPr sz="1600">
                  <a:solidFill>
                    <a:schemeClr val="tx2"/>
                  </a:solidFill>
                </a:defRPr>
              </a:lvl1pPr>
            </a:lstStyle>
            <a:p>
              <a:r>
                <a:rPr lang="en-US" dirty="0"/>
                <a:t>Unit Test</a:t>
              </a:r>
              <a:endParaRPr lang="en-AU" dirty="0"/>
            </a:p>
          </p:txBody>
        </p:sp>
      </p:grpSp>
      <p:grpSp>
        <p:nvGrpSpPr>
          <p:cNvPr id="21504" name="Group 21503"/>
          <p:cNvGrpSpPr/>
          <p:nvPr/>
        </p:nvGrpSpPr>
        <p:grpSpPr>
          <a:xfrm>
            <a:off x="2858972" y="2961455"/>
            <a:ext cx="2023924" cy="246221"/>
            <a:chOff x="2858972" y="2907040"/>
            <a:chExt cx="2023924" cy="246221"/>
          </a:xfrm>
        </p:grpSpPr>
        <p:sp>
          <p:nvSpPr>
            <p:cNvPr id="24" name="Oval 23"/>
            <p:cNvSpPr/>
            <p:nvPr/>
          </p:nvSpPr>
          <p:spPr>
            <a:xfrm>
              <a:off x="2858972" y="2952363"/>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127774" y="2907040"/>
              <a:ext cx="1755122" cy="246221"/>
            </a:xfrm>
            <a:prstGeom prst="rect">
              <a:avLst/>
            </a:prstGeom>
            <a:noFill/>
          </p:spPr>
          <p:txBody>
            <a:bodyPr wrap="square" lIns="0" tIns="0" rIns="0" bIns="0" rtlCol="0">
              <a:spAutoFit/>
            </a:bodyPr>
            <a:lstStyle>
              <a:defPPr>
                <a:defRPr lang="en-US"/>
              </a:defPPr>
              <a:lvl1pPr>
                <a:defRPr sz="1600">
                  <a:solidFill>
                    <a:schemeClr val="tx2"/>
                  </a:solidFill>
                </a:defRPr>
              </a:lvl1pPr>
            </a:lstStyle>
            <a:p>
              <a:r>
                <a:rPr lang="en-US" dirty="0"/>
                <a:t>Integration Test</a:t>
              </a:r>
              <a:endParaRPr lang="en-AU" dirty="0"/>
            </a:p>
          </p:txBody>
        </p:sp>
      </p:grpSp>
      <p:grpSp>
        <p:nvGrpSpPr>
          <p:cNvPr id="21505" name="Group 21504"/>
          <p:cNvGrpSpPr/>
          <p:nvPr/>
        </p:nvGrpSpPr>
        <p:grpSpPr>
          <a:xfrm>
            <a:off x="3319275" y="3570055"/>
            <a:ext cx="2023924" cy="246221"/>
            <a:chOff x="3319275" y="3493274"/>
            <a:chExt cx="2023924" cy="246221"/>
          </a:xfrm>
        </p:grpSpPr>
        <p:sp>
          <p:nvSpPr>
            <p:cNvPr id="26" name="Oval 25"/>
            <p:cNvSpPr/>
            <p:nvPr/>
          </p:nvSpPr>
          <p:spPr>
            <a:xfrm>
              <a:off x="3319275" y="3538597"/>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588077" y="3493274"/>
              <a:ext cx="1755122" cy="246221"/>
            </a:xfrm>
            <a:prstGeom prst="rect">
              <a:avLst/>
            </a:prstGeom>
            <a:noFill/>
          </p:spPr>
          <p:txBody>
            <a:bodyPr wrap="square" lIns="0" tIns="0" rIns="0" bIns="0" rtlCol="0">
              <a:spAutoFit/>
            </a:bodyPr>
            <a:lstStyle>
              <a:defPPr>
                <a:defRPr lang="en-US"/>
              </a:defPPr>
              <a:lvl1pPr>
                <a:defRPr sz="1600">
                  <a:solidFill>
                    <a:schemeClr val="tx2"/>
                  </a:solidFill>
                </a:defRPr>
              </a:lvl1pPr>
            </a:lstStyle>
            <a:p>
              <a:r>
                <a:rPr lang="en-US" dirty="0"/>
                <a:t>Code Review</a:t>
              </a:r>
              <a:endParaRPr lang="en-AU" dirty="0"/>
            </a:p>
          </p:txBody>
        </p:sp>
      </p:grpSp>
      <p:grpSp>
        <p:nvGrpSpPr>
          <p:cNvPr id="21507" name="Group 21506"/>
          <p:cNvGrpSpPr/>
          <p:nvPr/>
        </p:nvGrpSpPr>
        <p:grpSpPr>
          <a:xfrm>
            <a:off x="3704324" y="4178654"/>
            <a:ext cx="2023924" cy="246221"/>
            <a:chOff x="3704324" y="4051058"/>
            <a:chExt cx="2023924" cy="246221"/>
          </a:xfrm>
        </p:grpSpPr>
        <p:sp>
          <p:nvSpPr>
            <p:cNvPr id="28" name="Oval 27"/>
            <p:cNvSpPr/>
            <p:nvPr/>
          </p:nvSpPr>
          <p:spPr>
            <a:xfrm>
              <a:off x="3704324" y="4096381"/>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3973126" y="4051058"/>
              <a:ext cx="1755122" cy="246221"/>
            </a:xfrm>
            <a:prstGeom prst="rect">
              <a:avLst/>
            </a:prstGeom>
            <a:noFill/>
          </p:spPr>
          <p:txBody>
            <a:bodyPr wrap="square" lIns="0" tIns="0" rIns="0" bIns="0" rtlCol="0">
              <a:spAutoFit/>
            </a:bodyPr>
            <a:lstStyle>
              <a:defPPr>
                <a:defRPr lang="en-US"/>
              </a:defPPr>
              <a:lvl1pPr>
                <a:defRPr sz="1600">
                  <a:solidFill>
                    <a:schemeClr val="tx2"/>
                  </a:solidFill>
                </a:defRPr>
              </a:lvl1pPr>
            </a:lstStyle>
            <a:p>
              <a:r>
                <a:rPr lang="en-US" dirty="0"/>
                <a:t>Manual Q/A</a:t>
              </a:r>
              <a:endParaRPr lang="en-AU" dirty="0"/>
            </a:p>
          </p:txBody>
        </p:sp>
      </p:grpSp>
      <p:grpSp>
        <p:nvGrpSpPr>
          <p:cNvPr id="21510" name="Group 21509"/>
          <p:cNvGrpSpPr/>
          <p:nvPr/>
        </p:nvGrpSpPr>
        <p:grpSpPr>
          <a:xfrm>
            <a:off x="5728248" y="3874354"/>
            <a:ext cx="2355048" cy="854820"/>
            <a:chOff x="5728248" y="3442459"/>
            <a:chExt cx="2355048" cy="854820"/>
          </a:xfrm>
        </p:grpSpPr>
        <p:grpSp>
          <p:nvGrpSpPr>
            <p:cNvPr id="21508" name="Group 21507"/>
            <p:cNvGrpSpPr/>
            <p:nvPr/>
          </p:nvGrpSpPr>
          <p:grpSpPr>
            <a:xfrm>
              <a:off x="5728248" y="3442459"/>
              <a:ext cx="2023924" cy="246221"/>
              <a:chOff x="5728248" y="3593808"/>
              <a:chExt cx="2023924" cy="246221"/>
            </a:xfrm>
          </p:grpSpPr>
          <p:sp>
            <p:nvSpPr>
              <p:cNvPr id="30" name="Oval 29"/>
              <p:cNvSpPr/>
              <p:nvPr/>
            </p:nvSpPr>
            <p:spPr>
              <a:xfrm>
                <a:off x="5728248" y="3639131"/>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5997050" y="3593808"/>
                <a:ext cx="1755122" cy="246221"/>
              </a:xfrm>
              <a:prstGeom prst="rect">
                <a:avLst/>
              </a:prstGeom>
              <a:noFill/>
            </p:spPr>
            <p:txBody>
              <a:bodyPr wrap="square" lIns="0" tIns="0" rIns="0" bIns="0" rtlCol="0">
                <a:spAutoFit/>
              </a:bodyPr>
              <a:lstStyle>
                <a:defPPr>
                  <a:defRPr lang="en-US"/>
                </a:defPPr>
                <a:lvl1pPr>
                  <a:defRPr sz="1600">
                    <a:solidFill>
                      <a:schemeClr val="tx2"/>
                    </a:solidFill>
                  </a:defRPr>
                </a:lvl1pPr>
              </a:lstStyle>
              <a:p>
                <a:r>
                  <a:rPr lang="en-US" dirty="0"/>
                  <a:t>Monitoring</a:t>
                </a:r>
                <a:endParaRPr lang="en-AU" dirty="0"/>
              </a:p>
            </p:txBody>
          </p:sp>
        </p:grpSp>
        <p:grpSp>
          <p:nvGrpSpPr>
            <p:cNvPr id="21509" name="Group 21508"/>
            <p:cNvGrpSpPr/>
            <p:nvPr/>
          </p:nvGrpSpPr>
          <p:grpSpPr>
            <a:xfrm>
              <a:off x="5728248" y="4051058"/>
              <a:ext cx="2355048" cy="246221"/>
              <a:chOff x="5728248" y="4206505"/>
              <a:chExt cx="2355048" cy="246221"/>
            </a:xfrm>
          </p:grpSpPr>
          <p:sp>
            <p:nvSpPr>
              <p:cNvPr id="32" name="Oval 31"/>
              <p:cNvSpPr/>
              <p:nvPr/>
            </p:nvSpPr>
            <p:spPr>
              <a:xfrm>
                <a:off x="5728248" y="4251828"/>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5997050" y="4206505"/>
                <a:ext cx="2086246" cy="246221"/>
              </a:xfrm>
              <a:prstGeom prst="rect">
                <a:avLst/>
              </a:prstGeom>
              <a:noFill/>
            </p:spPr>
            <p:txBody>
              <a:bodyPr wrap="square" lIns="0" tIns="0" rIns="0" bIns="0" rtlCol="0">
                <a:spAutoFit/>
              </a:bodyPr>
              <a:lstStyle>
                <a:defPPr>
                  <a:defRPr lang="en-US"/>
                </a:defPPr>
                <a:lvl1pPr>
                  <a:defRPr sz="1600">
                    <a:solidFill>
                      <a:schemeClr val="tx2"/>
                    </a:solidFill>
                  </a:defRPr>
                </a:lvl1pPr>
              </a:lstStyle>
              <a:p>
                <a:r>
                  <a:rPr lang="en-US" dirty="0"/>
                  <a:t>Customer Reports</a:t>
                </a:r>
                <a:endParaRPr lang="en-AU" dirty="0"/>
              </a:p>
            </p:txBody>
          </p:sp>
        </p:grpSp>
      </p:grpSp>
      <p:sp>
        <p:nvSpPr>
          <p:cNvPr id="40" name="Slide Number Placeholder 18"/>
          <p:cNvSpPr>
            <a:spLocks noGrp="1"/>
          </p:cNvSpPr>
          <p:nvPr>
            <p:ph type="sldNum" sz="quarter" idx="12"/>
          </p:nvPr>
        </p:nvSpPr>
        <p:spPr>
          <a:xfrm>
            <a:off x="4297984" y="6575425"/>
            <a:ext cx="548033" cy="128588"/>
          </a:xfrm>
        </p:spPr>
        <p:txBody>
          <a:bodyPr/>
          <a:lstStyle/>
          <a:p>
            <a:r>
              <a:rPr lang="en-US"/>
              <a:t>Page </a:t>
            </a:r>
            <a:fld id="{90CBDC3A-D49F-4631-A8C7-55D59B33E5FA}" type="slidenum">
              <a:rPr lang="en-US" smtClean="0"/>
              <a:pPr/>
              <a:t>27</a:t>
            </a:fld>
            <a:endParaRPr lang="en-US" dirty="0"/>
          </a:p>
        </p:txBody>
      </p:sp>
      <p:sp>
        <p:nvSpPr>
          <p:cNvPr id="41" name="Footer Placeholder 17"/>
          <p:cNvSpPr>
            <a:spLocks noGrp="1"/>
          </p:cNvSpPr>
          <p:nvPr>
            <p:ph type="ftr" sz="quarter" idx="13"/>
          </p:nvPr>
        </p:nvSpPr>
        <p:spPr>
          <a:xfrm>
            <a:off x="455613" y="6575425"/>
            <a:ext cx="3600000" cy="128588"/>
          </a:xfrm>
        </p:spPr>
        <p:txBody>
          <a:bodyPr/>
          <a:lstStyle/>
          <a:p>
            <a:r>
              <a:rPr lang="en-AU" dirty="0"/>
              <a:t>Copyright © 2015 Accenture  All rights reserved.</a:t>
            </a:r>
          </a:p>
        </p:txBody>
      </p:sp>
    </p:spTree>
    <p:extLst>
      <p:ext uri="{BB962C8B-B14F-4D97-AF65-F5344CB8AC3E}">
        <p14:creationId xmlns:p14="http://schemas.microsoft.com/office/powerpoint/2010/main" val="1128006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10575" r="536"/>
          <a:stretch/>
        </p:blipFill>
        <p:spPr>
          <a:xfrm>
            <a:off x="0" y="0"/>
            <a:ext cx="9144000" cy="6858000"/>
          </a:xfrm>
          <a:prstGeom prst="rect">
            <a:avLst/>
          </a:prstGeom>
        </p:spPr>
      </p:pic>
      <p:sp>
        <p:nvSpPr>
          <p:cNvPr id="13" name="Title 12"/>
          <p:cNvSpPr>
            <a:spLocks noGrp="1"/>
          </p:cNvSpPr>
          <p:nvPr>
            <p:ph type="ctrTitle"/>
          </p:nvPr>
        </p:nvSpPr>
        <p:spPr>
          <a:xfrm>
            <a:off x="455613" y="3231692"/>
            <a:ext cx="8232775" cy="1161492"/>
          </a:xfrm>
        </p:spPr>
        <p:txBody>
          <a:bodyPr/>
          <a:lstStyle/>
          <a:p>
            <a:r>
              <a:rPr lang="en-GB" altLang="en-US" dirty="0"/>
              <a:t>WHAT DOES THIS </a:t>
            </a:r>
            <a:br>
              <a:rPr lang="en-GB" altLang="en-US" dirty="0"/>
            </a:br>
            <a:r>
              <a:rPr lang="en-GB" altLang="en-US" dirty="0"/>
              <a:t>MEAN FOR PEOPLE?</a:t>
            </a:r>
            <a:endParaRPr lang="en-US" dirty="0"/>
          </a:p>
        </p:txBody>
      </p:sp>
      <p:sp>
        <p:nvSpPr>
          <p:cNvPr id="2" name="Slide Number Placeholder 1"/>
          <p:cNvSpPr>
            <a:spLocks noGrp="1"/>
          </p:cNvSpPr>
          <p:nvPr>
            <p:ph type="sldNum" sz="quarter" idx="11"/>
          </p:nvPr>
        </p:nvSpPr>
        <p:spPr/>
        <p:txBody>
          <a:bodyPr/>
          <a:lstStyle/>
          <a:p>
            <a:r>
              <a:rPr lang="en-US"/>
              <a:t>Page </a:t>
            </a:r>
            <a:fld id="{90CBDC3A-D49F-4631-A8C7-55D59B33E5FA}" type="slidenum">
              <a:rPr lang="en-US" smtClean="0"/>
              <a:pPr/>
              <a:t>28</a:t>
            </a:fld>
            <a:endParaRPr lang="en-US" dirty="0"/>
          </a:p>
        </p:txBody>
      </p:sp>
      <p:sp>
        <p:nvSpPr>
          <p:cNvPr id="5" name="Footer Placeholder 4"/>
          <p:cNvSpPr>
            <a:spLocks noGrp="1"/>
          </p:cNvSpPr>
          <p:nvPr>
            <p:ph type="ftr" sz="quarter" idx="12"/>
          </p:nvPr>
        </p:nvSpPr>
        <p:spPr/>
        <p:txBody>
          <a:bodyPr/>
          <a:lstStyle/>
          <a:p>
            <a:r>
              <a:rPr lang="en-AU"/>
              <a:t>Copyright © 2015 Accenture  All rights reserved.</a:t>
            </a:r>
            <a:endParaRPr lang="en-AU" dirty="0"/>
          </a:p>
        </p:txBody>
      </p:sp>
      <p:grpSp>
        <p:nvGrpSpPr>
          <p:cNvPr id="18" name="Group 17"/>
          <p:cNvGrpSpPr/>
          <p:nvPr/>
        </p:nvGrpSpPr>
        <p:grpSpPr>
          <a:xfrm>
            <a:off x="482802" y="2072373"/>
            <a:ext cx="929682" cy="929680"/>
            <a:chOff x="482802" y="2072373"/>
            <a:chExt cx="929682" cy="929680"/>
          </a:xfrm>
        </p:grpSpPr>
        <p:sp>
          <p:nvSpPr>
            <p:cNvPr id="7" name="Oval 6"/>
            <p:cNvSpPr/>
            <p:nvPr/>
          </p:nvSpPr>
          <p:spPr>
            <a:xfrm>
              <a:off x="482802" y="2072373"/>
              <a:ext cx="929682" cy="929680"/>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Freeform 6"/>
            <p:cNvSpPr>
              <a:spLocks noEditPoints="1"/>
            </p:cNvSpPr>
            <p:nvPr/>
          </p:nvSpPr>
          <p:spPr bwMode="auto">
            <a:xfrm>
              <a:off x="616649" y="2206059"/>
              <a:ext cx="661987" cy="662308"/>
            </a:xfrm>
            <a:custGeom>
              <a:avLst/>
              <a:gdLst>
                <a:gd name="T0" fmla="*/ 437 w 874"/>
                <a:gd name="T1" fmla="*/ 874 h 874"/>
                <a:gd name="T2" fmla="*/ 874 w 874"/>
                <a:gd name="T3" fmla="*/ 437 h 874"/>
                <a:gd name="T4" fmla="*/ 437 w 874"/>
                <a:gd name="T5" fmla="*/ 0 h 874"/>
                <a:gd name="T6" fmla="*/ 0 w 874"/>
                <a:gd name="T7" fmla="*/ 437 h 874"/>
                <a:gd name="T8" fmla="*/ 437 w 874"/>
                <a:gd name="T9" fmla="*/ 874 h 874"/>
                <a:gd name="T10" fmla="*/ 437 w 874"/>
                <a:gd name="T11" fmla="*/ 133 h 874"/>
                <a:gd name="T12" fmla="*/ 575 w 874"/>
                <a:gd name="T13" fmla="*/ 272 h 874"/>
                <a:gd name="T14" fmla="*/ 437 w 874"/>
                <a:gd name="T15" fmla="*/ 410 h 874"/>
                <a:gd name="T16" fmla="*/ 299 w 874"/>
                <a:gd name="T17" fmla="*/ 272 h 874"/>
                <a:gd name="T18" fmla="*/ 437 w 874"/>
                <a:gd name="T19" fmla="*/ 133 h 874"/>
                <a:gd name="T20" fmla="*/ 198 w 874"/>
                <a:gd name="T21" fmla="*/ 559 h 874"/>
                <a:gd name="T22" fmla="*/ 306 w 874"/>
                <a:gd name="T23" fmla="*/ 451 h 874"/>
                <a:gd name="T24" fmla="*/ 568 w 874"/>
                <a:gd name="T25" fmla="*/ 451 h 874"/>
                <a:gd name="T26" fmla="*/ 675 w 874"/>
                <a:gd name="T27" fmla="*/ 559 h 874"/>
                <a:gd name="T28" fmla="*/ 675 w 874"/>
                <a:gd name="T29" fmla="*/ 659 h 874"/>
                <a:gd name="T30" fmla="*/ 651 w 874"/>
                <a:gd name="T31" fmla="*/ 712 h 874"/>
                <a:gd name="T32" fmla="*/ 437 w 874"/>
                <a:gd name="T33" fmla="*/ 785 h 874"/>
                <a:gd name="T34" fmla="*/ 216 w 874"/>
                <a:gd name="T35" fmla="*/ 707 h 874"/>
                <a:gd name="T36" fmla="*/ 198 w 874"/>
                <a:gd name="T37" fmla="*/ 657 h 874"/>
                <a:gd name="T38" fmla="*/ 198 w 874"/>
                <a:gd name="T39" fmla="*/ 559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4" h="874">
                  <a:moveTo>
                    <a:pt x="437" y="874"/>
                  </a:moveTo>
                  <a:cubicBezTo>
                    <a:pt x="678" y="874"/>
                    <a:pt x="874" y="678"/>
                    <a:pt x="874" y="437"/>
                  </a:cubicBezTo>
                  <a:cubicBezTo>
                    <a:pt x="874" y="196"/>
                    <a:pt x="678" y="0"/>
                    <a:pt x="437" y="0"/>
                  </a:cubicBezTo>
                  <a:cubicBezTo>
                    <a:pt x="195" y="0"/>
                    <a:pt x="0" y="196"/>
                    <a:pt x="0" y="437"/>
                  </a:cubicBezTo>
                  <a:cubicBezTo>
                    <a:pt x="0" y="678"/>
                    <a:pt x="195" y="874"/>
                    <a:pt x="437" y="874"/>
                  </a:cubicBezTo>
                  <a:close/>
                  <a:moveTo>
                    <a:pt x="437" y="133"/>
                  </a:moveTo>
                  <a:cubicBezTo>
                    <a:pt x="513" y="133"/>
                    <a:pt x="575" y="195"/>
                    <a:pt x="575" y="272"/>
                  </a:cubicBezTo>
                  <a:cubicBezTo>
                    <a:pt x="575" y="348"/>
                    <a:pt x="513" y="410"/>
                    <a:pt x="437" y="410"/>
                  </a:cubicBezTo>
                  <a:cubicBezTo>
                    <a:pt x="360" y="410"/>
                    <a:pt x="299" y="348"/>
                    <a:pt x="299" y="272"/>
                  </a:cubicBezTo>
                  <a:cubicBezTo>
                    <a:pt x="299" y="195"/>
                    <a:pt x="360" y="133"/>
                    <a:pt x="437" y="133"/>
                  </a:cubicBezTo>
                  <a:close/>
                  <a:moveTo>
                    <a:pt x="198" y="559"/>
                  </a:moveTo>
                  <a:cubicBezTo>
                    <a:pt x="198" y="499"/>
                    <a:pt x="246" y="451"/>
                    <a:pt x="306" y="451"/>
                  </a:cubicBezTo>
                  <a:cubicBezTo>
                    <a:pt x="568" y="451"/>
                    <a:pt x="568" y="451"/>
                    <a:pt x="568" y="451"/>
                  </a:cubicBezTo>
                  <a:cubicBezTo>
                    <a:pt x="627" y="451"/>
                    <a:pt x="675" y="499"/>
                    <a:pt x="675" y="559"/>
                  </a:cubicBezTo>
                  <a:cubicBezTo>
                    <a:pt x="675" y="659"/>
                    <a:pt x="675" y="659"/>
                    <a:pt x="675" y="659"/>
                  </a:cubicBezTo>
                  <a:cubicBezTo>
                    <a:pt x="675" y="678"/>
                    <a:pt x="666" y="700"/>
                    <a:pt x="651" y="712"/>
                  </a:cubicBezTo>
                  <a:cubicBezTo>
                    <a:pt x="592" y="758"/>
                    <a:pt x="517" y="785"/>
                    <a:pt x="437" y="785"/>
                  </a:cubicBezTo>
                  <a:cubicBezTo>
                    <a:pt x="353" y="785"/>
                    <a:pt x="276" y="756"/>
                    <a:pt x="216" y="707"/>
                  </a:cubicBezTo>
                  <a:cubicBezTo>
                    <a:pt x="201" y="694"/>
                    <a:pt x="198" y="676"/>
                    <a:pt x="198" y="657"/>
                  </a:cubicBezTo>
                  <a:lnTo>
                    <a:pt x="198" y="559"/>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039035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5599" r="5599"/>
          <a:stretch/>
        </p:blipFill>
        <p:spPr>
          <a:xfrm>
            <a:off x="0" y="1"/>
            <a:ext cx="9144000" cy="6857998"/>
          </a:xfrm>
          <a:prstGeom prst="rect">
            <a:avLst/>
          </a:prstGeom>
        </p:spPr>
      </p:pic>
      <p:sp>
        <p:nvSpPr>
          <p:cNvPr id="2" name="Rectangle 1"/>
          <p:cNvSpPr/>
          <p:nvPr/>
        </p:nvSpPr>
        <p:spPr>
          <a:xfrm>
            <a:off x="0" y="0"/>
            <a:ext cx="9144000" cy="6857999"/>
          </a:xfrm>
          <a:prstGeom prst="rect">
            <a:avLst/>
          </a:prstGeom>
          <a:gradFill flip="none" rotWithShape="1">
            <a:gsLst>
              <a:gs pos="0">
                <a:schemeClr val="accent1">
                  <a:alpha val="0"/>
                </a:schemeClr>
              </a:gs>
              <a:gs pos="73000">
                <a:schemeClr val="accent1">
                  <a:shade val="67500"/>
                  <a:satMod val="115000"/>
                  <a:alpha val="0"/>
                </a:schemeClr>
              </a:gs>
              <a:gs pos="100000">
                <a:srgbClr val="002200"/>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1"/>
            <a:ext cx="9144000" cy="6857999"/>
          </a:xfrm>
          <a:prstGeom prst="rect">
            <a:avLst/>
          </a:prstGeom>
          <a:gradFill flip="none" rotWithShape="1">
            <a:gsLst>
              <a:gs pos="0">
                <a:schemeClr val="accent1">
                  <a:alpha val="0"/>
                </a:schemeClr>
              </a:gs>
              <a:gs pos="73000">
                <a:schemeClr val="accent1">
                  <a:shade val="67500"/>
                  <a:satMod val="115000"/>
                  <a:alpha val="0"/>
                </a:schemeClr>
              </a:gs>
              <a:gs pos="89000">
                <a:srgbClr val="002200"/>
              </a:gs>
            </a:gsLst>
            <a:path path="circle">
              <a:fillToRect l="100000" t="100000"/>
            </a:path>
            <a:tileRect r="-100000" b="-10000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ctrTitle"/>
          </p:nvPr>
        </p:nvSpPr>
        <p:spPr/>
        <p:txBody>
          <a:bodyPr/>
          <a:lstStyle/>
          <a:p>
            <a:r>
              <a:rPr lang="en-US" dirty="0"/>
              <a:t>BRANCHING </a:t>
            </a:r>
            <a:br>
              <a:rPr lang="en-US" dirty="0"/>
            </a:br>
            <a:r>
              <a:rPr lang="en-US" dirty="0"/>
              <a:t>STRATEGIES</a:t>
            </a:r>
          </a:p>
        </p:txBody>
      </p:sp>
      <p:sp>
        <p:nvSpPr>
          <p:cNvPr id="24" name="Slide Number Placeholder 1"/>
          <p:cNvSpPr>
            <a:spLocks noGrp="1"/>
          </p:cNvSpPr>
          <p:nvPr>
            <p:ph type="sldNum" sz="quarter" idx="11"/>
          </p:nvPr>
        </p:nvSpPr>
        <p:spPr/>
        <p:txBody>
          <a:bodyPr/>
          <a:lstStyle/>
          <a:p>
            <a:r>
              <a:rPr lang="en-US"/>
              <a:t>Page </a:t>
            </a:r>
            <a:fld id="{90CBDC3A-D49F-4631-A8C7-55D59B33E5FA}" type="slidenum">
              <a:rPr lang="en-US" smtClean="0"/>
              <a:pPr/>
              <a:t>29</a:t>
            </a:fld>
            <a:endParaRPr lang="en-US" dirty="0"/>
          </a:p>
        </p:txBody>
      </p:sp>
      <p:sp>
        <p:nvSpPr>
          <p:cNvPr id="25" name="Footer Placeholder 4"/>
          <p:cNvSpPr>
            <a:spLocks noGrp="1"/>
          </p:cNvSpPr>
          <p:nvPr>
            <p:ph type="ftr" sz="quarter" idx="12"/>
          </p:nvPr>
        </p:nvSpPr>
        <p:spPr/>
        <p:txBody>
          <a:bodyPr/>
          <a:lstStyle/>
          <a:p>
            <a:r>
              <a:rPr lang="en-AU"/>
              <a:t>Copyright © 2015 Accenture  All rights reserved.</a:t>
            </a:r>
            <a:endParaRPr lang="en-AU" dirty="0"/>
          </a:p>
        </p:txBody>
      </p:sp>
      <p:sp>
        <p:nvSpPr>
          <p:cNvPr id="175" name="Oval 174"/>
          <p:cNvSpPr/>
          <p:nvPr/>
        </p:nvSpPr>
        <p:spPr>
          <a:xfrm>
            <a:off x="482802" y="1723933"/>
            <a:ext cx="929682" cy="929680"/>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7" name="Group 16"/>
          <p:cNvGrpSpPr/>
          <p:nvPr/>
        </p:nvGrpSpPr>
        <p:grpSpPr>
          <a:xfrm>
            <a:off x="717241" y="1853166"/>
            <a:ext cx="460803" cy="668096"/>
            <a:chOff x="8235658" y="4094138"/>
            <a:chExt cx="460803" cy="668096"/>
          </a:xfrm>
          <a:solidFill>
            <a:schemeClr val="accent4"/>
          </a:solidFill>
        </p:grpSpPr>
        <p:sp>
          <p:nvSpPr>
            <p:cNvPr id="18" name="Freeform 64"/>
            <p:cNvSpPr>
              <a:spLocks noChangeArrowheads="1"/>
            </p:cNvSpPr>
            <p:nvPr/>
          </p:nvSpPr>
          <p:spPr bwMode="auto">
            <a:xfrm>
              <a:off x="8235658" y="4094138"/>
              <a:ext cx="460803" cy="530095"/>
            </a:xfrm>
            <a:custGeom>
              <a:avLst/>
              <a:gdLst>
                <a:gd name="T0" fmla="*/ 2147483646 w 932"/>
                <a:gd name="T1" fmla="*/ 2147483646 h 1069"/>
                <a:gd name="T2" fmla="*/ 2147483646 w 932"/>
                <a:gd name="T3" fmla="*/ 2147483646 h 1069"/>
                <a:gd name="T4" fmla="*/ 2147483646 w 932"/>
                <a:gd name="T5" fmla="*/ 2147483646 h 1069"/>
                <a:gd name="T6" fmla="*/ 2147483646 w 932"/>
                <a:gd name="T7" fmla="*/ 2147483646 h 1069"/>
                <a:gd name="T8" fmla="*/ 2147483646 w 932"/>
                <a:gd name="T9" fmla="*/ 2147483646 h 1069"/>
                <a:gd name="T10" fmla="*/ 2147483646 w 932"/>
                <a:gd name="T11" fmla="*/ 0 h 1069"/>
                <a:gd name="T12" fmla="*/ 0 w 932"/>
                <a:gd name="T13" fmla="*/ 2147483646 h 1069"/>
                <a:gd name="T14" fmla="*/ 2147483646 w 932"/>
                <a:gd name="T15" fmla="*/ 2147483646 h 1069"/>
                <a:gd name="T16" fmla="*/ 2147483646 w 932"/>
                <a:gd name="T17" fmla="*/ 2147483646 h 1069"/>
                <a:gd name="T18" fmla="*/ 2147483646 w 932"/>
                <a:gd name="T19" fmla="*/ 2147483646 h 1069"/>
                <a:gd name="T20" fmla="*/ 2147483646 w 932"/>
                <a:gd name="T21" fmla="*/ 2147483646 h 1069"/>
                <a:gd name="T22" fmla="*/ 2147483646 w 932"/>
                <a:gd name="T23" fmla="*/ 2147483646 h 1069"/>
                <a:gd name="T24" fmla="*/ 2147483646 w 932"/>
                <a:gd name="T25" fmla="*/ 2147483646 h 1069"/>
                <a:gd name="T26" fmla="*/ 2147483646 w 932"/>
                <a:gd name="T27" fmla="*/ 2147483646 h 1069"/>
                <a:gd name="T28" fmla="*/ 2147483646 w 932"/>
                <a:gd name="T29" fmla="*/ 2147483646 h 1069"/>
                <a:gd name="T30" fmla="*/ 2147483646 w 932"/>
                <a:gd name="T31" fmla="*/ 2147483646 h 1069"/>
                <a:gd name="T32" fmla="*/ 2147483646 w 932"/>
                <a:gd name="T33" fmla="*/ 2147483646 h 1069"/>
                <a:gd name="T34" fmla="*/ 2147483646 w 932"/>
                <a:gd name="T35" fmla="*/ 2147483646 h 1069"/>
                <a:gd name="T36" fmla="*/ 2147483646 w 932"/>
                <a:gd name="T37" fmla="*/ 2147483646 h 1069"/>
                <a:gd name="T38" fmla="*/ 2147483646 w 932"/>
                <a:gd name="T39" fmla="*/ 2147483646 h 10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932" h="1069">
                  <a:moveTo>
                    <a:pt x="216" y="1068"/>
                  </a:moveTo>
                  <a:lnTo>
                    <a:pt x="216" y="1068"/>
                  </a:lnTo>
                  <a:cubicBezTo>
                    <a:pt x="712" y="1003"/>
                    <a:pt x="712" y="1003"/>
                    <a:pt x="712" y="1003"/>
                  </a:cubicBezTo>
                  <a:cubicBezTo>
                    <a:pt x="712" y="939"/>
                    <a:pt x="712" y="885"/>
                    <a:pt x="712" y="870"/>
                  </a:cubicBezTo>
                  <a:cubicBezTo>
                    <a:pt x="845" y="784"/>
                    <a:pt x="931" y="633"/>
                    <a:pt x="931" y="471"/>
                  </a:cubicBezTo>
                  <a:cubicBezTo>
                    <a:pt x="931" y="213"/>
                    <a:pt x="719" y="0"/>
                    <a:pt x="464" y="0"/>
                  </a:cubicBezTo>
                  <a:cubicBezTo>
                    <a:pt x="209" y="0"/>
                    <a:pt x="0" y="213"/>
                    <a:pt x="0" y="471"/>
                  </a:cubicBezTo>
                  <a:cubicBezTo>
                    <a:pt x="0" y="633"/>
                    <a:pt x="83" y="784"/>
                    <a:pt x="216" y="870"/>
                  </a:cubicBezTo>
                  <a:cubicBezTo>
                    <a:pt x="216" y="888"/>
                    <a:pt x="216" y="982"/>
                    <a:pt x="216" y="1068"/>
                  </a:cubicBezTo>
                  <a:close/>
                  <a:moveTo>
                    <a:pt x="72" y="471"/>
                  </a:moveTo>
                  <a:lnTo>
                    <a:pt x="72" y="471"/>
                  </a:lnTo>
                  <a:cubicBezTo>
                    <a:pt x="72" y="252"/>
                    <a:pt x="248" y="72"/>
                    <a:pt x="464" y="72"/>
                  </a:cubicBezTo>
                  <a:cubicBezTo>
                    <a:pt x="679" y="72"/>
                    <a:pt x="856" y="252"/>
                    <a:pt x="856" y="471"/>
                  </a:cubicBezTo>
                  <a:cubicBezTo>
                    <a:pt x="856" y="615"/>
                    <a:pt x="780" y="748"/>
                    <a:pt x="658" y="820"/>
                  </a:cubicBezTo>
                  <a:cubicBezTo>
                    <a:pt x="647" y="823"/>
                    <a:pt x="640" y="838"/>
                    <a:pt x="640" y="849"/>
                  </a:cubicBezTo>
                  <a:cubicBezTo>
                    <a:pt x="640" y="849"/>
                    <a:pt x="640" y="899"/>
                    <a:pt x="640" y="964"/>
                  </a:cubicBezTo>
                  <a:cubicBezTo>
                    <a:pt x="288" y="964"/>
                    <a:pt x="288" y="964"/>
                    <a:pt x="288" y="964"/>
                  </a:cubicBezTo>
                  <a:cubicBezTo>
                    <a:pt x="288" y="899"/>
                    <a:pt x="288" y="849"/>
                    <a:pt x="288" y="849"/>
                  </a:cubicBezTo>
                  <a:cubicBezTo>
                    <a:pt x="288" y="838"/>
                    <a:pt x="284" y="823"/>
                    <a:pt x="270" y="820"/>
                  </a:cubicBezTo>
                  <a:cubicBezTo>
                    <a:pt x="147" y="748"/>
                    <a:pt x="72" y="615"/>
                    <a:pt x="72" y="4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9" name="Freeform 65"/>
            <p:cNvSpPr>
              <a:spLocks noChangeArrowheads="1"/>
            </p:cNvSpPr>
            <p:nvPr/>
          </p:nvSpPr>
          <p:spPr bwMode="auto">
            <a:xfrm>
              <a:off x="8344853" y="4678996"/>
              <a:ext cx="244597" cy="83238"/>
            </a:xfrm>
            <a:custGeom>
              <a:avLst/>
              <a:gdLst>
                <a:gd name="T0" fmla="*/ 0 w 494"/>
                <a:gd name="T1" fmla="*/ 2147483646 h 166"/>
                <a:gd name="T2" fmla="*/ 0 w 494"/>
                <a:gd name="T3" fmla="*/ 2147483646 h 166"/>
                <a:gd name="T4" fmla="*/ 2147483646 w 494"/>
                <a:gd name="T5" fmla="*/ 2147483646 h 166"/>
                <a:gd name="T6" fmla="*/ 2147483646 w 494"/>
                <a:gd name="T7" fmla="*/ 2147483646 h 166"/>
                <a:gd name="T8" fmla="*/ 2147483646 w 494"/>
                <a:gd name="T9" fmla="*/ 2147483646 h 166"/>
                <a:gd name="T10" fmla="*/ 2147483646 w 494"/>
                <a:gd name="T11" fmla="*/ 2147483646 h 166"/>
                <a:gd name="T12" fmla="*/ 2147483646 w 494"/>
                <a:gd name="T13" fmla="*/ 2147483646 h 166"/>
                <a:gd name="T14" fmla="*/ 2147483646 w 494"/>
                <a:gd name="T15" fmla="*/ 2147483646 h 166"/>
                <a:gd name="T16" fmla="*/ 2147483646 w 494"/>
                <a:gd name="T17" fmla="*/ 2147483646 h 166"/>
                <a:gd name="T18" fmla="*/ 2147483646 w 494"/>
                <a:gd name="T19" fmla="*/ 0 h 166"/>
                <a:gd name="T20" fmla="*/ 0 w 494"/>
                <a:gd name="T21" fmla="*/ 2147483646 h 1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94" h="166">
                  <a:moveTo>
                    <a:pt x="0" y="68"/>
                  </a:moveTo>
                  <a:lnTo>
                    <a:pt x="0" y="68"/>
                  </a:lnTo>
                  <a:cubicBezTo>
                    <a:pt x="8" y="79"/>
                    <a:pt x="18" y="86"/>
                    <a:pt x="33" y="86"/>
                  </a:cubicBezTo>
                  <a:cubicBezTo>
                    <a:pt x="122" y="86"/>
                    <a:pt x="122" y="86"/>
                    <a:pt x="122" y="86"/>
                  </a:cubicBezTo>
                  <a:cubicBezTo>
                    <a:pt x="122" y="129"/>
                    <a:pt x="158" y="165"/>
                    <a:pt x="201" y="165"/>
                  </a:cubicBezTo>
                  <a:cubicBezTo>
                    <a:pt x="284" y="165"/>
                    <a:pt x="284" y="165"/>
                    <a:pt x="284" y="165"/>
                  </a:cubicBezTo>
                  <a:cubicBezTo>
                    <a:pt x="327" y="165"/>
                    <a:pt x="360" y="129"/>
                    <a:pt x="363" y="86"/>
                  </a:cubicBezTo>
                  <a:cubicBezTo>
                    <a:pt x="457" y="86"/>
                    <a:pt x="457" y="86"/>
                    <a:pt x="457" y="86"/>
                  </a:cubicBezTo>
                  <a:cubicBezTo>
                    <a:pt x="475" y="86"/>
                    <a:pt x="493" y="71"/>
                    <a:pt x="493" y="50"/>
                  </a:cubicBezTo>
                  <a:cubicBezTo>
                    <a:pt x="493" y="50"/>
                    <a:pt x="493" y="32"/>
                    <a:pt x="493" y="0"/>
                  </a:cubicBezTo>
                  <a:lnTo>
                    <a:pt x="0" y="68"/>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0" name="Freeform 66"/>
            <p:cNvSpPr>
              <a:spLocks noChangeArrowheads="1"/>
            </p:cNvSpPr>
            <p:nvPr/>
          </p:nvSpPr>
          <p:spPr bwMode="auto">
            <a:xfrm>
              <a:off x="8342669" y="4617663"/>
              <a:ext cx="246782" cy="72285"/>
            </a:xfrm>
            <a:custGeom>
              <a:avLst/>
              <a:gdLst>
                <a:gd name="T0" fmla="*/ 2147483646 w 497"/>
                <a:gd name="T1" fmla="*/ 0 h 144"/>
                <a:gd name="T2" fmla="*/ 2147483646 w 497"/>
                <a:gd name="T3" fmla="*/ 0 h 144"/>
                <a:gd name="T4" fmla="*/ 0 w 497"/>
                <a:gd name="T5" fmla="*/ 2147483646 h 144"/>
                <a:gd name="T6" fmla="*/ 0 w 497"/>
                <a:gd name="T7" fmla="*/ 2147483646 h 144"/>
                <a:gd name="T8" fmla="*/ 2147483646 w 497"/>
                <a:gd name="T9" fmla="*/ 2147483646 h 144"/>
                <a:gd name="T10" fmla="*/ 2147483646 w 497"/>
                <a:gd name="T11" fmla="*/ 0 h 1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7" h="144">
                  <a:moveTo>
                    <a:pt x="496" y="0"/>
                  </a:moveTo>
                  <a:lnTo>
                    <a:pt x="496" y="0"/>
                  </a:lnTo>
                  <a:cubicBezTo>
                    <a:pt x="0" y="64"/>
                    <a:pt x="0" y="64"/>
                    <a:pt x="0" y="64"/>
                  </a:cubicBezTo>
                  <a:cubicBezTo>
                    <a:pt x="0" y="97"/>
                    <a:pt x="0" y="122"/>
                    <a:pt x="0" y="143"/>
                  </a:cubicBezTo>
                  <a:cubicBezTo>
                    <a:pt x="496" y="75"/>
                    <a:pt x="496" y="75"/>
                    <a:pt x="496" y="75"/>
                  </a:cubicBezTo>
                  <a:cubicBezTo>
                    <a:pt x="496" y="50"/>
                    <a:pt x="496" y="25"/>
                    <a:pt x="49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2" name="Group 11"/>
          <p:cNvGrpSpPr/>
          <p:nvPr/>
        </p:nvGrpSpPr>
        <p:grpSpPr>
          <a:xfrm>
            <a:off x="804638" y="2058727"/>
            <a:ext cx="280889" cy="280889"/>
            <a:chOff x="5089626" y="2194113"/>
            <a:chExt cx="708464" cy="708463"/>
          </a:xfrm>
          <a:solidFill>
            <a:schemeClr val="accent4"/>
          </a:solidFill>
        </p:grpSpPr>
        <p:sp>
          <p:nvSpPr>
            <p:cNvPr id="28" name="Freeform 27"/>
            <p:cNvSpPr>
              <a:spLocks/>
            </p:cNvSpPr>
            <p:nvPr/>
          </p:nvSpPr>
          <p:spPr bwMode="auto">
            <a:xfrm>
              <a:off x="5089626" y="2194113"/>
              <a:ext cx="332385" cy="365155"/>
            </a:xfrm>
            <a:custGeom>
              <a:avLst/>
              <a:gdLst>
                <a:gd name="T0" fmla="*/ 89 w 90"/>
                <a:gd name="T1" fmla="*/ 63 h 99"/>
                <a:gd name="T2" fmla="*/ 25 w 90"/>
                <a:gd name="T3" fmla="*/ 0 h 99"/>
                <a:gd name="T4" fmla="*/ 0 w 90"/>
                <a:gd name="T5" fmla="*/ 25 h 99"/>
                <a:gd name="T6" fmla="*/ 63 w 90"/>
                <a:gd name="T7" fmla="*/ 89 h 99"/>
                <a:gd name="T8" fmla="*/ 71 w 90"/>
                <a:gd name="T9" fmla="*/ 99 h 99"/>
                <a:gd name="T10" fmla="*/ 90 w 90"/>
                <a:gd name="T11" fmla="*/ 65 h 99"/>
                <a:gd name="T12" fmla="*/ 89 w 90"/>
                <a:gd name="T13" fmla="*/ 63 h 99"/>
              </a:gdLst>
              <a:ahLst/>
              <a:cxnLst>
                <a:cxn ang="0">
                  <a:pos x="T0" y="T1"/>
                </a:cxn>
                <a:cxn ang="0">
                  <a:pos x="T2" y="T3"/>
                </a:cxn>
                <a:cxn ang="0">
                  <a:pos x="T4" y="T5"/>
                </a:cxn>
                <a:cxn ang="0">
                  <a:pos x="T6" y="T7"/>
                </a:cxn>
                <a:cxn ang="0">
                  <a:pos x="T8" y="T9"/>
                </a:cxn>
                <a:cxn ang="0">
                  <a:pos x="T10" y="T11"/>
                </a:cxn>
                <a:cxn ang="0">
                  <a:pos x="T12" y="T13"/>
                </a:cxn>
              </a:cxnLst>
              <a:rect l="0" t="0" r="r" b="b"/>
              <a:pathLst>
                <a:path w="90" h="99">
                  <a:moveTo>
                    <a:pt x="89" y="63"/>
                  </a:moveTo>
                  <a:cubicBezTo>
                    <a:pt x="25" y="0"/>
                    <a:pt x="25" y="0"/>
                    <a:pt x="25" y="0"/>
                  </a:cubicBezTo>
                  <a:cubicBezTo>
                    <a:pt x="0" y="25"/>
                    <a:pt x="0" y="25"/>
                    <a:pt x="0" y="25"/>
                  </a:cubicBezTo>
                  <a:cubicBezTo>
                    <a:pt x="63" y="89"/>
                    <a:pt x="63" y="89"/>
                    <a:pt x="63" y="89"/>
                  </a:cubicBezTo>
                  <a:cubicBezTo>
                    <a:pt x="66" y="92"/>
                    <a:pt x="69" y="96"/>
                    <a:pt x="71" y="99"/>
                  </a:cubicBezTo>
                  <a:cubicBezTo>
                    <a:pt x="74" y="87"/>
                    <a:pt x="81" y="75"/>
                    <a:pt x="90" y="65"/>
                  </a:cubicBezTo>
                  <a:cubicBezTo>
                    <a:pt x="90" y="64"/>
                    <a:pt x="89" y="64"/>
                    <a:pt x="89"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392" algn="l" rtl="0" fontAlgn="base">
                <a:spcBef>
                  <a:spcPct val="0"/>
                </a:spcBef>
                <a:spcAft>
                  <a:spcPct val="0"/>
                </a:spcAft>
                <a:defRPr kern="1200">
                  <a:solidFill>
                    <a:schemeClr val="tx1"/>
                  </a:solidFill>
                  <a:latin typeface="Arial" charset="0"/>
                  <a:ea typeface="+mn-ea"/>
                  <a:cs typeface="Arial" charset="0"/>
                </a:defRPr>
              </a:lvl2pPr>
              <a:lvl3pPr marL="1218784" algn="l" rtl="0" fontAlgn="base">
                <a:spcBef>
                  <a:spcPct val="0"/>
                </a:spcBef>
                <a:spcAft>
                  <a:spcPct val="0"/>
                </a:spcAft>
                <a:defRPr kern="1200">
                  <a:solidFill>
                    <a:schemeClr val="tx1"/>
                  </a:solidFill>
                  <a:latin typeface="Arial" charset="0"/>
                  <a:ea typeface="+mn-ea"/>
                  <a:cs typeface="Arial" charset="0"/>
                </a:defRPr>
              </a:lvl3pPr>
              <a:lvl4pPr marL="1828176" algn="l" rtl="0" fontAlgn="base">
                <a:spcBef>
                  <a:spcPct val="0"/>
                </a:spcBef>
                <a:spcAft>
                  <a:spcPct val="0"/>
                </a:spcAft>
                <a:defRPr kern="1200">
                  <a:solidFill>
                    <a:schemeClr val="tx1"/>
                  </a:solidFill>
                  <a:latin typeface="Arial" charset="0"/>
                  <a:ea typeface="+mn-ea"/>
                  <a:cs typeface="Arial" charset="0"/>
                </a:defRPr>
              </a:lvl4pPr>
              <a:lvl5pPr marL="2437568" algn="l" rtl="0" fontAlgn="base">
                <a:spcBef>
                  <a:spcPct val="0"/>
                </a:spcBef>
                <a:spcAft>
                  <a:spcPct val="0"/>
                </a:spcAft>
                <a:defRPr kern="1200">
                  <a:solidFill>
                    <a:schemeClr val="tx1"/>
                  </a:solidFill>
                  <a:latin typeface="Arial" charset="0"/>
                  <a:ea typeface="+mn-ea"/>
                  <a:cs typeface="Arial" charset="0"/>
                </a:defRPr>
              </a:lvl5pPr>
              <a:lvl6pPr marL="3046957" algn="l" defTabSz="1218784" rtl="0" eaLnBrk="1" latinLnBrk="0" hangingPunct="1">
                <a:defRPr kern="1200">
                  <a:solidFill>
                    <a:schemeClr val="tx1"/>
                  </a:solidFill>
                  <a:latin typeface="Arial" charset="0"/>
                  <a:ea typeface="+mn-ea"/>
                  <a:cs typeface="Arial" charset="0"/>
                </a:defRPr>
              </a:lvl6pPr>
              <a:lvl7pPr marL="3656352" algn="l" defTabSz="1218784" rtl="0" eaLnBrk="1" latinLnBrk="0" hangingPunct="1">
                <a:defRPr kern="1200">
                  <a:solidFill>
                    <a:schemeClr val="tx1"/>
                  </a:solidFill>
                  <a:latin typeface="Arial" charset="0"/>
                  <a:ea typeface="+mn-ea"/>
                  <a:cs typeface="Arial" charset="0"/>
                </a:defRPr>
              </a:lvl7pPr>
              <a:lvl8pPr marL="4265741" algn="l" defTabSz="1218784" rtl="0" eaLnBrk="1" latinLnBrk="0" hangingPunct="1">
                <a:defRPr kern="1200">
                  <a:solidFill>
                    <a:schemeClr val="tx1"/>
                  </a:solidFill>
                  <a:latin typeface="Arial" charset="0"/>
                  <a:ea typeface="+mn-ea"/>
                  <a:cs typeface="Arial" charset="0"/>
                </a:defRPr>
              </a:lvl8pPr>
              <a:lvl9pPr marL="4875133" algn="l" defTabSz="1218784" rtl="0" eaLnBrk="1" latinLnBrk="0" hangingPunct="1">
                <a:defRPr kern="1200">
                  <a:solidFill>
                    <a:schemeClr val="tx1"/>
                  </a:solidFill>
                  <a:latin typeface="Arial" charset="0"/>
                  <a:ea typeface="+mn-ea"/>
                  <a:cs typeface="Arial" charset="0"/>
                </a:defRPr>
              </a:lvl9pPr>
            </a:lstStyle>
            <a:p>
              <a:pPr>
                <a:defRPr/>
              </a:pPr>
              <a:endParaRPr lang="en-US" dirty="0"/>
            </a:p>
          </p:txBody>
        </p:sp>
        <p:sp>
          <p:nvSpPr>
            <p:cNvPr id="29" name="Freeform 28"/>
            <p:cNvSpPr>
              <a:spLocks/>
            </p:cNvSpPr>
            <p:nvPr/>
          </p:nvSpPr>
          <p:spPr bwMode="auto">
            <a:xfrm>
              <a:off x="5370515" y="2194113"/>
              <a:ext cx="427575" cy="708463"/>
            </a:xfrm>
            <a:custGeom>
              <a:avLst/>
              <a:gdLst>
                <a:gd name="T0" fmla="*/ 51 w 116"/>
                <a:gd name="T1" fmla="*/ 0 h 192"/>
                <a:gd name="T2" fmla="*/ 71 w 116"/>
                <a:gd name="T3" fmla="*/ 20 h 192"/>
                <a:gd name="T4" fmla="*/ 27 w 116"/>
                <a:gd name="T5" fmla="*/ 64 h 192"/>
                <a:gd name="T6" fmla="*/ 0 w 116"/>
                <a:gd name="T7" fmla="*/ 124 h 192"/>
                <a:gd name="T8" fmla="*/ 0 w 116"/>
                <a:gd name="T9" fmla="*/ 192 h 192"/>
                <a:gd name="T10" fmla="*/ 40 w 116"/>
                <a:gd name="T11" fmla="*/ 192 h 192"/>
                <a:gd name="T12" fmla="*/ 40 w 116"/>
                <a:gd name="T13" fmla="*/ 124 h 192"/>
                <a:gd name="T14" fmla="*/ 53 w 116"/>
                <a:gd name="T15" fmla="*/ 89 h 192"/>
                <a:gd name="T16" fmla="*/ 96 w 116"/>
                <a:gd name="T17" fmla="*/ 45 h 192"/>
                <a:gd name="T18" fmla="*/ 116 w 116"/>
                <a:gd name="T19" fmla="*/ 65 h 192"/>
                <a:gd name="T20" fmla="*/ 116 w 116"/>
                <a:gd name="T21" fmla="*/ 0 h 192"/>
                <a:gd name="T22" fmla="*/ 51 w 116"/>
                <a:gd name="T2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6" h="192">
                  <a:moveTo>
                    <a:pt x="51" y="0"/>
                  </a:moveTo>
                  <a:cubicBezTo>
                    <a:pt x="71" y="20"/>
                    <a:pt x="71" y="20"/>
                    <a:pt x="71" y="20"/>
                  </a:cubicBezTo>
                  <a:cubicBezTo>
                    <a:pt x="27" y="64"/>
                    <a:pt x="27" y="64"/>
                    <a:pt x="27" y="64"/>
                  </a:cubicBezTo>
                  <a:cubicBezTo>
                    <a:pt x="11" y="80"/>
                    <a:pt x="0" y="101"/>
                    <a:pt x="0" y="124"/>
                  </a:cubicBezTo>
                  <a:cubicBezTo>
                    <a:pt x="0" y="192"/>
                    <a:pt x="0" y="192"/>
                    <a:pt x="0" y="192"/>
                  </a:cubicBezTo>
                  <a:cubicBezTo>
                    <a:pt x="40" y="192"/>
                    <a:pt x="40" y="192"/>
                    <a:pt x="40" y="192"/>
                  </a:cubicBezTo>
                  <a:cubicBezTo>
                    <a:pt x="40" y="124"/>
                    <a:pt x="40" y="124"/>
                    <a:pt x="40" y="124"/>
                  </a:cubicBezTo>
                  <a:cubicBezTo>
                    <a:pt x="40" y="111"/>
                    <a:pt x="44" y="98"/>
                    <a:pt x="53" y="89"/>
                  </a:cubicBezTo>
                  <a:cubicBezTo>
                    <a:pt x="96" y="45"/>
                    <a:pt x="96" y="45"/>
                    <a:pt x="96" y="45"/>
                  </a:cubicBezTo>
                  <a:cubicBezTo>
                    <a:pt x="116" y="65"/>
                    <a:pt x="116" y="65"/>
                    <a:pt x="116" y="65"/>
                  </a:cubicBezTo>
                  <a:cubicBezTo>
                    <a:pt x="116" y="0"/>
                    <a:pt x="116" y="0"/>
                    <a:pt x="116" y="0"/>
                  </a:cubicBezTo>
                  <a:lnTo>
                    <a:pt x="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392" algn="l" rtl="0" fontAlgn="base">
                <a:spcBef>
                  <a:spcPct val="0"/>
                </a:spcBef>
                <a:spcAft>
                  <a:spcPct val="0"/>
                </a:spcAft>
                <a:defRPr kern="1200">
                  <a:solidFill>
                    <a:schemeClr val="tx1"/>
                  </a:solidFill>
                  <a:latin typeface="Arial" charset="0"/>
                  <a:ea typeface="+mn-ea"/>
                  <a:cs typeface="Arial" charset="0"/>
                </a:defRPr>
              </a:lvl2pPr>
              <a:lvl3pPr marL="1218784" algn="l" rtl="0" fontAlgn="base">
                <a:spcBef>
                  <a:spcPct val="0"/>
                </a:spcBef>
                <a:spcAft>
                  <a:spcPct val="0"/>
                </a:spcAft>
                <a:defRPr kern="1200">
                  <a:solidFill>
                    <a:schemeClr val="tx1"/>
                  </a:solidFill>
                  <a:latin typeface="Arial" charset="0"/>
                  <a:ea typeface="+mn-ea"/>
                  <a:cs typeface="Arial" charset="0"/>
                </a:defRPr>
              </a:lvl3pPr>
              <a:lvl4pPr marL="1828176" algn="l" rtl="0" fontAlgn="base">
                <a:spcBef>
                  <a:spcPct val="0"/>
                </a:spcBef>
                <a:spcAft>
                  <a:spcPct val="0"/>
                </a:spcAft>
                <a:defRPr kern="1200">
                  <a:solidFill>
                    <a:schemeClr val="tx1"/>
                  </a:solidFill>
                  <a:latin typeface="Arial" charset="0"/>
                  <a:ea typeface="+mn-ea"/>
                  <a:cs typeface="Arial" charset="0"/>
                </a:defRPr>
              </a:lvl4pPr>
              <a:lvl5pPr marL="2437568" algn="l" rtl="0" fontAlgn="base">
                <a:spcBef>
                  <a:spcPct val="0"/>
                </a:spcBef>
                <a:spcAft>
                  <a:spcPct val="0"/>
                </a:spcAft>
                <a:defRPr kern="1200">
                  <a:solidFill>
                    <a:schemeClr val="tx1"/>
                  </a:solidFill>
                  <a:latin typeface="Arial" charset="0"/>
                  <a:ea typeface="+mn-ea"/>
                  <a:cs typeface="Arial" charset="0"/>
                </a:defRPr>
              </a:lvl5pPr>
              <a:lvl6pPr marL="3046957" algn="l" defTabSz="1218784" rtl="0" eaLnBrk="1" latinLnBrk="0" hangingPunct="1">
                <a:defRPr kern="1200">
                  <a:solidFill>
                    <a:schemeClr val="tx1"/>
                  </a:solidFill>
                  <a:latin typeface="Arial" charset="0"/>
                  <a:ea typeface="+mn-ea"/>
                  <a:cs typeface="Arial" charset="0"/>
                </a:defRPr>
              </a:lvl6pPr>
              <a:lvl7pPr marL="3656352" algn="l" defTabSz="1218784" rtl="0" eaLnBrk="1" latinLnBrk="0" hangingPunct="1">
                <a:defRPr kern="1200">
                  <a:solidFill>
                    <a:schemeClr val="tx1"/>
                  </a:solidFill>
                  <a:latin typeface="Arial" charset="0"/>
                  <a:ea typeface="+mn-ea"/>
                  <a:cs typeface="Arial" charset="0"/>
                </a:defRPr>
              </a:lvl7pPr>
              <a:lvl8pPr marL="4265741" algn="l" defTabSz="1218784" rtl="0" eaLnBrk="1" latinLnBrk="0" hangingPunct="1">
                <a:defRPr kern="1200">
                  <a:solidFill>
                    <a:schemeClr val="tx1"/>
                  </a:solidFill>
                  <a:latin typeface="Arial" charset="0"/>
                  <a:ea typeface="+mn-ea"/>
                  <a:cs typeface="Arial" charset="0"/>
                </a:defRPr>
              </a:lvl8pPr>
              <a:lvl9pPr marL="4875133" algn="l" defTabSz="1218784" rtl="0" eaLnBrk="1" latinLnBrk="0" hangingPunct="1">
                <a:defRPr kern="1200">
                  <a:solidFill>
                    <a:schemeClr val="tx1"/>
                  </a:solidFill>
                  <a:latin typeface="Arial" charset="0"/>
                  <a:ea typeface="+mn-ea"/>
                  <a:cs typeface="Arial" charset="0"/>
                </a:defRPr>
              </a:lvl9pPr>
            </a:lstStyle>
            <a:p>
              <a:pPr>
                <a:defRPr/>
              </a:pPr>
              <a:endParaRPr lang="en-US" dirty="0"/>
            </a:p>
          </p:txBody>
        </p:sp>
      </p:grpSp>
    </p:spTree>
    <p:extLst>
      <p:ext uri="{BB962C8B-B14F-4D97-AF65-F5344CB8AC3E}">
        <p14:creationId xmlns:p14="http://schemas.microsoft.com/office/powerpoint/2010/main" val="358621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Page </a:t>
            </a:r>
            <a:fld id="{90CBDC3A-D49F-4631-A8C7-55D59B33E5FA}" type="slidenum">
              <a:rPr lang="en-US" smtClean="0"/>
              <a:pPr/>
              <a:t>3</a:t>
            </a:fld>
            <a:endParaRPr lang="en-US" dirty="0"/>
          </a:p>
        </p:txBody>
      </p:sp>
      <p:sp>
        <p:nvSpPr>
          <p:cNvPr id="4" name="Title 3"/>
          <p:cNvSpPr>
            <a:spLocks noGrp="1"/>
          </p:cNvSpPr>
          <p:nvPr>
            <p:ph type="title"/>
          </p:nvPr>
        </p:nvSpPr>
        <p:spPr/>
        <p:txBody>
          <a:bodyPr/>
          <a:lstStyle/>
          <a:p>
            <a:r>
              <a:rPr lang="en-GB" dirty="0">
                <a:solidFill>
                  <a:schemeClr val="bg1"/>
                </a:solidFill>
              </a:rPr>
              <a:t>Introduction</a:t>
            </a:r>
            <a:endParaRPr lang="en-US" dirty="0">
              <a:solidFill>
                <a:schemeClr val="bg1"/>
              </a:solidFill>
            </a:endParaRPr>
          </a:p>
        </p:txBody>
      </p:sp>
      <p:sp>
        <p:nvSpPr>
          <p:cNvPr id="2" name="Text Placeholder 1"/>
          <p:cNvSpPr>
            <a:spLocks noGrp="1"/>
          </p:cNvSpPr>
          <p:nvPr>
            <p:ph type="body" sz="quarter" idx="10"/>
          </p:nvPr>
        </p:nvSpPr>
        <p:spPr/>
        <p:txBody>
          <a:bodyPr/>
          <a:lstStyle/>
          <a:p>
            <a:r>
              <a:rPr lang="en-US" dirty="0">
                <a:solidFill>
                  <a:schemeClr val="accent4"/>
                </a:solidFill>
              </a:rPr>
              <a:t>What is Configuration Management generally?</a:t>
            </a:r>
          </a:p>
        </p:txBody>
      </p:sp>
      <p:sp>
        <p:nvSpPr>
          <p:cNvPr id="5" name="Footer Placeholder 4"/>
          <p:cNvSpPr>
            <a:spLocks noGrp="1"/>
          </p:cNvSpPr>
          <p:nvPr>
            <p:ph type="ftr" sz="quarter" idx="13"/>
          </p:nvPr>
        </p:nvSpPr>
        <p:spPr/>
        <p:txBody>
          <a:bodyPr/>
          <a:lstStyle/>
          <a:p>
            <a:r>
              <a:rPr lang="en-AU"/>
              <a:t>Copyright © 2015 Accenture  All rights reserved.</a:t>
            </a:r>
            <a:endParaRPr lang="en-AU" dirty="0"/>
          </a:p>
        </p:txBody>
      </p:sp>
      <p:sp>
        <p:nvSpPr>
          <p:cNvPr id="8" name="Content Placeholder 2"/>
          <p:cNvSpPr txBox="1">
            <a:spLocks/>
          </p:cNvSpPr>
          <p:nvPr/>
        </p:nvSpPr>
        <p:spPr>
          <a:xfrm>
            <a:off x="455613" y="1695046"/>
            <a:ext cx="4010025" cy="602912"/>
          </a:xfrm>
          <a:prstGeom prst="rect">
            <a:avLst/>
          </a:prstGeom>
        </p:spPr>
        <p:txBody>
          <a:bodyPr vert="horz" lIns="0" tIns="45720" rIns="0" bIns="0" numCol="1" rtlCol="0">
            <a:noAutofit/>
          </a:bodyPr>
          <a:lstStyle>
            <a:lvl1pPr marL="266700" indent="-177800" eaLnBrk="1" hangingPunct="1">
              <a:spcBef>
                <a:spcPts val="1200"/>
              </a:spcBef>
              <a:buFont typeface="Arial" pitchFamily="34" charset="0"/>
              <a:buChar char="•"/>
              <a:defRPr sz="1800">
                <a:solidFill>
                  <a:schemeClr val="tx2"/>
                </a:solidFill>
                <a:latin typeface="+mn-lt"/>
                <a:ea typeface="Arial" pitchFamily="-105" charset="-52"/>
                <a:cs typeface="Arial" pitchFamily="34" charset="0"/>
              </a:defRPr>
            </a:lvl1pPr>
            <a:lvl2pPr marL="361950" lvl="1" indent="-185738" eaLnBrk="1" hangingPunct="1">
              <a:spcBef>
                <a:spcPts val="1200"/>
              </a:spcBef>
              <a:buFont typeface="Arial" pitchFamily="34" charset="0"/>
              <a:buChar char="–"/>
              <a:defRPr sz="1600">
                <a:solidFill>
                  <a:schemeClr val="tx2"/>
                </a:solidFill>
                <a:latin typeface="+mn-lt"/>
                <a:ea typeface="Arial" pitchFamily="-105" charset="-52"/>
                <a:cs typeface="Arial" pitchFamily="34" charset="0"/>
              </a:defRPr>
            </a:lvl2pPr>
            <a:lvl3pPr marL="538163" indent="-176213" eaLnBrk="1" hangingPunct="1">
              <a:spcBef>
                <a:spcPts val="600"/>
              </a:spcBef>
              <a:buFont typeface="Arial" pitchFamily="34" charset="0"/>
              <a:buChar char="•"/>
              <a:defRPr sz="1600">
                <a:solidFill>
                  <a:schemeClr val="tx2"/>
                </a:solidFill>
                <a:latin typeface="+mn-lt"/>
                <a:ea typeface="Arial" pitchFamily="-105" charset="-52"/>
                <a:cs typeface="Arial" pitchFamily="34" charset="0"/>
              </a:defRPr>
            </a:lvl3pPr>
            <a:lvl4pPr marL="715963" indent="-177800" eaLnBrk="1" hangingPunct="1">
              <a:spcBef>
                <a:spcPts val="600"/>
              </a:spcBef>
              <a:buFont typeface="Arial" pitchFamily="34" charset="0"/>
              <a:buChar char="–"/>
              <a:defRPr sz="1600">
                <a:solidFill>
                  <a:schemeClr val="tx2"/>
                </a:solidFill>
                <a:latin typeface="+mn-lt"/>
                <a:ea typeface="Arial" pitchFamily="-105" charset="-52"/>
                <a:cs typeface="Arial" pitchFamily="34" charset="0"/>
              </a:defRPr>
            </a:lvl4pPr>
            <a:lvl5pPr marL="900113" indent="-184150" eaLnBrk="1" hangingPunct="1">
              <a:spcBef>
                <a:spcPts val="600"/>
              </a:spcBef>
              <a:buFont typeface="Arial" pitchFamily="34" charset="0"/>
              <a:buChar char="•"/>
              <a:defRPr sz="1600">
                <a:solidFill>
                  <a:schemeClr val="tx2"/>
                </a:solidFill>
                <a:latin typeface="+mn-lt"/>
                <a:ea typeface="Arial" pitchFamily="-105" charset="-52"/>
                <a:cs typeface="Arial" pitchFamily="34" charset="0"/>
              </a:defRPr>
            </a:lvl5pPr>
            <a:lvl6pPr marL="2514600" indent="-228600">
              <a:spcBef>
                <a:spcPct val="20000"/>
              </a:spcBef>
              <a:buFont typeface="Arial" pitchFamily="34" charset="0"/>
              <a:buChar char="•"/>
              <a:defRPr sz="2000">
                <a:latin typeface="+mn-lt"/>
                <a:cs typeface="+mn-cs"/>
              </a:defRPr>
            </a:lvl6pPr>
            <a:lvl7pPr marL="2971800" indent="-228600">
              <a:spcBef>
                <a:spcPct val="20000"/>
              </a:spcBef>
              <a:buFont typeface="Arial" pitchFamily="34" charset="0"/>
              <a:buChar char="•"/>
              <a:defRPr sz="2000">
                <a:latin typeface="+mn-lt"/>
                <a:cs typeface="+mn-cs"/>
              </a:defRPr>
            </a:lvl7pPr>
            <a:lvl8pPr marL="3429000" indent="-228600">
              <a:spcBef>
                <a:spcPct val="20000"/>
              </a:spcBef>
              <a:buFont typeface="Arial" pitchFamily="34" charset="0"/>
              <a:buChar char="•"/>
              <a:defRPr sz="2000">
                <a:latin typeface="+mn-lt"/>
                <a:cs typeface="+mn-cs"/>
              </a:defRPr>
            </a:lvl8pPr>
            <a:lvl9pPr marL="3886200" indent="-228600">
              <a:spcBef>
                <a:spcPct val="20000"/>
              </a:spcBef>
              <a:buFont typeface="Arial" pitchFamily="34" charset="0"/>
              <a:buChar char="•"/>
              <a:defRPr sz="2000">
                <a:latin typeface="+mn-lt"/>
                <a:cs typeface="+mn-cs"/>
              </a:defRPr>
            </a:lvl9pPr>
          </a:lstStyle>
          <a:p>
            <a:pPr marL="0" indent="0">
              <a:buNone/>
            </a:pPr>
            <a:r>
              <a:rPr lang="en-US" dirty="0">
                <a:solidFill>
                  <a:schemeClr val="accent2"/>
                </a:solidFill>
              </a:rPr>
              <a:t>What do we need to create a Watch?</a:t>
            </a:r>
          </a:p>
        </p:txBody>
      </p:sp>
      <p:sp>
        <p:nvSpPr>
          <p:cNvPr id="21" name="Content Placeholder 2"/>
          <p:cNvSpPr txBox="1">
            <a:spLocks/>
          </p:cNvSpPr>
          <p:nvPr/>
        </p:nvSpPr>
        <p:spPr>
          <a:xfrm>
            <a:off x="4679950" y="1695046"/>
            <a:ext cx="4291931" cy="1209398"/>
          </a:xfrm>
          <a:prstGeom prst="rect">
            <a:avLst/>
          </a:prstGeom>
        </p:spPr>
        <p:txBody>
          <a:bodyPr vert="horz" lIns="0" tIns="45720" rIns="0" bIns="0" numCol="1" rtlCol="0">
            <a:noAutofit/>
          </a:bodyPr>
          <a:lstStyle>
            <a:lvl1pPr marL="266700" indent="-177800" eaLnBrk="1" hangingPunct="1">
              <a:spcBef>
                <a:spcPts val="1200"/>
              </a:spcBef>
              <a:buFont typeface="Arial" pitchFamily="34" charset="0"/>
              <a:buChar char="•"/>
              <a:defRPr sz="1800">
                <a:solidFill>
                  <a:schemeClr val="tx2"/>
                </a:solidFill>
                <a:latin typeface="+mn-lt"/>
                <a:ea typeface="Arial" pitchFamily="-105" charset="-52"/>
                <a:cs typeface="Arial" pitchFamily="34" charset="0"/>
              </a:defRPr>
            </a:lvl1pPr>
            <a:lvl2pPr marL="361950" lvl="1" indent="-185738" eaLnBrk="1" hangingPunct="1">
              <a:spcBef>
                <a:spcPts val="1200"/>
              </a:spcBef>
              <a:buFont typeface="Arial" pitchFamily="34" charset="0"/>
              <a:buChar char="–"/>
              <a:defRPr sz="1600">
                <a:solidFill>
                  <a:schemeClr val="tx2"/>
                </a:solidFill>
                <a:latin typeface="+mn-lt"/>
                <a:ea typeface="Arial" pitchFamily="-105" charset="-52"/>
                <a:cs typeface="Arial" pitchFamily="34" charset="0"/>
              </a:defRPr>
            </a:lvl2pPr>
            <a:lvl3pPr marL="538163" indent="-176213" eaLnBrk="1" hangingPunct="1">
              <a:spcBef>
                <a:spcPts val="600"/>
              </a:spcBef>
              <a:buFont typeface="Arial" pitchFamily="34" charset="0"/>
              <a:buChar char="•"/>
              <a:defRPr sz="1600">
                <a:solidFill>
                  <a:schemeClr val="tx2"/>
                </a:solidFill>
                <a:latin typeface="+mn-lt"/>
                <a:ea typeface="Arial" pitchFamily="-105" charset="-52"/>
                <a:cs typeface="Arial" pitchFamily="34" charset="0"/>
              </a:defRPr>
            </a:lvl3pPr>
            <a:lvl4pPr marL="715963" indent="-177800" eaLnBrk="1" hangingPunct="1">
              <a:spcBef>
                <a:spcPts val="600"/>
              </a:spcBef>
              <a:buFont typeface="Arial" pitchFamily="34" charset="0"/>
              <a:buChar char="–"/>
              <a:defRPr sz="1600">
                <a:solidFill>
                  <a:schemeClr val="tx2"/>
                </a:solidFill>
                <a:latin typeface="+mn-lt"/>
                <a:ea typeface="Arial" pitchFamily="-105" charset="-52"/>
                <a:cs typeface="Arial" pitchFamily="34" charset="0"/>
              </a:defRPr>
            </a:lvl4pPr>
            <a:lvl5pPr marL="900113" indent="-184150" eaLnBrk="1" hangingPunct="1">
              <a:spcBef>
                <a:spcPts val="600"/>
              </a:spcBef>
              <a:buFont typeface="Arial" pitchFamily="34" charset="0"/>
              <a:buChar char="•"/>
              <a:defRPr sz="1600">
                <a:solidFill>
                  <a:schemeClr val="tx2"/>
                </a:solidFill>
                <a:latin typeface="+mn-lt"/>
                <a:ea typeface="Arial" pitchFamily="-105" charset="-52"/>
                <a:cs typeface="Arial" pitchFamily="34" charset="0"/>
              </a:defRPr>
            </a:lvl5pPr>
            <a:lvl6pPr marL="2514600" indent="-228600">
              <a:spcBef>
                <a:spcPct val="20000"/>
              </a:spcBef>
              <a:buFont typeface="Arial" pitchFamily="34" charset="0"/>
              <a:buChar char="•"/>
              <a:defRPr sz="2000">
                <a:latin typeface="+mn-lt"/>
                <a:cs typeface="+mn-cs"/>
              </a:defRPr>
            </a:lvl6pPr>
            <a:lvl7pPr marL="2971800" indent="-228600">
              <a:spcBef>
                <a:spcPct val="20000"/>
              </a:spcBef>
              <a:buFont typeface="Arial" pitchFamily="34" charset="0"/>
              <a:buChar char="•"/>
              <a:defRPr sz="2000">
                <a:latin typeface="+mn-lt"/>
                <a:cs typeface="+mn-cs"/>
              </a:defRPr>
            </a:lvl7pPr>
            <a:lvl8pPr marL="3429000" indent="-228600">
              <a:spcBef>
                <a:spcPct val="20000"/>
              </a:spcBef>
              <a:buFont typeface="Arial" pitchFamily="34" charset="0"/>
              <a:buChar char="•"/>
              <a:defRPr sz="2000">
                <a:latin typeface="+mn-lt"/>
                <a:cs typeface="+mn-cs"/>
              </a:defRPr>
            </a:lvl8pPr>
            <a:lvl9pPr marL="3886200" indent="-228600">
              <a:spcBef>
                <a:spcPct val="20000"/>
              </a:spcBef>
              <a:buFont typeface="Arial" pitchFamily="34" charset="0"/>
              <a:buChar char="•"/>
              <a:defRPr sz="2000">
                <a:latin typeface="+mn-lt"/>
                <a:cs typeface="+mn-cs"/>
              </a:defRPr>
            </a:lvl9pPr>
          </a:lstStyle>
          <a:p>
            <a:pPr marL="0" indent="0">
              <a:buNone/>
            </a:pPr>
            <a:r>
              <a:rPr lang="en-US" dirty="0">
                <a:solidFill>
                  <a:schemeClr val="accent2"/>
                </a:solidFill>
              </a:rPr>
              <a:t>What about Software?</a:t>
            </a:r>
          </a:p>
          <a:p>
            <a:pPr marL="182563" indent="-182563"/>
            <a:r>
              <a:rPr lang="en-US" sz="1600" dirty="0">
                <a:solidFill>
                  <a:schemeClr val="bg1"/>
                </a:solidFill>
              </a:rPr>
              <a:t>A lot more complicated!</a:t>
            </a:r>
          </a:p>
        </p:txBody>
      </p:sp>
      <p:cxnSp>
        <p:nvCxnSpPr>
          <p:cNvPr id="22" name="Straight Connector 21"/>
          <p:cNvCxnSpPr/>
          <p:nvPr/>
        </p:nvCxnSpPr>
        <p:spPr>
          <a:xfrm>
            <a:off x="4471984" y="1791870"/>
            <a:ext cx="0" cy="4091330"/>
          </a:xfrm>
          <a:prstGeom prst="line">
            <a:avLst/>
          </a:prstGeom>
          <a:ln w="12700">
            <a:solidFill>
              <a:schemeClr val="accent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35" name="Group 1034"/>
          <p:cNvGrpSpPr/>
          <p:nvPr/>
        </p:nvGrpSpPr>
        <p:grpSpPr>
          <a:xfrm>
            <a:off x="6333336" y="3430882"/>
            <a:ext cx="2061709" cy="2414065"/>
            <a:chOff x="-2416176" y="2246313"/>
            <a:chExt cx="1560513" cy="1827212"/>
          </a:xfrm>
          <a:solidFill>
            <a:schemeClr val="accent2"/>
          </a:solidFill>
        </p:grpSpPr>
        <p:sp>
          <p:nvSpPr>
            <p:cNvPr id="26" name="Freeform 6"/>
            <p:cNvSpPr>
              <a:spLocks/>
            </p:cNvSpPr>
            <p:nvPr/>
          </p:nvSpPr>
          <p:spPr bwMode="auto">
            <a:xfrm>
              <a:off x="-2190750" y="3748088"/>
              <a:ext cx="981075" cy="325437"/>
            </a:xfrm>
            <a:custGeom>
              <a:avLst/>
              <a:gdLst>
                <a:gd name="T0" fmla="*/ 0 w 553"/>
                <a:gd name="T1" fmla="*/ 0 h 183"/>
                <a:gd name="T2" fmla="*/ 0 w 553"/>
                <a:gd name="T3" fmla="*/ 4 h 183"/>
                <a:gd name="T4" fmla="*/ 44 w 553"/>
                <a:gd name="T5" fmla="*/ 183 h 183"/>
                <a:gd name="T6" fmla="*/ 508 w 553"/>
                <a:gd name="T7" fmla="*/ 183 h 183"/>
                <a:gd name="T8" fmla="*/ 553 w 553"/>
                <a:gd name="T9" fmla="*/ 4 h 183"/>
                <a:gd name="T10" fmla="*/ 553 w 553"/>
                <a:gd name="T11" fmla="*/ 0 h 183"/>
                <a:gd name="T12" fmla="*/ 276 w 553"/>
                <a:gd name="T13" fmla="*/ 101 h 183"/>
                <a:gd name="T14" fmla="*/ 0 w 553"/>
                <a:gd name="T15" fmla="*/ 0 h 1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3" h="183">
                  <a:moveTo>
                    <a:pt x="0" y="0"/>
                  </a:moveTo>
                  <a:cubicBezTo>
                    <a:pt x="0" y="4"/>
                    <a:pt x="0" y="4"/>
                    <a:pt x="0" y="4"/>
                  </a:cubicBezTo>
                  <a:cubicBezTo>
                    <a:pt x="44" y="183"/>
                    <a:pt x="44" y="183"/>
                    <a:pt x="44" y="183"/>
                  </a:cubicBezTo>
                  <a:cubicBezTo>
                    <a:pt x="508" y="183"/>
                    <a:pt x="508" y="183"/>
                    <a:pt x="508" y="183"/>
                  </a:cubicBezTo>
                  <a:cubicBezTo>
                    <a:pt x="553" y="4"/>
                    <a:pt x="553" y="4"/>
                    <a:pt x="553" y="4"/>
                  </a:cubicBezTo>
                  <a:cubicBezTo>
                    <a:pt x="553" y="0"/>
                    <a:pt x="553" y="0"/>
                    <a:pt x="553" y="0"/>
                  </a:cubicBezTo>
                  <a:cubicBezTo>
                    <a:pt x="478" y="63"/>
                    <a:pt x="381" y="101"/>
                    <a:pt x="276" y="101"/>
                  </a:cubicBezTo>
                  <a:cubicBezTo>
                    <a:pt x="171" y="101"/>
                    <a:pt x="75" y="6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7"/>
            <p:cNvSpPr>
              <a:spLocks/>
            </p:cNvSpPr>
            <p:nvPr/>
          </p:nvSpPr>
          <p:spPr bwMode="auto">
            <a:xfrm>
              <a:off x="-2190750" y="2246313"/>
              <a:ext cx="981075" cy="323850"/>
            </a:xfrm>
            <a:custGeom>
              <a:avLst/>
              <a:gdLst>
                <a:gd name="T0" fmla="*/ 553 w 553"/>
                <a:gd name="T1" fmla="*/ 182 h 182"/>
                <a:gd name="T2" fmla="*/ 553 w 553"/>
                <a:gd name="T3" fmla="*/ 179 h 182"/>
                <a:gd name="T4" fmla="*/ 508 w 553"/>
                <a:gd name="T5" fmla="*/ 0 h 182"/>
                <a:gd name="T6" fmla="*/ 44 w 553"/>
                <a:gd name="T7" fmla="*/ 0 h 182"/>
                <a:gd name="T8" fmla="*/ 0 w 553"/>
                <a:gd name="T9" fmla="*/ 179 h 182"/>
                <a:gd name="T10" fmla="*/ 0 w 553"/>
                <a:gd name="T11" fmla="*/ 182 h 182"/>
                <a:gd name="T12" fmla="*/ 276 w 553"/>
                <a:gd name="T13" fmla="*/ 82 h 182"/>
                <a:gd name="T14" fmla="*/ 553 w 553"/>
                <a:gd name="T15" fmla="*/ 182 h 1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3" h="182">
                  <a:moveTo>
                    <a:pt x="553" y="182"/>
                  </a:moveTo>
                  <a:cubicBezTo>
                    <a:pt x="553" y="179"/>
                    <a:pt x="553" y="179"/>
                    <a:pt x="553" y="179"/>
                  </a:cubicBezTo>
                  <a:cubicBezTo>
                    <a:pt x="508" y="0"/>
                    <a:pt x="508" y="0"/>
                    <a:pt x="508" y="0"/>
                  </a:cubicBezTo>
                  <a:cubicBezTo>
                    <a:pt x="44" y="0"/>
                    <a:pt x="44" y="0"/>
                    <a:pt x="44" y="0"/>
                  </a:cubicBezTo>
                  <a:cubicBezTo>
                    <a:pt x="0" y="179"/>
                    <a:pt x="0" y="179"/>
                    <a:pt x="0" y="179"/>
                  </a:cubicBezTo>
                  <a:cubicBezTo>
                    <a:pt x="0" y="182"/>
                    <a:pt x="0" y="182"/>
                    <a:pt x="0" y="182"/>
                  </a:cubicBezTo>
                  <a:cubicBezTo>
                    <a:pt x="75" y="120"/>
                    <a:pt x="171" y="82"/>
                    <a:pt x="276" y="82"/>
                  </a:cubicBezTo>
                  <a:cubicBezTo>
                    <a:pt x="381" y="82"/>
                    <a:pt x="478" y="120"/>
                    <a:pt x="553" y="1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Oval 8"/>
            <p:cNvSpPr>
              <a:spLocks noChangeArrowheads="1"/>
            </p:cNvSpPr>
            <p:nvPr/>
          </p:nvSpPr>
          <p:spPr bwMode="auto">
            <a:xfrm>
              <a:off x="-2252663" y="2606675"/>
              <a:ext cx="1103313" cy="110648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9"/>
            <p:cNvSpPr>
              <a:spLocks/>
            </p:cNvSpPr>
            <p:nvPr/>
          </p:nvSpPr>
          <p:spPr bwMode="auto">
            <a:xfrm>
              <a:off x="-1068388" y="2690813"/>
              <a:ext cx="90488" cy="88900"/>
            </a:xfrm>
            <a:custGeom>
              <a:avLst/>
              <a:gdLst>
                <a:gd name="T0" fmla="*/ 0 w 51"/>
                <a:gd name="T1" fmla="*/ 19 h 50"/>
                <a:gd name="T2" fmla="*/ 20 w 51"/>
                <a:gd name="T3" fmla="*/ 50 h 50"/>
                <a:gd name="T4" fmla="*/ 51 w 51"/>
                <a:gd name="T5" fmla="*/ 32 h 50"/>
                <a:gd name="T6" fmla="*/ 33 w 51"/>
                <a:gd name="T7" fmla="*/ 0 h 50"/>
                <a:gd name="T8" fmla="*/ 0 w 51"/>
                <a:gd name="T9" fmla="*/ 19 h 50"/>
              </a:gdLst>
              <a:ahLst/>
              <a:cxnLst>
                <a:cxn ang="0">
                  <a:pos x="T0" y="T1"/>
                </a:cxn>
                <a:cxn ang="0">
                  <a:pos x="T2" y="T3"/>
                </a:cxn>
                <a:cxn ang="0">
                  <a:pos x="T4" y="T5"/>
                </a:cxn>
                <a:cxn ang="0">
                  <a:pos x="T6" y="T7"/>
                </a:cxn>
                <a:cxn ang="0">
                  <a:pos x="T8" y="T9"/>
                </a:cxn>
              </a:cxnLst>
              <a:rect l="0" t="0" r="r" b="b"/>
              <a:pathLst>
                <a:path w="51" h="50">
                  <a:moveTo>
                    <a:pt x="0" y="19"/>
                  </a:moveTo>
                  <a:cubicBezTo>
                    <a:pt x="7" y="29"/>
                    <a:pt x="13" y="40"/>
                    <a:pt x="20" y="50"/>
                  </a:cubicBezTo>
                  <a:cubicBezTo>
                    <a:pt x="51" y="32"/>
                    <a:pt x="51" y="32"/>
                    <a:pt x="51" y="32"/>
                  </a:cubicBezTo>
                  <a:cubicBezTo>
                    <a:pt x="33" y="0"/>
                    <a:pt x="33" y="0"/>
                    <a:pt x="33" y="0"/>
                  </a:cubicBezTo>
                  <a:lnTo>
                    <a:pt x="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0"/>
            <p:cNvSpPr>
              <a:spLocks noEditPoints="1"/>
            </p:cNvSpPr>
            <p:nvPr/>
          </p:nvSpPr>
          <p:spPr bwMode="auto">
            <a:xfrm>
              <a:off x="-2416176" y="2443163"/>
              <a:ext cx="1430338" cy="1431925"/>
            </a:xfrm>
            <a:custGeom>
              <a:avLst/>
              <a:gdLst>
                <a:gd name="T0" fmla="*/ 403 w 806"/>
                <a:gd name="T1" fmla="*/ 0 h 806"/>
                <a:gd name="T2" fmla="*/ 0 w 806"/>
                <a:gd name="T3" fmla="*/ 403 h 806"/>
                <a:gd name="T4" fmla="*/ 403 w 806"/>
                <a:gd name="T5" fmla="*/ 806 h 806"/>
                <a:gd name="T6" fmla="*/ 806 w 806"/>
                <a:gd name="T7" fmla="*/ 403 h 806"/>
                <a:gd name="T8" fmla="*/ 403 w 806"/>
                <a:gd name="T9" fmla="*/ 0 h 806"/>
                <a:gd name="T10" fmla="*/ 403 w 806"/>
                <a:gd name="T11" fmla="*/ 744 h 806"/>
                <a:gd name="T12" fmla="*/ 63 w 806"/>
                <a:gd name="T13" fmla="*/ 403 h 806"/>
                <a:gd name="T14" fmla="*/ 403 w 806"/>
                <a:gd name="T15" fmla="*/ 63 h 806"/>
                <a:gd name="T16" fmla="*/ 743 w 806"/>
                <a:gd name="T17" fmla="*/ 403 h 806"/>
                <a:gd name="T18" fmla="*/ 403 w 806"/>
                <a:gd name="T19" fmla="*/ 744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6" h="806">
                  <a:moveTo>
                    <a:pt x="403" y="0"/>
                  </a:moveTo>
                  <a:cubicBezTo>
                    <a:pt x="181" y="0"/>
                    <a:pt x="0" y="181"/>
                    <a:pt x="0" y="403"/>
                  </a:cubicBezTo>
                  <a:cubicBezTo>
                    <a:pt x="0" y="626"/>
                    <a:pt x="181" y="806"/>
                    <a:pt x="403" y="806"/>
                  </a:cubicBezTo>
                  <a:cubicBezTo>
                    <a:pt x="625" y="806"/>
                    <a:pt x="806" y="626"/>
                    <a:pt x="806" y="403"/>
                  </a:cubicBezTo>
                  <a:cubicBezTo>
                    <a:pt x="806" y="181"/>
                    <a:pt x="625" y="0"/>
                    <a:pt x="403" y="0"/>
                  </a:cubicBezTo>
                  <a:close/>
                  <a:moveTo>
                    <a:pt x="403" y="744"/>
                  </a:moveTo>
                  <a:cubicBezTo>
                    <a:pt x="215" y="744"/>
                    <a:pt x="63" y="591"/>
                    <a:pt x="63" y="403"/>
                  </a:cubicBezTo>
                  <a:cubicBezTo>
                    <a:pt x="63" y="216"/>
                    <a:pt x="215" y="63"/>
                    <a:pt x="403" y="63"/>
                  </a:cubicBezTo>
                  <a:cubicBezTo>
                    <a:pt x="591" y="63"/>
                    <a:pt x="743" y="216"/>
                    <a:pt x="743" y="403"/>
                  </a:cubicBezTo>
                  <a:cubicBezTo>
                    <a:pt x="743" y="591"/>
                    <a:pt x="591" y="744"/>
                    <a:pt x="403" y="7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1"/>
            <p:cNvSpPr>
              <a:spLocks/>
            </p:cNvSpPr>
            <p:nvPr/>
          </p:nvSpPr>
          <p:spPr bwMode="auto">
            <a:xfrm>
              <a:off x="-938213" y="3082925"/>
              <a:ext cx="82550" cy="153987"/>
            </a:xfrm>
            <a:custGeom>
              <a:avLst/>
              <a:gdLst>
                <a:gd name="T0" fmla="*/ 0 w 46"/>
                <a:gd name="T1" fmla="*/ 0 h 87"/>
                <a:gd name="T2" fmla="*/ 2 w 46"/>
                <a:gd name="T3" fmla="*/ 43 h 87"/>
                <a:gd name="T4" fmla="*/ 0 w 46"/>
                <a:gd name="T5" fmla="*/ 87 h 87"/>
                <a:gd name="T6" fmla="*/ 46 w 46"/>
                <a:gd name="T7" fmla="*/ 87 h 87"/>
                <a:gd name="T8" fmla="*/ 46 w 46"/>
                <a:gd name="T9" fmla="*/ 0 h 87"/>
                <a:gd name="T10" fmla="*/ 0 w 46"/>
                <a:gd name="T11" fmla="*/ 0 h 87"/>
              </a:gdLst>
              <a:ahLst/>
              <a:cxnLst>
                <a:cxn ang="0">
                  <a:pos x="T0" y="T1"/>
                </a:cxn>
                <a:cxn ang="0">
                  <a:pos x="T2" y="T3"/>
                </a:cxn>
                <a:cxn ang="0">
                  <a:pos x="T4" y="T5"/>
                </a:cxn>
                <a:cxn ang="0">
                  <a:pos x="T6" y="T7"/>
                </a:cxn>
                <a:cxn ang="0">
                  <a:pos x="T8" y="T9"/>
                </a:cxn>
                <a:cxn ang="0">
                  <a:pos x="T10" y="T11"/>
                </a:cxn>
              </a:cxnLst>
              <a:rect l="0" t="0" r="r" b="b"/>
              <a:pathLst>
                <a:path w="46" h="87">
                  <a:moveTo>
                    <a:pt x="0" y="0"/>
                  </a:moveTo>
                  <a:cubicBezTo>
                    <a:pt x="2" y="14"/>
                    <a:pt x="2" y="29"/>
                    <a:pt x="2" y="43"/>
                  </a:cubicBezTo>
                  <a:cubicBezTo>
                    <a:pt x="2" y="58"/>
                    <a:pt x="2" y="72"/>
                    <a:pt x="0" y="87"/>
                  </a:cubicBezTo>
                  <a:cubicBezTo>
                    <a:pt x="46" y="87"/>
                    <a:pt x="46" y="87"/>
                    <a:pt x="46" y="87"/>
                  </a:cubicBezTo>
                  <a:cubicBezTo>
                    <a:pt x="46" y="0"/>
                    <a:pt x="46" y="0"/>
                    <a:pt x="46"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4" name="Freeform 12"/>
            <p:cNvSpPr>
              <a:spLocks/>
            </p:cNvSpPr>
            <p:nvPr/>
          </p:nvSpPr>
          <p:spPr bwMode="auto">
            <a:xfrm>
              <a:off x="-1068388" y="3538538"/>
              <a:ext cx="90488" cy="90487"/>
            </a:xfrm>
            <a:custGeom>
              <a:avLst/>
              <a:gdLst>
                <a:gd name="T0" fmla="*/ 0 w 51"/>
                <a:gd name="T1" fmla="*/ 32 h 51"/>
                <a:gd name="T2" fmla="*/ 33 w 51"/>
                <a:gd name="T3" fmla="*/ 51 h 51"/>
                <a:gd name="T4" fmla="*/ 51 w 51"/>
                <a:gd name="T5" fmla="*/ 18 h 51"/>
                <a:gd name="T6" fmla="*/ 20 w 51"/>
                <a:gd name="T7" fmla="*/ 0 h 51"/>
                <a:gd name="T8" fmla="*/ 0 w 51"/>
                <a:gd name="T9" fmla="*/ 32 h 51"/>
              </a:gdLst>
              <a:ahLst/>
              <a:cxnLst>
                <a:cxn ang="0">
                  <a:pos x="T0" y="T1"/>
                </a:cxn>
                <a:cxn ang="0">
                  <a:pos x="T2" y="T3"/>
                </a:cxn>
                <a:cxn ang="0">
                  <a:pos x="T4" y="T5"/>
                </a:cxn>
                <a:cxn ang="0">
                  <a:pos x="T6" y="T7"/>
                </a:cxn>
                <a:cxn ang="0">
                  <a:pos x="T8" y="T9"/>
                </a:cxn>
              </a:cxnLst>
              <a:rect l="0" t="0" r="r" b="b"/>
              <a:pathLst>
                <a:path w="51" h="51">
                  <a:moveTo>
                    <a:pt x="0" y="32"/>
                  </a:moveTo>
                  <a:cubicBezTo>
                    <a:pt x="33" y="51"/>
                    <a:pt x="33" y="51"/>
                    <a:pt x="33" y="51"/>
                  </a:cubicBezTo>
                  <a:cubicBezTo>
                    <a:pt x="51" y="18"/>
                    <a:pt x="51" y="18"/>
                    <a:pt x="51" y="18"/>
                  </a:cubicBezTo>
                  <a:cubicBezTo>
                    <a:pt x="20" y="0"/>
                    <a:pt x="20" y="0"/>
                    <a:pt x="20" y="0"/>
                  </a:cubicBezTo>
                  <a:cubicBezTo>
                    <a:pt x="13" y="11"/>
                    <a:pt x="7" y="21"/>
                    <a:pt x="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36" name="Group 1035"/>
          <p:cNvGrpSpPr/>
          <p:nvPr/>
        </p:nvGrpSpPr>
        <p:grpSpPr>
          <a:xfrm>
            <a:off x="6629065" y="4091551"/>
            <a:ext cx="1302463" cy="1143064"/>
            <a:chOff x="-2192338" y="2746375"/>
            <a:chExt cx="985838" cy="865188"/>
          </a:xfrm>
        </p:grpSpPr>
        <p:sp>
          <p:nvSpPr>
            <p:cNvPr id="1025" name="Freeform 13"/>
            <p:cNvSpPr>
              <a:spLocks noEditPoints="1"/>
            </p:cNvSpPr>
            <p:nvPr/>
          </p:nvSpPr>
          <p:spPr bwMode="auto">
            <a:xfrm>
              <a:off x="-2020888" y="3103563"/>
              <a:ext cx="506413" cy="508000"/>
            </a:xfrm>
            <a:custGeom>
              <a:avLst/>
              <a:gdLst>
                <a:gd name="T0" fmla="*/ 285 w 285"/>
                <a:gd name="T1" fmla="*/ 167 h 286"/>
                <a:gd name="T2" fmla="*/ 285 w 285"/>
                <a:gd name="T3" fmla="*/ 120 h 286"/>
                <a:gd name="T4" fmla="*/ 256 w 285"/>
                <a:gd name="T5" fmla="*/ 113 h 286"/>
                <a:gd name="T6" fmla="*/ 244 w 285"/>
                <a:gd name="T7" fmla="*/ 85 h 286"/>
                <a:gd name="T8" fmla="*/ 260 w 285"/>
                <a:gd name="T9" fmla="*/ 59 h 286"/>
                <a:gd name="T10" fmla="*/ 227 w 285"/>
                <a:gd name="T11" fmla="*/ 26 h 286"/>
                <a:gd name="T12" fmla="*/ 201 w 285"/>
                <a:gd name="T13" fmla="*/ 42 h 286"/>
                <a:gd name="T14" fmla="*/ 173 w 285"/>
                <a:gd name="T15" fmla="*/ 30 h 286"/>
                <a:gd name="T16" fmla="*/ 166 w 285"/>
                <a:gd name="T17" fmla="*/ 0 h 286"/>
                <a:gd name="T18" fmla="*/ 119 w 285"/>
                <a:gd name="T19" fmla="*/ 0 h 286"/>
                <a:gd name="T20" fmla="*/ 112 w 285"/>
                <a:gd name="T21" fmla="*/ 30 h 286"/>
                <a:gd name="T22" fmla="*/ 84 w 285"/>
                <a:gd name="T23" fmla="*/ 42 h 286"/>
                <a:gd name="T24" fmla="*/ 58 w 285"/>
                <a:gd name="T25" fmla="*/ 26 h 286"/>
                <a:gd name="T26" fmla="*/ 25 w 285"/>
                <a:gd name="T27" fmla="*/ 59 h 286"/>
                <a:gd name="T28" fmla="*/ 41 w 285"/>
                <a:gd name="T29" fmla="*/ 85 h 286"/>
                <a:gd name="T30" fmla="*/ 30 w 285"/>
                <a:gd name="T31" fmla="*/ 113 h 286"/>
                <a:gd name="T32" fmla="*/ 0 w 285"/>
                <a:gd name="T33" fmla="*/ 120 h 286"/>
                <a:gd name="T34" fmla="*/ 0 w 285"/>
                <a:gd name="T35" fmla="*/ 167 h 286"/>
                <a:gd name="T36" fmla="*/ 30 w 285"/>
                <a:gd name="T37" fmla="*/ 174 h 286"/>
                <a:gd name="T38" fmla="*/ 41 w 285"/>
                <a:gd name="T39" fmla="*/ 202 h 286"/>
                <a:gd name="T40" fmla="*/ 25 w 285"/>
                <a:gd name="T41" fmla="*/ 228 h 286"/>
                <a:gd name="T42" fmla="*/ 58 w 285"/>
                <a:gd name="T43" fmla="*/ 261 h 286"/>
                <a:gd name="T44" fmla="*/ 84 w 285"/>
                <a:gd name="T45" fmla="*/ 245 h 286"/>
                <a:gd name="T46" fmla="*/ 112 w 285"/>
                <a:gd name="T47" fmla="*/ 256 h 286"/>
                <a:gd name="T48" fmla="*/ 119 w 285"/>
                <a:gd name="T49" fmla="*/ 286 h 286"/>
                <a:gd name="T50" fmla="*/ 166 w 285"/>
                <a:gd name="T51" fmla="*/ 286 h 286"/>
                <a:gd name="T52" fmla="*/ 173 w 285"/>
                <a:gd name="T53" fmla="*/ 256 h 286"/>
                <a:gd name="T54" fmla="*/ 201 w 285"/>
                <a:gd name="T55" fmla="*/ 245 h 286"/>
                <a:gd name="T56" fmla="*/ 227 w 285"/>
                <a:gd name="T57" fmla="*/ 261 h 286"/>
                <a:gd name="T58" fmla="*/ 260 w 285"/>
                <a:gd name="T59" fmla="*/ 228 h 286"/>
                <a:gd name="T60" fmla="*/ 244 w 285"/>
                <a:gd name="T61" fmla="*/ 202 h 286"/>
                <a:gd name="T62" fmla="*/ 256 w 285"/>
                <a:gd name="T63" fmla="*/ 174 h 286"/>
                <a:gd name="T64" fmla="*/ 285 w 285"/>
                <a:gd name="T65" fmla="*/ 167 h 286"/>
                <a:gd name="T66" fmla="*/ 143 w 285"/>
                <a:gd name="T67" fmla="*/ 223 h 286"/>
                <a:gd name="T68" fmla="*/ 63 w 285"/>
                <a:gd name="T69" fmla="*/ 143 h 286"/>
                <a:gd name="T70" fmla="*/ 143 w 285"/>
                <a:gd name="T71" fmla="*/ 63 h 286"/>
                <a:gd name="T72" fmla="*/ 223 w 285"/>
                <a:gd name="T73" fmla="*/ 143 h 286"/>
                <a:gd name="T74" fmla="*/ 143 w 285"/>
                <a:gd name="T75" fmla="*/ 223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5" h="286">
                  <a:moveTo>
                    <a:pt x="285" y="167"/>
                  </a:moveTo>
                  <a:cubicBezTo>
                    <a:pt x="285" y="120"/>
                    <a:pt x="285" y="120"/>
                    <a:pt x="285" y="120"/>
                  </a:cubicBezTo>
                  <a:cubicBezTo>
                    <a:pt x="256" y="113"/>
                    <a:pt x="256" y="113"/>
                    <a:pt x="256" y="113"/>
                  </a:cubicBezTo>
                  <a:cubicBezTo>
                    <a:pt x="253" y="103"/>
                    <a:pt x="249" y="94"/>
                    <a:pt x="244" y="85"/>
                  </a:cubicBezTo>
                  <a:cubicBezTo>
                    <a:pt x="260" y="59"/>
                    <a:pt x="260" y="59"/>
                    <a:pt x="260" y="59"/>
                  </a:cubicBezTo>
                  <a:cubicBezTo>
                    <a:pt x="227" y="26"/>
                    <a:pt x="227" y="26"/>
                    <a:pt x="227" y="26"/>
                  </a:cubicBezTo>
                  <a:cubicBezTo>
                    <a:pt x="201" y="42"/>
                    <a:pt x="201" y="42"/>
                    <a:pt x="201" y="42"/>
                  </a:cubicBezTo>
                  <a:cubicBezTo>
                    <a:pt x="192" y="37"/>
                    <a:pt x="183" y="33"/>
                    <a:pt x="173" y="30"/>
                  </a:cubicBezTo>
                  <a:cubicBezTo>
                    <a:pt x="166" y="0"/>
                    <a:pt x="166" y="0"/>
                    <a:pt x="166" y="0"/>
                  </a:cubicBezTo>
                  <a:cubicBezTo>
                    <a:pt x="119" y="0"/>
                    <a:pt x="119" y="0"/>
                    <a:pt x="119" y="0"/>
                  </a:cubicBezTo>
                  <a:cubicBezTo>
                    <a:pt x="112" y="30"/>
                    <a:pt x="112" y="30"/>
                    <a:pt x="112" y="30"/>
                  </a:cubicBezTo>
                  <a:cubicBezTo>
                    <a:pt x="102" y="33"/>
                    <a:pt x="93" y="37"/>
                    <a:pt x="84" y="42"/>
                  </a:cubicBezTo>
                  <a:cubicBezTo>
                    <a:pt x="58" y="26"/>
                    <a:pt x="58" y="26"/>
                    <a:pt x="58" y="26"/>
                  </a:cubicBezTo>
                  <a:cubicBezTo>
                    <a:pt x="25" y="59"/>
                    <a:pt x="25" y="59"/>
                    <a:pt x="25" y="59"/>
                  </a:cubicBezTo>
                  <a:cubicBezTo>
                    <a:pt x="41" y="85"/>
                    <a:pt x="41" y="85"/>
                    <a:pt x="41" y="85"/>
                  </a:cubicBezTo>
                  <a:cubicBezTo>
                    <a:pt x="36" y="94"/>
                    <a:pt x="32" y="103"/>
                    <a:pt x="30" y="113"/>
                  </a:cubicBezTo>
                  <a:cubicBezTo>
                    <a:pt x="0" y="120"/>
                    <a:pt x="0" y="120"/>
                    <a:pt x="0" y="120"/>
                  </a:cubicBezTo>
                  <a:cubicBezTo>
                    <a:pt x="0" y="167"/>
                    <a:pt x="0" y="167"/>
                    <a:pt x="0" y="167"/>
                  </a:cubicBezTo>
                  <a:cubicBezTo>
                    <a:pt x="30" y="174"/>
                    <a:pt x="30" y="174"/>
                    <a:pt x="30" y="174"/>
                  </a:cubicBezTo>
                  <a:cubicBezTo>
                    <a:pt x="32" y="184"/>
                    <a:pt x="36" y="193"/>
                    <a:pt x="41" y="202"/>
                  </a:cubicBezTo>
                  <a:cubicBezTo>
                    <a:pt x="25" y="228"/>
                    <a:pt x="25" y="228"/>
                    <a:pt x="25" y="228"/>
                  </a:cubicBezTo>
                  <a:cubicBezTo>
                    <a:pt x="58" y="261"/>
                    <a:pt x="58" y="261"/>
                    <a:pt x="58" y="261"/>
                  </a:cubicBezTo>
                  <a:cubicBezTo>
                    <a:pt x="84" y="245"/>
                    <a:pt x="84" y="245"/>
                    <a:pt x="84" y="245"/>
                  </a:cubicBezTo>
                  <a:cubicBezTo>
                    <a:pt x="93" y="250"/>
                    <a:pt x="102" y="254"/>
                    <a:pt x="112" y="256"/>
                  </a:cubicBezTo>
                  <a:cubicBezTo>
                    <a:pt x="119" y="286"/>
                    <a:pt x="119" y="286"/>
                    <a:pt x="119" y="286"/>
                  </a:cubicBezTo>
                  <a:cubicBezTo>
                    <a:pt x="166" y="286"/>
                    <a:pt x="166" y="286"/>
                    <a:pt x="166" y="286"/>
                  </a:cubicBezTo>
                  <a:cubicBezTo>
                    <a:pt x="173" y="256"/>
                    <a:pt x="173" y="256"/>
                    <a:pt x="173" y="256"/>
                  </a:cubicBezTo>
                  <a:cubicBezTo>
                    <a:pt x="183" y="254"/>
                    <a:pt x="192" y="250"/>
                    <a:pt x="201" y="245"/>
                  </a:cubicBezTo>
                  <a:cubicBezTo>
                    <a:pt x="227" y="261"/>
                    <a:pt x="227" y="261"/>
                    <a:pt x="227" y="261"/>
                  </a:cubicBezTo>
                  <a:cubicBezTo>
                    <a:pt x="260" y="228"/>
                    <a:pt x="260" y="228"/>
                    <a:pt x="260" y="228"/>
                  </a:cubicBezTo>
                  <a:cubicBezTo>
                    <a:pt x="244" y="202"/>
                    <a:pt x="244" y="202"/>
                    <a:pt x="244" y="202"/>
                  </a:cubicBezTo>
                  <a:cubicBezTo>
                    <a:pt x="249" y="193"/>
                    <a:pt x="253" y="184"/>
                    <a:pt x="256" y="174"/>
                  </a:cubicBezTo>
                  <a:lnTo>
                    <a:pt x="285" y="167"/>
                  </a:lnTo>
                  <a:close/>
                  <a:moveTo>
                    <a:pt x="143" y="223"/>
                  </a:moveTo>
                  <a:cubicBezTo>
                    <a:pt x="99" y="223"/>
                    <a:pt x="63" y="187"/>
                    <a:pt x="63" y="143"/>
                  </a:cubicBezTo>
                  <a:cubicBezTo>
                    <a:pt x="63" y="99"/>
                    <a:pt x="99" y="63"/>
                    <a:pt x="143" y="63"/>
                  </a:cubicBezTo>
                  <a:cubicBezTo>
                    <a:pt x="187" y="63"/>
                    <a:pt x="223" y="99"/>
                    <a:pt x="223" y="143"/>
                  </a:cubicBezTo>
                  <a:cubicBezTo>
                    <a:pt x="223" y="187"/>
                    <a:pt x="187" y="223"/>
                    <a:pt x="143" y="223"/>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7" name="Freeform 14"/>
            <p:cNvSpPr>
              <a:spLocks noEditPoints="1"/>
            </p:cNvSpPr>
            <p:nvPr/>
          </p:nvSpPr>
          <p:spPr bwMode="auto">
            <a:xfrm>
              <a:off x="-1568450" y="2951163"/>
              <a:ext cx="361950" cy="360362"/>
            </a:xfrm>
            <a:custGeom>
              <a:avLst/>
              <a:gdLst>
                <a:gd name="T0" fmla="*/ 203 w 203"/>
                <a:gd name="T1" fmla="*/ 116 h 203"/>
                <a:gd name="T2" fmla="*/ 203 w 203"/>
                <a:gd name="T3" fmla="*/ 87 h 203"/>
                <a:gd name="T4" fmla="*/ 183 w 203"/>
                <a:gd name="T5" fmla="*/ 82 h 203"/>
                <a:gd name="T6" fmla="*/ 173 w 203"/>
                <a:gd name="T7" fmla="*/ 58 h 203"/>
                <a:gd name="T8" fmla="*/ 184 w 203"/>
                <a:gd name="T9" fmla="*/ 40 h 203"/>
                <a:gd name="T10" fmla="*/ 163 w 203"/>
                <a:gd name="T11" fmla="*/ 19 h 203"/>
                <a:gd name="T12" fmla="*/ 145 w 203"/>
                <a:gd name="T13" fmla="*/ 30 h 203"/>
                <a:gd name="T14" fmla="*/ 121 w 203"/>
                <a:gd name="T15" fmla="*/ 20 h 203"/>
                <a:gd name="T16" fmla="*/ 116 w 203"/>
                <a:gd name="T17" fmla="*/ 0 h 203"/>
                <a:gd name="T18" fmla="*/ 87 w 203"/>
                <a:gd name="T19" fmla="*/ 0 h 203"/>
                <a:gd name="T20" fmla="*/ 82 w 203"/>
                <a:gd name="T21" fmla="*/ 20 h 203"/>
                <a:gd name="T22" fmla="*/ 58 w 203"/>
                <a:gd name="T23" fmla="*/ 30 h 203"/>
                <a:gd name="T24" fmla="*/ 40 w 203"/>
                <a:gd name="T25" fmla="*/ 19 h 203"/>
                <a:gd name="T26" fmla="*/ 19 w 203"/>
                <a:gd name="T27" fmla="*/ 40 h 203"/>
                <a:gd name="T28" fmla="*/ 30 w 203"/>
                <a:gd name="T29" fmla="*/ 58 h 203"/>
                <a:gd name="T30" fmla="*/ 21 w 203"/>
                <a:gd name="T31" fmla="*/ 82 h 203"/>
                <a:gd name="T32" fmla="*/ 0 w 203"/>
                <a:gd name="T33" fmla="*/ 87 h 203"/>
                <a:gd name="T34" fmla="*/ 0 w 203"/>
                <a:gd name="T35" fmla="*/ 116 h 203"/>
                <a:gd name="T36" fmla="*/ 21 w 203"/>
                <a:gd name="T37" fmla="*/ 121 h 203"/>
                <a:gd name="T38" fmla="*/ 30 w 203"/>
                <a:gd name="T39" fmla="*/ 145 h 203"/>
                <a:gd name="T40" fmla="*/ 19 w 203"/>
                <a:gd name="T41" fmla="*/ 163 h 203"/>
                <a:gd name="T42" fmla="*/ 40 w 203"/>
                <a:gd name="T43" fmla="*/ 184 h 203"/>
                <a:gd name="T44" fmla="*/ 58 w 203"/>
                <a:gd name="T45" fmla="*/ 173 h 203"/>
                <a:gd name="T46" fmla="*/ 82 w 203"/>
                <a:gd name="T47" fmla="*/ 182 h 203"/>
                <a:gd name="T48" fmla="*/ 87 w 203"/>
                <a:gd name="T49" fmla="*/ 203 h 203"/>
                <a:gd name="T50" fmla="*/ 116 w 203"/>
                <a:gd name="T51" fmla="*/ 203 h 203"/>
                <a:gd name="T52" fmla="*/ 121 w 203"/>
                <a:gd name="T53" fmla="*/ 182 h 203"/>
                <a:gd name="T54" fmla="*/ 145 w 203"/>
                <a:gd name="T55" fmla="*/ 173 h 203"/>
                <a:gd name="T56" fmla="*/ 163 w 203"/>
                <a:gd name="T57" fmla="*/ 184 h 203"/>
                <a:gd name="T58" fmla="*/ 184 w 203"/>
                <a:gd name="T59" fmla="*/ 163 h 203"/>
                <a:gd name="T60" fmla="*/ 173 w 203"/>
                <a:gd name="T61" fmla="*/ 145 h 203"/>
                <a:gd name="T62" fmla="*/ 183 w 203"/>
                <a:gd name="T63" fmla="*/ 121 h 203"/>
                <a:gd name="T64" fmla="*/ 203 w 203"/>
                <a:gd name="T65" fmla="*/ 116 h 203"/>
                <a:gd name="T66" fmla="*/ 102 w 203"/>
                <a:gd name="T67" fmla="*/ 150 h 203"/>
                <a:gd name="T68" fmla="*/ 53 w 203"/>
                <a:gd name="T69" fmla="*/ 101 h 203"/>
                <a:gd name="T70" fmla="*/ 102 w 203"/>
                <a:gd name="T71" fmla="*/ 53 h 203"/>
                <a:gd name="T72" fmla="*/ 150 w 203"/>
                <a:gd name="T73" fmla="*/ 101 h 203"/>
                <a:gd name="T74" fmla="*/ 102 w 203"/>
                <a:gd name="T75" fmla="*/ 15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3" h="203">
                  <a:moveTo>
                    <a:pt x="203" y="116"/>
                  </a:moveTo>
                  <a:cubicBezTo>
                    <a:pt x="203" y="87"/>
                    <a:pt x="203" y="87"/>
                    <a:pt x="203" y="87"/>
                  </a:cubicBezTo>
                  <a:cubicBezTo>
                    <a:pt x="183" y="82"/>
                    <a:pt x="183" y="82"/>
                    <a:pt x="183" y="82"/>
                  </a:cubicBezTo>
                  <a:cubicBezTo>
                    <a:pt x="181" y="73"/>
                    <a:pt x="177" y="65"/>
                    <a:pt x="173" y="58"/>
                  </a:cubicBezTo>
                  <a:cubicBezTo>
                    <a:pt x="184" y="40"/>
                    <a:pt x="184" y="40"/>
                    <a:pt x="184" y="40"/>
                  </a:cubicBezTo>
                  <a:cubicBezTo>
                    <a:pt x="163" y="19"/>
                    <a:pt x="163" y="19"/>
                    <a:pt x="163" y="19"/>
                  </a:cubicBezTo>
                  <a:cubicBezTo>
                    <a:pt x="145" y="30"/>
                    <a:pt x="145" y="30"/>
                    <a:pt x="145" y="30"/>
                  </a:cubicBezTo>
                  <a:cubicBezTo>
                    <a:pt x="138" y="26"/>
                    <a:pt x="130" y="22"/>
                    <a:pt x="121" y="20"/>
                  </a:cubicBezTo>
                  <a:cubicBezTo>
                    <a:pt x="116" y="0"/>
                    <a:pt x="116" y="0"/>
                    <a:pt x="116" y="0"/>
                  </a:cubicBezTo>
                  <a:cubicBezTo>
                    <a:pt x="87" y="0"/>
                    <a:pt x="87" y="0"/>
                    <a:pt x="87" y="0"/>
                  </a:cubicBezTo>
                  <a:cubicBezTo>
                    <a:pt x="82" y="20"/>
                    <a:pt x="82" y="20"/>
                    <a:pt x="82" y="20"/>
                  </a:cubicBezTo>
                  <a:cubicBezTo>
                    <a:pt x="73" y="22"/>
                    <a:pt x="65" y="26"/>
                    <a:pt x="58" y="30"/>
                  </a:cubicBezTo>
                  <a:cubicBezTo>
                    <a:pt x="40" y="19"/>
                    <a:pt x="40" y="19"/>
                    <a:pt x="40" y="19"/>
                  </a:cubicBezTo>
                  <a:cubicBezTo>
                    <a:pt x="19" y="40"/>
                    <a:pt x="19" y="40"/>
                    <a:pt x="19" y="40"/>
                  </a:cubicBezTo>
                  <a:cubicBezTo>
                    <a:pt x="30" y="58"/>
                    <a:pt x="30" y="58"/>
                    <a:pt x="30" y="58"/>
                  </a:cubicBezTo>
                  <a:cubicBezTo>
                    <a:pt x="26" y="65"/>
                    <a:pt x="23" y="73"/>
                    <a:pt x="21" y="82"/>
                  </a:cubicBezTo>
                  <a:cubicBezTo>
                    <a:pt x="0" y="87"/>
                    <a:pt x="0" y="87"/>
                    <a:pt x="0" y="87"/>
                  </a:cubicBezTo>
                  <a:cubicBezTo>
                    <a:pt x="0" y="116"/>
                    <a:pt x="0" y="116"/>
                    <a:pt x="0" y="116"/>
                  </a:cubicBezTo>
                  <a:cubicBezTo>
                    <a:pt x="21" y="121"/>
                    <a:pt x="21" y="121"/>
                    <a:pt x="21" y="121"/>
                  </a:cubicBezTo>
                  <a:cubicBezTo>
                    <a:pt x="23" y="129"/>
                    <a:pt x="26" y="137"/>
                    <a:pt x="30" y="145"/>
                  </a:cubicBezTo>
                  <a:cubicBezTo>
                    <a:pt x="19" y="163"/>
                    <a:pt x="19" y="163"/>
                    <a:pt x="19" y="163"/>
                  </a:cubicBezTo>
                  <a:cubicBezTo>
                    <a:pt x="40" y="184"/>
                    <a:pt x="40" y="184"/>
                    <a:pt x="40" y="184"/>
                  </a:cubicBezTo>
                  <a:cubicBezTo>
                    <a:pt x="58" y="173"/>
                    <a:pt x="58" y="173"/>
                    <a:pt x="58" y="173"/>
                  </a:cubicBezTo>
                  <a:cubicBezTo>
                    <a:pt x="65" y="177"/>
                    <a:pt x="73" y="180"/>
                    <a:pt x="82" y="182"/>
                  </a:cubicBezTo>
                  <a:cubicBezTo>
                    <a:pt x="87" y="203"/>
                    <a:pt x="87" y="203"/>
                    <a:pt x="87" y="203"/>
                  </a:cubicBezTo>
                  <a:cubicBezTo>
                    <a:pt x="116" y="203"/>
                    <a:pt x="116" y="203"/>
                    <a:pt x="116" y="203"/>
                  </a:cubicBezTo>
                  <a:cubicBezTo>
                    <a:pt x="121" y="182"/>
                    <a:pt x="121" y="182"/>
                    <a:pt x="121" y="182"/>
                  </a:cubicBezTo>
                  <a:cubicBezTo>
                    <a:pt x="130" y="180"/>
                    <a:pt x="138" y="177"/>
                    <a:pt x="145" y="173"/>
                  </a:cubicBezTo>
                  <a:cubicBezTo>
                    <a:pt x="163" y="184"/>
                    <a:pt x="163" y="184"/>
                    <a:pt x="163" y="184"/>
                  </a:cubicBezTo>
                  <a:cubicBezTo>
                    <a:pt x="184" y="163"/>
                    <a:pt x="184" y="163"/>
                    <a:pt x="184" y="163"/>
                  </a:cubicBezTo>
                  <a:cubicBezTo>
                    <a:pt x="173" y="145"/>
                    <a:pt x="173" y="145"/>
                    <a:pt x="173" y="145"/>
                  </a:cubicBezTo>
                  <a:cubicBezTo>
                    <a:pt x="177" y="137"/>
                    <a:pt x="181" y="129"/>
                    <a:pt x="183" y="121"/>
                  </a:cubicBezTo>
                  <a:lnTo>
                    <a:pt x="203" y="116"/>
                  </a:lnTo>
                  <a:close/>
                  <a:moveTo>
                    <a:pt x="102" y="150"/>
                  </a:moveTo>
                  <a:cubicBezTo>
                    <a:pt x="75" y="150"/>
                    <a:pt x="53" y="128"/>
                    <a:pt x="53" y="101"/>
                  </a:cubicBezTo>
                  <a:cubicBezTo>
                    <a:pt x="53" y="75"/>
                    <a:pt x="75" y="53"/>
                    <a:pt x="102" y="53"/>
                  </a:cubicBezTo>
                  <a:cubicBezTo>
                    <a:pt x="128" y="53"/>
                    <a:pt x="150" y="75"/>
                    <a:pt x="150" y="101"/>
                  </a:cubicBezTo>
                  <a:cubicBezTo>
                    <a:pt x="150" y="128"/>
                    <a:pt x="128" y="150"/>
                    <a:pt x="102" y="150"/>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8" name="Freeform 15"/>
            <p:cNvSpPr>
              <a:spLocks noEditPoints="1"/>
            </p:cNvSpPr>
            <p:nvPr/>
          </p:nvSpPr>
          <p:spPr bwMode="auto">
            <a:xfrm>
              <a:off x="-2135188" y="2833688"/>
              <a:ext cx="317500" cy="319087"/>
            </a:xfrm>
            <a:custGeom>
              <a:avLst/>
              <a:gdLst>
                <a:gd name="T0" fmla="*/ 179 w 179"/>
                <a:gd name="T1" fmla="*/ 102 h 179"/>
                <a:gd name="T2" fmla="*/ 179 w 179"/>
                <a:gd name="T3" fmla="*/ 77 h 179"/>
                <a:gd name="T4" fmla="*/ 161 w 179"/>
                <a:gd name="T5" fmla="*/ 72 h 179"/>
                <a:gd name="T6" fmla="*/ 152 w 179"/>
                <a:gd name="T7" fmla="*/ 51 h 179"/>
                <a:gd name="T8" fmla="*/ 162 w 179"/>
                <a:gd name="T9" fmla="*/ 35 h 179"/>
                <a:gd name="T10" fmla="*/ 144 w 179"/>
                <a:gd name="T11" fmla="*/ 17 h 179"/>
                <a:gd name="T12" fmla="*/ 128 w 179"/>
                <a:gd name="T13" fmla="*/ 27 h 179"/>
                <a:gd name="T14" fmla="*/ 107 w 179"/>
                <a:gd name="T15" fmla="*/ 18 h 179"/>
                <a:gd name="T16" fmla="*/ 103 w 179"/>
                <a:gd name="T17" fmla="*/ 0 h 179"/>
                <a:gd name="T18" fmla="*/ 77 w 179"/>
                <a:gd name="T19" fmla="*/ 0 h 179"/>
                <a:gd name="T20" fmla="*/ 72 w 179"/>
                <a:gd name="T21" fmla="*/ 18 h 179"/>
                <a:gd name="T22" fmla="*/ 51 w 179"/>
                <a:gd name="T23" fmla="*/ 27 h 179"/>
                <a:gd name="T24" fmla="*/ 35 w 179"/>
                <a:gd name="T25" fmla="*/ 17 h 179"/>
                <a:gd name="T26" fmla="*/ 17 w 179"/>
                <a:gd name="T27" fmla="*/ 35 h 179"/>
                <a:gd name="T28" fmla="*/ 27 w 179"/>
                <a:gd name="T29" fmla="*/ 51 h 179"/>
                <a:gd name="T30" fmla="*/ 18 w 179"/>
                <a:gd name="T31" fmla="*/ 72 h 179"/>
                <a:gd name="T32" fmla="*/ 0 w 179"/>
                <a:gd name="T33" fmla="*/ 77 h 179"/>
                <a:gd name="T34" fmla="*/ 0 w 179"/>
                <a:gd name="T35" fmla="*/ 102 h 179"/>
                <a:gd name="T36" fmla="*/ 18 w 179"/>
                <a:gd name="T37" fmla="*/ 107 h 179"/>
                <a:gd name="T38" fmla="*/ 27 w 179"/>
                <a:gd name="T39" fmla="*/ 128 h 179"/>
                <a:gd name="T40" fmla="*/ 17 w 179"/>
                <a:gd name="T41" fmla="*/ 144 h 179"/>
                <a:gd name="T42" fmla="*/ 35 w 179"/>
                <a:gd name="T43" fmla="*/ 162 h 179"/>
                <a:gd name="T44" fmla="*/ 51 w 179"/>
                <a:gd name="T45" fmla="*/ 152 h 179"/>
                <a:gd name="T46" fmla="*/ 72 w 179"/>
                <a:gd name="T47" fmla="*/ 161 h 179"/>
                <a:gd name="T48" fmla="*/ 77 w 179"/>
                <a:gd name="T49" fmla="*/ 179 h 179"/>
                <a:gd name="T50" fmla="*/ 103 w 179"/>
                <a:gd name="T51" fmla="*/ 179 h 179"/>
                <a:gd name="T52" fmla="*/ 107 w 179"/>
                <a:gd name="T53" fmla="*/ 161 h 179"/>
                <a:gd name="T54" fmla="*/ 128 w 179"/>
                <a:gd name="T55" fmla="*/ 152 h 179"/>
                <a:gd name="T56" fmla="*/ 144 w 179"/>
                <a:gd name="T57" fmla="*/ 162 h 179"/>
                <a:gd name="T58" fmla="*/ 162 w 179"/>
                <a:gd name="T59" fmla="*/ 144 h 179"/>
                <a:gd name="T60" fmla="*/ 152 w 179"/>
                <a:gd name="T61" fmla="*/ 128 h 179"/>
                <a:gd name="T62" fmla="*/ 161 w 179"/>
                <a:gd name="T63" fmla="*/ 107 h 179"/>
                <a:gd name="T64" fmla="*/ 179 w 179"/>
                <a:gd name="T65" fmla="*/ 102 h 179"/>
                <a:gd name="T66" fmla="*/ 90 w 179"/>
                <a:gd name="T67" fmla="*/ 132 h 179"/>
                <a:gd name="T68" fmla="*/ 47 w 179"/>
                <a:gd name="T69" fmla="*/ 89 h 179"/>
                <a:gd name="T70" fmla="*/ 90 w 179"/>
                <a:gd name="T71" fmla="*/ 47 h 179"/>
                <a:gd name="T72" fmla="*/ 132 w 179"/>
                <a:gd name="T73" fmla="*/ 89 h 179"/>
                <a:gd name="T74" fmla="*/ 90 w 179"/>
                <a:gd name="T75" fmla="*/ 13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9" h="179">
                  <a:moveTo>
                    <a:pt x="179" y="102"/>
                  </a:moveTo>
                  <a:cubicBezTo>
                    <a:pt x="179" y="77"/>
                    <a:pt x="179" y="77"/>
                    <a:pt x="179" y="77"/>
                  </a:cubicBezTo>
                  <a:cubicBezTo>
                    <a:pt x="161" y="72"/>
                    <a:pt x="161" y="72"/>
                    <a:pt x="161" y="72"/>
                  </a:cubicBezTo>
                  <a:cubicBezTo>
                    <a:pt x="159" y="65"/>
                    <a:pt x="156" y="58"/>
                    <a:pt x="152" y="51"/>
                  </a:cubicBezTo>
                  <a:cubicBezTo>
                    <a:pt x="162" y="35"/>
                    <a:pt x="162" y="35"/>
                    <a:pt x="162" y="35"/>
                  </a:cubicBezTo>
                  <a:cubicBezTo>
                    <a:pt x="144" y="17"/>
                    <a:pt x="144" y="17"/>
                    <a:pt x="144" y="17"/>
                  </a:cubicBezTo>
                  <a:cubicBezTo>
                    <a:pt x="128" y="27"/>
                    <a:pt x="128" y="27"/>
                    <a:pt x="128" y="27"/>
                  </a:cubicBezTo>
                  <a:cubicBezTo>
                    <a:pt x="122" y="23"/>
                    <a:pt x="114" y="20"/>
                    <a:pt x="107" y="18"/>
                  </a:cubicBezTo>
                  <a:cubicBezTo>
                    <a:pt x="103" y="0"/>
                    <a:pt x="103" y="0"/>
                    <a:pt x="103" y="0"/>
                  </a:cubicBezTo>
                  <a:cubicBezTo>
                    <a:pt x="77" y="0"/>
                    <a:pt x="77" y="0"/>
                    <a:pt x="77" y="0"/>
                  </a:cubicBezTo>
                  <a:cubicBezTo>
                    <a:pt x="72" y="18"/>
                    <a:pt x="72" y="18"/>
                    <a:pt x="72" y="18"/>
                  </a:cubicBezTo>
                  <a:cubicBezTo>
                    <a:pt x="65" y="20"/>
                    <a:pt x="58" y="23"/>
                    <a:pt x="51" y="27"/>
                  </a:cubicBezTo>
                  <a:cubicBezTo>
                    <a:pt x="35" y="17"/>
                    <a:pt x="35" y="17"/>
                    <a:pt x="35" y="17"/>
                  </a:cubicBezTo>
                  <a:cubicBezTo>
                    <a:pt x="17" y="35"/>
                    <a:pt x="17" y="35"/>
                    <a:pt x="17" y="35"/>
                  </a:cubicBezTo>
                  <a:cubicBezTo>
                    <a:pt x="27" y="51"/>
                    <a:pt x="27" y="51"/>
                    <a:pt x="27" y="51"/>
                  </a:cubicBezTo>
                  <a:cubicBezTo>
                    <a:pt x="23" y="58"/>
                    <a:pt x="20" y="65"/>
                    <a:pt x="18" y="72"/>
                  </a:cubicBezTo>
                  <a:cubicBezTo>
                    <a:pt x="0" y="77"/>
                    <a:pt x="0" y="77"/>
                    <a:pt x="0" y="77"/>
                  </a:cubicBezTo>
                  <a:cubicBezTo>
                    <a:pt x="0" y="102"/>
                    <a:pt x="0" y="102"/>
                    <a:pt x="0" y="102"/>
                  </a:cubicBezTo>
                  <a:cubicBezTo>
                    <a:pt x="18" y="107"/>
                    <a:pt x="18" y="107"/>
                    <a:pt x="18" y="107"/>
                  </a:cubicBezTo>
                  <a:cubicBezTo>
                    <a:pt x="20" y="114"/>
                    <a:pt x="23" y="121"/>
                    <a:pt x="27" y="128"/>
                  </a:cubicBezTo>
                  <a:cubicBezTo>
                    <a:pt x="17" y="144"/>
                    <a:pt x="17" y="144"/>
                    <a:pt x="17" y="144"/>
                  </a:cubicBezTo>
                  <a:cubicBezTo>
                    <a:pt x="35" y="162"/>
                    <a:pt x="35" y="162"/>
                    <a:pt x="35" y="162"/>
                  </a:cubicBezTo>
                  <a:cubicBezTo>
                    <a:pt x="51" y="152"/>
                    <a:pt x="51" y="152"/>
                    <a:pt x="51" y="152"/>
                  </a:cubicBezTo>
                  <a:cubicBezTo>
                    <a:pt x="58" y="156"/>
                    <a:pt x="65" y="159"/>
                    <a:pt x="72" y="161"/>
                  </a:cubicBezTo>
                  <a:cubicBezTo>
                    <a:pt x="77" y="179"/>
                    <a:pt x="77" y="179"/>
                    <a:pt x="77" y="179"/>
                  </a:cubicBezTo>
                  <a:cubicBezTo>
                    <a:pt x="103" y="179"/>
                    <a:pt x="103" y="179"/>
                    <a:pt x="103" y="179"/>
                  </a:cubicBezTo>
                  <a:cubicBezTo>
                    <a:pt x="107" y="161"/>
                    <a:pt x="107" y="161"/>
                    <a:pt x="107" y="161"/>
                  </a:cubicBezTo>
                  <a:cubicBezTo>
                    <a:pt x="114" y="159"/>
                    <a:pt x="122" y="156"/>
                    <a:pt x="128" y="152"/>
                  </a:cubicBezTo>
                  <a:cubicBezTo>
                    <a:pt x="144" y="162"/>
                    <a:pt x="144" y="162"/>
                    <a:pt x="144" y="162"/>
                  </a:cubicBezTo>
                  <a:cubicBezTo>
                    <a:pt x="162" y="144"/>
                    <a:pt x="162" y="144"/>
                    <a:pt x="162" y="144"/>
                  </a:cubicBezTo>
                  <a:cubicBezTo>
                    <a:pt x="152" y="128"/>
                    <a:pt x="152" y="128"/>
                    <a:pt x="152" y="128"/>
                  </a:cubicBezTo>
                  <a:cubicBezTo>
                    <a:pt x="156" y="121"/>
                    <a:pt x="159" y="114"/>
                    <a:pt x="161" y="107"/>
                  </a:cubicBezTo>
                  <a:lnTo>
                    <a:pt x="179" y="102"/>
                  </a:lnTo>
                  <a:close/>
                  <a:moveTo>
                    <a:pt x="90" y="132"/>
                  </a:moveTo>
                  <a:cubicBezTo>
                    <a:pt x="66" y="132"/>
                    <a:pt x="47" y="113"/>
                    <a:pt x="47" y="89"/>
                  </a:cubicBezTo>
                  <a:cubicBezTo>
                    <a:pt x="47" y="66"/>
                    <a:pt x="66" y="47"/>
                    <a:pt x="90" y="47"/>
                  </a:cubicBezTo>
                  <a:cubicBezTo>
                    <a:pt x="113" y="47"/>
                    <a:pt x="132" y="66"/>
                    <a:pt x="132" y="89"/>
                  </a:cubicBezTo>
                  <a:cubicBezTo>
                    <a:pt x="132" y="113"/>
                    <a:pt x="113" y="132"/>
                    <a:pt x="90" y="132"/>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9" name="Freeform 16"/>
            <p:cNvSpPr>
              <a:spLocks/>
            </p:cNvSpPr>
            <p:nvPr/>
          </p:nvSpPr>
          <p:spPr bwMode="auto">
            <a:xfrm>
              <a:off x="-1825625" y="2746375"/>
              <a:ext cx="119063" cy="103187"/>
            </a:xfrm>
            <a:custGeom>
              <a:avLst/>
              <a:gdLst>
                <a:gd name="T0" fmla="*/ 67 w 67"/>
                <a:gd name="T1" fmla="*/ 14 h 58"/>
                <a:gd name="T2" fmla="*/ 38 w 67"/>
                <a:gd name="T3" fmla="*/ 0 h 58"/>
                <a:gd name="T4" fmla="*/ 0 w 67"/>
                <a:gd name="T5" fmla="*/ 38 h 58"/>
                <a:gd name="T6" fmla="*/ 5 w 67"/>
                <a:gd name="T7" fmla="*/ 58 h 58"/>
                <a:gd name="T8" fmla="*/ 67 w 67"/>
                <a:gd name="T9" fmla="*/ 14 h 58"/>
              </a:gdLst>
              <a:ahLst/>
              <a:cxnLst>
                <a:cxn ang="0">
                  <a:pos x="T0" y="T1"/>
                </a:cxn>
                <a:cxn ang="0">
                  <a:pos x="T2" y="T3"/>
                </a:cxn>
                <a:cxn ang="0">
                  <a:pos x="T4" y="T5"/>
                </a:cxn>
                <a:cxn ang="0">
                  <a:pos x="T6" y="T7"/>
                </a:cxn>
                <a:cxn ang="0">
                  <a:pos x="T8" y="T9"/>
                </a:cxn>
              </a:cxnLst>
              <a:rect l="0" t="0" r="r" b="b"/>
              <a:pathLst>
                <a:path w="67" h="58">
                  <a:moveTo>
                    <a:pt x="67" y="14"/>
                  </a:moveTo>
                  <a:cubicBezTo>
                    <a:pt x="60" y="5"/>
                    <a:pt x="50" y="0"/>
                    <a:pt x="38" y="0"/>
                  </a:cubicBezTo>
                  <a:cubicBezTo>
                    <a:pt x="17" y="0"/>
                    <a:pt x="0" y="17"/>
                    <a:pt x="0" y="38"/>
                  </a:cubicBezTo>
                  <a:cubicBezTo>
                    <a:pt x="0" y="46"/>
                    <a:pt x="2" y="52"/>
                    <a:pt x="5" y="58"/>
                  </a:cubicBezTo>
                  <a:lnTo>
                    <a:pt x="67" y="14"/>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0" name="Freeform 17"/>
            <p:cNvSpPr>
              <a:spLocks/>
            </p:cNvSpPr>
            <p:nvPr/>
          </p:nvSpPr>
          <p:spPr bwMode="auto">
            <a:xfrm>
              <a:off x="-1803400" y="2786063"/>
              <a:ext cx="112713" cy="98425"/>
            </a:xfrm>
            <a:custGeom>
              <a:avLst/>
              <a:gdLst>
                <a:gd name="T0" fmla="*/ 0 w 64"/>
                <a:gd name="T1" fmla="*/ 44 h 55"/>
                <a:gd name="T2" fmla="*/ 26 w 64"/>
                <a:gd name="T3" fmla="*/ 55 h 55"/>
                <a:gd name="T4" fmla="*/ 64 w 64"/>
                <a:gd name="T5" fmla="*/ 16 h 55"/>
                <a:gd name="T6" fmla="*/ 61 w 64"/>
                <a:gd name="T7" fmla="*/ 0 h 55"/>
                <a:gd name="T8" fmla="*/ 0 w 64"/>
                <a:gd name="T9" fmla="*/ 44 h 55"/>
              </a:gdLst>
              <a:ahLst/>
              <a:cxnLst>
                <a:cxn ang="0">
                  <a:pos x="T0" y="T1"/>
                </a:cxn>
                <a:cxn ang="0">
                  <a:pos x="T2" y="T3"/>
                </a:cxn>
                <a:cxn ang="0">
                  <a:pos x="T4" y="T5"/>
                </a:cxn>
                <a:cxn ang="0">
                  <a:pos x="T6" y="T7"/>
                </a:cxn>
                <a:cxn ang="0">
                  <a:pos x="T8" y="T9"/>
                </a:cxn>
              </a:cxnLst>
              <a:rect l="0" t="0" r="r" b="b"/>
              <a:pathLst>
                <a:path w="64" h="55">
                  <a:moveTo>
                    <a:pt x="0" y="44"/>
                  </a:moveTo>
                  <a:cubicBezTo>
                    <a:pt x="6" y="51"/>
                    <a:pt x="16" y="55"/>
                    <a:pt x="26" y="55"/>
                  </a:cubicBezTo>
                  <a:cubicBezTo>
                    <a:pt x="47" y="55"/>
                    <a:pt x="64" y="37"/>
                    <a:pt x="64" y="16"/>
                  </a:cubicBezTo>
                  <a:cubicBezTo>
                    <a:pt x="64" y="11"/>
                    <a:pt x="63" y="5"/>
                    <a:pt x="61" y="0"/>
                  </a:cubicBezTo>
                  <a:lnTo>
                    <a:pt x="0" y="44"/>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 name="Freeform 18"/>
            <p:cNvSpPr>
              <a:spLocks/>
            </p:cNvSpPr>
            <p:nvPr/>
          </p:nvSpPr>
          <p:spPr bwMode="auto">
            <a:xfrm>
              <a:off x="-1485900" y="3417888"/>
              <a:ext cx="103188" cy="120650"/>
            </a:xfrm>
            <a:custGeom>
              <a:avLst/>
              <a:gdLst>
                <a:gd name="T0" fmla="*/ 14 w 58"/>
                <a:gd name="T1" fmla="*/ 0 h 68"/>
                <a:gd name="T2" fmla="*/ 0 w 58"/>
                <a:gd name="T3" fmla="*/ 29 h 68"/>
                <a:gd name="T4" fmla="*/ 38 w 58"/>
                <a:gd name="T5" fmla="*/ 68 h 68"/>
                <a:gd name="T6" fmla="*/ 58 w 58"/>
                <a:gd name="T7" fmla="*/ 63 h 68"/>
                <a:gd name="T8" fmla="*/ 14 w 58"/>
                <a:gd name="T9" fmla="*/ 0 h 68"/>
              </a:gdLst>
              <a:ahLst/>
              <a:cxnLst>
                <a:cxn ang="0">
                  <a:pos x="T0" y="T1"/>
                </a:cxn>
                <a:cxn ang="0">
                  <a:pos x="T2" y="T3"/>
                </a:cxn>
                <a:cxn ang="0">
                  <a:pos x="T4" y="T5"/>
                </a:cxn>
                <a:cxn ang="0">
                  <a:pos x="T6" y="T7"/>
                </a:cxn>
                <a:cxn ang="0">
                  <a:pos x="T8" y="T9"/>
                </a:cxn>
              </a:cxnLst>
              <a:rect l="0" t="0" r="r" b="b"/>
              <a:pathLst>
                <a:path w="58" h="68">
                  <a:moveTo>
                    <a:pt x="14" y="0"/>
                  </a:moveTo>
                  <a:cubicBezTo>
                    <a:pt x="6" y="7"/>
                    <a:pt x="0" y="17"/>
                    <a:pt x="0" y="29"/>
                  </a:cubicBezTo>
                  <a:cubicBezTo>
                    <a:pt x="0" y="50"/>
                    <a:pt x="17" y="68"/>
                    <a:pt x="38" y="68"/>
                  </a:cubicBezTo>
                  <a:cubicBezTo>
                    <a:pt x="45" y="68"/>
                    <a:pt x="52" y="66"/>
                    <a:pt x="58" y="63"/>
                  </a:cubicBezTo>
                  <a:lnTo>
                    <a:pt x="14"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 name="Freeform 19"/>
            <p:cNvSpPr>
              <a:spLocks/>
            </p:cNvSpPr>
            <p:nvPr/>
          </p:nvSpPr>
          <p:spPr bwMode="auto">
            <a:xfrm>
              <a:off x="-1444625" y="3402013"/>
              <a:ext cx="95250" cy="117475"/>
            </a:xfrm>
            <a:custGeom>
              <a:avLst/>
              <a:gdLst>
                <a:gd name="T0" fmla="*/ 43 w 54"/>
                <a:gd name="T1" fmla="*/ 66 h 66"/>
                <a:gd name="T2" fmla="*/ 54 w 54"/>
                <a:gd name="T3" fmla="*/ 39 h 66"/>
                <a:gd name="T4" fmla="*/ 16 w 54"/>
                <a:gd name="T5" fmla="*/ 0 h 66"/>
                <a:gd name="T6" fmla="*/ 0 w 54"/>
                <a:gd name="T7" fmla="*/ 4 h 66"/>
                <a:gd name="T8" fmla="*/ 43 w 54"/>
                <a:gd name="T9" fmla="*/ 66 h 66"/>
              </a:gdLst>
              <a:ahLst/>
              <a:cxnLst>
                <a:cxn ang="0">
                  <a:pos x="T0" y="T1"/>
                </a:cxn>
                <a:cxn ang="0">
                  <a:pos x="T2" y="T3"/>
                </a:cxn>
                <a:cxn ang="0">
                  <a:pos x="T4" y="T5"/>
                </a:cxn>
                <a:cxn ang="0">
                  <a:pos x="T6" y="T7"/>
                </a:cxn>
                <a:cxn ang="0">
                  <a:pos x="T8" y="T9"/>
                </a:cxn>
              </a:cxnLst>
              <a:rect l="0" t="0" r="r" b="b"/>
              <a:pathLst>
                <a:path w="54" h="66">
                  <a:moveTo>
                    <a:pt x="43" y="66"/>
                  </a:moveTo>
                  <a:cubicBezTo>
                    <a:pt x="49" y="59"/>
                    <a:pt x="54" y="50"/>
                    <a:pt x="54" y="39"/>
                  </a:cubicBezTo>
                  <a:cubicBezTo>
                    <a:pt x="54" y="18"/>
                    <a:pt x="37" y="1"/>
                    <a:pt x="16" y="0"/>
                  </a:cubicBezTo>
                  <a:cubicBezTo>
                    <a:pt x="10" y="0"/>
                    <a:pt x="5" y="2"/>
                    <a:pt x="0" y="4"/>
                  </a:cubicBezTo>
                  <a:lnTo>
                    <a:pt x="43" y="66"/>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 name="Freeform 20"/>
            <p:cNvSpPr>
              <a:spLocks/>
            </p:cNvSpPr>
            <p:nvPr/>
          </p:nvSpPr>
          <p:spPr bwMode="auto">
            <a:xfrm>
              <a:off x="-2192338" y="3171825"/>
              <a:ext cx="87313" cy="134937"/>
            </a:xfrm>
            <a:custGeom>
              <a:avLst/>
              <a:gdLst>
                <a:gd name="T0" fmla="*/ 33 w 49"/>
                <a:gd name="T1" fmla="*/ 0 h 76"/>
                <a:gd name="T2" fmla="*/ 9 w 49"/>
                <a:gd name="T3" fmla="*/ 21 h 76"/>
                <a:gd name="T4" fmla="*/ 28 w 49"/>
                <a:gd name="T5" fmla="*/ 72 h 76"/>
                <a:gd name="T6" fmla="*/ 49 w 49"/>
                <a:gd name="T7" fmla="*/ 75 h 76"/>
                <a:gd name="T8" fmla="*/ 33 w 49"/>
                <a:gd name="T9" fmla="*/ 0 h 76"/>
              </a:gdLst>
              <a:ahLst/>
              <a:cxnLst>
                <a:cxn ang="0">
                  <a:pos x="T0" y="T1"/>
                </a:cxn>
                <a:cxn ang="0">
                  <a:pos x="T2" y="T3"/>
                </a:cxn>
                <a:cxn ang="0">
                  <a:pos x="T4" y="T5"/>
                </a:cxn>
                <a:cxn ang="0">
                  <a:pos x="T6" y="T7"/>
                </a:cxn>
                <a:cxn ang="0">
                  <a:pos x="T8" y="T9"/>
                </a:cxn>
              </a:cxnLst>
              <a:rect l="0" t="0" r="r" b="b"/>
              <a:pathLst>
                <a:path w="49" h="76">
                  <a:moveTo>
                    <a:pt x="33" y="0"/>
                  </a:moveTo>
                  <a:cubicBezTo>
                    <a:pt x="23" y="3"/>
                    <a:pt x="14" y="10"/>
                    <a:pt x="9" y="21"/>
                  </a:cubicBezTo>
                  <a:cubicBezTo>
                    <a:pt x="0" y="41"/>
                    <a:pt x="9" y="63"/>
                    <a:pt x="28" y="72"/>
                  </a:cubicBezTo>
                  <a:cubicBezTo>
                    <a:pt x="35" y="75"/>
                    <a:pt x="42" y="76"/>
                    <a:pt x="49" y="75"/>
                  </a:cubicBezTo>
                  <a:lnTo>
                    <a:pt x="33"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 name="Freeform 21"/>
            <p:cNvSpPr>
              <a:spLocks/>
            </p:cNvSpPr>
            <p:nvPr/>
          </p:nvSpPr>
          <p:spPr bwMode="auto">
            <a:xfrm>
              <a:off x="-2116138" y="3168650"/>
              <a:ext cx="77788" cy="130175"/>
            </a:xfrm>
            <a:custGeom>
              <a:avLst/>
              <a:gdLst>
                <a:gd name="T0" fmla="*/ 16 w 44"/>
                <a:gd name="T1" fmla="*/ 74 h 74"/>
                <a:gd name="T2" fmla="*/ 36 w 44"/>
                <a:gd name="T3" fmla="*/ 54 h 74"/>
                <a:gd name="T4" fmla="*/ 16 w 44"/>
                <a:gd name="T5" fmla="*/ 4 h 74"/>
                <a:gd name="T6" fmla="*/ 0 w 44"/>
                <a:gd name="T7" fmla="*/ 0 h 74"/>
                <a:gd name="T8" fmla="*/ 16 w 44"/>
                <a:gd name="T9" fmla="*/ 74 h 74"/>
              </a:gdLst>
              <a:ahLst/>
              <a:cxnLst>
                <a:cxn ang="0">
                  <a:pos x="T0" y="T1"/>
                </a:cxn>
                <a:cxn ang="0">
                  <a:pos x="T2" y="T3"/>
                </a:cxn>
                <a:cxn ang="0">
                  <a:pos x="T4" y="T5"/>
                </a:cxn>
                <a:cxn ang="0">
                  <a:pos x="T6" y="T7"/>
                </a:cxn>
                <a:cxn ang="0">
                  <a:pos x="T8" y="T9"/>
                </a:cxn>
              </a:cxnLst>
              <a:rect l="0" t="0" r="r" b="b"/>
              <a:pathLst>
                <a:path w="44" h="74">
                  <a:moveTo>
                    <a:pt x="16" y="74"/>
                  </a:moveTo>
                  <a:cubicBezTo>
                    <a:pt x="24" y="70"/>
                    <a:pt x="32" y="64"/>
                    <a:pt x="36" y="54"/>
                  </a:cubicBezTo>
                  <a:cubicBezTo>
                    <a:pt x="44" y="35"/>
                    <a:pt x="36" y="12"/>
                    <a:pt x="16" y="4"/>
                  </a:cubicBezTo>
                  <a:cubicBezTo>
                    <a:pt x="11" y="1"/>
                    <a:pt x="6" y="0"/>
                    <a:pt x="0" y="0"/>
                  </a:cubicBezTo>
                  <a:lnTo>
                    <a:pt x="16" y="74"/>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2" name="Content Placeholder 2"/>
          <p:cNvSpPr txBox="1">
            <a:spLocks/>
          </p:cNvSpPr>
          <p:nvPr/>
        </p:nvSpPr>
        <p:spPr>
          <a:xfrm>
            <a:off x="506347" y="2100676"/>
            <a:ext cx="4010025" cy="3482102"/>
          </a:xfrm>
          <a:prstGeom prst="rect">
            <a:avLst/>
          </a:prstGeom>
        </p:spPr>
        <p:txBody>
          <a:bodyPr vert="horz" lIns="0" tIns="45720" rIns="0" bIns="0" numCol="1" rtlCol="0">
            <a:noAutofit/>
          </a:bodyPr>
          <a:lstStyle>
            <a:lvl1pPr marL="266700" indent="-177800" eaLnBrk="1" hangingPunct="1">
              <a:spcBef>
                <a:spcPts val="1200"/>
              </a:spcBef>
              <a:buFont typeface="Arial" pitchFamily="34" charset="0"/>
              <a:buChar char="•"/>
              <a:defRPr sz="1800">
                <a:solidFill>
                  <a:schemeClr val="tx2"/>
                </a:solidFill>
                <a:latin typeface="+mn-lt"/>
                <a:ea typeface="Arial" pitchFamily="-105" charset="-52"/>
                <a:cs typeface="Arial" pitchFamily="34" charset="0"/>
              </a:defRPr>
            </a:lvl1pPr>
            <a:lvl2pPr marL="361950" lvl="1" indent="-185738" eaLnBrk="1" hangingPunct="1">
              <a:spcBef>
                <a:spcPts val="1200"/>
              </a:spcBef>
              <a:buFont typeface="Arial" pitchFamily="34" charset="0"/>
              <a:buChar char="–"/>
              <a:defRPr sz="1600">
                <a:solidFill>
                  <a:schemeClr val="tx2"/>
                </a:solidFill>
                <a:latin typeface="+mn-lt"/>
                <a:ea typeface="Arial" pitchFamily="-105" charset="-52"/>
                <a:cs typeface="Arial" pitchFamily="34" charset="0"/>
              </a:defRPr>
            </a:lvl2pPr>
            <a:lvl3pPr marL="538163" indent="-176213" eaLnBrk="1" hangingPunct="1">
              <a:spcBef>
                <a:spcPts val="600"/>
              </a:spcBef>
              <a:buFont typeface="Arial" pitchFamily="34" charset="0"/>
              <a:buChar char="•"/>
              <a:defRPr sz="1600">
                <a:solidFill>
                  <a:schemeClr val="tx2"/>
                </a:solidFill>
                <a:latin typeface="+mn-lt"/>
                <a:ea typeface="Arial" pitchFamily="-105" charset="-52"/>
                <a:cs typeface="Arial" pitchFamily="34" charset="0"/>
              </a:defRPr>
            </a:lvl3pPr>
            <a:lvl4pPr marL="715963" indent="-177800" eaLnBrk="1" hangingPunct="1">
              <a:spcBef>
                <a:spcPts val="600"/>
              </a:spcBef>
              <a:buFont typeface="Arial" pitchFamily="34" charset="0"/>
              <a:buChar char="–"/>
              <a:defRPr sz="1600">
                <a:solidFill>
                  <a:schemeClr val="tx2"/>
                </a:solidFill>
                <a:latin typeface="+mn-lt"/>
                <a:ea typeface="Arial" pitchFamily="-105" charset="-52"/>
                <a:cs typeface="Arial" pitchFamily="34" charset="0"/>
              </a:defRPr>
            </a:lvl4pPr>
            <a:lvl5pPr marL="900113" indent="-184150" eaLnBrk="1" hangingPunct="1">
              <a:spcBef>
                <a:spcPts val="600"/>
              </a:spcBef>
              <a:buFont typeface="Arial" pitchFamily="34" charset="0"/>
              <a:buChar char="•"/>
              <a:defRPr sz="1600">
                <a:solidFill>
                  <a:schemeClr val="tx2"/>
                </a:solidFill>
                <a:latin typeface="+mn-lt"/>
                <a:ea typeface="Arial" pitchFamily="-105" charset="-52"/>
                <a:cs typeface="Arial" pitchFamily="34" charset="0"/>
              </a:defRPr>
            </a:lvl5pPr>
            <a:lvl6pPr marL="2514600" indent="-228600">
              <a:spcBef>
                <a:spcPct val="20000"/>
              </a:spcBef>
              <a:buFont typeface="Arial" pitchFamily="34" charset="0"/>
              <a:buChar char="•"/>
              <a:defRPr sz="2000">
                <a:latin typeface="+mn-lt"/>
                <a:cs typeface="+mn-cs"/>
              </a:defRPr>
            </a:lvl6pPr>
            <a:lvl7pPr marL="2971800" indent="-228600">
              <a:spcBef>
                <a:spcPct val="20000"/>
              </a:spcBef>
              <a:buFont typeface="Arial" pitchFamily="34" charset="0"/>
              <a:buChar char="•"/>
              <a:defRPr sz="2000">
                <a:latin typeface="+mn-lt"/>
                <a:cs typeface="+mn-cs"/>
              </a:defRPr>
            </a:lvl7pPr>
            <a:lvl8pPr marL="3429000" indent="-228600">
              <a:spcBef>
                <a:spcPct val="20000"/>
              </a:spcBef>
              <a:buFont typeface="Arial" pitchFamily="34" charset="0"/>
              <a:buChar char="•"/>
              <a:defRPr sz="2000">
                <a:latin typeface="+mn-lt"/>
                <a:cs typeface="+mn-cs"/>
              </a:defRPr>
            </a:lvl8pPr>
            <a:lvl9pPr marL="3886200" indent="-228600">
              <a:spcBef>
                <a:spcPct val="20000"/>
              </a:spcBef>
              <a:buFont typeface="Arial" pitchFamily="34" charset="0"/>
              <a:buChar char="•"/>
              <a:defRPr sz="2000">
                <a:latin typeface="+mn-lt"/>
                <a:cs typeface="+mn-cs"/>
              </a:defRPr>
            </a:lvl9pPr>
          </a:lstStyle>
          <a:p>
            <a:pPr marL="182563" indent="-182563"/>
            <a:r>
              <a:rPr lang="en-US" sz="1600" dirty="0">
                <a:solidFill>
                  <a:schemeClr val="bg1"/>
                </a:solidFill>
              </a:rPr>
              <a:t>Parts (Cogs, Screws, etc.)</a:t>
            </a:r>
          </a:p>
          <a:p>
            <a:pPr marL="182563" indent="-182563"/>
            <a:r>
              <a:rPr lang="en-US" sz="1600" dirty="0">
                <a:solidFill>
                  <a:schemeClr val="bg1"/>
                </a:solidFill>
              </a:rPr>
              <a:t>Not just any old parts, parts with</a:t>
            </a:r>
            <a:br>
              <a:rPr lang="en-US" sz="1600" dirty="0">
                <a:solidFill>
                  <a:schemeClr val="bg1"/>
                </a:solidFill>
              </a:rPr>
            </a:br>
            <a:r>
              <a:rPr lang="en-US" sz="1600" dirty="0">
                <a:solidFill>
                  <a:schemeClr val="bg1"/>
                </a:solidFill>
              </a:rPr>
              <a:t>certain specifications</a:t>
            </a:r>
          </a:p>
          <a:p>
            <a:pPr marL="182563" indent="-182563"/>
            <a:r>
              <a:rPr lang="en-US" sz="1600" dirty="0">
                <a:solidFill>
                  <a:schemeClr val="bg1"/>
                </a:solidFill>
              </a:rPr>
              <a:t>Blueprint, Diagrams</a:t>
            </a:r>
          </a:p>
          <a:p>
            <a:pPr marL="182563" indent="-182563"/>
            <a:r>
              <a:rPr lang="en-US" sz="1600" dirty="0">
                <a:solidFill>
                  <a:schemeClr val="bg1"/>
                </a:solidFill>
              </a:rPr>
              <a:t>Storage to keep parts</a:t>
            </a:r>
          </a:p>
          <a:p>
            <a:pPr marL="182563" indent="-182563"/>
            <a:r>
              <a:rPr lang="en-US" sz="1600" dirty="0">
                <a:solidFill>
                  <a:schemeClr val="bg1"/>
                </a:solidFill>
              </a:rPr>
              <a:t>Integrate parts together</a:t>
            </a:r>
          </a:p>
          <a:p>
            <a:pPr marL="182563" indent="-182563"/>
            <a:r>
              <a:rPr lang="en-US" sz="1600" dirty="0">
                <a:solidFill>
                  <a:schemeClr val="bg1"/>
                </a:solidFill>
              </a:rPr>
              <a:t>Tools to put parts together</a:t>
            </a:r>
          </a:p>
          <a:p>
            <a:pPr marL="182563" indent="-182563"/>
            <a:r>
              <a:rPr lang="en-US" sz="1600" dirty="0">
                <a:solidFill>
                  <a:schemeClr val="bg1"/>
                </a:solidFill>
              </a:rPr>
              <a:t>etc.</a:t>
            </a:r>
          </a:p>
          <a:p>
            <a:pPr marL="0" indent="0">
              <a:buNone/>
            </a:pPr>
            <a:endParaRPr lang="en-US" dirty="0">
              <a:solidFill>
                <a:schemeClr val="bg1"/>
              </a:solidFill>
            </a:endParaRPr>
          </a:p>
        </p:txBody>
      </p:sp>
    </p:spTree>
    <p:extLst>
      <p:ext uri="{BB962C8B-B14F-4D97-AF65-F5344CB8AC3E}">
        <p14:creationId xmlns:p14="http://schemas.microsoft.com/office/powerpoint/2010/main" val="346578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Branching Strategies</a:t>
            </a:r>
          </a:p>
        </p:txBody>
      </p:sp>
      <p:sp>
        <p:nvSpPr>
          <p:cNvPr id="2" name="Text Placeholder 1"/>
          <p:cNvSpPr>
            <a:spLocks noGrp="1"/>
          </p:cNvSpPr>
          <p:nvPr>
            <p:ph type="body" sz="quarter" idx="10"/>
          </p:nvPr>
        </p:nvSpPr>
        <p:spPr/>
        <p:txBody>
          <a:bodyPr/>
          <a:lstStyle/>
          <a:p>
            <a:r>
              <a:rPr lang="en-GB"/>
              <a:t>Introduction to Branching</a:t>
            </a:r>
            <a:endParaRPr lang="en-GB" dirty="0"/>
          </a:p>
        </p:txBody>
      </p:sp>
      <p:sp>
        <p:nvSpPr>
          <p:cNvPr id="13" name="Content Placeholder 2"/>
          <p:cNvSpPr txBox="1">
            <a:spLocks/>
          </p:cNvSpPr>
          <p:nvPr/>
        </p:nvSpPr>
        <p:spPr>
          <a:xfrm>
            <a:off x="455613" y="1695045"/>
            <a:ext cx="8232775" cy="4757325"/>
          </a:xfrm>
          <a:prstGeom prst="rect">
            <a:avLst/>
          </a:prstGeom>
        </p:spPr>
        <p:txBody>
          <a:bodyPr vert="horz" lIns="0" tIns="45720" rIns="0" bIns="0" numCol="2" rtlCol="0">
            <a:noAutofit/>
          </a:bodyPr>
          <a:lstStyle>
            <a:lvl1pPr marL="266700" indent="-177800" eaLnBrk="1" hangingPunct="1">
              <a:spcBef>
                <a:spcPts val="1200"/>
              </a:spcBef>
              <a:buFont typeface="Arial" pitchFamily="34" charset="0"/>
              <a:buChar char="•"/>
              <a:defRPr sz="1800">
                <a:solidFill>
                  <a:schemeClr val="tx2"/>
                </a:solidFill>
                <a:latin typeface="+mn-lt"/>
                <a:ea typeface="Arial" pitchFamily="-105" charset="-52"/>
                <a:cs typeface="Arial" pitchFamily="34" charset="0"/>
              </a:defRPr>
            </a:lvl1pPr>
            <a:lvl2pPr marL="361950" lvl="1" indent="-185738" eaLnBrk="1" hangingPunct="1">
              <a:spcBef>
                <a:spcPts val="1200"/>
              </a:spcBef>
              <a:buFont typeface="Arial" pitchFamily="34" charset="0"/>
              <a:buChar char="–"/>
              <a:defRPr sz="1600">
                <a:solidFill>
                  <a:schemeClr val="tx2"/>
                </a:solidFill>
                <a:latin typeface="+mn-lt"/>
                <a:ea typeface="Arial" pitchFamily="-105" charset="-52"/>
                <a:cs typeface="Arial" pitchFamily="34" charset="0"/>
              </a:defRPr>
            </a:lvl2pPr>
            <a:lvl3pPr marL="538163" indent="-176213" eaLnBrk="1" hangingPunct="1">
              <a:spcBef>
                <a:spcPts val="600"/>
              </a:spcBef>
              <a:buFont typeface="Arial" pitchFamily="34" charset="0"/>
              <a:buChar char="•"/>
              <a:defRPr sz="1600">
                <a:solidFill>
                  <a:schemeClr val="tx2"/>
                </a:solidFill>
                <a:latin typeface="+mn-lt"/>
                <a:ea typeface="Arial" pitchFamily="-105" charset="-52"/>
                <a:cs typeface="Arial" pitchFamily="34" charset="0"/>
              </a:defRPr>
            </a:lvl3pPr>
            <a:lvl4pPr marL="715963" indent="-177800" eaLnBrk="1" hangingPunct="1">
              <a:spcBef>
                <a:spcPts val="600"/>
              </a:spcBef>
              <a:buFont typeface="Arial" pitchFamily="34" charset="0"/>
              <a:buChar char="–"/>
              <a:defRPr sz="1600">
                <a:solidFill>
                  <a:schemeClr val="tx2"/>
                </a:solidFill>
                <a:latin typeface="+mn-lt"/>
                <a:ea typeface="Arial" pitchFamily="-105" charset="-52"/>
                <a:cs typeface="Arial" pitchFamily="34" charset="0"/>
              </a:defRPr>
            </a:lvl4pPr>
            <a:lvl5pPr marL="900113" indent="-184150" eaLnBrk="1" hangingPunct="1">
              <a:spcBef>
                <a:spcPts val="600"/>
              </a:spcBef>
              <a:buFont typeface="Arial" pitchFamily="34" charset="0"/>
              <a:buChar char="•"/>
              <a:defRPr sz="1600">
                <a:solidFill>
                  <a:schemeClr val="tx2"/>
                </a:solidFill>
                <a:latin typeface="+mn-lt"/>
                <a:ea typeface="Arial" pitchFamily="-105" charset="-52"/>
                <a:cs typeface="Arial" pitchFamily="34" charset="0"/>
              </a:defRPr>
            </a:lvl5pPr>
            <a:lvl6pPr marL="2514600" indent="-228600">
              <a:spcBef>
                <a:spcPct val="20000"/>
              </a:spcBef>
              <a:buFont typeface="Arial" pitchFamily="34" charset="0"/>
              <a:buChar char="•"/>
              <a:defRPr sz="2000">
                <a:latin typeface="+mn-lt"/>
                <a:cs typeface="+mn-cs"/>
              </a:defRPr>
            </a:lvl6pPr>
            <a:lvl7pPr marL="2971800" indent="-228600">
              <a:spcBef>
                <a:spcPct val="20000"/>
              </a:spcBef>
              <a:buFont typeface="Arial" pitchFamily="34" charset="0"/>
              <a:buChar char="•"/>
              <a:defRPr sz="2000">
                <a:latin typeface="+mn-lt"/>
                <a:cs typeface="+mn-cs"/>
              </a:defRPr>
            </a:lvl7pPr>
            <a:lvl8pPr marL="3429000" indent="-228600">
              <a:spcBef>
                <a:spcPct val="20000"/>
              </a:spcBef>
              <a:buFont typeface="Arial" pitchFamily="34" charset="0"/>
              <a:buChar char="•"/>
              <a:defRPr sz="2000">
                <a:latin typeface="+mn-lt"/>
                <a:cs typeface="+mn-cs"/>
              </a:defRPr>
            </a:lvl8pPr>
            <a:lvl9pPr marL="3886200" indent="-228600">
              <a:spcBef>
                <a:spcPct val="20000"/>
              </a:spcBef>
              <a:buFont typeface="Arial" pitchFamily="34" charset="0"/>
              <a:buChar char="•"/>
              <a:defRPr sz="2000">
                <a:latin typeface="+mn-lt"/>
                <a:cs typeface="+mn-cs"/>
              </a:defRPr>
            </a:lvl9pPr>
          </a:lstStyle>
          <a:p>
            <a:pPr marL="0" indent="0">
              <a:buNone/>
            </a:pPr>
            <a:r>
              <a:rPr lang="en-US" sz="2000" dirty="0">
                <a:solidFill>
                  <a:schemeClr val="accent2"/>
                </a:solidFill>
              </a:rPr>
              <a:t>What is a Branch?</a:t>
            </a:r>
          </a:p>
          <a:p>
            <a:r>
              <a:rPr lang="en-US" dirty="0"/>
              <a:t>A branch is a separate line of development within a version control tool with one or more revisions</a:t>
            </a:r>
          </a:p>
          <a:p>
            <a:pPr marL="88900" indent="-88900">
              <a:buNone/>
            </a:pPr>
            <a:r>
              <a:rPr lang="en-US" sz="2000" dirty="0">
                <a:solidFill>
                  <a:schemeClr val="accent2"/>
                </a:solidFill>
              </a:rPr>
              <a:t>Why use branches?</a:t>
            </a:r>
          </a:p>
          <a:p>
            <a:r>
              <a:rPr lang="en-US" dirty="0"/>
              <a:t>Branching enables parallel development without interference between teams/resources</a:t>
            </a:r>
          </a:p>
          <a:p>
            <a:pPr marL="88900" indent="-88900">
              <a:buNone/>
            </a:pPr>
            <a:r>
              <a:rPr lang="en-US" sz="2000" dirty="0">
                <a:solidFill>
                  <a:schemeClr val="accent2"/>
                </a:solidFill>
              </a:rPr>
              <a:t>Who uses branches?</a:t>
            </a:r>
          </a:p>
          <a:p>
            <a:r>
              <a:rPr lang="en-US" dirty="0"/>
              <a:t>Any team that wants to isolate development efforts into separate, non-integrated sub-streams</a:t>
            </a:r>
          </a:p>
          <a:p>
            <a:pPr marL="0" indent="0">
              <a:buNone/>
            </a:pPr>
            <a:endParaRPr lang="en-US" dirty="0"/>
          </a:p>
        </p:txBody>
      </p:sp>
      <p:sp>
        <p:nvSpPr>
          <p:cNvPr id="14" name="Oval 13"/>
          <p:cNvSpPr/>
          <p:nvPr/>
        </p:nvSpPr>
        <p:spPr>
          <a:xfrm>
            <a:off x="467691" y="2264686"/>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67691" y="3686247"/>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67691" y="5122015"/>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p:cNvGrpSpPr/>
          <p:nvPr/>
        </p:nvGrpSpPr>
        <p:grpSpPr>
          <a:xfrm>
            <a:off x="5443838" y="1798638"/>
            <a:ext cx="3231293" cy="4488176"/>
            <a:chOff x="4679950" y="1798638"/>
            <a:chExt cx="3231293" cy="4488176"/>
          </a:xfrm>
        </p:grpSpPr>
        <p:cxnSp>
          <p:nvCxnSpPr>
            <p:cNvPr id="55" name="Straight Connector 54"/>
            <p:cNvCxnSpPr>
              <a:stCxn id="22" idx="2"/>
              <a:endCxn id="37" idx="0"/>
            </p:cNvCxnSpPr>
            <p:nvPr/>
          </p:nvCxnSpPr>
          <p:spPr>
            <a:xfrm>
              <a:off x="6408397" y="3217307"/>
              <a:ext cx="0" cy="1662662"/>
            </a:xfrm>
            <a:prstGeom prst="line">
              <a:avLst/>
            </a:prstGeom>
            <a:ln w="12700">
              <a:solidFill>
                <a:schemeClr val="accent3"/>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52" idx="0"/>
            </p:cNvCxnSpPr>
            <p:nvPr/>
          </p:nvCxnSpPr>
          <p:spPr>
            <a:xfrm flipH="1">
              <a:off x="7432074" y="4731489"/>
              <a:ext cx="2" cy="1172281"/>
            </a:xfrm>
            <a:prstGeom prst="line">
              <a:avLst/>
            </a:prstGeom>
            <a:ln w="12700">
              <a:solidFill>
                <a:schemeClr val="accent3"/>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679950" y="1798638"/>
              <a:ext cx="748923" cy="369332"/>
            </a:xfrm>
            <a:prstGeom prst="rect">
              <a:avLst/>
            </a:prstGeom>
            <a:solidFill>
              <a:schemeClr val="bg1"/>
            </a:solidFill>
            <a:ln w="12700">
              <a:solidFill>
                <a:schemeClr val="accent2"/>
              </a:solidFill>
            </a:ln>
          </p:spPr>
          <p:txBody>
            <a:bodyPr wrap="none" rtlCol="0">
              <a:spAutoFit/>
            </a:bodyPr>
            <a:lstStyle/>
            <a:p>
              <a:r>
                <a:rPr lang="en-US" dirty="0"/>
                <a:t>/main</a:t>
              </a:r>
              <a:endParaRPr lang="en-AU" dirty="0"/>
            </a:p>
          </p:txBody>
        </p:sp>
        <p:sp>
          <p:nvSpPr>
            <p:cNvPr id="24" name="Oval 23"/>
            <p:cNvSpPr/>
            <p:nvPr/>
          </p:nvSpPr>
          <p:spPr>
            <a:xfrm>
              <a:off x="4862887" y="2316450"/>
              <a:ext cx="383047" cy="38304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endParaRPr lang="en-AU" dirty="0"/>
            </a:p>
          </p:txBody>
        </p:sp>
        <p:cxnSp>
          <p:nvCxnSpPr>
            <p:cNvPr id="26" name="Straight Connector 25"/>
            <p:cNvCxnSpPr>
              <a:stCxn id="21" idx="2"/>
              <a:endCxn id="24" idx="0"/>
            </p:cNvCxnSpPr>
            <p:nvPr/>
          </p:nvCxnSpPr>
          <p:spPr>
            <a:xfrm flipH="1">
              <a:off x="5054411" y="2167970"/>
              <a:ext cx="1" cy="148480"/>
            </a:xfrm>
            <a:prstGeom prst="line">
              <a:avLst/>
            </a:prstGeom>
            <a:ln w="12700">
              <a:solidFill>
                <a:schemeClr val="accent3"/>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514598" y="2384862"/>
              <a:ext cx="588623" cy="246221"/>
            </a:xfrm>
            <a:prstGeom prst="rect">
              <a:avLst/>
            </a:prstGeom>
            <a:noFill/>
            <a:ln w="12700">
              <a:solidFill>
                <a:schemeClr val="bg1">
                  <a:lumMod val="85000"/>
                </a:schemeClr>
              </a:solidFill>
            </a:ln>
          </p:spPr>
          <p:txBody>
            <a:bodyPr wrap="none" rtlCol="0">
              <a:spAutoFit/>
            </a:bodyPr>
            <a:lstStyle/>
            <a:p>
              <a:r>
                <a:rPr lang="en-US" sz="1000" dirty="0">
                  <a:solidFill>
                    <a:schemeClr val="tx2"/>
                  </a:solidFill>
                </a:rPr>
                <a:t>Branch</a:t>
              </a:r>
              <a:endParaRPr lang="en-AU" sz="1000" dirty="0">
                <a:solidFill>
                  <a:schemeClr val="tx2"/>
                </a:solidFill>
              </a:endParaRPr>
            </a:p>
          </p:txBody>
        </p:sp>
        <p:cxnSp>
          <p:nvCxnSpPr>
            <p:cNvPr id="29" name="Straight Connector 28"/>
            <p:cNvCxnSpPr>
              <a:stCxn id="24" idx="6"/>
              <a:endCxn id="27" idx="1"/>
            </p:cNvCxnSpPr>
            <p:nvPr/>
          </p:nvCxnSpPr>
          <p:spPr>
            <a:xfrm>
              <a:off x="5245934" y="2507972"/>
              <a:ext cx="268664" cy="1"/>
            </a:xfrm>
            <a:prstGeom prst="line">
              <a:avLst/>
            </a:prstGeom>
            <a:ln w="12700">
              <a:solidFill>
                <a:schemeClr val="bg1">
                  <a:lumMod val="8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7" idx="3"/>
              <a:endCxn id="22" idx="0"/>
            </p:cNvCxnSpPr>
            <p:nvPr/>
          </p:nvCxnSpPr>
          <p:spPr>
            <a:xfrm>
              <a:off x="6103221" y="2507973"/>
              <a:ext cx="305176" cy="340002"/>
            </a:xfrm>
            <a:prstGeom prst="bentConnector2">
              <a:avLst/>
            </a:prstGeom>
            <a:ln w="12700">
              <a:solidFill>
                <a:schemeClr val="bg1">
                  <a:lumMod val="85000"/>
                </a:schemeClr>
              </a:solidFill>
              <a:tailEnd type="non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6216873" y="3344268"/>
              <a:ext cx="383047" cy="38304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endParaRPr lang="en-AU" dirty="0"/>
            </a:p>
          </p:txBody>
        </p:sp>
        <p:sp>
          <p:nvSpPr>
            <p:cNvPr id="35" name="Oval 34"/>
            <p:cNvSpPr/>
            <p:nvPr/>
          </p:nvSpPr>
          <p:spPr>
            <a:xfrm>
              <a:off x="6216873" y="3856168"/>
              <a:ext cx="383047" cy="38304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AU" dirty="0"/>
            </a:p>
          </p:txBody>
        </p:sp>
        <p:sp>
          <p:nvSpPr>
            <p:cNvPr id="36" name="Oval 35"/>
            <p:cNvSpPr/>
            <p:nvPr/>
          </p:nvSpPr>
          <p:spPr>
            <a:xfrm>
              <a:off x="6216873" y="4368068"/>
              <a:ext cx="383047" cy="38304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AU" dirty="0"/>
            </a:p>
          </p:txBody>
        </p:sp>
        <p:sp>
          <p:nvSpPr>
            <p:cNvPr id="37" name="Oval 36"/>
            <p:cNvSpPr/>
            <p:nvPr/>
          </p:nvSpPr>
          <p:spPr>
            <a:xfrm>
              <a:off x="6216873" y="4879969"/>
              <a:ext cx="383047" cy="38304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AU" dirty="0"/>
            </a:p>
          </p:txBody>
        </p:sp>
        <p:sp>
          <p:nvSpPr>
            <p:cNvPr id="40" name="TextBox 39"/>
            <p:cNvSpPr txBox="1"/>
            <p:nvPr/>
          </p:nvSpPr>
          <p:spPr>
            <a:xfrm>
              <a:off x="6724273" y="3924580"/>
              <a:ext cx="588623" cy="246221"/>
            </a:xfrm>
            <a:prstGeom prst="rect">
              <a:avLst/>
            </a:prstGeom>
            <a:noFill/>
            <a:ln w="12700">
              <a:solidFill>
                <a:schemeClr val="bg1">
                  <a:lumMod val="85000"/>
                </a:schemeClr>
              </a:solidFill>
            </a:ln>
          </p:spPr>
          <p:txBody>
            <a:bodyPr wrap="none" rtlCol="0">
              <a:spAutoFit/>
            </a:bodyPr>
            <a:lstStyle/>
            <a:p>
              <a:r>
                <a:rPr lang="en-US" sz="1000" dirty="0">
                  <a:solidFill>
                    <a:schemeClr val="tx2"/>
                  </a:solidFill>
                </a:rPr>
                <a:t>Branch</a:t>
              </a:r>
              <a:endParaRPr lang="en-AU" sz="1000" dirty="0">
                <a:solidFill>
                  <a:schemeClr val="tx2"/>
                </a:solidFill>
              </a:endParaRPr>
            </a:p>
          </p:txBody>
        </p:sp>
        <p:cxnSp>
          <p:nvCxnSpPr>
            <p:cNvPr id="41" name="Straight Connector 40"/>
            <p:cNvCxnSpPr>
              <a:stCxn id="35" idx="6"/>
              <a:endCxn id="40" idx="1"/>
            </p:cNvCxnSpPr>
            <p:nvPr/>
          </p:nvCxnSpPr>
          <p:spPr>
            <a:xfrm>
              <a:off x="6599920" y="4047690"/>
              <a:ext cx="124353" cy="1"/>
            </a:xfrm>
            <a:prstGeom prst="line">
              <a:avLst/>
            </a:prstGeom>
            <a:ln w="12700">
              <a:solidFill>
                <a:schemeClr val="bg1">
                  <a:lumMod val="8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40" idx="3"/>
              <a:endCxn id="23" idx="0"/>
            </p:cNvCxnSpPr>
            <p:nvPr/>
          </p:nvCxnSpPr>
          <p:spPr>
            <a:xfrm>
              <a:off x="7312896" y="4047691"/>
              <a:ext cx="119178" cy="299269"/>
            </a:xfrm>
            <a:prstGeom prst="bentConnector2">
              <a:avLst/>
            </a:prstGeom>
            <a:ln w="12700">
              <a:solidFill>
                <a:schemeClr val="bg1">
                  <a:lumMod val="85000"/>
                </a:schemeClr>
              </a:solidFill>
              <a:tailEnd type="none"/>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7240550" y="4879969"/>
              <a:ext cx="383047" cy="38304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endParaRPr lang="en-AU" dirty="0"/>
            </a:p>
          </p:txBody>
        </p:sp>
        <p:sp>
          <p:nvSpPr>
            <p:cNvPr id="51" name="Oval 50"/>
            <p:cNvSpPr/>
            <p:nvPr/>
          </p:nvSpPr>
          <p:spPr>
            <a:xfrm>
              <a:off x="7240550" y="5391869"/>
              <a:ext cx="383047" cy="38304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AU" dirty="0"/>
            </a:p>
          </p:txBody>
        </p:sp>
        <p:sp>
          <p:nvSpPr>
            <p:cNvPr id="52" name="Oval 51"/>
            <p:cNvSpPr/>
            <p:nvPr/>
          </p:nvSpPr>
          <p:spPr>
            <a:xfrm>
              <a:off x="7240550" y="5903770"/>
              <a:ext cx="383047" cy="38304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AU" dirty="0"/>
            </a:p>
          </p:txBody>
        </p:sp>
        <p:sp>
          <p:nvSpPr>
            <p:cNvPr id="22" name="TextBox 21"/>
            <p:cNvSpPr txBox="1"/>
            <p:nvPr/>
          </p:nvSpPr>
          <p:spPr>
            <a:xfrm>
              <a:off x="5865107" y="2847975"/>
              <a:ext cx="1086580" cy="369332"/>
            </a:xfrm>
            <a:prstGeom prst="rect">
              <a:avLst/>
            </a:prstGeom>
            <a:solidFill>
              <a:schemeClr val="bg1"/>
            </a:solidFill>
            <a:ln w="12700">
              <a:solidFill>
                <a:schemeClr val="accent3"/>
              </a:solidFill>
            </a:ln>
          </p:spPr>
          <p:txBody>
            <a:bodyPr wrap="none" rtlCol="0">
              <a:spAutoFit/>
            </a:bodyPr>
            <a:lstStyle/>
            <a:p>
              <a:r>
                <a:rPr lang="en-US" dirty="0"/>
                <a:t>/Wave1a</a:t>
              </a:r>
              <a:endParaRPr lang="en-AU" dirty="0"/>
            </a:p>
          </p:txBody>
        </p:sp>
        <p:sp>
          <p:nvSpPr>
            <p:cNvPr id="23" name="TextBox 22"/>
            <p:cNvSpPr txBox="1"/>
            <p:nvPr/>
          </p:nvSpPr>
          <p:spPr>
            <a:xfrm>
              <a:off x="6952904" y="4346960"/>
              <a:ext cx="958339" cy="369332"/>
            </a:xfrm>
            <a:prstGeom prst="rect">
              <a:avLst/>
            </a:prstGeom>
            <a:solidFill>
              <a:schemeClr val="bg1"/>
            </a:solidFill>
            <a:ln w="12700">
              <a:solidFill>
                <a:schemeClr val="accent3"/>
              </a:solidFill>
            </a:ln>
          </p:spPr>
          <p:txBody>
            <a:bodyPr wrap="none" rtlCol="0">
              <a:spAutoFit/>
            </a:bodyPr>
            <a:lstStyle/>
            <a:p>
              <a:r>
                <a:rPr lang="en-US" dirty="0"/>
                <a:t>/Wave1</a:t>
              </a:r>
              <a:endParaRPr lang="en-AU" dirty="0"/>
            </a:p>
          </p:txBody>
        </p:sp>
        <p:sp>
          <p:nvSpPr>
            <p:cNvPr id="61" name="TextBox 60"/>
            <p:cNvSpPr txBox="1"/>
            <p:nvPr/>
          </p:nvSpPr>
          <p:spPr>
            <a:xfrm>
              <a:off x="6494325" y="5460280"/>
              <a:ext cx="546945" cy="246221"/>
            </a:xfrm>
            <a:prstGeom prst="rect">
              <a:avLst/>
            </a:prstGeom>
            <a:noFill/>
            <a:ln w="12700">
              <a:solidFill>
                <a:schemeClr val="bg1">
                  <a:lumMod val="85000"/>
                </a:schemeClr>
              </a:solidFill>
            </a:ln>
          </p:spPr>
          <p:txBody>
            <a:bodyPr wrap="none" rtlCol="0">
              <a:spAutoFit/>
            </a:bodyPr>
            <a:lstStyle/>
            <a:p>
              <a:r>
                <a:rPr lang="en-US" sz="1000" dirty="0">
                  <a:solidFill>
                    <a:schemeClr val="tx2"/>
                  </a:solidFill>
                </a:rPr>
                <a:t>merge</a:t>
              </a:r>
              <a:endParaRPr lang="en-AU" sz="1000" dirty="0">
                <a:solidFill>
                  <a:schemeClr val="tx2"/>
                </a:solidFill>
              </a:endParaRPr>
            </a:p>
          </p:txBody>
        </p:sp>
        <p:cxnSp>
          <p:nvCxnSpPr>
            <p:cNvPr id="63" name="Elbow Connector 62"/>
            <p:cNvCxnSpPr>
              <a:stCxn id="36" idx="6"/>
              <a:endCxn id="61" idx="0"/>
            </p:cNvCxnSpPr>
            <p:nvPr/>
          </p:nvCxnSpPr>
          <p:spPr>
            <a:xfrm>
              <a:off x="6599920" y="4559590"/>
              <a:ext cx="167878" cy="900690"/>
            </a:xfrm>
            <a:prstGeom prst="bentConnector2">
              <a:avLst/>
            </a:prstGeom>
            <a:ln w="12700">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61" idx="3"/>
              <a:endCxn id="51" idx="2"/>
            </p:cNvCxnSpPr>
            <p:nvPr/>
          </p:nvCxnSpPr>
          <p:spPr>
            <a:xfrm>
              <a:off x="7041270" y="5583391"/>
              <a:ext cx="199280" cy="0"/>
            </a:xfrm>
            <a:prstGeom prst="line">
              <a:avLst/>
            </a:prstGeom>
            <a:ln w="12700">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66" name="Pie 65"/>
            <p:cNvSpPr/>
            <p:nvPr/>
          </p:nvSpPr>
          <p:spPr>
            <a:xfrm>
              <a:off x="4919229" y="2372792"/>
              <a:ext cx="381600" cy="381600"/>
            </a:xfrm>
            <a:prstGeom prst="pie">
              <a:avLst>
                <a:gd name="adj1" fmla="val 0"/>
                <a:gd name="adj2" fmla="val 5411985"/>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7" name="Pie 66"/>
            <p:cNvSpPr/>
            <p:nvPr/>
          </p:nvSpPr>
          <p:spPr>
            <a:xfrm>
              <a:off x="6270168" y="3892633"/>
              <a:ext cx="381600" cy="381600"/>
            </a:xfrm>
            <a:prstGeom prst="pie">
              <a:avLst>
                <a:gd name="adj1" fmla="val 0"/>
                <a:gd name="adj2" fmla="val 5411985"/>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8" name="Pie 67"/>
            <p:cNvSpPr/>
            <p:nvPr/>
          </p:nvSpPr>
          <p:spPr>
            <a:xfrm flipV="1">
              <a:off x="6270168" y="4316217"/>
              <a:ext cx="381600" cy="381600"/>
            </a:xfrm>
            <a:prstGeom prst="pie">
              <a:avLst>
                <a:gd name="adj1" fmla="val 0"/>
                <a:gd name="adj2" fmla="val 5411985"/>
              </a:avLst>
            </a:prstGeom>
            <a:solidFill>
              <a:schemeClr val="bg1"/>
            </a:soli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69" name="Pie 68"/>
            <p:cNvSpPr/>
            <p:nvPr/>
          </p:nvSpPr>
          <p:spPr>
            <a:xfrm flipH="1" flipV="1">
              <a:off x="7191507" y="5342823"/>
              <a:ext cx="381600" cy="381600"/>
            </a:xfrm>
            <a:prstGeom prst="pie">
              <a:avLst>
                <a:gd name="adj1" fmla="val 0"/>
                <a:gd name="adj2" fmla="val 5411985"/>
              </a:avLst>
            </a:prstGeom>
            <a:solidFill>
              <a:schemeClr val="bg1"/>
            </a:soli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sp>
        <p:nvSpPr>
          <p:cNvPr id="71" name="Footer Placeholder 70"/>
          <p:cNvSpPr>
            <a:spLocks noGrp="1"/>
          </p:cNvSpPr>
          <p:nvPr>
            <p:ph type="ftr" sz="quarter" idx="13"/>
          </p:nvPr>
        </p:nvSpPr>
        <p:spPr/>
        <p:txBody>
          <a:bodyPr/>
          <a:lstStyle/>
          <a:p>
            <a:r>
              <a:rPr lang="en-AU"/>
              <a:t>Copyright © 2015 Accenture  All rights reserved.</a:t>
            </a:r>
            <a:endParaRPr lang="en-AU" dirty="0"/>
          </a:p>
        </p:txBody>
      </p:sp>
      <p:sp>
        <p:nvSpPr>
          <p:cNvPr id="72" name="Slide Number Placeholder 71"/>
          <p:cNvSpPr>
            <a:spLocks noGrp="1"/>
          </p:cNvSpPr>
          <p:nvPr>
            <p:ph type="sldNum" sz="quarter" idx="12"/>
          </p:nvPr>
        </p:nvSpPr>
        <p:spPr/>
        <p:txBody>
          <a:bodyPr/>
          <a:lstStyle/>
          <a:p>
            <a:pPr>
              <a:defRPr/>
            </a:pPr>
            <a:r>
              <a:rPr lang="en-US"/>
              <a:t>Page </a:t>
            </a:r>
            <a:fld id="{90CBDC3A-D49F-4631-A8C7-55D59B33E5FA}" type="slidenum">
              <a:rPr lang="en-US" smtClean="0"/>
              <a:pPr>
                <a:defRPr/>
              </a:pPr>
              <a:t>30</a:t>
            </a:fld>
            <a:endParaRPr lang="en-US" dirty="0"/>
          </a:p>
        </p:txBody>
      </p:sp>
    </p:spTree>
    <p:extLst>
      <p:ext uri="{BB962C8B-B14F-4D97-AF65-F5344CB8AC3E}">
        <p14:creationId xmlns:p14="http://schemas.microsoft.com/office/powerpoint/2010/main" val="1929307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p:cNvGrpSpPr/>
          <p:nvPr/>
        </p:nvGrpSpPr>
        <p:grpSpPr>
          <a:xfrm>
            <a:off x="455613" y="3329807"/>
            <a:ext cx="4010400" cy="3004318"/>
            <a:chOff x="455613" y="3329807"/>
            <a:chExt cx="4010400" cy="3004318"/>
          </a:xfrm>
        </p:grpSpPr>
        <p:sp>
          <p:nvSpPr>
            <p:cNvPr id="59" name="Rectangle 58"/>
            <p:cNvSpPr/>
            <p:nvPr/>
          </p:nvSpPr>
          <p:spPr>
            <a:xfrm>
              <a:off x="455613" y="5335780"/>
              <a:ext cx="4010400" cy="998345"/>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Freeform 6"/>
            <p:cNvSpPr>
              <a:spLocks noChangeAspect="1"/>
            </p:cNvSpPr>
            <p:nvPr/>
          </p:nvSpPr>
          <p:spPr bwMode="auto">
            <a:xfrm>
              <a:off x="455613" y="3329807"/>
              <a:ext cx="4010400" cy="2521130"/>
            </a:xfrm>
            <a:custGeom>
              <a:avLst/>
              <a:gdLst>
                <a:gd name="T0" fmla="*/ 1262 w 1262"/>
                <a:gd name="T1" fmla="*/ 793 h 793"/>
                <a:gd name="T2" fmla="*/ 1262 w 1262"/>
                <a:gd name="T3" fmla="*/ 0 h 793"/>
                <a:gd name="T4" fmla="*/ 883 w 1262"/>
                <a:gd name="T5" fmla="*/ 0 h 793"/>
                <a:gd name="T6" fmla="*/ 631 w 1262"/>
                <a:gd name="T7" fmla="*/ 224 h 793"/>
                <a:gd name="T8" fmla="*/ 381 w 1262"/>
                <a:gd name="T9" fmla="*/ 0 h 793"/>
                <a:gd name="T10" fmla="*/ 0 w 1262"/>
                <a:gd name="T11" fmla="*/ 0 h 793"/>
                <a:gd name="T12" fmla="*/ 0 w 1262"/>
                <a:gd name="T13" fmla="*/ 793 h 793"/>
                <a:gd name="T14" fmla="*/ 1262 w 1262"/>
                <a:gd name="T15" fmla="*/ 793 h 7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2" h="793">
                  <a:moveTo>
                    <a:pt x="1262" y="793"/>
                  </a:moveTo>
                  <a:cubicBezTo>
                    <a:pt x="1262" y="0"/>
                    <a:pt x="1262" y="0"/>
                    <a:pt x="1262" y="0"/>
                  </a:cubicBezTo>
                  <a:cubicBezTo>
                    <a:pt x="883" y="0"/>
                    <a:pt x="883" y="0"/>
                    <a:pt x="883" y="0"/>
                  </a:cubicBezTo>
                  <a:cubicBezTo>
                    <a:pt x="868" y="126"/>
                    <a:pt x="761" y="224"/>
                    <a:pt x="631" y="224"/>
                  </a:cubicBezTo>
                  <a:cubicBezTo>
                    <a:pt x="503" y="224"/>
                    <a:pt x="396" y="126"/>
                    <a:pt x="381" y="0"/>
                  </a:cubicBezTo>
                  <a:cubicBezTo>
                    <a:pt x="359" y="0"/>
                    <a:pt x="0" y="0"/>
                    <a:pt x="0" y="0"/>
                  </a:cubicBezTo>
                  <a:cubicBezTo>
                    <a:pt x="0" y="793"/>
                    <a:pt x="0" y="793"/>
                    <a:pt x="0" y="793"/>
                  </a:cubicBezTo>
                  <a:lnTo>
                    <a:pt x="1262" y="793"/>
                  </a:lnTo>
                  <a:close/>
                </a:path>
              </a:pathLst>
            </a:custGeom>
            <a:solidFill>
              <a:schemeClr val="accent4"/>
            </a:solidFill>
            <a:ln>
              <a:noFill/>
            </a:ln>
          </p:spPr>
          <p:txBody>
            <a:bodyPr vert="horz" wrap="square" lIns="72000" tIns="612000" rIns="72000" bIns="72000" numCol="1" anchor="t" anchorCtr="0" compatLnSpc="1">
              <a:prstTxWarp prst="textNoShape">
                <a:avLst/>
              </a:prstTxWarp>
            </a:bodyPr>
            <a:lstStyle/>
            <a:p>
              <a:pPr>
                <a:spcBef>
                  <a:spcPts val="600"/>
                </a:spcBef>
              </a:pPr>
              <a:r>
                <a:rPr lang="en-US" dirty="0">
                  <a:solidFill>
                    <a:schemeClr val="accent5"/>
                  </a:solidFill>
                </a:rPr>
                <a:t>Advantages</a:t>
              </a:r>
            </a:p>
            <a:p>
              <a:pPr marL="180000" indent="-180000" fontAlgn="t">
                <a:spcBef>
                  <a:spcPts val="600"/>
                </a:spcBef>
                <a:buFont typeface="Arial" panose="020B0604020202020204" pitchFamily="34" charset="0"/>
                <a:buChar char="•"/>
              </a:pPr>
              <a:r>
                <a:rPr lang="en-GB" sz="1400" dirty="0">
                  <a:solidFill>
                    <a:schemeClr val="tx2"/>
                  </a:solidFill>
                </a:rPr>
                <a:t>No branching and merging overhead</a:t>
              </a:r>
              <a:endParaRPr lang="en-AU" sz="1400" dirty="0">
                <a:solidFill>
                  <a:schemeClr val="tx2"/>
                </a:solidFill>
              </a:endParaRPr>
            </a:p>
            <a:p>
              <a:pPr marL="180000" indent="-180000" fontAlgn="auto">
                <a:spcBef>
                  <a:spcPts val="600"/>
                </a:spcBef>
                <a:buFont typeface="Arial" panose="020B0604020202020204" pitchFamily="34" charset="0"/>
                <a:buChar char="•"/>
              </a:pPr>
              <a:r>
                <a:rPr lang="en-GB" sz="1400" dirty="0">
                  <a:solidFill>
                    <a:schemeClr val="tx2"/>
                  </a:solidFill>
                </a:rPr>
                <a:t>Integration problems (against other developer’s changes) surface immediately</a:t>
              </a:r>
              <a:endParaRPr lang="en-AU" sz="1400" dirty="0">
                <a:solidFill>
                  <a:schemeClr val="tx2"/>
                </a:solidFill>
              </a:endParaRPr>
            </a:p>
            <a:p>
              <a:pPr marL="180000" indent="-180000" fontAlgn="t">
                <a:spcBef>
                  <a:spcPts val="600"/>
                </a:spcBef>
                <a:buFont typeface="Arial" panose="020B0604020202020204" pitchFamily="34" charset="0"/>
                <a:buChar char="•"/>
              </a:pPr>
              <a:r>
                <a:rPr lang="en-GB" sz="1400" dirty="0">
                  <a:solidFill>
                    <a:schemeClr val="tx2"/>
                  </a:solidFill>
                </a:rPr>
                <a:t>Have to keep the branch in a state that it can be “releasable” within the timeframe that </a:t>
              </a:r>
              <a:br>
                <a:rPr lang="en-GB" sz="1400" dirty="0">
                  <a:solidFill>
                    <a:schemeClr val="tx2"/>
                  </a:solidFill>
                </a:rPr>
              </a:br>
              <a:r>
                <a:rPr lang="en-GB" sz="1400" dirty="0">
                  <a:solidFill>
                    <a:schemeClr val="tx2"/>
                  </a:solidFill>
                </a:rPr>
                <a:t>you might need to be able to produce a production fix</a:t>
              </a:r>
              <a:endParaRPr lang="en-AU" sz="2000" dirty="0">
                <a:solidFill>
                  <a:schemeClr val="tx2"/>
                </a:solidFill>
              </a:endParaRPr>
            </a:p>
          </p:txBody>
        </p:sp>
      </p:grpSp>
      <p:grpSp>
        <p:nvGrpSpPr>
          <p:cNvPr id="60" name="Group 59"/>
          <p:cNvGrpSpPr/>
          <p:nvPr/>
        </p:nvGrpSpPr>
        <p:grpSpPr>
          <a:xfrm>
            <a:off x="4667169" y="3329807"/>
            <a:ext cx="4010400" cy="3004318"/>
            <a:chOff x="4667169" y="3329807"/>
            <a:chExt cx="4010400" cy="3004318"/>
          </a:xfrm>
        </p:grpSpPr>
        <p:sp>
          <p:nvSpPr>
            <p:cNvPr id="61" name="Rectangle 60"/>
            <p:cNvSpPr/>
            <p:nvPr/>
          </p:nvSpPr>
          <p:spPr>
            <a:xfrm>
              <a:off x="4667169" y="5335780"/>
              <a:ext cx="4010400" cy="998345"/>
            </a:xfrm>
            <a:prstGeom prst="rect">
              <a:avLst/>
            </a:prstGeom>
            <a:solidFill>
              <a:schemeClr val="accent4"/>
            </a:solidFill>
            <a:ln>
              <a:noFill/>
            </a:ln>
          </p:spPr>
          <p:txBody>
            <a:bodyPr vert="horz" wrap="square" lIns="72000" tIns="684000" rIns="72000" bIns="72000" numCol="1" anchor="t" anchorCtr="0" compatLnSpc="1">
              <a:prstTxWarp prst="textNoShape">
                <a:avLst/>
              </a:prstTxWarp>
            </a:bodyPr>
            <a:lstStyle/>
            <a:p>
              <a:pPr>
                <a:spcBef>
                  <a:spcPts val="600"/>
                </a:spcBef>
              </a:pPr>
              <a:endParaRPr lang="en-AU">
                <a:solidFill>
                  <a:schemeClr val="accent5"/>
                </a:solidFill>
                <a:latin typeface="Arial" charset="0"/>
                <a:cs typeface="Arial" charset="0"/>
              </a:endParaRPr>
            </a:p>
          </p:txBody>
        </p:sp>
        <p:sp>
          <p:nvSpPr>
            <p:cNvPr id="47" name="Freeform 6"/>
            <p:cNvSpPr>
              <a:spLocks noChangeAspect="1"/>
            </p:cNvSpPr>
            <p:nvPr/>
          </p:nvSpPr>
          <p:spPr bwMode="auto">
            <a:xfrm>
              <a:off x="4667169" y="3329807"/>
              <a:ext cx="4010400" cy="2521130"/>
            </a:xfrm>
            <a:custGeom>
              <a:avLst/>
              <a:gdLst>
                <a:gd name="T0" fmla="*/ 1262 w 1262"/>
                <a:gd name="T1" fmla="*/ 793 h 793"/>
                <a:gd name="T2" fmla="*/ 1262 w 1262"/>
                <a:gd name="T3" fmla="*/ 0 h 793"/>
                <a:gd name="T4" fmla="*/ 883 w 1262"/>
                <a:gd name="T5" fmla="*/ 0 h 793"/>
                <a:gd name="T6" fmla="*/ 631 w 1262"/>
                <a:gd name="T7" fmla="*/ 224 h 793"/>
                <a:gd name="T8" fmla="*/ 381 w 1262"/>
                <a:gd name="T9" fmla="*/ 0 h 793"/>
                <a:gd name="T10" fmla="*/ 0 w 1262"/>
                <a:gd name="T11" fmla="*/ 0 h 793"/>
                <a:gd name="T12" fmla="*/ 0 w 1262"/>
                <a:gd name="T13" fmla="*/ 793 h 793"/>
                <a:gd name="T14" fmla="*/ 1262 w 1262"/>
                <a:gd name="T15" fmla="*/ 793 h 7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2" h="793">
                  <a:moveTo>
                    <a:pt x="1262" y="793"/>
                  </a:moveTo>
                  <a:cubicBezTo>
                    <a:pt x="1262" y="0"/>
                    <a:pt x="1262" y="0"/>
                    <a:pt x="1262" y="0"/>
                  </a:cubicBezTo>
                  <a:cubicBezTo>
                    <a:pt x="883" y="0"/>
                    <a:pt x="883" y="0"/>
                    <a:pt x="883" y="0"/>
                  </a:cubicBezTo>
                  <a:cubicBezTo>
                    <a:pt x="868" y="126"/>
                    <a:pt x="761" y="224"/>
                    <a:pt x="631" y="224"/>
                  </a:cubicBezTo>
                  <a:cubicBezTo>
                    <a:pt x="503" y="224"/>
                    <a:pt x="396" y="126"/>
                    <a:pt x="381" y="0"/>
                  </a:cubicBezTo>
                  <a:cubicBezTo>
                    <a:pt x="359" y="0"/>
                    <a:pt x="0" y="0"/>
                    <a:pt x="0" y="0"/>
                  </a:cubicBezTo>
                  <a:cubicBezTo>
                    <a:pt x="0" y="793"/>
                    <a:pt x="0" y="793"/>
                    <a:pt x="0" y="793"/>
                  </a:cubicBezTo>
                  <a:lnTo>
                    <a:pt x="1262" y="793"/>
                  </a:lnTo>
                  <a:close/>
                </a:path>
              </a:pathLst>
            </a:custGeom>
            <a:solidFill>
              <a:schemeClr val="accent4"/>
            </a:solidFill>
            <a:ln>
              <a:noFill/>
            </a:ln>
          </p:spPr>
          <p:txBody>
            <a:bodyPr vert="horz" wrap="square" lIns="72000" tIns="612000" rIns="72000" bIns="72000" numCol="1" anchor="t" anchorCtr="0" compatLnSpc="1">
              <a:prstTxWarp prst="textNoShape">
                <a:avLst/>
              </a:prstTxWarp>
            </a:bodyPr>
            <a:lstStyle/>
            <a:p>
              <a:pPr>
                <a:spcBef>
                  <a:spcPts val="600"/>
                </a:spcBef>
              </a:pPr>
              <a:r>
                <a:rPr lang="en-US" dirty="0">
                  <a:solidFill>
                    <a:schemeClr val="accent5"/>
                  </a:solidFill>
                </a:rPr>
                <a:t>Problems</a:t>
              </a:r>
            </a:p>
            <a:p>
              <a:pPr marL="180000" indent="-180000" fontAlgn="t">
                <a:spcBef>
                  <a:spcPts val="600"/>
                </a:spcBef>
                <a:buFont typeface="Arial" panose="020B0604020202020204" pitchFamily="34" charset="0"/>
                <a:buChar char="•"/>
              </a:pPr>
              <a:r>
                <a:rPr lang="en-GB" sz="1400" dirty="0">
                  <a:solidFill>
                    <a:schemeClr val="tx2"/>
                  </a:solidFill>
                </a:rPr>
                <a:t>People may get blocked from being “busy” producing “outputs”</a:t>
              </a:r>
              <a:endParaRPr lang="en-AU" sz="1400" dirty="0">
                <a:solidFill>
                  <a:schemeClr val="tx2"/>
                </a:solidFill>
              </a:endParaRPr>
            </a:p>
            <a:p>
              <a:pPr marL="180000" indent="-180000" fontAlgn="auto">
                <a:spcBef>
                  <a:spcPts val="600"/>
                </a:spcBef>
                <a:buFont typeface="Arial" panose="020B0604020202020204" pitchFamily="34" charset="0"/>
                <a:buChar char="•"/>
              </a:pPr>
              <a:r>
                <a:rPr lang="en-GB" sz="1400" dirty="0">
                  <a:solidFill>
                    <a:schemeClr val="tx2"/>
                  </a:solidFill>
                </a:rPr>
                <a:t>Needs a way to hide/disable unfinished work</a:t>
              </a:r>
              <a:endParaRPr lang="en-AU" sz="1400" dirty="0">
                <a:solidFill>
                  <a:schemeClr val="tx2"/>
                </a:solidFill>
              </a:endParaRPr>
            </a:p>
            <a:p>
              <a:pPr marL="180000" indent="-180000" fontAlgn="t">
                <a:spcBef>
                  <a:spcPts val="600"/>
                </a:spcBef>
                <a:buFont typeface="Arial" panose="020B0604020202020204" pitchFamily="34" charset="0"/>
                <a:buChar char="•"/>
              </a:pPr>
              <a:r>
                <a:rPr lang="en-GB" sz="1400" dirty="0">
                  <a:solidFill>
                    <a:schemeClr val="tx2"/>
                  </a:solidFill>
                </a:rPr>
                <a:t>There may be commercial constructs that mean we need to start the next bit of development by a certain date</a:t>
              </a:r>
              <a:endParaRPr lang="en-AU" sz="1400" dirty="0">
                <a:solidFill>
                  <a:schemeClr val="tx2"/>
                </a:solidFill>
              </a:endParaRPr>
            </a:p>
          </p:txBody>
        </p:sp>
      </p:grpSp>
      <p:sp>
        <p:nvSpPr>
          <p:cNvPr id="22" name="Slide Number Placeholder 21"/>
          <p:cNvSpPr>
            <a:spLocks noGrp="1"/>
          </p:cNvSpPr>
          <p:nvPr>
            <p:ph type="sldNum" sz="quarter" idx="12"/>
          </p:nvPr>
        </p:nvSpPr>
        <p:spPr/>
        <p:txBody>
          <a:bodyPr/>
          <a:lstStyle/>
          <a:p>
            <a:r>
              <a:rPr lang="en-US"/>
              <a:t>Page </a:t>
            </a:r>
            <a:fld id="{90CBDC3A-D49F-4631-A8C7-55D59B33E5FA}" type="slidenum">
              <a:rPr lang="en-US" smtClean="0"/>
              <a:pPr/>
              <a:t>31</a:t>
            </a:fld>
            <a:endParaRPr lang="en-US" dirty="0"/>
          </a:p>
        </p:txBody>
      </p:sp>
      <p:sp>
        <p:nvSpPr>
          <p:cNvPr id="4" name="Title 3"/>
          <p:cNvSpPr>
            <a:spLocks noGrp="1"/>
          </p:cNvSpPr>
          <p:nvPr>
            <p:ph type="title"/>
          </p:nvPr>
        </p:nvSpPr>
        <p:spPr/>
        <p:txBody>
          <a:bodyPr/>
          <a:lstStyle/>
          <a:p>
            <a:r>
              <a:rPr lang="en-GB"/>
              <a:t>Branching Strategies</a:t>
            </a:r>
            <a:endParaRPr lang="en-GB" dirty="0"/>
          </a:p>
        </p:txBody>
      </p:sp>
      <p:sp>
        <p:nvSpPr>
          <p:cNvPr id="2" name="Text Placeholder 1"/>
          <p:cNvSpPr>
            <a:spLocks noGrp="1"/>
          </p:cNvSpPr>
          <p:nvPr>
            <p:ph type="body" sz="quarter" idx="10"/>
          </p:nvPr>
        </p:nvSpPr>
        <p:spPr/>
        <p:txBody>
          <a:bodyPr/>
          <a:lstStyle/>
          <a:p>
            <a:r>
              <a:rPr lang="en-GB" dirty="0"/>
              <a:t>Lean </a:t>
            </a:r>
            <a:r>
              <a:rPr lang="en-GB" dirty="0" err="1"/>
              <a:t>mindset</a:t>
            </a:r>
            <a:r>
              <a:rPr lang="en-GB" dirty="0"/>
              <a:t> – Trunk Based Development</a:t>
            </a:r>
          </a:p>
        </p:txBody>
      </p:sp>
      <p:sp>
        <p:nvSpPr>
          <p:cNvPr id="21" name="Footer Placeholder 20"/>
          <p:cNvSpPr>
            <a:spLocks noGrp="1"/>
          </p:cNvSpPr>
          <p:nvPr>
            <p:ph type="ftr" sz="quarter" idx="13"/>
          </p:nvPr>
        </p:nvSpPr>
        <p:spPr/>
        <p:txBody>
          <a:bodyPr/>
          <a:lstStyle/>
          <a:p>
            <a:r>
              <a:rPr lang="en-AU"/>
              <a:t>Copyright © 2015 Accenture  All rights reserved.</a:t>
            </a:r>
            <a:endParaRPr lang="en-AU" dirty="0"/>
          </a:p>
        </p:txBody>
      </p:sp>
      <p:sp>
        <p:nvSpPr>
          <p:cNvPr id="9" name="Oval 8"/>
          <p:cNvSpPr/>
          <p:nvPr/>
        </p:nvSpPr>
        <p:spPr>
          <a:xfrm>
            <a:off x="1850524" y="2613525"/>
            <a:ext cx="1220202" cy="1220199"/>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23" name="Group 22"/>
          <p:cNvGrpSpPr/>
          <p:nvPr/>
        </p:nvGrpSpPr>
        <p:grpSpPr>
          <a:xfrm>
            <a:off x="2104566" y="2778916"/>
            <a:ext cx="733564" cy="783130"/>
            <a:chOff x="1127958" y="1896371"/>
            <a:chExt cx="512100" cy="546703"/>
          </a:xfrm>
          <a:solidFill>
            <a:schemeClr val="accent1"/>
          </a:solidFill>
        </p:grpSpPr>
        <p:sp>
          <p:nvSpPr>
            <p:cNvPr id="24" name="Freeform 6"/>
            <p:cNvSpPr>
              <a:spLocks/>
            </p:cNvSpPr>
            <p:nvPr/>
          </p:nvSpPr>
          <p:spPr bwMode="auto">
            <a:xfrm>
              <a:off x="1262211" y="1896371"/>
              <a:ext cx="377847" cy="546703"/>
            </a:xfrm>
            <a:custGeom>
              <a:avLst/>
              <a:gdLst>
                <a:gd name="T0" fmla="*/ 43 w 116"/>
                <a:gd name="T1" fmla="*/ 17 h 167"/>
                <a:gd name="T2" fmla="*/ 63 w 116"/>
                <a:gd name="T3" fmla="*/ 17 h 167"/>
                <a:gd name="T4" fmla="*/ 58 w 116"/>
                <a:gd name="T5" fmla="*/ 64 h 167"/>
                <a:gd name="T6" fmla="*/ 94 w 116"/>
                <a:gd name="T7" fmla="*/ 64 h 167"/>
                <a:gd name="T8" fmla="*/ 111 w 116"/>
                <a:gd name="T9" fmla="*/ 74 h 167"/>
                <a:gd name="T10" fmla="*/ 108 w 116"/>
                <a:gd name="T11" fmla="*/ 89 h 167"/>
                <a:gd name="T12" fmla="*/ 113 w 116"/>
                <a:gd name="T13" fmla="*/ 106 h 167"/>
                <a:gd name="T14" fmla="*/ 108 w 116"/>
                <a:gd name="T15" fmla="*/ 118 h 167"/>
                <a:gd name="T16" fmla="*/ 109 w 116"/>
                <a:gd name="T17" fmla="*/ 132 h 167"/>
                <a:gd name="T18" fmla="*/ 100 w 116"/>
                <a:gd name="T19" fmla="*/ 146 h 167"/>
                <a:gd name="T20" fmla="*/ 98 w 116"/>
                <a:gd name="T21" fmla="*/ 157 h 167"/>
                <a:gd name="T22" fmla="*/ 74 w 116"/>
                <a:gd name="T23" fmla="*/ 167 h 167"/>
                <a:gd name="T24" fmla="*/ 42 w 116"/>
                <a:gd name="T25" fmla="*/ 167 h 167"/>
                <a:gd name="T26" fmla="*/ 6 w 116"/>
                <a:gd name="T27" fmla="*/ 151 h 167"/>
                <a:gd name="T28" fmla="*/ 0 w 116"/>
                <a:gd name="T29" fmla="*/ 151 h 167"/>
                <a:gd name="T30" fmla="*/ 0 w 116"/>
                <a:gd name="T31" fmla="*/ 73 h 167"/>
                <a:gd name="T32" fmla="*/ 22 w 116"/>
                <a:gd name="T33" fmla="*/ 60 h 167"/>
                <a:gd name="T34" fmla="*/ 43 w 116"/>
                <a:gd name="T35" fmla="*/ 1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67">
                  <a:moveTo>
                    <a:pt x="43" y="17"/>
                  </a:moveTo>
                  <a:cubicBezTo>
                    <a:pt x="46" y="0"/>
                    <a:pt x="58" y="2"/>
                    <a:pt x="63" y="17"/>
                  </a:cubicBezTo>
                  <a:cubicBezTo>
                    <a:pt x="68" y="32"/>
                    <a:pt x="58" y="64"/>
                    <a:pt x="58" y="64"/>
                  </a:cubicBezTo>
                  <a:cubicBezTo>
                    <a:pt x="58" y="64"/>
                    <a:pt x="82" y="64"/>
                    <a:pt x="94" y="64"/>
                  </a:cubicBezTo>
                  <a:cubicBezTo>
                    <a:pt x="106" y="64"/>
                    <a:pt x="109" y="68"/>
                    <a:pt x="111" y="74"/>
                  </a:cubicBezTo>
                  <a:cubicBezTo>
                    <a:pt x="112" y="79"/>
                    <a:pt x="110" y="83"/>
                    <a:pt x="108" y="89"/>
                  </a:cubicBezTo>
                  <a:cubicBezTo>
                    <a:pt x="107" y="94"/>
                    <a:pt x="116" y="98"/>
                    <a:pt x="113" y="106"/>
                  </a:cubicBezTo>
                  <a:cubicBezTo>
                    <a:pt x="112" y="114"/>
                    <a:pt x="109" y="113"/>
                    <a:pt x="108" y="118"/>
                  </a:cubicBezTo>
                  <a:cubicBezTo>
                    <a:pt x="107" y="124"/>
                    <a:pt x="111" y="125"/>
                    <a:pt x="109" y="132"/>
                  </a:cubicBezTo>
                  <a:cubicBezTo>
                    <a:pt x="107" y="140"/>
                    <a:pt x="101" y="142"/>
                    <a:pt x="100" y="146"/>
                  </a:cubicBezTo>
                  <a:cubicBezTo>
                    <a:pt x="99" y="151"/>
                    <a:pt x="101" y="151"/>
                    <a:pt x="98" y="157"/>
                  </a:cubicBezTo>
                  <a:cubicBezTo>
                    <a:pt x="95" y="167"/>
                    <a:pt x="86" y="167"/>
                    <a:pt x="74" y="167"/>
                  </a:cubicBezTo>
                  <a:cubicBezTo>
                    <a:pt x="61" y="167"/>
                    <a:pt x="53" y="167"/>
                    <a:pt x="42" y="167"/>
                  </a:cubicBezTo>
                  <a:cubicBezTo>
                    <a:pt x="25" y="167"/>
                    <a:pt x="20" y="151"/>
                    <a:pt x="6" y="151"/>
                  </a:cubicBezTo>
                  <a:cubicBezTo>
                    <a:pt x="4" y="151"/>
                    <a:pt x="2" y="151"/>
                    <a:pt x="0" y="151"/>
                  </a:cubicBezTo>
                  <a:cubicBezTo>
                    <a:pt x="0" y="73"/>
                    <a:pt x="0" y="73"/>
                    <a:pt x="0" y="73"/>
                  </a:cubicBezTo>
                  <a:cubicBezTo>
                    <a:pt x="8" y="70"/>
                    <a:pt x="16" y="66"/>
                    <a:pt x="22" y="60"/>
                  </a:cubicBezTo>
                  <a:cubicBezTo>
                    <a:pt x="35" y="46"/>
                    <a:pt x="38" y="37"/>
                    <a:pt x="43"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7"/>
            <p:cNvSpPr>
              <a:spLocks noChangeArrowheads="1"/>
            </p:cNvSpPr>
            <p:nvPr/>
          </p:nvSpPr>
          <p:spPr bwMode="auto">
            <a:xfrm>
              <a:off x="1127958" y="2135813"/>
              <a:ext cx="84427" cy="30726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3" name="Oval 42"/>
          <p:cNvSpPr/>
          <p:nvPr/>
        </p:nvSpPr>
        <p:spPr>
          <a:xfrm>
            <a:off x="6062080" y="2613525"/>
            <a:ext cx="1220202" cy="1220199"/>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44" name="Group 43"/>
          <p:cNvGrpSpPr/>
          <p:nvPr/>
        </p:nvGrpSpPr>
        <p:grpSpPr>
          <a:xfrm flipV="1">
            <a:off x="6316122" y="2899680"/>
            <a:ext cx="733564" cy="783130"/>
            <a:chOff x="1127958" y="1896371"/>
            <a:chExt cx="512100" cy="546703"/>
          </a:xfrm>
          <a:solidFill>
            <a:schemeClr val="accent1"/>
          </a:solidFill>
        </p:grpSpPr>
        <p:sp>
          <p:nvSpPr>
            <p:cNvPr id="45" name="Freeform 6"/>
            <p:cNvSpPr>
              <a:spLocks/>
            </p:cNvSpPr>
            <p:nvPr/>
          </p:nvSpPr>
          <p:spPr bwMode="auto">
            <a:xfrm>
              <a:off x="1262211" y="1896371"/>
              <a:ext cx="377847" cy="546703"/>
            </a:xfrm>
            <a:custGeom>
              <a:avLst/>
              <a:gdLst>
                <a:gd name="T0" fmla="*/ 43 w 116"/>
                <a:gd name="T1" fmla="*/ 17 h 167"/>
                <a:gd name="T2" fmla="*/ 63 w 116"/>
                <a:gd name="T3" fmla="*/ 17 h 167"/>
                <a:gd name="T4" fmla="*/ 58 w 116"/>
                <a:gd name="T5" fmla="*/ 64 h 167"/>
                <a:gd name="T6" fmla="*/ 94 w 116"/>
                <a:gd name="T7" fmla="*/ 64 h 167"/>
                <a:gd name="T8" fmla="*/ 111 w 116"/>
                <a:gd name="T9" fmla="*/ 74 h 167"/>
                <a:gd name="T10" fmla="*/ 108 w 116"/>
                <a:gd name="T11" fmla="*/ 89 h 167"/>
                <a:gd name="T12" fmla="*/ 113 w 116"/>
                <a:gd name="T13" fmla="*/ 106 h 167"/>
                <a:gd name="T14" fmla="*/ 108 w 116"/>
                <a:gd name="T15" fmla="*/ 118 h 167"/>
                <a:gd name="T16" fmla="*/ 109 w 116"/>
                <a:gd name="T17" fmla="*/ 132 h 167"/>
                <a:gd name="T18" fmla="*/ 100 w 116"/>
                <a:gd name="T19" fmla="*/ 146 h 167"/>
                <a:gd name="T20" fmla="*/ 98 w 116"/>
                <a:gd name="T21" fmla="*/ 157 h 167"/>
                <a:gd name="T22" fmla="*/ 74 w 116"/>
                <a:gd name="T23" fmla="*/ 167 h 167"/>
                <a:gd name="T24" fmla="*/ 42 w 116"/>
                <a:gd name="T25" fmla="*/ 167 h 167"/>
                <a:gd name="T26" fmla="*/ 6 w 116"/>
                <a:gd name="T27" fmla="*/ 151 h 167"/>
                <a:gd name="T28" fmla="*/ 0 w 116"/>
                <a:gd name="T29" fmla="*/ 151 h 167"/>
                <a:gd name="T30" fmla="*/ 0 w 116"/>
                <a:gd name="T31" fmla="*/ 73 h 167"/>
                <a:gd name="T32" fmla="*/ 22 w 116"/>
                <a:gd name="T33" fmla="*/ 60 h 167"/>
                <a:gd name="T34" fmla="*/ 43 w 116"/>
                <a:gd name="T35" fmla="*/ 1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67">
                  <a:moveTo>
                    <a:pt x="43" y="17"/>
                  </a:moveTo>
                  <a:cubicBezTo>
                    <a:pt x="46" y="0"/>
                    <a:pt x="58" y="2"/>
                    <a:pt x="63" y="17"/>
                  </a:cubicBezTo>
                  <a:cubicBezTo>
                    <a:pt x="68" y="32"/>
                    <a:pt x="58" y="64"/>
                    <a:pt x="58" y="64"/>
                  </a:cubicBezTo>
                  <a:cubicBezTo>
                    <a:pt x="58" y="64"/>
                    <a:pt x="82" y="64"/>
                    <a:pt x="94" y="64"/>
                  </a:cubicBezTo>
                  <a:cubicBezTo>
                    <a:pt x="106" y="64"/>
                    <a:pt x="109" y="68"/>
                    <a:pt x="111" y="74"/>
                  </a:cubicBezTo>
                  <a:cubicBezTo>
                    <a:pt x="112" y="79"/>
                    <a:pt x="110" y="83"/>
                    <a:pt x="108" y="89"/>
                  </a:cubicBezTo>
                  <a:cubicBezTo>
                    <a:pt x="107" y="94"/>
                    <a:pt x="116" y="98"/>
                    <a:pt x="113" y="106"/>
                  </a:cubicBezTo>
                  <a:cubicBezTo>
                    <a:pt x="112" y="114"/>
                    <a:pt x="109" y="113"/>
                    <a:pt x="108" y="118"/>
                  </a:cubicBezTo>
                  <a:cubicBezTo>
                    <a:pt x="107" y="124"/>
                    <a:pt x="111" y="125"/>
                    <a:pt x="109" y="132"/>
                  </a:cubicBezTo>
                  <a:cubicBezTo>
                    <a:pt x="107" y="140"/>
                    <a:pt x="101" y="142"/>
                    <a:pt x="100" y="146"/>
                  </a:cubicBezTo>
                  <a:cubicBezTo>
                    <a:pt x="99" y="151"/>
                    <a:pt x="101" y="151"/>
                    <a:pt x="98" y="157"/>
                  </a:cubicBezTo>
                  <a:cubicBezTo>
                    <a:pt x="95" y="167"/>
                    <a:pt x="86" y="167"/>
                    <a:pt x="74" y="167"/>
                  </a:cubicBezTo>
                  <a:cubicBezTo>
                    <a:pt x="61" y="167"/>
                    <a:pt x="53" y="167"/>
                    <a:pt x="42" y="167"/>
                  </a:cubicBezTo>
                  <a:cubicBezTo>
                    <a:pt x="25" y="167"/>
                    <a:pt x="20" y="151"/>
                    <a:pt x="6" y="151"/>
                  </a:cubicBezTo>
                  <a:cubicBezTo>
                    <a:pt x="4" y="151"/>
                    <a:pt x="2" y="151"/>
                    <a:pt x="0" y="151"/>
                  </a:cubicBezTo>
                  <a:cubicBezTo>
                    <a:pt x="0" y="73"/>
                    <a:pt x="0" y="73"/>
                    <a:pt x="0" y="73"/>
                  </a:cubicBezTo>
                  <a:cubicBezTo>
                    <a:pt x="8" y="70"/>
                    <a:pt x="16" y="66"/>
                    <a:pt x="22" y="60"/>
                  </a:cubicBezTo>
                  <a:cubicBezTo>
                    <a:pt x="35" y="46"/>
                    <a:pt x="38" y="37"/>
                    <a:pt x="43"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7"/>
            <p:cNvSpPr>
              <a:spLocks noChangeArrowheads="1"/>
            </p:cNvSpPr>
            <p:nvPr/>
          </p:nvSpPr>
          <p:spPr bwMode="auto">
            <a:xfrm>
              <a:off x="1127958" y="2135813"/>
              <a:ext cx="84427" cy="30726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3" name="Content Placeholder 2"/>
          <p:cNvSpPr txBox="1">
            <a:spLocks/>
          </p:cNvSpPr>
          <p:nvPr/>
        </p:nvSpPr>
        <p:spPr>
          <a:xfrm>
            <a:off x="455613" y="1695044"/>
            <a:ext cx="8232775" cy="900000"/>
          </a:xfrm>
          <a:prstGeom prst="rect">
            <a:avLst/>
          </a:prstGeom>
        </p:spPr>
        <p:txBody>
          <a:bodyPr vert="horz" lIns="0" tIns="45720" rIns="0" bIns="0" numCol="2" spcCol="36000" rtlCol="0">
            <a:noAutofit/>
          </a:bodyPr>
          <a:lstStyle>
            <a:lvl1pPr marL="266700" indent="-177800" eaLnBrk="1" hangingPunct="1">
              <a:spcBef>
                <a:spcPts val="600"/>
              </a:spcBef>
              <a:buFont typeface="Arial" pitchFamily="34" charset="0"/>
              <a:buChar char="•"/>
              <a:defRPr sz="1800">
                <a:solidFill>
                  <a:schemeClr val="tx2"/>
                </a:solidFill>
                <a:latin typeface="+mn-lt"/>
                <a:ea typeface="Arial" pitchFamily="-105" charset="-52"/>
                <a:cs typeface="Arial" pitchFamily="34" charset="0"/>
              </a:defRPr>
            </a:lvl1pPr>
            <a:lvl2pPr marL="361950" indent="-185738" eaLnBrk="1" hangingPunct="1">
              <a:spcBef>
                <a:spcPts val="600"/>
              </a:spcBef>
              <a:buFont typeface="Arial" pitchFamily="34" charset="0"/>
              <a:buChar char="–"/>
              <a:defRPr sz="1600">
                <a:solidFill>
                  <a:schemeClr val="tx2"/>
                </a:solidFill>
                <a:latin typeface="+mn-lt"/>
                <a:ea typeface="Arial" pitchFamily="-105" charset="-52"/>
                <a:cs typeface="Arial" pitchFamily="34" charset="0"/>
              </a:defRPr>
            </a:lvl2pPr>
            <a:lvl3pPr marL="538163" indent="-176213" eaLnBrk="1" hangingPunct="1">
              <a:spcBef>
                <a:spcPts val="600"/>
              </a:spcBef>
              <a:buFont typeface="Arial" pitchFamily="34" charset="0"/>
              <a:buChar char="•"/>
              <a:defRPr sz="1600">
                <a:solidFill>
                  <a:schemeClr val="tx2"/>
                </a:solidFill>
                <a:latin typeface="+mn-lt"/>
                <a:ea typeface="Arial" pitchFamily="-105" charset="-52"/>
                <a:cs typeface="Arial" pitchFamily="34" charset="0"/>
              </a:defRPr>
            </a:lvl3pPr>
            <a:lvl4pPr marL="715963" indent="-177800" eaLnBrk="1" hangingPunct="1">
              <a:spcBef>
                <a:spcPts val="600"/>
              </a:spcBef>
              <a:buFont typeface="Arial" pitchFamily="34" charset="0"/>
              <a:buChar char="–"/>
              <a:defRPr sz="1600">
                <a:solidFill>
                  <a:schemeClr val="tx2"/>
                </a:solidFill>
                <a:latin typeface="+mn-lt"/>
                <a:ea typeface="Arial" pitchFamily="-105" charset="-52"/>
                <a:cs typeface="Arial" pitchFamily="34" charset="0"/>
              </a:defRPr>
            </a:lvl4pPr>
            <a:lvl5pPr marL="900113" indent="-184150" eaLnBrk="1" hangingPunct="1">
              <a:spcBef>
                <a:spcPts val="600"/>
              </a:spcBef>
              <a:buFont typeface="Arial" pitchFamily="34" charset="0"/>
              <a:buChar char="•"/>
              <a:defRPr sz="1600">
                <a:solidFill>
                  <a:schemeClr val="tx2"/>
                </a:solidFill>
                <a:latin typeface="+mn-lt"/>
                <a:ea typeface="Arial" pitchFamily="-105" charset="-52"/>
                <a:cs typeface="Arial" pitchFamily="34" charset="0"/>
              </a:defRPr>
            </a:lvl5pPr>
            <a:lvl6pPr marL="2514600" indent="-228600">
              <a:spcBef>
                <a:spcPct val="20000"/>
              </a:spcBef>
              <a:buFont typeface="Arial" pitchFamily="34" charset="0"/>
              <a:buChar char="•"/>
              <a:defRPr sz="2000">
                <a:latin typeface="+mn-lt"/>
                <a:cs typeface="+mn-cs"/>
              </a:defRPr>
            </a:lvl6pPr>
            <a:lvl7pPr marL="2971800" indent="-228600">
              <a:spcBef>
                <a:spcPct val="20000"/>
              </a:spcBef>
              <a:buFont typeface="Arial" pitchFamily="34" charset="0"/>
              <a:buChar char="•"/>
              <a:defRPr sz="2000">
                <a:latin typeface="+mn-lt"/>
                <a:cs typeface="+mn-cs"/>
              </a:defRPr>
            </a:lvl7pPr>
            <a:lvl8pPr marL="3429000" indent="-228600">
              <a:spcBef>
                <a:spcPct val="20000"/>
              </a:spcBef>
              <a:buFont typeface="Arial" pitchFamily="34" charset="0"/>
              <a:buChar char="•"/>
              <a:defRPr sz="2000">
                <a:latin typeface="+mn-lt"/>
                <a:cs typeface="+mn-cs"/>
              </a:defRPr>
            </a:lvl8pPr>
            <a:lvl9pPr marL="3886200" indent="-228600">
              <a:spcBef>
                <a:spcPct val="20000"/>
              </a:spcBef>
              <a:buFont typeface="Arial" pitchFamily="34" charset="0"/>
              <a:buChar char="•"/>
              <a:defRPr sz="2000">
                <a:latin typeface="+mn-lt"/>
                <a:cs typeface="+mn-cs"/>
              </a:defRPr>
            </a:lvl9pPr>
          </a:lstStyle>
          <a:p>
            <a:pPr marL="252000" indent="-252000">
              <a:spcBef>
                <a:spcPts val="1200"/>
              </a:spcBef>
            </a:pPr>
            <a:r>
              <a:rPr lang="en-US" dirty="0"/>
              <a:t>Everyone commits to the head at least once per day</a:t>
            </a:r>
          </a:p>
          <a:p>
            <a:pPr marL="252000" indent="-252000">
              <a:spcBef>
                <a:spcPts val="1200"/>
              </a:spcBef>
            </a:pPr>
            <a:r>
              <a:rPr lang="en-US" dirty="0"/>
              <a:t>Hotfixes are also committed to master</a:t>
            </a:r>
          </a:p>
          <a:p>
            <a:pPr marL="252000" indent="-252000">
              <a:spcBef>
                <a:spcPts val="1200"/>
              </a:spcBef>
            </a:pPr>
            <a:r>
              <a:rPr lang="en-US" dirty="0"/>
              <a:t>Google do this!</a:t>
            </a:r>
          </a:p>
        </p:txBody>
      </p:sp>
      <p:sp>
        <p:nvSpPr>
          <p:cNvPr id="54" name="Oval 53"/>
          <p:cNvSpPr/>
          <p:nvPr/>
        </p:nvSpPr>
        <p:spPr>
          <a:xfrm>
            <a:off x="460376" y="1815283"/>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4579939" y="1815283"/>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4406265" y="1798638"/>
            <a:ext cx="0" cy="576000"/>
          </a:xfrm>
          <a:prstGeom prst="line">
            <a:avLst/>
          </a:prstGeom>
          <a:ln w="12700">
            <a:solidFill>
              <a:schemeClr val="accent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4579939" y="2237977"/>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8885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3"/>
          <p:cNvSpPr txBox="1">
            <a:spLocks/>
          </p:cNvSpPr>
          <p:nvPr/>
        </p:nvSpPr>
        <p:spPr>
          <a:xfrm>
            <a:off x="455613" y="1677726"/>
            <a:ext cx="3761207" cy="4644000"/>
          </a:xfrm>
          <a:prstGeom prst="rect">
            <a:avLst/>
          </a:prstGeom>
        </p:spPr>
        <p:txBody>
          <a:bodyPr vert="horz" lIns="0" tIns="45720" rIns="0" bIns="0" rtlCol="0">
            <a:noAutofit/>
          </a:bodyPr>
          <a:lstStyle>
            <a:lvl1pPr marL="0" indent="0" algn="l" rtl="0" eaLnBrk="1" fontAlgn="base" hangingPunct="1">
              <a:spcBef>
                <a:spcPts val="600"/>
              </a:spcBef>
              <a:spcAft>
                <a:spcPct val="0"/>
              </a:spcAft>
              <a:buFont typeface="Arial" pitchFamily="34" charset="0"/>
              <a:buNone/>
              <a:defRPr sz="1400" kern="1200">
                <a:solidFill>
                  <a:schemeClr val="tx2"/>
                </a:solidFill>
                <a:latin typeface="+mn-lt"/>
                <a:ea typeface="Arial" pitchFamily="-105" charset="-52"/>
                <a:cs typeface="Arial" pitchFamily="34" charset="0"/>
              </a:defRPr>
            </a:lvl1pPr>
            <a:lvl2pPr marL="457200" indent="0" algn="l" rtl="0" eaLnBrk="1" fontAlgn="base" hangingPunct="1">
              <a:spcBef>
                <a:spcPts val="600"/>
              </a:spcBef>
              <a:spcAft>
                <a:spcPct val="0"/>
              </a:spcAft>
              <a:buFont typeface="Arial" pitchFamily="34" charset="0"/>
              <a:buNone/>
              <a:defRPr sz="1200" kern="1200">
                <a:solidFill>
                  <a:schemeClr val="tx2"/>
                </a:solidFill>
                <a:latin typeface="+mn-lt"/>
                <a:ea typeface="Arial" pitchFamily="-105" charset="-52"/>
                <a:cs typeface="Arial" pitchFamily="34" charset="0"/>
              </a:defRPr>
            </a:lvl2pPr>
            <a:lvl3pPr marL="914400" indent="0" algn="l" rtl="0" eaLnBrk="1" fontAlgn="base" hangingPunct="1">
              <a:spcBef>
                <a:spcPts val="600"/>
              </a:spcBef>
              <a:spcAft>
                <a:spcPct val="0"/>
              </a:spcAft>
              <a:buFont typeface="Arial" pitchFamily="34" charset="0"/>
              <a:buNone/>
              <a:defRPr sz="1000" kern="1200">
                <a:solidFill>
                  <a:schemeClr val="tx2"/>
                </a:solidFill>
                <a:latin typeface="+mn-lt"/>
                <a:ea typeface="Arial" pitchFamily="-105" charset="-52"/>
                <a:cs typeface="Arial" pitchFamily="34" charset="0"/>
              </a:defRPr>
            </a:lvl3pPr>
            <a:lvl4pPr marL="1371600" indent="0" algn="l" rtl="0" eaLnBrk="1" fontAlgn="base" hangingPunct="1">
              <a:spcBef>
                <a:spcPts val="600"/>
              </a:spcBef>
              <a:spcAft>
                <a:spcPct val="0"/>
              </a:spcAft>
              <a:buFont typeface="Arial" pitchFamily="34" charset="0"/>
              <a:buNone/>
              <a:defRPr sz="900" kern="1200">
                <a:solidFill>
                  <a:schemeClr val="tx2"/>
                </a:solidFill>
                <a:latin typeface="+mn-lt"/>
                <a:ea typeface="Arial" pitchFamily="-105" charset="-52"/>
                <a:cs typeface="Arial" pitchFamily="34" charset="0"/>
              </a:defRPr>
            </a:lvl4pPr>
            <a:lvl5pPr marL="1828800" indent="0" algn="l" rtl="0" eaLnBrk="1" fontAlgn="base" hangingPunct="1">
              <a:spcBef>
                <a:spcPts val="600"/>
              </a:spcBef>
              <a:spcAft>
                <a:spcPct val="0"/>
              </a:spcAft>
              <a:buFont typeface="Arial" pitchFamily="34" charset="0"/>
              <a:buNone/>
              <a:defRPr sz="900" kern="1200">
                <a:solidFill>
                  <a:schemeClr val="tx2"/>
                </a:solidFill>
                <a:latin typeface="+mn-lt"/>
                <a:ea typeface="Arial" pitchFamily="-105" charset="-52"/>
                <a:cs typeface="Arial" pitchFamily="34" charset="0"/>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pPr marL="180000" indent="-180000">
              <a:spcBef>
                <a:spcPts val="300"/>
              </a:spcBef>
              <a:buClr>
                <a:schemeClr val="tx2"/>
              </a:buClr>
              <a:buFont typeface="Arial" panose="020B0604020202020204" pitchFamily="34" charset="0"/>
              <a:buChar char="•"/>
            </a:pPr>
            <a:r>
              <a:rPr lang="en-GB" dirty="0">
                <a:solidFill>
                  <a:schemeClr val="accent1"/>
                </a:solidFill>
              </a:rPr>
              <a:t>Master</a:t>
            </a:r>
            <a:r>
              <a:rPr lang="en-GB" dirty="0"/>
              <a:t> holds code which has been pushed </a:t>
            </a:r>
            <a:br>
              <a:rPr lang="en-GB" dirty="0"/>
            </a:br>
            <a:r>
              <a:rPr lang="en-GB" dirty="0"/>
              <a:t>to production</a:t>
            </a:r>
          </a:p>
          <a:p>
            <a:pPr marL="180000" indent="-180000">
              <a:spcBef>
                <a:spcPts val="300"/>
              </a:spcBef>
              <a:buClr>
                <a:schemeClr val="tx2"/>
              </a:buClr>
              <a:buFont typeface="Arial" panose="020B0604020202020204" pitchFamily="34" charset="0"/>
              <a:buChar char="•"/>
            </a:pPr>
            <a:r>
              <a:rPr lang="en-GB" dirty="0"/>
              <a:t>New commits on </a:t>
            </a:r>
            <a:r>
              <a:rPr lang="en-GB" dirty="0">
                <a:solidFill>
                  <a:schemeClr val="accent1"/>
                </a:solidFill>
              </a:rPr>
              <a:t>master</a:t>
            </a:r>
            <a:r>
              <a:rPr lang="en-GB" dirty="0"/>
              <a:t> are </a:t>
            </a:r>
            <a:r>
              <a:rPr lang="en-GB" u="sng" dirty="0"/>
              <a:t>only</a:t>
            </a:r>
            <a:r>
              <a:rPr lang="en-GB" dirty="0"/>
              <a:t> created through </a:t>
            </a:r>
            <a:r>
              <a:rPr lang="en-GB" b="1" dirty="0"/>
              <a:t>merges</a:t>
            </a:r>
          </a:p>
          <a:p>
            <a:pPr marL="180000" indent="-180000">
              <a:spcBef>
                <a:spcPts val="300"/>
              </a:spcBef>
              <a:buClr>
                <a:schemeClr val="tx2"/>
              </a:buClr>
              <a:buFont typeface="Arial" panose="020B0604020202020204" pitchFamily="34" charset="0"/>
              <a:buChar char="•"/>
            </a:pPr>
            <a:r>
              <a:rPr lang="en-GB" dirty="0"/>
              <a:t>Master is created when the repository </a:t>
            </a:r>
            <a:br>
              <a:rPr lang="en-GB" dirty="0"/>
            </a:br>
            <a:r>
              <a:rPr lang="en-GB" dirty="0"/>
              <a:t>is created</a:t>
            </a:r>
          </a:p>
          <a:p>
            <a:pPr marL="180000" indent="-180000">
              <a:spcBef>
                <a:spcPts val="300"/>
              </a:spcBef>
              <a:buClr>
                <a:schemeClr val="tx2"/>
              </a:buClr>
              <a:buFont typeface="Arial" panose="020B0604020202020204" pitchFamily="34" charset="0"/>
              <a:buChar char="•"/>
            </a:pPr>
            <a:r>
              <a:rPr lang="en-GB" dirty="0"/>
              <a:t>The master branch is never deleted</a:t>
            </a:r>
            <a:br>
              <a:rPr lang="en-GB" dirty="0"/>
            </a:br>
            <a:endParaRPr lang="en-GB" dirty="0"/>
          </a:p>
          <a:p>
            <a:pPr marL="180000" indent="-180000">
              <a:spcBef>
                <a:spcPts val="300"/>
              </a:spcBef>
              <a:buClr>
                <a:schemeClr val="tx2"/>
              </a:buClr>
              <a:buFont typeface="Arial" panose="020B0604020202020204" pitchFamily="34" charset="0"/>
              <a:buChar char="•"/>
            </a:pPr>
            <a:r>
              <a:rPr lang="en-GB" dirty="0">
                <a:solidFill>
                  <a:schemeClr val="accent2"/>
                </a:solidFill>
              </a:rPr>
              <a:t>Develop</a:t>
            </a:r>
            <a:r>
              <a:rPr lang="en-GB" dirty="0"/>
              <a:t> is initially </a:t>
            </a:r>
            <a:r>
              <a:rPr lang="en-GB" b="1" dirty="0"/>
              <a:t>branched</a:t>
            </a:r>
            <a:r>
              <a:rPr lang="en-GB" dirty="0"/>
              <a:t> from </a:t>
            </a:r>
            <a:r>
              <a:rPr lang="en-GB" dirty="0">
                <a:solidFill>
                  <a:schemeClr val="accent1">
                    <a:lumMod val="75000"/>
                  </a:schemeClr>
                </a:solidFill>
              </a:rPr>
              <a:t>master </a:t>
            </a:r>
            <a:br>
              <a:rPr lang="en-GB" dirty="0">
                <a:solidFill>
                  <a:schemeClr val="accent1">
                    <a:lumMod val="75000"/>
                  </a:schemeClr>
                </a:solidFill>
              </a:rPr>
            </a:br>
            <a:r>
              <a:rPr lang="en-GB" dirty="0"/>
              <a:t>as part of the initial setup of the repository</a:t>
            </a:r>
            <a:endParaRPr lang="en-GB" dirty="0">
              <a:solidFill>
                <a:schemeClr val="accent1">
                  <a:lumMod val="75000"/>
                </a:schemeClr>
              </a:solidFill>
            </a:endParaRPr>
          </a:p>
          <a:p>
            <a:pPr marL="180000" indent="-180000">
              <a:spcBef>
                <a:spcPts val="300"/>
              </a:spcBef>
              <a:buClr>
                <a:schemeClr val="tx2"/>
              </a:buClr>
              <a:buFont typeface="Arial" panose="020B0604020202020204" pitchFamily="34" charset="0"/>
              <a:buChar char="•"/>
            </a:pPr>
            <a:r>
              <a:rPr lang="en-GB" dirty="0">
                <a:solidFill>
                  <a:schemeClr val="accent2"/>
                </a:solidFill>
              </a:rPr>
              <a:t>Develop</a:t>
            </a:r>
            <a:r>
              <a:rPr lang="en-GB" dirty="0"/>
              <a:t> holds day to day work, and is where the majority of day-to-day development work is done</a:t>
            </a:r>
          </a:p>
          <a:p>
            <a:pPr>
              <a:spcBef>
                <a:spcPts val="300"/>
              </a:spcBef>
            </a:pPr>
            <a:r>
              <a:rPr lang="en-GB" b="1" dirty="0"/>
              <a:t>Example</a:t>
            </a:r>
          </a:p>
          <a:p>
            <a:pPr>
              <a:spcBef>
                <a:spcPts val="300"/>
              </a:spcBef>
            </a:pPr>
            <a:r>
              <a:rPr lang="en-GB" dirty="0"/>
              <a:t>A new repository is created for a new application. It contains only a </a:t>
            </a:r>
            <a:r>
              <a:rPr lang="en-GB" dirty="0">
                <a:solidFill>
                  <a:schemeClr val="accent1">
                    <a:lumMod val="75000"/>
                  </a:schemeClr>
                </a:solidFill>
              </a:rPr>
              <a:t>master</a:t>
            </a:r>
            <a:r>
              <a:rPr lang="en-GB" dirty="0"/>
              <a:t> branch </a:t>
            </a:r>
            <a:br>
              <a:rPr lang="en-GB" dirty="0"/>
            </a:br>
            <a:r>
              <a:rPr lang="en-GB" dirty="0"/>
              <a:t>(as this is the default).</a:t>
            </a:r>
          </a:p>
          <a:p>
            <a:pPr>
              <a:spcBef>
                <a:spcPts val="300"/>
              </a:spcBef>
            </a:pPr>
            <a:r>
              <a:rPr lang="en-GB" dirty="0"/>
              <a:t>The </a:t>
            </a:r>
            <a:r>
              <a:rPr lang="en-GB" dirty="0">
                <a:solidFill>
                  <a:schemeClr val="accent1"/>
                </a:solidFill>
              </a:rPr>
              <a:t>master</a:t>
            </a:r>
            <a:r>
              <a:rPr lang="en-GB" dirty="0"/>
              <a:t> branch is branched to create the </a:t>
            </a:r>
            <a:r>
              <a:rPr lang="en-GB" dirty="0">
                <a:solidFill>
                  <a:schemeClr val="accent2"/>
                </a:solidFill>
              </a:rPr>
              <a:t>develop</a:t>
            </a:r>
            <a:r>
              <a:rPr lang="en-GB" dirty="0"/>
              <a:t> branch by the </a:t>
            </a:r>
            <a:r>
              <a:rPr lang="en-GB" dirty="0" err="1"/>
              <a:t>DevArch</a:t>
            </a:r>
            <a:r>
              <a:rPr lang="en-GB" dirty="0"/>
              <a:t> team. The repository is now ready for use by developers.</a:t>
            </a:r>
          </a:p>
        </p:txBody>
      </p:sp>
      <p:sp>
        <p:nvSpPr>
          <p:cNvPr id="16" name="Title 15"/>
          <p:cNvSpPr>
            <a:spLocks noGrp="1"/>
          </p:cNvSpPr>
          <p:nvPr>
            <p:ph type="title"/>
          </p:nvPr>
        </p:nvSpPr>
        <p:spPr/>
        <p:txBody>
          <a:bodyPr/>
          <a:lstStyle/>
          <a:p>
            <a:r>
              <a:rPr lang="en-AU"/>
              <a:t>Branching Strategies: Essential</a:t>
            </a:r>
            <a:endParaRPr lang="en-AU" dirty="0"/>
          </a:p>
        </p:txBody>
      </p:sp>
      <p:sp>
        <p:nvSpPr>
          <p:cNvPr id="17" name="Text Placeholder 16"/>
          <p:cNvSpPr>
            <a:spLocks noGrp="1"/>
          </p:cNvSpPr>
          <p:nvPr>
            <p:ph type="body" sz="quarter" idx="10"/>
          </p:nvPr>
        </p:nvSpPr>
        <p:spPr/>
        <p:txBody>
          <a:bodyPr/>
          <a:lstStyle/>
          <a:p>
            <a:r>
              <a:rPr lang="en-AU"/>
              <a:t>Develop &amp; Master</a:t>
            </a:r>
            <a:endParaRPr lang="en-AU" dirty="0"/>
          </a:p>
        </p:txBody>
      </p:sp>
      <p:cxnSp>
        <p:nvCxnSpPr>
          <p:cNvPr id="9" name="Straight Connector 8"/>
          <p:cNvCxnSpPr/>
          <p:nvPr/>
        </p:nvCxnSpPr>
        <p:spPr>
          <a:xfrm>
            <a:off x="455613" y="3467394"/>
            <a:ext cx="3761207" cy="0"/>
          </a:xfrm>
          <a:prstGeom prst="line">
            <a:avLst/>
          </a:prstGeom>
          <a:ln w="12700">
            <a:solidFill>
              <a:schemeClr val="tx2"/>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739180" y="1578021"/>
            <a:ext cx="0" cy="4356000"/>
          </a:xfrm>
          <a:prstGeom prst="line">
            <a:avLst/>
          </a:prstGeom>
          <a:ln w="19050" cap="rnd">
            <a:solidFill>
              <a:schemeClr val="bg1">
                <a:lumMod val="85000"/>
              </a:schemeClr>
            </a:solidFill>
            <a:tailEnd type="non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5313260" y="1578021"/>
            <a:ext cx="245889" cy="4356000"/>
            <a:chOff x="10580914" y="1578021"/>
            <a:chExt cx="245889" cy="5092994"/>
          </a:xfrm>
        </p:grpSpPr>
        <p:cxnSp>
          <p:nvCxnSpPr>
            <p:cNvPr id="24" name="Straight Connector 23"/>
            <p:cNvCxnSpPr/>
            <p:nvPr/>
          </p:nvCxnSpPr>
          <p:spPr>
            <a:xfrm>
              <a:off x="10580914" y="1578021"/>
              <a:ext cx="0" cy="5092994"/>
            </a:xfrm>
            <a:prstGeom prst="line">
              <a:avLst/>
            </a:prstGeom>
            <a:ln w="19050" cap="rnd">
              <a:solidFill>
                <a:schemeClr val="bg1">
                  <a:lumMod val="8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0826803" y="1578021"/>
              <a:ext cx="0" cy="5092994"/>
            </a:xfrm>
            <a:prstGeom prst="line">
              <a:avLst/>
            </a:prstGeom>
            <a:ln w="19050" cap="rnd">
              <a:solidFill>
                <a:schemeClr val="bg1">
                  <a:lumMod val="85000"/>
                </a:schemeClr>
              </a:solidFill>
              <a:tailEnd type="none"/>
            </a:ln>
          </p:spPr>
          <p:style>
            <a:lnRef idx="1">
              <a:schemeClr val="accent1"/>
            </a:lnRef>
            <a:fillRef idx="0">
              <a:schemeClr val="accent1"/>
            </a:fillRef>
            <a:effectRef idx="0">
              <a:schemeClr val="accent1"/>
            </a:effectRef>
            <a:fontRef idx="minor">
              <a:schemeClr val="tx1"/>
            </a:fontRef>
          </p:style>
        </p:cxnSp>
      </p:grpSp>
      <p:cxnSp>
        <p:nvCxnSpPr>
          <p:cNvPr id="26" name="Straight Connector 25"/>
          <p:cNvCxnSpPr/>
          <p:nvPr/>
        </p:nvCxnSpPr>
        <p:spPr>
          <a:xfrm>
            <a:off x="6191364" y="1578021"/>
            <a:ext cx="0" cy="4356000"/>
          </a:xfrm>
          <a:prstGeom prst="line">
            <a:avLst/>
          </a:prstGeom>
          <a:ln w="19050" cap="rnd">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954727" y="1578021"/>
            <a:ext cx="0" cy="4356000"/>
          </a:xfrm>
          <a:prstGeom prst="line">
            <a:avLst/>
          </a:prstGeom>
          <a:ln w="19050" cap="rnd">
            <a:solidFill>
              <a:schemeClr val="bg1">
                <a:lumMod val="8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723493" y="1578021"/>
            <a:ext cx="0" cy="4356000"/>
          </a:xfrm>
          <a:prstGeom prst="line">
            <a:avLst/>
          </a:prstGeom>
          <a:ln w="19050" cap="rnd">
            <a:solidFill>
              <a:schemeClr val="bg1">
                <a:lumMod val="8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82897" y="1578021"/>
            <a:ext cx="0" cy="4356000"/>
          </a:xfrm>
          <a:prstGeom prst="line">
            <a:avLst/>
          </a:prstGeom>
          <a:ln w="19050" cap="rnd">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939364" y="1358698"/>
            <a:ext cx="504000" cy="16158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50" dirty="0">
                <a:solidFill>
                  <a:schemeClr val="tx2"/>
                </a:solidFill>
              </a:rPr>
              <a:t>develop</a:t>
            </a:r>
            <a:endParaRPr lang="en-AU" sz="1050" dirty="0">
              <a:solidFill>
                <a:schemeClr val="tx2"/>
              </a:solidFill>
            </a:endParaRPr>
          </a:p>
        </p:txBody>
      </p:sp>
      <p:sp>
        <p:nvSpPr>
          <p:cNvPr id="31" name="Rectangle 30"/>
          <p:cNvSpPr/>
          <p:nvPr/>
        </p:nvSpPr>
        <p:spPr>
          <a:xfrm>
            <a:off x="8230897" y="1358698"/>
            <a:ext cx="504000" cy="16158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50" dirty="0">
                <a:solidFill>
                  <a:schemeClr val="tx2"/>
                </a:solidFill>
              </a:rPr>
              <a:t>master</a:t>
            </a:r>
            <a:endParaRPr lang="en-AU" sz="1050" dirty="0">
              <a:solidFill>
                <a:schemeClr val="tx2"/>
              </a:solidFill>
            </a:endParaRPr>
          </a:p>
        </p:txBody>
      </p:sp>
      <p:sp>
        <p:nvSpPr>
          <p:cNvPr id="32" name="Rectangle 31"/>
          <p:cNvSpPr/>
          <p:nvPr/>
        </p:nvSpPr>
        <p:spPr>
          <a:xfrm>
            <a:off x="6702727" y="1358698"/>
            <a:ext cx="504000" cy="16158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50" dirty="0">
                <a:solidFill>
                  <a:schemeClr val="bg1">
                    <a:lumMod val="85000"/>
                  </a:schemeClr>
                </a:solidFill>
              </a:rPr>
              <a:t>release</a:t>
            </a:r>
            <a:endParaRPr lang="en-AU" sz="1050" dirty="0">
              <a:solidFill>
                <a:schemeClr val="bg1">
                  <a:lumMod val="85000"/>
                </a:schemeClr>
              </a:solidFill>
            </a:endParaRPr>
          </a:p>
        </p:txBody>
      </p:sp>
      <p:sp>
        <p:nvSpPr>
          <p:cNvPr id="33" name="Rectangle 32"/>
          <p:cNvSpPr/>
          <p:nvPr/>
        </p:nvSpPr>
        <p:spPr>
          <a:xfrm>
            <a:off x="7471493" y="1358698"/>
            <a:ext cx="504000" cy="16158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50" dirty="0">
                <a:solidFill>
                  <a:schemeClr val="bg1">
                    <a:lumMod val="85000"/>
                  </a:schemeClr>
                </a:solidFill>
              </a:rPr>
              <a:t>hotfix</a:t>
            </a:r>
            <a:endParaRPr lang="en-AU" sz="1050" dirty="0">
              <a:solidFill>
                <a:schemeClr val="bg1">
                  <a:lumMod val="85000"/>
                </a:schemeClr>
              </a:solidFill>
            </a:endParaRPr>
          </a:p>
        </p:txBody>
      </p:sp>
      <p:sp>
        <p:nvSpPr>
          <p:cNvPr id="34" name="Rectangle 33"/>
          <p:cNvSpPr/>
          <p:nvPr/>
        </p:nvSpPr>
        <p:spPr>
          <a:xfrm>
            <a:off x="5184204" y="1358698"/>
            <a:ext cx="504000" cy="16158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50" dirty="0">
                <a:solidFill>
                  <a:schemeClr val="bg1">
                    <a:lumMod val="85000"/>
                  </a:schemeClr>
                </a:solidFill>
              </a:rPr>
              <a:t>feature</a:t>
            </a:r>
            <a:endParaRPr lang="en-AU" sz="1050" dirty="0">
              <a:solidFill>
                <a:schemeClr val="bg1">
                  <a:lumMod val="85000"/>
                </a:schemeClr>
              </a:solidFill>
            </a:endParaRPr>
          </a:p>
        </p:txBody>
      </p:sp>
      <p:sp>
        <p:nvSpPr>
          <p:cNvPr id="35" name="Rectangle 34"/>
          <p:cNvSpPr/>
          <p:nvPr/>
        </p:nvSpPr>
        <p:spPr>
          <a:xfrm>
            <a:off x="4487180" y="1358698"/>
            <a:ext cx="504000" cy="16158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50" dirty="0" err="1">
                <a:solidFill>
                  <a:schemeClr val="bg1">
                    <a:lumMod val="85000"/>
                  </a:schemeClr>
                </a:solidFill>
              </a:rPr>
              <a:t>testfix</a:t>
            </a:r>
            <a:endParaRPr lang="en-AU" sz="1050" dirty="0">
              <a:solidFill>
                <a:schemeClr val="bg1">
                  <a:lumMod val="85000"/>
                </a:schemeClr>
              </a:solidFill>
            </a:endParaRPr>
          </a:p>
        </p:txBody>
      </p:sp>
      <p:sp>
        <p:nvSpPr>
          <p:cNvPr id="40" name="Oval 39"/>
          <p:cNvSpPr/>
          <p:nvPr/>
        </p:nvSpPr>
        <p:spPr>
          <a:xfrm>
            <a:off x="8425266" y="1795514"/>
            <a:ext cx="115261" cy="115261"/>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4822297" y="1684704"/>
            <a:ext cx="1044000" cy="6267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r>
              <a:rPr lang="en-GB" sz="900" dirty="0">
                <a:solidFill>
                  <a:schemeClr val="bg1"/>
                </a:solidFill>
              </a:rPr>
              <a:t>Develop branch </a:t>
            </a:r>
            <a:br>
              <a:rPr lang="en-GB" sz="900" dirty="0">
                <a:solidFill>
                  <a:schemeClr val="bg1"/>
                </a:solidFill>
              </a:rPr>
            </a:br>
            <a:r>
              <a:rPr lang="en-GB" sz="900" dirty="0">
                <a:solidFill>
                  <a:schemeClr val="bg1"/>
                </a:solidFill>
              </a:rPr>
              <a:t>is initialised by </a:t>
            </a:r>
            <a:br>
              <a:rPr lang="en-GB" sz="900" dirty="0">
                <a:solidFill>
                  <a:schemeClr val="bg1"/>
                </a:solidFill>
              </a:rPr>
            </a:br>
            <a:r>
              <a:rPr lang="en-GB" sz="900" dirty="0">
                <a:solidFill>
                  <a:schemeClr val="bg1"/>
                </a:solidFill>
              </a:rPr>
              <a:t>a branch from master</a:t>
            </a:r>
            <a:endParaRPr lang="en-US" sz="900" dirty="0">
              <a:solidFill>
                <a:schemeClr val="bg1"/>
              </a:solidFill>
            </a:endParaRPr>
          </a:p>
        </p:txBody>
      </p:sp>
      <p:sp>
        <p:nvSpPr>
          <p:cNvPr id="6" name="Rectangle 5"/>
          <p:cNvSpPr/>
          <p:nvPr/>
        </p:nvSpPr>
        <p:spPr>
          <a:xfrm>
            <a:off x="4822298" y="2872198"/>
            <a:ext cx="1044000" cy="48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r>
              <a:rPr lang="en-GB" sz="900" dirty="0">
                <a:solidFill>
                  <a:schemeClr val="bg1"/>
                </a:solidFill>
              </a:rPr>
              <a:t>Commits take place as usual along develop</a:t>
            </a:r>
            <a:endParaRPr lang="en-US" sz="900" dirty="0">
              <a:solidFill>
                <a:schemeClr val="bg1"/>
              </a:solidFill>
            </a:endParaRPr>
          </a:p>
        </p:txBody>
      </p:sp>
      <p:sp>
        <p:nvSpPr>
          <p:cNvPr id="10" name="Rectangle 9"/>
          <p:cNvSpPr/>
          <p:nvPr/>
        </p:nvSpPr>
        <p:spPr>
          <a:xfrm>
            <a:off x="7085698" y="2433393"/>
            <a:ext cx="1044000" cy="48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r>
              <a:rPr lang="en-GB" sz="900" dirty="0">
                <a:solidFill>
                  <a:schemeClr val="bg1"/>
                </a:solidFill>
              </a:rPr>
              <a:t>No further commits take place on master</a:t>
            </a:r>
            <a:endParaRPr lang="en-US" sz="900" dirty="0">
              <a:solidFill>
                <a:schemeClr val="bg1"/>
              </a:solidFill>
            </a:endParaRPr>
          </a:p>
        </p:txBody>
      </p:sp>
      <p:cxnSp>
        <p:nvCxnSpPr>
          <p:cNvPr id="47" name="Straight Arrow Connector 46"/>
          <p:cNvCxnSpPr>
            <a:stCxn id="5" idx="3"/>
          </p:cNvCxnSpPr>
          <p:nvPr/>
        </p:nvCxnSpPr>
        <p:spPr>
          <a:xfrm flipV="1">
            <a:off x="5866297" y="1970955"/>
            <a:ext cx="267437" cy="0"/>
          </a:xfrm>
          <a:prstGeom prst="straightConnector1">
            <a:avLst/>
          </a:prstGeom>
          <a:ln w="190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6" idx="0"/>
            <a:endCxn id="66" idx="2"/>
          </p:cNvCxnSpPr>
          <p:nvPr/>
        </p:nvCxnSpPr>
        <p:spPr>
          <a:xfrm rot="5400000" flipH="1" flipV="1">
            <a:off x="5516020" y="2254484"/>
            <a:ext cx="445993" cy="789436"/>
          </a:xfrm>
          <a:prstGeom prst="bentConnector2">
            <a:avLst/>
          </a:prstGeom>
          <a:ln w="190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Elbow Connector 52"/>
          <p:cNvCxnSpPr>
            <a:endCxn id="40" idx="6"/>
          </p:cNvCxnSpPr>
          <p:nvPr/>
        </p:nvCxnSpPr>
        <p:spPr>
          <a:xfrm rot="5400000" flipH="1" flipV="1">
            <a:off x="7934770" y="2048073"/>
            <a:ext cx="800685" cy="410830"/>
          </a:xfrm>
          <a:prstGeom prst="bentConnector4">
            <a:avLst>
              <a:gd name="adj1" fmla="val 336"/>
              <a:gd name="adj2" fmla="val 135069"/>
            </a:avLst>
          </a:prstGeom>
          <a:ln w="190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40" idx="2"/>
          </p:cNvCxnSpPr>
          <p:nvPr/>
        </p:nvCxnSpPr>
        <p:spPr>
          <a:xfrm rot="10800000" flipV="1">
            <a:off x="6248996" y="1853145"/>
            <a:ext cx="2176271" cy="117810"/>
          </a:xfrm>
          <a:prstGeom prst="bentConnector3">
            <a:avLst/>
          </a:prstGeom>
          <a:ln w="190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6133734" y="1913324"/>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5" name="Oval 64"/>
          <p:cNvSpPr/>
          <p:nvPr/>
        </p:nvSpPr>
        <p:spPr>
          <a:xfrm>
            <a:off x="6133734" y="2140949"/>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 name="Oval 65"/>
          <p:cNvSpPr/>
          <p:nvPr/>
        </p:nvSpPr>
        <p:spPr>
          <a:xfrm>
            <a:off x="6133734" y="2368574"/>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7" name="Isosceles Triangle 66"/>
          <p:cNvSpPr/>
          <p:nvPr/>
        </p:nvSpPr>
        <p:spPr>
          <a:xfrm rot="10800000">
            <a:off x="6155759" y="2093184"/>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8" name="Isosceles Triangle 67"/>
          <p:cNvSpPr/>
          <p:nvPr/>
        </p:nvSpPr>
        <p:spPr>
          <a:xfrm rot="10800000">
            <a:off x="6155759" y="2320386"/>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Footer Placeholder 2"/>
          <p:cNvSpPr>
            <a:spLocks noGrp="1"/>
          </p:cNvSpPr>
          <p:nvPr>
            <p:ph type="ftr" sz="quarter" idx="13"/>
          </p:nvPr>
        </p:nvSpPr>
        <p:spPr/>
        <p:txBody>
          <a:bodyPr/>
          <a:lstStyle/>
          <a:p>
            <a:r>
              <a:rPr lang="en-AU"/>
              <a:t>Copyright © 2015 Accenture  All rights reserved.</a:t>
            </a:r>
            <a:endParaRPr lang="en-AU" dirty="0"/>
          </a:p>
        </p:txBody>
      </p:sp>
      <p:sp>
        <p:nvSpPr>
          <p:cNvPr id="4" name="Slide Number Placeholder 3"/>
          <p:cNvSpPr>
            <a:spLocks noGrp="1"/>
          </p:cNvSpPr>
          <p:nvPr>
            <p:ph type="sldNum" sz="quarter" idx="12"/>
          </p:nvPr>
        </p:nvSpPr>
        <p:spPr/>
        <p:txBody>
          <a:bodyPr/>
          <a:lstStyle/>
          <a:p>
            <a:pPr>
              <a:defRPr/>
            </a:pPr>
            <a:r>
              <a:rPr lang="en-US"/>
              <a:t>Page </a:t>
            </a:r>
            <a:fld id="{90CBDC3A-D49F-4631-A8C7-55D59B33E5FA}" type="slidenum">
              <a:rPr lang="en-US" smtClean="0"/>
              <a:pPr>
                <a:defRPr/>
              </a:pPr>
              <a:t>32</a:t>
            </a:fld>
            <a:endParaRPr lang="en-US" dirty="0"/>
          </a:p>
        </p:txBody>
      </p:sp>
      <p:sp>
        <p:nvSpPr>
          <p:cNvPr id="37" name="Rectangle 36"/>
          <p:cNvSpPr/>
          <p:nvPr/>
        </p:nvSpPr>
        <p:spPr>
          <a:xfrm>
            <a:off x="8182189" y="1627171"/>
            <a:ext cx="243656" cy="13849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r"/>
            <a:r>
              <a:rPr lang="en-US" sz="900" dirty="0">
                <a:solidFill>
                  <a:schemeClr val="tx2"/>
                </a:solidFill>
              </a:rPr>
              <a:t>R0.0</a:t>
            </a:r>
            <a:endParaRPr lang="en-AU" sz="900" dirty="0">
              <a:solidFill>
                <a:schemeClr val="tx2"/>
              </a:solidFill>
            </a:endParaRPr>
          </a:p>
        </p:txBody>
      </p:sp>
    </p:spTree>
    <p:extLst>
      <p:ext uri="{BB962C8B-B14F-4D97-AF65-F5344CB8AC3E}">
        <p14:creationId xmlns:p14="http://schemas.microsoft.com/office/powerpoint/2010/main" val="489514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fade">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fade">
                                      <p:cBhvr>
                                        <p:cTn id="37" dur="500"/>
                                        <p:tgtEl>
                                          <p:spTgt spid="1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xEl>
                                              <p:pRg st="7" end="7"/>
                                            </p:txEl>
                                          </p:spTgt>
                                        </p:tgtEl>
                                        <p:attrNameLst>
                                          <p:attrName>style.visibility</p:attrName>
                                        </p:attrNameLst>
                                      </p:cBhvr>
                                      <p:to>
                                        <p:strVal val="visible"/>
                                      </p:to>
                                    </p:set>
                                    <p:animEffect transition="in" filter="fade">
                                      <p:cBhvr>
                                        <p:cTn id="42" dur="500"/>
                                        <p:tgtEl>
                                          <p:spTgt spid="1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xEl>
                                              <p:pRg st="8" end="8"/>
                                            </p:txEl>
                                          </p:spTgt>
                                        </p:tgtEl>
                                        <p:attrNameLst>
                                          <p:attrName>style.visibility</p:attrName>
                                        </p:attrNameLst>
                                      </p:cBhvr>
                                      <p:to>
                                        <p:strVal val="visible"/>
                                      </p:to>
                                    </p:set>
                                    <p:animEffect transition="in" filter="fade">
                                      <p:cBhvr>
                                        <p:cTn id="47" dur="500"/>
                                        <p:tgtEl>
                                          <p:spTgt spid="1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Group 120"/>
          <p:cNvGrpSpPr/>
          <p:nvPr/>
        </p:nvGrpSpPr>
        <p:grpSpPr>
          <a:xfrm>
            <a:off x="4487180" y="1358698"/>
            <a:ext cx="4247717" cy="5079323"/>
            <a:chOff x="4487180" y="1358698"/>
            <a:chExt cx="4247717" cy="5079323"/>
          </a:xfrm>
        </p:grpSpPr>
        <p:cxnSp>
          <p:nvCxnSpPr>
            <p:cNvPr id="16" name="Straight Connector 15"/>
            <p:cNvCxnSpPr/>
            <p:nvPr/>
          </p:nvCxnSpPr>
          <p:spPr>
            <a:xfrm>
              <a:off x="4739180" y="1578021"/>
              <a:ext cx="0" cy="4860000"/>
            </a:xfrm>
            <a:prstGeom prst="line">
              <a:avLst/>
            </a:prstGeom>
            <a:ln w="19050" cap="rnd">
              <a:solidFill>
                <a:schemeClr val="bg1">
                  <a:lumMod val="85000"/>
                </a:schemeClr>
              </a:solidFill>
              <a:tailEnd type="non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5313260" y="1578021"/>
              <a:ext cx="245889" cy="4860000"/>
              <a:chOff x="10580914" y="1578021"/>
              <a:chExt cx="245889" cy="5682268"/>
            </a:xfrm>
          </p:grpSpPr>
          <p:cxnSp>
            <p:nvCxnSpPr>
              <p:cNvPr id="18" name="Straight Connector 17"/>
              <p:cNvCxnSpPr/>
              <p:nvPr/>
            </p:nvCxnSpPr>
            <p:spPr>
              <a:xfrm>
                <a:off x="10580914" y="1578021"/>
                <a:ext cx="0" cy="5682268"/>
              </a:xfrm>
              <a:prstGeom prst="line">
                <a:avLst/>
              </a:prstGeom>
              <a:ln w="19050" cap="rnd">
                <a:solidFill>
                  <a:schemeClr val="bg1">
                    <a:lumMod val="8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826803" y="1578021"/>
                <a:ext cx="0" cy="5682268"/>
              </a:xfrm>
              <a:prstGeom prst="line">
                <a:avLst/>
              </a:prstGeom>
              <a:ln w="19050" cap="rnd">
                <a:solidFill>
                  <a:schemeClr val="bg1">
                    <a:lumMod val="85000"/>
                  </a:schemeClr>
                </a:solidFill>
                <a:tailEnd type="none"/>
              </a:ln>
            </p:spPr>
            <p:style>
              <a:lnRef idx="1">
                <a:schemeClr val="accent1"/>
              </a:lnRef>
              <a:fillRef idx="0">
                <a:schemeClr val="accent1"/>
              </a:fillRef>
              <a:effectRef idx="0">
                <a:schemeClr val="accent1"/>
              </a:effectRef>
              <a:fontRef idx="minor">
                <a:schemeClr val="tx1"/>
              </a:fontRef>
            </p:style>
          </p:cxnSp>
        </p:grpSp>
        <p:cxnSp>
          <p:nvCxnSpPr>
            <p:cNvPr id="21" name="Straight Connector 20"/>
            <p:cNvCxnSpPr/>
            <p:nvPr/>
          </p:nvCxnSpPr>
          <p:spPr>
            <a:xfrm>
              <a:off x="6191364" y="1578021"/>
              <a:ext cx="0" cy="4860000"/>
            </a:xfrm>
            <a:prstGeom prst="line">
              <a:avLst/>
            </a:prstGeom>
            <a:ln w="19050" cap="rnd">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954727" y="1578021"/>
              <a:ext cx="0" cy="4860000"/>
            </a:xfrm>
            <a:prstGeom prst="line">
              <a:avLst/>
            </a:prstGeom>
            <a:ln w="19050" cap="rnd">
              <a:solidFill>
                <a:schemeClr val="bg1">
                  <a:lumMod val="8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723493" y="1578021"/>
              <a:ext cx="0" cy="4860000"/>
            </a:xfrm>
            <a:prstGeom prst="line">
              <a:avLst/>
            </a:prstGeom>
            <a:ln w="19050" cap="rnd">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82897" y="1578021"/>
              <a:ext cx="0" cy="4860000"/>
            </a:xfrm>
            <a:prstGeom prst="line">
              <a:avLst/>
            </a:prstGeom>
            <a:ln w="19050" cap="rnd">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5939364" y="1358698"/>
              <a:ext cx="504000" cy="16158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50" dirty="0">
                  <a:solidFill>
                    <a:schemeClr val="tx2"/>
                  </a:solidFill>
                </a:rPr>
                <a:t>develop</a:t>
              </a:r>
              <a:endParaRPr lang="en-AU" sz="1050" dirty="0">
                <a:solidFill>
                  <a:schemeClr val="tx2"/>
                </a:solidFill>
              </a:endParaRPr>
            </a:p>
          </p:txBody>
        </p:sp>
        <p:sp>
          <p:nvSpPr>
            <p:cNvPr id="26" name="Rectangle 25"/>
            <p:cNvSpPr/>
            <p:nvPr/>
          </p:nvSpPr>
          <p:spPr>
            <a:xfrm>
              <a:off x="8230897" y="1358698"/>
              <a:ext cx="504000" cy="16158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50" dirty="0">
                  <a:solidFill>
                    <a:schemeClr val="tx2"/>
                  </a:solidFill>
                </a:rPr>
                <a:t>master</a:t>
              </a:r>
              <a:endParaRPr lang="en-AU" sz="1050" dirty="0">
                <a:solidFill>
                  <a:schemeClr val="tx2"/>
                </a:solidFill>
              </a:endParaRPr>
            </a:p>
          </p:txBody>
        </p:sp>
        <p:sp>
          <p:nvSpPr>
            <p:cNvPr id="27" name="Rectangle 26"/>
            <p:cNvSpPr/>
            <p:nvPr/>
          </p:nvSpPr>
          <p:spPr>
            <a:xfrm>
              <a:off x="6702727" y="1358698"/>
              <a:ext cx="504000" cy="16158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50" dirty="0">
                  <a:solidFill>
                    <a:schemeClr val="bg1">
                      <a:lumMod val="85000"/>
                    </a:schemeClr>
                  </a:solidFill>
                </a:rPr>
                <a:t>release</a:t>
              </a:r>
              <a:endParaRPr lang="en-AU" sz="1050" dirty="0">
                <a:solidFill>
                  <a:schemeClr val="bg1">
                    <a:lumMod val="85000"/>
                  </a:schemeClr>
                </a:solidFill>
              </a:endParaRPr>
            </a:p>
          </p:txBody>
        </p:sp>
        <p:sp>
          <p:nvSpPr>
            <p:cNvPr id="28" name="Rectangle 27"/>
            <p:cNvSpPr/>
            <p:nvPr/>
          </p:nvSpPr>
          <p:spPr>
            <a:xfrm>
              <a:off x="7471493" y="1358698"/>
              <a:ext cx="504000" cy="16158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50" dirty="0">
                  <a:solidFill>
                    <a:schemeClr val="tx2"/>
                  </a:solidFill>
                </a:rPr>
                <a:t>hotfix</a:t>
              </a:r>
              <a:endParaRPr lang="en-AU" sz="1050" dirty="0">
                <a:solidFill>
                  <a:schemeClr val="tx2"/>
                </a:solidFill>
              </a:endParaRPr>
            </a:p>
          </p:txBody>
        </p:sp>
        <p:sp>
          <p:nvSpPr>
            <p:cNvPr id="29" name="Rectangle 28"/>
            <p:cNvSpPr/>
            <p:nvPr/>
          </p:nvSpPr>
          <p:spPr>
            <a:xfrm>
              <a:off x="5184204" y="1358698"/>
              <a:ext cx="504000" cy="16158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50" dirty="0">
                  <a:solidFill>
                    <a:schemeClr val="bg1">
                      <a:lumMod val="85000"/>
                    </a:schemeClr>
                  </a:solidFill>
                </a:rPr>
                <a:t>feature</a:t>
              </a:r>
              <a:endParaRPr lang="en-AU" sz="1050" dirty="0">
                <a:solidFill>
                  <a:schemeClr val="bg1">
                    <a:lumMod val="85000"/>
                  </a:schemeClr>
                </a:solidFill>
              </a:endParaRPr>
            </a:p>
          </p:txBody>
        </p:sp>
        <p:sp>
          <p:nvSpPr>
            <p:cNvPr id="30" name="Rectangle 29"/>
            <p:cNvSpPr/>
            <p:nvPr/>
          </p:nvSpPr>
          <p:spPr>
            <a:xfrm>
              <a:off x="4487180" y="1358698"/>
              <a:ext cx="504000" cy="16158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50" dirty="0" err="1">
                  <a:solidFill>
                    <a:schemeClr val="bg1">
                      <a:lumMod val="85000"/>
                    </a:schemeClr>
                  </a:solidFill>
                </a:rPr>
                <a:t>testfix</a:t>
              </a:r>
              <a:endParaRPr lang="en-AU" sz="1050" dirty="0">
                <a:solidFill>
                  <a:schemeClr val="bg1">
                    <a:lumMod val="85000"/>
                  </a:schemeClr>
                </a:solidFill>
              </a:endParaRPr>
            </a:p>
          </p:txBody>
        </p:sp>
        <p:sp>
          <p:nvSpPr>
            <p:cNvPr id="31" name="Oval 30"/>
            <p:cNvSpPr/>
            <p:nvPr/>
          </p:nvSpPr>
          <p:spPr>
            <a:xfrm>
              <a:off x="6133734" y="1913324"/>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Oval 31"/>
            <p:cNvSpPr/>
            <p:nvPr/>
          </p:nvSpPr>
          <p:spPr>
            <a:xfrm>
              <a:off x="6133734" y="2140949"/>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Oval 32"/>
            <p:cNvSpPr/>
            <p:nvPr/>
          </p:nvSpPr>
          <p:spPr>
            <a:xfrm>
              <a:off x="6133734" y="2368574"/>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Oval 33"/>
            <p:cNvSpPr/>
            <p:nvPr/>
          </p:nvSpPr>
          <p:spPr>
            <a:xfrm>
              <a:off x="8425266" y="1795514"/>
              <a:ext cx="115261" cy="115261"/>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Rectangle 34"/>
            <p:cNvSpPr/>
            <p:nvPr/>
          </p:nvSpPr>
          <p:spPr>
            <a:xfrm>
              <a:off x="8182189" y="1627171"/>
              <a:ext cx="243656" cy="13849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r"/>
              <a:r>
                <a:rPr lang="en-US" sz="900" dirty="0">
                  <a:solidFill>
                    <a:schemeClr val="tx2"/>
                  </a:solidFill>
                </a:rPr>
                <a:t>R0.0</a:t>
              </a:r>
              <a:endParaRPr lang="en-AU" sz="900" dirty="0">
                <a:solidFill>
                  <a:schemeClr val="tx2"/>
                </a:solidFill>
              </a:endParaRPr>
            </a:p>
          </p:txBody>
        </p:sp>
        <p:sp>
          <p:nvSpPr>
            <p:cNvPr id="37" name="Rectangle 36"/>
            <p:cNvSpPr/>
            <p:nvPr/>
          </p:nvSpPr>
          <p:spPr>
            <a:xfrm>
              <a:off x="6897095" y="5316825"/>
              <a:ext cx="1232601" cy="48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US" sz="900" dirty="0">
                  <a:solidFill>
                    <a:schemeClr val="bg1"/>
                  </a:solidFill>
                </a:rPr>
                <a:t>Version number changes to reflect that this is a </a:t>
              </a:r>
              <a:r>
                <a:rPr lang="en-US" sz="900" dirty="0" err="1">
                  <a:solidFill>
                    <a:schemeClr val="bg1"/>
                  </a:solidFill>
                </a:rPr>
                <a:t>hotfixed</a:t>
              </a:r>
              <a:r>
                <a:rPr lang="en-US" sz="900" dirty="0">
                  <a:solidFill>
                    <a:schemeClr val="bg1"/>
                  </a:solidFill>
                </a:rPr>
                <a:t> build</a:t>
              </a:r>
            </a:p>
          </p:txBody>
        </p:sp>
        <p:sp>
          <p:nvSpPr>
            <p:cNvPr id="38" name="Rectangle 37"/>
            <p:cNvSpPr/>
            <p:nvPr/>
          </p:nvSpPr>
          <p:spPr>
            <a:xfrm>
              <a:off x="7206726" y="2152890"/>
              <a:ext cx="1164751" cy="6267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US" sz="900" dirty="0">
                  <a:solidFill>
                    <a:schemeClr val="bg1"/>
                  </a:solidFill>
                </a:rPr>
                <a:t>A bug is discovered </a:t>
              </a:r>
              <a:br>
                <a:rPr lang="en-US" sz="900" dirty="0">
                  <a:solidFill>
                    <a:schemeClr val="bg1"/>
                  </a:solidFill>
                </a:rPr>
              </a:br>
              <a:r>
                <a:rPr lang="en-US" sz="900" dirty="0">
                  <a:solidFill>
                    <a:schemeClr val="bg1"/>
                  </a:solidFill>
                </a:rPr>
                <a:t>in production. Master branches to start the hotfix branch</a:t>
              </a:r>
            </a:p>
          </p:txBody>
        </p:sp>
        <p:sp>
          <p:nvSpPr>
            <p:cNvPr id="40" name="Isosceles Triangle 39"/>
            <p:cNvSpPr/>
            <p:nvPr/>
          </p:nvSpPr>
          <p:spPr>
            <a:xfrm rot="10800000">
              <a:off x="6155759" y="2093184"/>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Isosceles Triangle 40"/>
            <p:cNvSpPr/>
            <p:nvPr/>
          </p:nvSpPr>
          <p:spPr>
            <a:xfrm rot="10800000">
              <a:off x="6155759" y="2320386"/>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3" name="Elbow Connector 42"/>
            <p:cNvCxnSpPr>
              <a:stCxn id="37" idx="3"/>
              <a:endCxn id="52" idx="6"/>
            </p:cNvCxnSpPr>
            <p:nvPr/>
          </p:nvCxnSpPr>
          <p:spPr>
            <a:xfrm flipV="1">
              <a:off x="8129696" y="5036132"/>
              <a:ext cx="410831" cy="524794"/>
            </a:xfrm>
            <a:prstGeom prst="bentConnector3">
              <a:avLst>
                <a:gd name="adj1" fmla="val 136289"/>
              </a:avLst>
            </a:prstGeom>
            <a:ln w="190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Elbow Connector 43"/>
            <p:cNvCxnSpPr>
              <a:endCxn id="51" idx="6"/>
            </p:cNvCxnSpPr>
            <p:nvPr/>
          </p:nvCxnSpPr>
          <p:spPr>
            <a:xfrm rot="16200000" flipH="1">
              <a:off x="7835725" y="2947803"/>
              <a:ext cx="998774" cy="410829"/>
            </a:xfrm>
            <a:prstGeom prst="bentConnector4">
              <a:avLst>
                <a:gd name="adj1" fmla="val 954"/>
                <a:gd name="adj2" fmla="val 135070"/>
              </a:avLst>
            </a:prstGeom>
            <a:ln w="190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34" idx="2"/>
              <a:endCxn id="31" idx="6"/>
            </p:cNvCxnSpPr>
            <p:nvPr/>
          </p:nvCxnSpPr>
          <p:spPr>
            <a:xfrm rot="10800000" flipV="1">
              <a:off x="6248996" y="1853145"/>
              <a:ext cx="2176271" cy="117810"/>
            </a:xfrm>
            <a:prstGeom prst="bentConnector3">
              <a:avLst/>
            </a:prstGeom>
            <a:ln w="19050">
              <a:solidFill>
                <a:schemeClr val="bg1">
                  <a:lumMod val="8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7665862" y="4251007"/>
              <a:ext cx="115261" cy="115261"/>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7" name="Oval 46"/>
            <p:cNvSpPr/>
            <p:nvPr/>
          </p:nvSpPr>
          <p:spPr>
            <a:xfrm>
              <a:off x="7665862" y="4489547"/>
              <a:ext cx="115261" cy="115261"/>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 name="Isosceles Triangle 49"/>
            <p:cNvSpPr/>
            <p:nvPr/>
          </p:nvSpPr>
          <p:spPr>
            <a:xfrm rot="10800000">
              <a:off x="7687887" y="4441359"/>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1" name="Oval 50"/>
            <p:cNvSpPr/>
            <p:nvPr/>
          </p:nvSpPr>
          <p:spPr>
            <a:xfrm>
              <a:off x="8425266" y="3594974"/>
              <a:ext cx="115261" cy="115261"/>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2" name="Oval 51"/>
            <p:cNvSpPr/>
            <p:nvPr/>
          </p:nvSpPr>
          <p:spPr>
            <a:xfrm>
              <a:off x="8425266" y="4978501"/>
              <a:ext cx="115261" cy="115261"/>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3" name="Rectangle 52"/>
            <p:cNvSpPr/>
            <p:nvPr/>
          </p:nvSpPr>
          <p:spPr>
            <a:xfrm>
              <a:off x="8182189" y="3453629"/>
              <a:ext cx="243657" cy="13849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r"/>
              <a:r>
                <a:rPr lang="en-US" sz="900" dirty="0">
                  <a:solidFill>
                    <a:schemeClr val="tx2"/>
                  </a:solidFill>
                </a:rPr>
                <a:t>R1.0</a:t>
              </a:r>
              <a:endParaRPr lang="en-AU" sz="900" dirty="0">
                <a:solidFill>
                  <a:schemeClr val="tx2"/>
                </a:solidFill>
              </a:endParaRPr>
            </a:p>
          </p:txBody>
        </p:sp>
        <p:sp>
          <p:nvSpPr>
            <p:cNvPr id="54" name="Rectangle 53"/>
            <p:cNvSpPr/>
            <p:nvPr/>
          </p:nvSpPr>
          <p:spPr>
            <a:xfrm>
              <a:off x="8086008" y="4840002"/>
              <a:ext cx="339838" cy="13849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r"/>
              <a:r>
                <a:rPr lang="en-US" sz="900" dirty="0">
                  <a:solidFill>
                    <a:schemeClr val="tx2"/>
                  </a:solidFill>
                </a:rPr>
                <a:t>R1.0.1</a:t>
              </a:r>
              <a:endParaRPr lang="en-AU" sz="900" dirty="0">
                <a:solidFill>
                  <a:schemeClr val="tx2"/>
                </a:solidFill>
              </a:endParaRPr>
            </a:p>
          </p:txBody>
        </p:sp>
        <p:sp>
          <p:nvSpPr>
            <p:cNvPr id="55" name="Oval 54"/>
            <p:cNvSpPr/>
            <p:nvPr/>
          </p:nvSpPr>
          <p:spPr>
            <a:xfrm>
              <a:off x="6133734" y="2596200"/>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 name="Isosceles Triangle 55"/>
            <p:cNvSpPr/>
            <p:nvPr/>
          </p:nvSpPr>
          <p:spPr>
            <a:xfrm rot="10800000">
              <a:off x="6155759" y="2548012"/>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 name="Oval 56"/>
            <p:cNvSpPr/>
            <p:nvPr/>
          </p:nvSpPr>
          <p:spPr>
            <a:xfrm>
              <a:off x="6133734" y="2944678"/>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Oval 57"/>
            <p:cNvSpPr/>
            <p:nvPr/>
          </p:nvSpPr>
          <p:spPr>
            <a:xfrm>
              <a:off x="6133734" y="3343034"/>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9" name="Oval 58"/>
            <p:cNvSpPr/>
            <p:nvPr/>
          </p:nvSpPr>
          <p:spPr>
            <a:xfrm>
              <a:off x="6133734" y="3646217"/>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0" name="Oval 59"/>
            <p:cNvSpPr/>
            <p:nvPr/>
          </p:nvSpPr>
          <p:spPr>
            <a:xfrm>
              <a:off x="6133734" y="4067636"/>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1" name="Oval 60"/>
            <p:cNvSpPr/>
            <p:nvPr/>
          </p:nvSpPr>
          <p:spPr>
            <a:xfrm>
              <a:off x="6133734" y="4425004"/>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 name="Oval 61"/>
            <p:cNvSpPr/>
            <p:nvPr/>
          </p:nvSpPr>
          <p:spPr>
            <a:xfrm>
              <a:off x="6133734" y="4782371"/>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3" name="Isosceles Triangle 62"/>
            <p:cNvSpPr/>
            <p:nvPr/>
          </p:nvSpPr>
          <p:spPr>
            <a:xfrm rot="10800000">
              <a:off x="6155759" y="4725678"/>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 name="Isosceles Triangle 63"/>
            <p:cNvSpPr/>
            <p:nvPr/>
          </p:nvSpPr>
          <p:spPr>
            <a:xfrm rot="10800000">
              <a:off x="6155759" y="4376788"/>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5" name="Isosceles Triangle 64"/>
            <p:cNvSpPr/>
            <p:nvPr/>
          </p:nvSpPr>
          <p:spPr>
            <a:xfrm rot="10800000">
              <a:off x="6155759" y="4019448"/>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 name="Isosceles Triangle 65"/>
            <p:cNvSpPr/>
            <p:nvPr/>
          </p:nvSpPr>
          <p:spPr>
            <a:xfrm rot="10800000">
              <a:off x="6155759" y="3598029"/>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7" name="Isosceles Triangle 66"/>
            <p:cNvSpPr/>
            <p:nvPr/>
          </p:nvSpPr>
          <p:spPr>
            <a:xfrm rot="10800000">
              <a:off x="6155759" y="3294846"/>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8" name="Isosceles Triangle 67"/>
            <p:cNvSpPr/>
            <p:nvPr/>
          </p:nvSpPr>
          <p:spPr>
            <a:xfrm rot="10800000">
              <a:off x="6155759" y="2896490"/>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9" name="Isosceles Triangle 68"/>
            <p:cNvSpPr/>
            <p:nvPr/>
          </p:nvSpPr>
          <p:spPr>
            <a:xfrm rot="10800000">
              <a:off x="8447291" y="4930313"/>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0" name="Isosceles Triangle 69"/>
            <p:cNvSpPr/>
            <p:nvPr/>
          </p:nvSpPr>
          <p:spPr>
            <a:xfrm rot="10800000">
              <a:off x="8447291" y="3546786"/>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75" name="Elbow Connector 74"/>
            <p:cNvCxnSpPr>
              <a:stCxn id="47" idx="6"/>
              <a:endCxn id="52" idx="2"/>
            </p:cNvCxnSpPr>
            <p:nvPr/>
          </p:nvCxnSpPr>
          <p:spPr>
            <a:xfrm>
              <a:off x="7781123" y="4547178"/>
              <a:ext cx="644143" cy="488954"/>
            </a:xfrm>
            <a:prstGeom prst="bentConnector3">
              <a:avLst>
                <a:gd name="adj1" fmla="val 29298"/>
              </a:avLst>
            </a:prstGeom>
            <a:ln w="19050">
              <a:solidFill>
                <a:schemeClr val="tx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47" idx="2"/>
              <a:endCxn id="62" idx="6"/>
            </p:cNvCxnSpPr>
            <p:nvPr/>
          </p:nvCxnSpPr>
          <p:spPr>
            <a:xfrm rot="10800000" flipV="1">
              <a:off x="6248996" y="4547178"/>
              <a:ext cx="1416867" cy="292824"/>
            </a:xfrm>
            <a:prstGeom prst="bentConnector3">
              <a:avLst>
                <a:gd name="adj1" fmla="val 13250"/>
              </a:avLst>
            </a:prstGeom>
            <a:ln w="19050">
              <a:solidFill>
                <a:schemeClr val="tx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6897096" y="2559441"/>
              <a:ext cx="115261" cy="115261"/>
            </a:xfrm>
            <a:prstGeom prst="ellipse">
              <a:avLst/>
            </a:prstGeom>
            <a:solidFill>
              <a:schemeClr val="accent1">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1" name="Oval 80"/>
            <p:cNvSpPr/>
            <p:nvPr/>
          </p:nvSpPr>
          <p:spPr>
            <a:xfrm>
              <a:off x="6897096" y="2869346"/>
              <a:ext cx="115261" cy="115261"/>
            </a:xfrm>
            <a:prstGeom prst="ellipse">
              <a:avLst/>
            </a:prstGeom>
            <a:solidFill>
              <a:schemeClr val="accent1">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2" name="Oval 81"/>
            <p:cNvSpPr/>
            <p:nvPr/>
          </p:nvSpPr>
          <p:spPr>
            <a:xfrm>
              <a:off x="6897096" y="3179251"/>
              <a:ext cx="115261" cy="115261"/>
            </a:xfrm>
            <a:prstGeom prst="ellipse">
              <a:avLst/>
            </a:prstGeom>
            <a:solidFill>
              <a:schemeClr val="accent1">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3" name="Oval 82"/>
            <p:cNvSpPr/>
            <p:nvPr/>
          </p:nvSpPr>
          <p:spPr>
            <a:xfrm>
              <a:off x="6897096" y="3489155"/>
              <a:ext cx="115261" cy="115261"/>
            </a:xfrm>
            <a:prstGeom prst="ellipse">
              <a:avLst/>
            </a:prstGeom>
            <a:solidFill>
              <a:schemeClr val="accent1">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4" name="Isosceles Triangle 83"/>
            <p:cNvSpPr/>
            <p:nvPr/>
          </p:nvSpPr>
          <p:spPr>
            <a:xfrm rot="10800000">
              <a:off x="6919121" y="3440967"/>
              <a:ext cx="71210" cy="48188"/>
            </a:xfrm>
            <a:prstGeom prst="triangle">
              <a:avLst/>
            </a:prstGeom>
            <a:solidFill>
              <a:schemeClr val="bg1">
                <a:lumMod val="8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5" name="Isosceles Triangle 84"/>
            <p:cNvSpPr/>
            <p:nvPr/>
          </p:nvSpPr>
          <p:spPr>
            <a:xfrm rot="10800000">
              <a:off x="6919121" y="2819921"/>
              <a:ext cx="71210" cy="48188"/>
            </a:xfrm>
            <a:prstGeom prst="triangle">
              <a:avLst/>
            </a:prstGeom>
            <a:solidFill>
              <a:schemeClr val="bg1">
                <a:lumMod val="8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6" name="Isosceles Triangle 85"/>
            <p:cNvSpPr/>
            <p:nvPr/>
          </p:nvSpPr>
          <p:spPr>
            <a:xfrm rot="10800000">
              <a:off x="6919121" y="3125948"/>
              <a:ext cx="71210" cy="48188"/>
            </a:xfrm>
            <a:prstGeom prst="triangle">
              <a:avLst/>
            </a:prstGeom>
            <a:solidFill>
              <a:schemeClr val="bg1">
                <a:lumMod val="8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3" name="Elbow Connector 92"/>
            <p:cNvCxnSpPr>
              <a:stCxn id="36" idx="3"/>
              <a:endCxn id="46" idx="2"/>
            </p:cNvCxnSpPr>
            <p:nvPr/>
          </p:nvCxnSpPr>
          <p:spPr>
            <a:xfrm>
              <a:off x="5939364" y="3889329"/>
              <a:ext cx="1726498" cy="419309"/>
            </a:xfrm>
            <a:prstGeom prst="bentConnector3">
              <a:avLst/>
            </a:prstGeom>
            <a:ln w="190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4573588" y="3368229"/>
              <a:ext cx="1365776" cy="1042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US" sz="900" dirty="0">
                  <a:solidFill>
                    <a:schemeClr val="bg1"/>
                  </a:solidFill>
                </a:rPr>
                <a:t>Work is done on the hotfix branch to fix </a:t>
              </a:r>
              <a:br>
                <a:rPr lang="en-US" sz="900" dirty="0">
                  <a:solidFill>
                    <a:schemeClr val="bg1"/>
                  </a:solidFill>
                </a:rPr>
              </a:br>
              <a:r>
                <a:rPr lang="en-US" sz="900" dirty="0">
                  <a:solidFill>
                    <a:schemeClr val="bg1"/>
                  </a:solidFill>
                </a:rPr>
                <a:t>the bug. When this </a:t>
              </a:r>
              <a:br>
                <a:rPr lang="en-US" sz="900" dirty="0">
                  <a:solidFill>
                    <a:schemeClr val="bg1"/>
                  </a:solidFill>
                </a:rPr>
              </a:br>
              <a:r>
                <a:rPr lang="en-US" sz="900" dirty="0">
                  <a:solidFill>
                    <a:schemeClr val="bg1"/>
                  </a:solidFill>
                </a:rPr>
                <a:t>is complete, hotfix is </a:t>
              </a:r>
              <a:r>
                <a:rPr lang="en-US" sz="900" dirty="0" err="1">
                  <a:solidFill>
                    <a:schemeClr val="bg1"/>
                  </a:solidFill>
                </a:rPr>
                <a:t>finidhed</a:t>
              </a:r>
              <a:r>
                <a:rPr lang="en-US" sz="900" dirty="0">
                  <a:solidFill>
                    <a:schemeClr val="bg1"/>
                  </a:solidFill>
                </a:rPr>
                <a:t> by merging into both develop </a:t>
              </a:r>
              <a:br>
                <a:rPr lang="en-US" sz="900" dirty="0">
                  <a:solidFill>
                    <a:schemeClr val="bg1"/>
                  </a:solidFill>
                </a:rPr>
              </a:br>
              <a:r>
                <a:rPr lang="en-US" sz="900" dirty="0">
                  <a:solidFill>
                    <a:schemeClr val="bg1"/>
                  </a:solidFill>
                </a:rPr>
                <a:t>and master</a:t>
              </a:r>
            </a:p>
          </p:txBody>
        </p:sp>
        <p:cxnSp>
          <p:nvCxnSpPr>
            <p:cNvPr id="100" name="Elbow Connector 99"/>
            <p:cNvCxnSpPr>
              <a:stCxn id="33" idx="6"/>
              <a:endCxn id="80" idx="2"/>
            </p:cNvCxnSpPr>
            <p:nvPr/>
          </p:nvCxnSpPr>
          <p:spPr>
            <a:xfrm>
              <a:off x="6248995" y="2426205"/>
              <a:ext cx="648101" cy="190867"/>
            </a:xfrm>
            <a:prstGeom prst="bentConnector3">
              <a:avLst/>
            </a:prstGeom>
            <a:ln w="19050">
              <a:solidFill>
                <a:schemeClr val="bg1">
                  <a:lumMod val="8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Elbow Connector 101"/>
            <p:cNvCxnSpPr>
              <a:stCxn id="81" idx="2"/>
              <a:endCxn id="57" idx="6"/>
            </p:cNvCxnSpPr>
            <p:nvPr/>
          </p:nvCxnSpPr>
          <p:spPr>
            <a:xfrm rot="10800000" flipV="1">
              <a:off x="6248996" y="2926977"/>
              <a:ext cx="648101" cy="75332"/>
            </a:xfrm>
            <a:prstGeom prst="bentConnector3">
              <a:avLst/>
            </a:prstGeom>
            <a:ln w="19050">
              <a:solidFill>
                <a:schemeClr val="bg1">
                  <a:lumMod val="85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Elbow Connector 103"/>
            <p:cNvCxnSpPr>
              <a:stCxn id="83" idx="2"/>
              <a:endCxn id="59" idx="6"/>
            </p:cNvCxnSpPr>
            <p:nvPr/>
          </p:nvCxnSpPr>
          <p:spPr>
            <a:xfrm rot="10800000" flipV="1">
              <a:off x="6248996" y="3546786"/>
              <a:ext cx="648101" cy="157062"/>
            </a:xfrm>
            <a:prstGeom prst="bentConnector3">
              <a:avLst/>
            </a:prstGeom>
            <a:ln w="19050">
              <a:solidFill>
                <a:schemeClr val="bg1">
                  <a:lumMod val="85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stCxn id="83" idx="6"/>
              <a:endCxn id="51" idx="2"/>
            </p:cNvCxnSpPr>
            <p:nvPr/>
          </p:nvCxnSpPr>
          <p:spPr>
            <a:xfrm>
              <a:off x="7012357" y="3546786"/>
              <a:ext cx="1412909" cy="105819"/>
            </a:xfrm>
            <a:prstGeom prst="bentConnector3">
              <a:avLst>
                <a:gd name="adj1" fmla="val 32597"/>
              </a:avLst>
            </a:prstGeom>
            <a:ln w="19050">
              <a:solidFill>
                <a:schemeClr val="bg1">
                  <a:lumMod val="85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51" idx="3"/>
            </p:cNvCxnSpPr>
            <p:nvPr/>
          </p:nvCxnSpPr>
          <p:spPr>
            <a:xfrm rot="5400000">
              <a:off x="7803994" y="3670485"/>
              <a:ext cx="615283" cy="661023"/>
            </a:xfrm>
            <a:prstGeom prst="bentConnector2">
              <a:avLst/>
            </a:prstGeom>
            <a:ln w="190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15" name="Text Placeholder 3"/>
          <p:cNvSpPr txBox="1">
            <a:spLocks/>
          </p:cNvSpPr>
          <p:nvPr/>
        </p:nvSpPr>
        <p:spPr>
          <a:xfrm>
            <a:off x="455613" y="1673916"/>
            <a:ext cx="4010025" cy="4691063"/>
          </a:xfrm>
          <a:prstGeom prst="rect">
            <a:avLst/>
          </a:prstGeom>
        </p:spPr>
        <p:txBody>
          <a:bodyPr vert="horz" lIns="0" tIns="45720" rIns="0" bIns="0" rtlCol="0">
            <a:normAutofit/>
          </a:bodyPr>
          <a:lstStyle>
            <a:lvl1pPr marL="0" indent="0" algn="l" rtl="0" eaLnBrk="1" fontAlgn="base" hangingPunct="1">
              <a:spcBef>
                <a:spcPts val="600"/>
              </a:spcBef>
              <a:spcAft>
                <a:spcPct val="0"/>
              </a:spcAft>
              <a:buFont typeface="Arial" pitchFamily="34" charset="0"/>
              <a:buNone/>
              <a:defRPr sz="1400" kern="1200">
                <a:solidFill>
                  <a:schemeClr val="tx2"/>
                </a:solidFill>
                <a:latin typeface="+mn-lt"/>
                <a:ea typeface="Arial" pitchFamily="-105" charset="-52"/>
                <a:cs typeface="Arial" pitchFamily="34" charset="0"/>
              </a:defRPr>
            </a:lvl1pPr>
            <a:lvl2pPr marL="457200" indent="0" algn="l" rtl="0" eaLnBrk="1" fontAlgn="base" hangingPunct="1">
              <a:spcBef>
                <a:spcPts val="600"/>
              </a:spcBef>
              <a:spcAft>
                <a:spcPct val="0"/>
              </a:spcAft>
              <a:buFont typeface="Arial" pitchFamily="34" charset="0"/>
              <a:buNone/>
              <a:defRPr sz="1200" kern="1200">
                <a:solidFill>
                  <a:schemeClr val="tx2"/>
                </a:solidFill>
                <a:latin typeface="+mn-lt"/>
                <a:ea typeface="Arial" pitchFamily="-105" charset="-52"/>
                <a:cs typeface="Arial" pitchFamily="34" charset="0"/>
              </a:defRPr>
            </a:lvl2pPr>
            <a:lvl3pPr marL="914400" indent="0" algn="l" rtl="0" eaLnBrk="1" fontAlgn="base" hangingPunct="1">
              <a:spcBef>
                <a:spcPts val="600"/>
              </a:spcBef>
              <a:spcAft>
                <a:spcPct val="0"/>
              </a:spcAft>
              <a:buFont typeface="Arial" pitchFamily="34" charset="0"/>
              <a:buNone/>
              <a:defRPr sz="1000" kern="1200">
                <a:solidFill>
                  <a:schemeClr val="tx2"/>
                </a:solidFill>
                <a:latin typeface="+mn-lt"/>
                <a:ea typeface="Arial" pitchFamily="-105" charset="-52"/>
                <a:cs typeface="Arial" pitchFamily="34" charset="0"/>
              </a:defRPr>
            </a:lvl3pPr>
            <a:lvl4pPr marL="1371600" indent="0" algn="l" rtl="0" eaLnBrk="1" fontAlgn="base" hangingPunct="1">
              <a:spcBef>
                <a:spcPts val="600"/>
              </a:spcBef>
              <a:spcAft>
                <a:spcPct val="0"/>
              </a:spcAft>
              <a:buFont typeface="Arial" pitchFamily="34" charset="0"/>
              <a:buNone/>
              <a:defRPr sz="900" kern="1200">
                <a:solidFill>
                  <a:schemeClr val="tx2"/>
                </a:solidFill>
                <a:latin typeface="+mn-lt"/>
                <a:ea typeface="Arial" pitchFamily="-105" charset="-52"/>
                <a:cs typeface="Arial" pitchFamily="34" charset="0"/>
              </a:defRPr>
            </a:lvl4pPr>
            <a:lvl5pPr marL="1828800" indent="0" algn="l" rtl="0" eaLnBrk="1" fontAlgn="base" hangingPunct="1">
              <a:spcBef>
                <a:spcPts val="600"/>
              </a:spcBef>
              <a:spcAft>
                <a:spcPct val="0"/>
              </a:spcAft>
              <a:buFont typeface="Arial" pitchFamily="34" charset="0"/>
              <a:buNone/>
              <a:defRPr sz="900" kern="1200">
                <a:solidFill>
                  <a:schemeClr val="tx2"/>
                </a:solidFill>
                <a:latin typeface="+mn-lt"/>
                <a:ea typeface="Arial" pitchFamily="-105" charset="-52"/>
                <a:cs typeface="Arial" pitchFamily="34" charset="0"/>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pPr marL="180000" indent="-180000">
              <a:buClr>
                <a:schemeClr val="tx2"/>
              </a:buClr>
              <a:buFont typeface="Arial" panose="020B0604020202020204" pitchFamily="34" charset="0"/>
              <a:buChar char="•"/>
            </a:pPr>
            <a:r>
              <a:rPr lang="en-GB" dirty="0">
                <a:solidFill>
                  <a:srgbClr val="FF0000"/>
                </a:solidFill>
              </a:rPr>
              <a:t>Hotfix</a:t>
            </a:r>
            <a:r>
              <a:rPr lang="en-GB" dirty="0"/>
              <a:t> is </a:t>
            </a:r>
            <a:r>
              <a:rPr lang="en-GB" b="1" dirty="0"/>
              <a:t>branched</a:t>
            </a:r>
            <a:r>
              <a:rPr lang="en-GB" dirty="0"/>
              <a:t> from </a:t>
            </a:r>
            <a:r>
              <a:rPr lang="en-GB" dirty="0">
                <a:solidFill>
                  <a:schemeClr val="accent1">
                    <a:lumMod val="75000"/>
                  </a:schemeClr>
                </a:solidFill>
              </a:rPr>
              <a:t>master</a:t>
            </a:r>
            <a:r>
              <a:rPr lang="en-GB" dirty="0"/>
              <a:t> when a bug </a:t>
            </a:r>
            <a:br>
              <a:rPr lang="en-GB" dirty="0"/>
            </a:br>
            <a:r>
              <a:rPr lang="en-GB" dirty="0"/>
              <a:t>is discovered in production</a:t>
            </a:r>
          </a:p>
          <a:p>
            <a:pPr marL="180000" indent="-180000">
              <a:buClr>
                <a:schemeClr val="tx2"/>
              </a:buClr>
              <a:buFont typeface="Arial" panose="020B0604020202020204" pitchFamily="34" charset="0"/>
              <a:buChar char="•"/>
            </a:pPr>
            <a:r>
              <a:rPr lang="en-GB" dirty="0"/>
              <a:t>Development and configuration work </a:t>
            </a:r>
            <a:br>
              <a:rPr lang="en-GB" dirty="0"/>
            </a:br>
            <a:r>
              <a:rPr lang="en-GB" dirty="0"/>
              <a:t>to fix the bug is done on </a:t>
            </a:r>
            <a:r>
              <a:rPr lang="en-GB" dirty="0">
                <a:solidFill>
                  <a:srgbClr val="FF0000"/>
                </a:solidFill>
              </a:rPr>
              <a:t>hotfix</a:t>
            </a:r>
          </a:p>
          <a:p>
            <a:pPr marL="180000" indent="-180000">
              <a:buClr>
                <a:schemeClr val="tx2"/>
              </a:buClr>
              <a:buFont typeface="Arial" panose="020B0604020202020204" pitchFamily="34" charset="0"/>
              <a:buChar char="•"/>
            </a:pPr>
            <a:r>
              <a:rPr lang="en-GB" dirty="0"/>
              <a:t>When the work is complete, </a:t>
            </a:r>
            <a:r>
              <a:rPr lang="en-GB" dirty="0">
                <a:solidFill>
                  <a:srgbClr val="FF0000"/>
                </a:solidFill>
              </a:rPr>
              <a:t>hotfix</a:t>
            </a:r>
            <a:r>
              <a:rPr lang="en-GB" dirty="0"/>
              <a:t> is </a:t>
            </a:r>
            <a:r>
              <a:rPr lang="en-GB" b="1" dirty="0"/>
              <a:t>merged</a:t>
            </a:r>
            <a:r>
              <a:rPr lang="en-GB" dirty="0"/>
              <a:t> into </a:t>
            </a:r>
            <a:r>
              <a:rPr lang="en-GB" dirty="0">
                <a:solidFill>
                  <a:schemeClr val="accent1"/>
                </a:solidFill>
              </a:rPr>
              <a:t>master</a:t>
            </a:r>
            <a:r>
              <a:rPr lang="en-GB" dirty="0"/>
              <a:t> </a:t>
            </a:r>
            <a:r>
              <a:rPr lang="en-GB" u="sng" dirty="0"/>
              <a:t>and</a:t>
            </a:r>
            <a:r>
              <a:rPr lang="en-GB" dirty="0"/>
              <a:t> </a:t>
            </a:r>
            <a:r>
              <a:rPr lang="en-GB" dirty="0">
                <a:solidFill>
                  <a:schemeClr val="accent2"/>
                </a:solidFill>
              </a:rPr>
              <a:t>develop</a:t>
            </a:r>
          </a:p>
          <a:p>
            <a:pPr marL="180000" indent="-180000">
              <a:buFont typeface="Arial" panose="020B0604020202020204" pitchFamily="34" charset="0"/>
              <a:buChar char="•"/>
            </a:pPr>
            <a:endParaRPr lang="en-GB" dirty="0"/>
          </a:p>
          <a:p>
            <a:r>
              <a:rPr lang="en-GB" b="1" dirty="0"/>
              <a:t>Example</a:t>
            </a:r>
          </a:p>
          <a:p>
            <a:r>
              <a:rPr lang="en-GB" dirty="0"/>
              <a:t>A defect is discovered in production. A branch </a:t>
            </a:r>
            <a:br>
              <a:rPr lang="en-GB" dirty="0"/>
            </a:br>
            <a:r>
              <a:rPr lang="en-GB" dirty="0"/>
              <a:t>is created from the </a:t>
            </a:r>
            <a:r>
              <a:rPr lang="en-GB" dirty="0">
                <a:solidFill>
                  <a:schemeClr val="accent1">
                    <a:lumMod val="75000"/>
                  </a:schemeClr>
                </a:solidFill>
              </a:rPr>
              <a:t>master</a:t>
            </a:r>
            <a:r>
              <a:rPr lang="en-GB" dirty="0"/>
              <a:t> branch of the release currently in production (R1.0). </a:t>
            </a:r>
          </a:p>
          <a:p>
            <a:r>
              <a:rPr lang="en-GB" dirty="0"/>
              <a:t>Developers work to find a fix for this bug, and test it. Once the hotfix is approved, the </a:t>
            </a:r>
            <a:r>
              <a:rPr lang="en-GB" dirty="0">
                <a:solidFill>
                  <a:srgbClr val="FF0000"/>
                </a:solidFill>
              </a:rPr>
              <a:t>hotfix</a:t>
            </a:r>
            <a:r>
              <a:rPr lang="en-GB" dirty="0"/>
              <a:t> branch is merged into master. The release number changes to reflect that this is a </a:t>
            </a:r>
            <a:r>
              <a:rPr lang="en-GB" dirty="0" err="1"/>
              <a:t>hotfixed</a:t>
            </a:r>
            <a:r>
              <a:rPr lang="en-GB" dirty="0"/>
              <a:t> build.</a:t>
            </a:r>
            <a:endParaRPr lang="en-US" dirty="0"/>
          </a:p>
        </p:txBody>
      </p:sp>
      <p:sp>
        <p:nvSpPr>
          <p:cNvPr id="117" name="Title 116"/>
          <p:cNvSpPr>
            <a:spLocks noGrp="1"/>
          </p:cNvSpPr>
          <p:nvPr>
            <p:ph type="title"/>
          </p:nvPr>
        </p:nvSpPr>
        <p:spPr/>
        <p:txBody>
          <a:bodyPr/>
          <a:lstStyle/>
          <a:p>
            <a:r>
              <a:rPr lang="en-AU"/>
              <a:t>Branching Strategies: Reasonable</a:t>
            </a:r>
            <a:endParaRPr lang="en-AU" dirty="0"/>
          </a:p>
        </p:txBody>
      </p:sp>
      <p:sp>
        <p:nvSpPr>
          <p:cNvPr id="118" name="Text Placeholder 117"/>
          <p:cNvSpPr>
            <a:spLocks noGrp="1"/>
          </p:cNvSpPr>
          <p:nvPr>
            <p:ph type="body" sz="quarter" idx="10"/>
          </p:nvPr>
        </p:nvSpPr>
        <p:spPr/>
        <p:txBody>
          <a:bodyPr/>
          <a:lstStyle/>
          <a:p>
            <a:r>
              <a:rPr lang="en-AU"/>
              <a:t>Hotfix</a:t>
            </a:r>
            <a:endParaRPr lang="en-AU" dirty="0"/>
          </a:p>
        </p:txBody>
      </p:sp>
      <p:sp>
        <p:nvSpPr>
          <p:cNvPr id="123" name="Oval 122"/>
          <p:cNvSpPr/>
          <p:nvPr/>
        </p:nvSpPr>
        <p:spPr>
          <a:xfrm>
            <a:off x="6133734" y="5141565"/>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4" name="Isosceles Triangle 123"/>
          <p:cNvSpPr/>
          <p:nvPr/>
        </p:nvSpPr>
        <p:spPr>
          <a:xfrm rot="10800000">
            <a:off x="6155759" y="5084872"/>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Footer Placeholder 1"/>
          <p:cNvSpPr>
            <a:spLocks noGrp="1"/>
          </p:cNvSpPr>
          <p:nvPr>
            <p:ph type="ftr" sz="quarter" idx="13"/>
          </p:nvPr>
        </p:nvSpPr>
        <p:spPr/>
        <p:txBody>
          <a:bodyPr/>
          <a:lstStyle/>
          <a:p>
            <a:r>
              <a:rPr lang="en-AU"/>
              <a:t>Copyright © 2015 Accenture  All rights reserved.</a:t>
            </a:r>
            <a:endParaRPr lang="en-AU" dirty="0"/>
          </a:p>
        </p:txBody>
      </p:sp>
      <p:sp>
        <p:nvSpPr>
          <p:cNvPr id="3" name="Slide Number Placeholder 2"/>
          <p:cNvSpPr>
            <a:spLocks noGrp="1"/>
          </p:cNvSpPr>
          <p:nvPr>
            <p:ph type="sldNum" sz="quarter" idx="12"/>
          </p:nvPr>
        </p:nvSpPr>
        <p:spPr/>
        <p:txBody>
          <a:bodyPr/>
          <a:lstStyle/>
          <a:p>
            <a:pPr>
              <a:defRPr/>
            </a:pPr>
            <a:r>
              <a:rPr lang="en-US"/>
              <a:t>Page </a:t>
            </a:r>
            <a:fld id="{90CBDC3A-D49F-4631-A8C7-55D59B33E5FA}" type="slidenum">
              <a:rPr lang="en-US" smtClean="0"/>
              <a:pPr>
                <a:defRPr/>
              </a:pPr>
              <a:t>33</a:t>
            </a:fld>
            <a:endParaRPr lang="en-US" dirty="0"/>
          </a:p>
        </p:txBody>
      </p:sp>
    </p:spTree>
    <p:extLst>
      <p:ext uri="{BB962C8B-B14F-4D97-AF65-F5344CB8AC3E}">
        <p14:creationId xmlns:p14="http://schemas.microsoft.com/office/powerpoint/2010/main" val="2768906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5">
                                            <p:txEl>
                                              <p:pRg st="0" end="0"/>
                                            </p:txEl>
                                          </p:spTgt>
                                        </p:tgtEl>
                                        <p:attrNameLst>
                                          <p:attrName>style.visibility</p:attrName>
                                        </p:attrNameLst>
                                      </p:cBhvr>
                                      <p:to>
                                        <p:strVal val="visible"/>
                                      </p:to>
                                    </p:set>
                                    <p:animEffect transition="in" filter="fade">
                                      <p:cBhvr>
                                        <p:cTn id="7" dur="500"/>
                                        <p:tgtEl>
                                          <p:spTgt spid="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5">
                                            <p:txEl>
                                              <p:pRg st="1" end="1"/>
                                            </p:txEl>
                                          </p:spTgt>
                                        </p:tgtEl>
                                        <p:attrNameLst>
                                          <p:attrName>style.visibility</p:attrName>
                                        </p:attrNameLst>
                                      </p:cBhvr>
                                      <p:to>
                                        <p:strVal val="visible"/>
                                      </p:to>
                                    </p:set>
                                    <p:animEffect transition="in" filter="fade">
                                      <p:cBhvr>
                                        <p:cTn id="12" dur="500"/>
                                        <p:tgtEl>
                                          <p:spTgt spid="1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5">
                                            <p:txEl>
                                              <p:pRg st="2" end="2"/>
                                            </p:txEl>
                                          </p:spTgt>
                                        </p:tgtEl>
                                        <p:attrNameLst>
                                          <p:attrName>style.visibility</p:attrName>
                                        </p:attrNameLst>
                                      </p:cBhvr>
                                      <p:to>
                                        <p:strVal val="visible"/>
                                      </p:to>
                                    </p:set>
                                    <p:animEffect transition="in" filter="fade">
                                      <p:cBhvr>
                                        <p:cTn id="17" dur="500"/>
                                        <p:tgtEl>
                                          <p:spTgt spid="1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5">
                                            <p:txEl>
                                              <p:pRg st="4" end="4"/>
                                            </p:txEl>
                                          </p:spTgt>
                                        </p:tgtEl>
                                        <p:attrNameLst>
                                          <p:attrName>style.visibility</p:attrName>
                                        </p:attrNameLst>
                                      </p:cBhvr>
                                      <p:to>
                                        <p:strVal val="visible"/>
                                      </p:to>
                                    </p:set>
                                    <p:animEffect transition="in" filter="fade">
                                      <p:cBhvr>
                                        <p:cTn id="22" dur="500"/>
                                        <p:tgtEl>
                                          <p:spTgt spid="11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5">
                                            <p:txEl>
                                              <p:pRg st="5" end="5"/>
                                            </p:txEl>
                                          </p:spTgt>
                                        </p:tgtEl>
                                        <p:attrNameLst>
                                          <p:attrName>style.visibility</p:attrName>
                                        </p:attrNameLst>
                                      </p:cBhvr>
                                      <p:to>
                                        <p:strVal val="visible"/>
                                      </p:to>
                                    </p:set>
                                    <p:animEffect transition="in" filter="fade">
                                      <p:cBhvr>
                                        <p:cTn id="27" dur="500"/>
                                        <p:tgtEl>
                                          <p:spTgt spid="11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5">
                                            <p:txEl>
                                              <p:pRg st="6" end="6"/>
                                            </p:txEl>
                                          </p:spTgt>
                                        </p:tgtEl>
                                        <p:attrNameLst>
                                          <p:attrName>style.visibility</p:attrName>
                                        </p:attrNameLst>
                                      </p:cBhvr>
                                      <p:to>
                                        <p:strVal val="visible"/>
                                      </p:to>
                                    </p:set>
                                    <p:animEffect transition="in" filter="fade">
                                      <p:cBhvr>
                                        <p:cTn id="32" dur="500"/>
                                        <p:tgtEl>
                                          <p:spTgt spid="1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a:t>Branching Strategies: Less desirable</a:t>
            </a:r>
          </a:p>
        </p:txBody>
      </p:sp>
      <p:sp>
        <p:nvSpPr>
          <p:cNvPr id="8" name="Text Placeholder 7"/>
          <p:cNvSpPr>
            <a:spLocks noGrp="1"/>
          </p:cNvSpPr>
          <p:nvPr>
            <p:ph type="body" sz="quarter" idx="10"/>
          </p:nvPr>
        </p:nvSpPr>
        <p:spPr/>
        <p:txBody>
          <a:bodyPr/>
          <a:lstStyle/>
          <a:p>
            <a:r>
              <a:rPr lang="en-AU" dirty="0"/>
              <a:t>Release</a:t>
            </a:r>
          </a:p>
        </p:txBody>
      </p:sp>
      <p:sp>
        <p:nvSpPr>
          <p:cNvPr id="12" name="Title 3"/>
          <p:cNvSpPr txBox="1">
            <a:spLocks/>
          </p:cNvSpPr>
          <p:nvPr/>
        </p:nvSpPr>
        <p:spPr>
          <a:xfrm>
            <a:off x="496800" y="5"/>
            <a:ext cx="8151900" cy="1002979"/>
          </a:xfrm>
          <a:prstGeom prst="rect">
            <a:avLst/>
          </a:prstGeom>
        </p:spPr>
        <p:txBody>
          <a:bodyPr vert="horz" lIns="0" tIns="45720" rIns="0" bIns="0" rtlCol="0" anchor="b" anchorCtr="0">
            <a:noAutofit/>
          </a:bodyPr>
          <a:lstStyle>
            <a:lvl1pPr algn="l" rtl="0" eaLnBrk="1" fontAlgn="base" hangingPunct="1">
              <a:lnSpc>
                <a:spcPct val="100000"/>
              </a:lnSpc>
              <a:spcBef>
                <a:spcPct val="0"/>
              </a:spcBef>
              <a:spcAft>
                <a:spcPct val="0"/>
              </a:spcAft>
              <a:buFont typeface="Arial" charset="0"/>
              <a:defRPr lang="en-AU" sz="2000" b="1" kern="1200" spc="0" baseline="0">
                <a:solidFill>
                  <a:schemeClr val="tx1"/>
                </a:solidFill>
                <a:latin typeface="+mj-lt"/>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GB" sz="2300" b="0" dirty="0"/>
          </a:p>
        </p:txBody>
      </p:sp>
      <p:sp>
        <p:nvSpPr>
          <p:cNvPr id="17" name="Text Placeholder 3"/>
          <p:cNvSpPr txBox="1">
            <a:spLocks/>
          </p:cNvSpPr>
          <p:nvPr/>
        </p:nvSpPr>
        <p:spPr>
          <a:xfrm>
            <a:off x="455613" y="1667941"/>
            <a:ext cx="4010025" cy="4691063"/>
          </a:xfrm>
          <a:prstGeom prst="rect">
            <a:avLst/>
          </a:prstGeom>
        </p:spPr>
        <p:txBody>
          <a:bodyPr vert="horz" lIns="0" tIns="45720" rIns="0" bIns="0" rtlCol="0">
            <a:normAutofit lnSpcReduction="10000"/>
          </a:bodyPr>
          <a:lstStyle>
            <a:lvl1pPr marL="0" indent="0" algn="l" rtl="0" eaLnBrk="1" fontAlgn="base" hangingPunct="1">
              <a:spcBef>
                <a:spcPts val="600"/>
              </a:spcBef>
              <a:spcAft>
                <a:spcPct val="0"/>
              </a:spcAft>
              <a:buFont typeface="Arial" pitchFamily="34" charset="0"/>
              <a:buNone/>
              <a:defRPr sz="1400" kern="1200">
                <a:solidFill>
                  <a:schemeClr val="tx2"/>
                </a:solidFill>
                <a:latin typeface="+mn-lt"/>
                <a:ea typeface="Arial" pitchFamily="-105" charset="-52"/>
                <a:cs typeface="Arial" pitchFamily="34" charset="0"/>
              </a:defRPr>
            </a:lvl1pPr>
            <a:lvl2pPr marL="457200" indent="0" algn="l" rtl="0" eaLnBrk="1" fontAlgn="base" hangingPunct="1">
              <a:spcBef>
                <a:spcPts val="600"/>
              </a:spcBef>
              <a:spcAft>
                <a:spcPct val="0"/>
              </a:spcAft>
              <a:buFont typeface="Arial" pitchFamily="34" charset="0"/>
              <a:buNone/>
              <a:defRPr sz="1200" kern="1200">
                <a:solidFill>
                  <a:schemeClr val="tx2"/>
                </a:solidFill>
                <a:latin typeface="+mn-lt"/>
                <a:ea typeface="Arial" pitchFamily="-105" charset="-52"/>
                <a:cs typeface="Arial" pitchFamily="34" charset="0"/>
              </a:defRPr>
            </a:lvl2pPr>
            <a:lvl3pPr marL="914400" indent="0" algn="l" rtl="0" eaLnBrk="1" fontAlgn="base" hangingPunct="1">
              <a:spcBef>
                <a:spcPts val="600"/>
              </a:spcBef>
              <a:spcAft>
                <a:spcPct val="0"/>
              </a:spcAft>
              <a:buFont typeface="Arial" pitchFamily="34" charset="0"/>
              <a:buNone/>
              <a:defRPr sz="1000" kern="1200">
                <a:solidFill>
                  <a:schemeClr val="tx2"/>
                </a:solidFill>
                <a:latin typeface="+mn-lt"/>
                <a:ea typeface="Arial" pitchFamily="-105" charset="-52"/>
                <a:cs typeface="Arial" pitchFamily="34" charset="0"/>
              </a:defRPr>
            </a:lvl3pPr>
            <a:lvl4pPr marL="1371600" indent="0" algn="l" rtl="0" eaLnBrk="1" fontAlgn="base" hangingPunct="1">
              <a:spcBef>
                <a:spcPts val="600"/>
              </a:spcBef>
              <a:spcAft>
                <a:spcPct val="0"/>
              </a:spcAft>
              <a:buFont typeface="Arial" pitchFamily="34" charset="0"/>
              <a:buNone/>
              <a:defRPr sz="900" kern="1200">
                <a:solidFill>
                  <a:schemeClr val="tx2"/>
                </a:solidFill>
                <a:latin typeface="+mn-lt"/>
                <a:ea typeface="Arial" pitchFamily="-105" charset="-52"/>
                <a:cs typeface="Arial" pitchFamily="34" charset="0"/>
              </a:defRPr>
            </a:lvl4pPr>
            <a:lvl5pPr marL="1828800" indent="0" algn="l" rtl="0" eaLnBrk="1" fontAlgn="base" hangingPunct="1">
              <a:spcBef>
                <a:spcPts val="600"/>
              </a:spcBef>
              <a:spcAft>
                <a:spcPct val="0"/>
              </a:spcAft>
              <a:buFont typeface="Arial" pitchFamily="34" charset="0"/>
              <a:buNone/>
              <a:defRPr sz="900" kern="1200">
                <a:solidFill>
                  <a:schemeClr val="tx2"/>
                </a:solidFill>
                <a:latin typeface="+mn-lt"/>
                <a:ea typeface="Arial" pitchFamily="-105" charset="-52"/>
                <a:cs typeface="Arial" pitchFamily="34" charset="0"/>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pPr marL="180000" indent="-180000">
              <a:lnSpc>
                <a:spcPct val="110000"/>
              </a:lnSpc>
              <a:buClr>
                <a:schemeClr val="tx2"/>
              </a:buClr>
              <a:buFont typeface="Arial" panose="020B0604020202020204" pitchFamily="34" charset="0"/>
              <a:buChar char="•"/>
            </a:pPr>
            <a:r>
              <a:rPr lang="en-GB" dirty="0">
                <a:solidFill>
                  <a:schemeClr val="accent1"/>
                </a:solidFill>
              </a:rPr>
              <a:t>Release</a:t>
            </a:r>
            <a:r>
              <a:rPr lang="en-GB" dirty="0"/>
              <a:t> is branched from </a:t>
            </a:r>
            <a:r>
              <a:rPr lang="en-GB" dirty="0">
                <a:solidFill>
                  <a:schemeClr val="accent2"/>
                </a:solidFill>
              </a:rPr>
              <a:t>develop</a:t>
            </a:r>
            <a:r>
              <a:rPr lang="en-GB" dirty="0"/>
              <a:t>, when </a:t>
            </a:r>
            <a:br>
              <a:rPr lang="en-GB" dirty="0"/>
            </a:br>
            <a:r>
              <a:rPr lang="en-GB" dirty="0"/>
              <a:t>the code is ready to go into production</a:t>
            </a:r>
          </a:p>
          <a:p>
            <a:pPr marL="180000" indent="-180000">
              <a:lnSpc>
                <a:spcPct val="110000"/>
              </a:lnSpc>
              <a:buClr>
                <a:schemeClr val="tx2"/>
              </a:buClr>
              <a:buFont typeface="Arial" panose="020B0604020202020204" pitchFamily="34" charset="0"/>
              <a:buChar char="•"/>
            </a:pPr>
            <a:r>
              <a:rPr lang="en-GB" dirty="0"/>
              <a:t>Minor </a:t>
            </a:r>
            <a:r>
              <a:rPr lang="en-GB" dirty="0" err="1"/>
              <a:t>bugfixes</a:t>
            </a:r>
            <a:r>
              <a:rPr lang="en-GB" dirty="0"/>
              <a:t> can take place on the</a:t>
            </a:r>
            <a:br>
              <a:rPr lang="en-GB" dirty="0"/>
            </a:br>
            <a:r>
              <a:rPr lang="en-GB" dirty="0">
                <a:solidFill>
                  <a:schemeClr val="accent1"/>
                </a:solidFill>
              </a:rPr>
              <a:t>release</a:t>
            </a:r>
            <a:r>
              <a:rPr lang="en-GB" dirty="0"/>
              <a:t> branch</a:t>
            </a:r>
          </a:p>
          <a:p>
            <a:pPr marL="180000" indent="-180000">
              <a:lnSpc>
                <a:spcPct val="110000"/>
              </a:lnSpc>
              <a:buClr>
                <a:schemeClr val="tx2"/>
              </a:buClr>
              <a:buFont typeface="Arial" panose="020B0604020202020204" pitchFamily="34" charset="0"/>
              <a:buChar char="•"/>
            </a:pPr>
            <a:r>
              <a:rPr lang="en-GB" dirty="0" err="1"/>
              <a:t>Bugfixes</a:t>
            </a:r>
            <a:r>
              <a:rPr lang="en-GB" dirty="0"/>
              <a:t> created on </a:t>
            </a:r>
            <a:r>
              <a:rPr lang="en-GB" dirty="0">
                <a:solidFill>
                  <a:schemeClr val="accent1"/>
                </a:solidFill>
              </a:rPr>
              <a:t>release</a:t>
            </a:r>
            <a:r>
              <a:rPr lang="en-GB" dirty="0"/>
              <a:t> can be merged </a:t>
            </a:r>
            <a:br>
              <a:rPr lang="en-GB" dirty="0"/>
            </a:br>
            <a:r>
              <a:rPr lang="en-GB" dirty="0"/>
              <a:t>into </a:t>
            </a:r>
            <a:r>
              <a:rPr lang="en-GB" dirty="0">
                <a:solidFill>
                  <a:schemeClr val="accent2"/>
                </a:solidFill>
              </a:rPr>
              <a:t>develop</a:t>
            </a:r>
            <a:r>
              <a:rPr lang="en-GB" dirty="0"/>
              <a:t> at any point</a:t>
            </a:r>
          </a:p>
          <a:p>
            <a:pPr marL="180000" indent="-180000">
              <a:lnSpc>
                <a:spcPct val="110000"/>
              </a:lnSpc>
              <a:buClr>
                <a:schemeClr val="tx2"/>
              </a:buClr>
              <a:buFont typeface="Arial" panose="020B0604020202020204" pitchFamily="34" charset="0"/>
              <a:buChar char="•"/>
            </a:pPr>
            <a:r>
              <a:rPr lang="en-GB" dirty="0"/>
              <a:t>Once </a:t>
            </a:r>
            <a:r>
              <a:rPr lang="en-GB" dirty="0">
                <a:solidFill>
                  <a:schemeClr val="accent1"/>
                </a:solidFill>
              </a:rPr>
              <a:t>release</a:t>
            </a:r>
            <a:r>
              <a:rPr lang="en-GB" dirty="0"/>
              <a:t> is ready, it is merged into </a:t>
            </a:r>
            <a:r>
              <a:rPr lang="en-GB" dirty="0">
                <a:solidFill>
                  <a:schemeClr val="accent1">
                    <a:lumMod val="75000"/>
                  </a:schemeClr>
                </a:solidFill>
              </a:rPr>
              <a:t>master</a:t>
            </a:r>
            <a:r>
              <a:rPr lang="en-GB" dirty="0"/>
              <a:t> and</a:t>
            </a:r>
            <a:r>
              <a:rPr lang="en-GB" dirty="0">
                <a:solidFill>
                  <a:schemeClr val="accent1">
                    <a:lumMod val="75000"/>
                  </a:schemeClr>
                </a:solidFill>
              </a:rPr>
              <a:t> </a:t>
            </a:r>
            <a:r>
              <a:rPr lang="en-GB" dirty="0">
                <a:solidFill>
                  <a:schemeClr val="accent2"/>
                </a:solidFill>
              </a:rPr>
              <a:t>develop</a:t>
            </a:r>
          </a:p>
          <a:p>
            <a:pPr>
              <a:lnSpc>
                <a:spcPct val="110000"/>
              </a:lnSpc>
            </a:pPr>
            <a:r>
              <a:rPr lang="en-GB" b="1" dirty="0"/>
              <a:t>Example</a:t>
            </a:r>
          </a:p>
          <a:p>
            <a:pPr>
              <a:lnSpc>
                <a:spcPct val="110000"/>
              </a:lnSpc>
            </a:pPr>
            <a:r>
              <a:rPr lang="en-GB" dirty="0"/>
              <a:t>The code in the </a:t>
            </a:r>
            <a:r>
              <a:rPr lang="en-GB" dirty="0">
                <a:solidFill>
                  <a:schemeClr val="accent2"/>
                </a:solidFill>
              </a:rPr>
              <a:t>develop</a:t>
            </a:r>
            <a:r>
              <a:rPr lang="en-GB" dirty="0"/>
              <a:t> branch is ready to</a:t>
            </a:r>
            <a:br>
              <a:rPr lang="en-GB" dirty="0"/>
            </a:br>
            <a:r>
              <a:rPr lang="en-GB" dirty="0"/>
              <a:t>go into production. A </a:t>
            </a:r>
            <a:r>
              <a:rPr lang="en-GB" dirty="0">
                <a:solidFill>
                  <a:schemeClr val="accent1"/>
                </a:solidFill>
              </a:rPr>
              <a:t>release</a:t>
            </a:r>
            <a:r>
              <a:rPr lang="en-GB" dirty="0"/>
              <a:t> branch is created from </a:t>
            </a:r>
            <a:r>
              <a:rPr lang="en-GB" dirty="0">
                <a:solidFill>
                  <a:schemeClr val="accent2"/>
                </a:solidFill>
              </a:rPr>
              <a:t>develop</a:t>
            </a:r>
            <a:r>
              <a:rPr lang="en-GB" dirty="0"/>
              <a:t>.</a:t>
            </a:r>
          </a:p>
          <a:p>
            <a:pPr>
              <a:lnSpc>
                <a:spcPct val="110000"/>
              </a:lnSpc>
            </a:pPr>
            <a:r>
              <a:rPr lang="en-GB" dirty="0"/>
              <a:t>Some bugs are discovered through testing on the </a:t>
            </a:r>
            <a:r>
              <a:rPr lang="en-GB" dirty="0">
                <a:solidFill>
                  <a:schemeClr val="accent1"/>
                </a:solidFill>
              </a:rPr>
              <a:t>release</a:t>
            </a:r>
            <a:r>
              <a:rPr lang="en-GB" dirty="0"/>
              <a:t> branch. Work is done to fix these bugs, some of which are needed on the </a:t>
            </a:r>
            <a:r>
              <a:rPr lang="en-GB" dirty="0">
                <a:solidFill>
                  <a:schemeClr val="accent2"/>
                </a:solidFill>
              </a:rPr>
              <a:t>develop</a:t>
            </a:r>
            <a:r>
              <a:rPr lang="en-GB" dirty="0"/>
              <a:t> branch, and so are merged in.</a:t>
            </a:r>
          </a:p>
          <a:p>
            <a:pPr>
              <a:lnSpc>
                <a:spcPct val="110000"/>
              </a:lnSpc>
            </a:pPr>
            <a:r>
              <a:rPr lang="en-GB" dirty="0"/>
              <a:t>Once the build is ready and approval has been granted, </a:t>
            </a:r>
            <a:r>
              <a:rPr lang="en-GB" dirty="0">
                <a:solidFill>
                  <a:schemeClr val="accent1"/>
                </a:solidFill>
              </a:rPr>
              <a:t>release</a:t>
            </a:r>
            <a:r>
              <a:rPr lang="en-GB" dirty="0"/>
              <a:t> is merged into both </a:t>
            </a:r>
            <a:r>
              <a:rPr lang="en-GB" dirty="0">
                <a:solidFill>
                  <a:schemeClr val="accent2"/>
                </a:solidFill>
              </a:rPr>
              <a:t>develop</a:t>
            </a:r>
            <a:r>
              <a:rPr lang="en-GB" dirty="0"/>
              <a:t> </a:t>
            </a:r>
            <a:br>
              <a:rPr lang="en-GB" dirty="0"/>
            </a:br>
            <a:r>
              <a:rPr lang="en-GB" dirty="0"/>
              <a:t>and </a:t>
            </a:r>
            <a:r>
              <a:rPr lang="en-GB" dirty="0">
                <a:solidFill>
                  <a:schemeClr val="accent1"/>
                </a:solidFill>
              </a:rPr>
              <a:t>master.</a:t>
            </a:r>
          </a:p>
          <a:p>
            <a:pPr>
              <a:lnSpc>
                <a:spcPct val="110000"/>
              </a:lnSpc>
            </a:pPr>
            <a:endParaRPr lang="en-US" dirty="0">
              <a:solidFill>
                <a:schemeClr val="accent1">
                  <a:lumMod val="75000"/>
                </a:schemeClr>
              </a:solidFill>
            </a:endParaRPr>
          </a:p>
        </p:txBody>
      </p:sp>
      <p:grpSp>
        <p:nvGrpSpPr>
          <p:cNvPr id="123" name="Group 122"/>
          <p:cNvGrpSpPr/>
          <p:nvPr/>
        </p:nvGrpSpPr>
        <p:grpSpPr>
          <a:xfrm>
            <a:off x="4487180" y="1358698"/>
            <a:ext cx="4247717" cy="5079323"/>
            <a:chOff x="4487180" y="1358698"/>
            <a:chExt cx="4247717" cy="5079323"/>
          </a:xfrm>
        </p:grpSpPr>
        <p:cxnSp>
          <p:nvCxnSpPr>
            <p:cNvPr id="28" name="Straight Connector 27"/>
            <p:cNvCxnSpPr/>
            <p:nvPr/>
          </p:nvCxnSpPr>
          <p:spPr>
            <a:xfrm>
              <a:off x="4739180" y="1578021"/>
              <a:ext cx="0" cy="4860000"/>
            </a:xfrm>
            <a:prstGeom prst="line">
              <a:avLst/>
            </a:prstGeom>
            <a:ln w="19050" cap="rnd">
              <a:solidFill>
                <a:schemeClr val="bg1">
                  <a:lumMod val="85000"/>
                </a:schemeClr>
              </a:solidFill>
              <a:tailEnd type="none"/>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5313260" y="1578021"/>
              <a:ext cx="245889" cy="4860000"/>
              <a:chOff x="10580914" y="1578021"/>
              <a:chExt cx="245889" cy="5682268"/>
            </a:xfrm>
          </p:grpSpPr>
          <p:cxnSp>
            <p:nvCxnSpPr>
              <p:cNvPr id="91" name="Straight Connector 90"/>
              <p:cNvCxnSpPr/>
              <p:nvPr/>
            </p:nvCxnSpPr>
            <p:spPr>
              <a:xfrm>
                <a:off x="10580914" y="1578021"/>
                <a:ext cx="0" cy="5682268"/>
              </a:xfrm>
              <a:prstGeom prst="line">
                <a:avLst/>
              </a:prstGeom>
              <a:ln w="19050" cap="rnd">
                <a:solidFill>
                  <a:schemeClr val="bg1">
                    <a:lumMod val="8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0826803" y="1578021"/>
                <a:ext cx="0" cy="5682268"/>
              </a:xfrm>
              <a:prstGeom prst="line">
                <a:avLst/>
              </a:prstGeom>
              <a:ln w="19050" cap="rnd">
                <a:solidFill>
                  <a:schemeClr val="bg1">
                    <a:lumMod val="85000"/>
                  </a:schemeClr>
                </a:solidFill>
                <a:tailEnd type="none"/>
              </a:ln>
            </p:spPr>
            <p:style>
              <a:lnRef idx="1">
                <a:schemeClr val="accent1"/>
              </a:lnRef>
              <a:fillRef idx="0">
                <a:schemeClr val="accent1"/>
              </a:fillRef>
              <a:effectRef idx="0">
                <a:schemeClr val="accent1"/>
              </a:effectRef>
              <a:fontRef idx="minor">
                <a:schemeClr val="tx1"/>
              </a:fontRef>
            </p:style>
          </p:cxnSp>
        </p:grpSp>
        <p:cxnSp>
          <p:nvCxnSpPr>
            <p:cNvPr id="30" name="Straight Connector 29"/>
            <p:cNvCxnSpPr/>
            <p:nvPr/>
          </p:nvCxnSpPr>
          <p:spPr>
            <a:xfrm>
              <a:off x="6191364" y="1578021"/>
              <a:ext cx="0" cy="4860000"/>
            </a:xfrm>
            <a:prstGeom prst="line">
              <a:avLst/>
            </a:prstGeom>
            <a:ln w="19050" cap="rnd">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954727" y="1578021"/>
              <a:ext cx="0" cy="4860000"/>
            </a:xfrm>
            <a:prstGeom prst="line">
              <a:avLst/>
            </a:prstGeom>
            <a:ln w="19050" cap="rnd">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723493" y="1578021"/>
              <a:ext cx="0" cy="4860000"/>
            </a:xfrm>
            <a:prstGeom prst="line">
              <a:avLst/>
            </a:prstGeom>
            <a:ln w="19050" cap="rnd">
              <a:solidFill>
                <a:schemeClr val="bg1">
                  <a:lumMod val="8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82897" y="1578021"/>
              <a:ext cx="0" cy="4860000"/>
            </a:xfrm>
            <a:prstGeom prst="line">
              <a:avLst/>
            </a:prstGeom>
            <a:ln w="19050" cap="rnd">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939364" y="1358698"/>
              <a:ext cx="504000" cy="16158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50" dirty="0">
                  <a:solidFill>
                    <a:schemeClr val="tx2"/>
                  </a:solidFill>
                </a:rPr>
                <a:t>develop</a:t>
              </a:r>
              <a:endParaRPr lang="en-AU" sz="1050" dirty="0">
                <a:solidFill>
                  <a:schemeClr val="tx2"/>
                </a:solidFill>
              </a:endParaRPr>
            </a:p>
          </p:txBody>
        </p:sp>
        <p:sp>
          <p:nvSpPr>
            <p:cNvPr id="35" name="Rectangle 34"/>
            <p:cNvSpPr/>
            <p:nvPr/>
          </p:nvSpPr>
          <p:spPr>
            <a:xfrm>
              <a:off x="8230897" y="1358698"/>
              <a:ext cx="504000" cy="16158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50" dirty="0">
                  <a:solidFill>
                    <a:schemeClr val="tx2"/>
                  </a:solidFill>
                </a:rPr>
                <a:t>master</a:t>
              </a:r>
              <a:endParaRPr lang="en-AU" sz="1050" dirty="0">
                <a:solidFill>
                  <a:schemeClr val="tx2"/>
                </a:solidFill>
              </a:endParaRPr>
            </a:p>
          </p:txBody>
        </p:sp>
        <p:sp>
          <p:nvSpPr>
            <p:cNvPr id="36" name="Rectangle 35"/>
            <p:cNvSpPr/>
            <p:nvPr/>
          </p:nvSpPr>
          <p:spPr>
            <a:xfrm>
              <a:off x="6702727" y="1358698"/>
              <a:ext cx="504000" cy="16158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50" dirty="0">
                  <a:solidFill>
                    <a:schemeClr val="tx2"/>
                  </a:solidFill>
                </a:rPr>
                <a:t>release</a:t>
              </a:r>
              <a:endParaRPr lang="en-AU" sz="1050" dirty="0">
                <a:solidFill>
                  <a:schemeClr val="tx2"/>
                </a:solidFill>
              </a:endParaRPr>
            </a:p>
          </p:txBody>
        </p:sp>
        <p:sp>
          <p:nvSpPr>
            <p:cNvPr id="37" name="Rectangle 36"/>
            <p:cNvSpPr/>
            <p:nvPr/>
          </p:nvSpPr>
          <p:spPr>
            <a:xfrm>
              <a:off x="7471493" y="1358698"/>
              <a:ext cx="504000" cy="16158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50" dirty="0">
                  <a:solidFill>
                    <a:schemeClr val="bg1">
                      <a:lumMod val="85000"/>
                    </a:schemeClr>
                  </a:solidFill>
                </a:rPr>
                <a:t>hotfix</a:t>
              </a:r>
              <a:endParaRPr lang="en-AU" sz="1050" dirty="0">
                <a:solidFill>
                  <a:schemeClr val="bg1">
                    <a:lumMod val="85000"/>
                  </a:schemeClr>
                </a:solidFill>
              </a:endParaRPr>
            </a:p>
          </p:txBody>
        </p:sp>
        <p:sp>
          <p:nvSpPr>
            <p:cNvPr id="38" name="Rectangle 37"/>
            <p:cNvSpPr/>
            <p:nvPr/>
          </p:nvSpPr>
          <p:spPr>
            <a:xfrm>
              <a:off x="5184204" y="1358698"/>
              <a:ext cx="504000" cy="16158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50" dirty="0">
                  <a:solidFill>
                    <a:schemeClr val="bg1">
                      <a:lumMod val="85000"/>
                    </a:schemeClr>
                  </a:solidFill>
                </a:rPr>
                <a:t>feature</a:t>
              </a:r>
              <a:endParaRPr lang="en-AU" sz="1050" dirty="0">
                <a:solidFill>
                  <a:schemeClr val="bg1">
                    <a:lumMod val="85000"/>
                  </a:schemeClr>
                </a:solidFill>
              </a:endParaRPr>
            </a:p>
          </p:txBody>
        </p:sp>
        <p:sp>
          <p:nvSpPr>
            <p:cNvPr id="39" name="Rectangle 38"/>
            <p:cNvSpPr/>
            <p:nvPr/>
          </p:nvSpPr>
          <p:spPr>
            <a:xfrm>
              <a:off x="4487180" y="1358698"/>
              <a:ext cx="504000" cy="16158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50" dirty="0" err="1">
                  <a:solidFill>
                    <a:schemeClr val="bg1">
                      <a:lumMod val="85000"/>
                    </a:schemeClr>
                  </a:solidFill>
                </a:rPr>
                <a:t>testfix</a:t>
              </a:r>
              <a:endParaRPr lang="en-AU" sz="1050" dirty="0">
                <a:solidFill>
                  <a:schemeClr val="bg1">
                    <a:lumMod val="85000"/>
                  </a:schemeClr>
                </a:solidFill>
              </a:endParaRPr>
            </a:p>
          </p:txBody>
        </p:sp>
        <p:sp>
          <p:nvSpPr>
            <p:cNvPr id="40" name="Oval 39"/>
            <p:cNvSpPr/>
            <p:nvPr/>
          </p:nvSpPr>
          <p:spPr>
            <a:xfrm>
              <a:off x="6133734" y="1913324"/>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Oval 40"/>
            <p:cNvSpPr/>
            <p:nvPr/>
          </p:nvSpPr>
          <p:spPr>
            <a:xfrm>
              <a:off x="6133734" y="2140949"/>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 name="Oval 41"/>
            <p:cNvSpPr/>
            <p:nvPr/>
          </p:nvSpPr>
          <p:spPr>
            <a:xfrm>
              <a:off x="6133734" y="2368574"/>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 name="Oval 42"/>
            <p:cNvSpPr/>
            <p:nvPr/>
          </p:nvSpPr>
          <p:spPr>
            <a:xfrm>
              <a:off x="8425266" y="1795514"/>
              <a:ext cx="115261" cy="115261"/>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Rectangle 43"/>
            <p:cNvSpPr/>
            <p:nvPr/>
          </p:nvSpPr>
          <p:spPr>
            <a:xfrm>
              <a:off x="8182189" y="1627171"/>
              <a:ext cx="243656" cy="13849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r"/>
              <a:r>
                <a:rPr lang="en-US" sz="900" dirty="0">
                  <a:solidFill>
                    <a:schemeClr val="tx2"/>
                  </a:solidFill>
                </a:rPr>
                <a:t>R0.0</a:t>
              </a:r>
              <a:endParaRPr lang="en-AU" sz="900" dirty="0">
                <a:solidFill>
                  <a:schemeClr val="tx2"/>
                </a:solidFill>
              </a:endParaRPr>
            </a:p>
          </p:txBody>
        </p:sp>
        <p:sp>
          <p:nvSpPr>
            <p:cNvPr id="45" name="Rectangle 44"/>
            <p:cNvSpPr/>
            <p:nvPr/>
          </p:nvSpPr>
          <p:spPr>
            <a:xfrm>
              <a:off x="7206727" y="5743136"/>
              <a:ext cx="1164751" cy="48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US" sz="900" dirty="0">
                  <a:solidFill>
                    <a:schemeClr val="bg1"/>
                  </a:solidFill>
                </a:rPr>
                <a:t>Release number increases on the master branch</a:t>
              </a:r>
            </a:p>
          </p:txBody>
        </p:sp>
        <p:sp>
          <p:nvSpPr>
            <p:cNvPr id="47" name="Isosceles Triangle 46"/>
            <p:cNvSpPr/>
            <p:nvPr/>
          </p:nvSpPr>
          <p:spPr>
            <a:xfrm rot="10800000">
              <a:off x="6155759" y="2093184"/>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 name="Isosceles Triangle 47"/>
            <p:cNvSpPr/>
            <p:nvPr/>
          </p:nvSpPr>
          <p:spPr>
            <a:xfrm rot="10800000">
              <a:off x="6155759" y="2320386"/>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9" name="Elbow Connector 48"/>
            <p:cNvCxnSpPr>
              <a:stCxn id="100" idx="0"/>
              <a:endCxn id="80" idx="3"/>
            </p:cNvCxnSpPr>
            <p:nvPr/>
          </p:nvCxnSpPr>
          <p:spPr>
            <a:xfrm rot="5400000" flipH="1" flipV="1">
              <a:off x="6128257" y="3736125"/>
              <a:ext cx="934308" cy="637130"/>
            </a:xfrm>
            <a:prstGeom prst="bentConnector3">
              <a:avLst>
                <a:gd name="adj1" fmla="val 50000"/>
              </a:avLst>
            </a:prstGeom>
            <a:ln w="190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46" idx="0"/>
              <a:endCxn id="77" idx="6"/>
            </p:cNvCxnSpPr>
            <p:nvPr/>
          </p:nvCxnSpPr>
          <p:spPr>
            <a:xfrm rot="16200000" flipV="1">
              <a:off x="6795346" y="2834083"/>
              <a:ext cx="1213486" cy="779464"/>
            </a:xfrm>
            <a:prstGeom prst="bentConnector2">
              <a:avLst/>
            </a:prstGeom>
            <a:ln w="190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43" idx="2"/>
              <a:endCxn id="40" idx="6"/>
            </p:cNvCxnSpPr>
            <p:nvPr/>
          </p:nvCxnSpPr>
          <p:spPr>
            <a:xfrm rot="10800000" flipV="1">
              <a:off x="6248996" y="1853145"/>
              <a:ext cx="2176271" cy="117810"/>
            </a:xfrm>
            <a:prstGeom prst="bentConnector3">
              <a:avLst/>
            </a:prstGeom>
            <a:ln w="19050">
              <a:solidFill>
                <a:schemeClr val="bg1">
                  <a:lumMod val="8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8425266" y="3594974"/>
              <a:ext cx="115261" cy="115261"/>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 name="Rectangle 56"/>
            <p:cNvSpPr/>
            <p:nvPr/>
          </p:nvSpPr>
          <p:spPr>
            <a:xfrm>
              <a:off x="8182189" y="3453629"/>
              <a:ext cx="243657" cy="13849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r"/>
              <a:r>
                <a:rPr lang="en-US" sz="900" dirty="0">
                  <a:solidFill>
                    <a:schemeClr val="tx2"/>
                  </a:solidFill>
                </a:rPr>
                <a:t>R1.0</a:t>
              </a:r>
              <a:endParaRPr lang="en-AU" sz="900" dirty="0">
                <a:solidFill>
                  <a:schemeClr val="tx2"/>
                </a:solidFill>
              </a:endParaRPr>
            </a:p>
          </p:txBody>
        </p:sp>
        <p:sp>
          <p:nvSpPr>
            <p:cNvPr id="59" name="Oval 58"/>
            <p:cNvSpPr/>
            <p:nvPr/>
          </p:nvSpPr>
          <p:spPr>
            <a:xfrm>
              <a:off x="6133734" y="2596200"/>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0" name="Isosceles Triangle 59"/>
            <p:cNvSpPr/>
            <p:nvPr/>
          </p:nvSpPr>
          <p:spPr>
            <a:xfrm rot="10800000">
              <a:off x="6155759" y="2548012"/>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1" name="Oval 60"/>
            <p:cNvSpPr/>
            <p:nvPr/>
          </p:nvSpPr>
          <p:spPr>
            <a:xfrm>
              <a:off x="6133734" y="2944678"/>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 name="Oval 61"/>
            <p:cNvSpPr/>
            <p:nvPr/>
          </p:nvSpPr>
          <p:spPr>
            <a:xfrm>
              <a:off x="6133734" y="3343034"/>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3" name="Oval 62"/>
            <p:cNvSpPr/>
            <p:nvPr/>
          </p:nvSpPr>
          <p:spPr>
            <a:xfrm>
              <a:off x="6133734" y="3646217"/>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0" name="Isosceles Triangle 69"/>
            <p:cNvSpPr/>
            <p:nvPr/>
          </p:nvSpPr>
          <p:spPr>
            <a:xfrm rot="10800000">
              <a:off x="6155759" y="3598029"/>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1" name="Isosceles Triangle 70"/>
            <p:cNvSpPr/>
            <p:nvPr/>
          </p:nvSpPr>
          <p:spPr>
            <a:xfrm rot="10800000">
              <a:off x="6155759" y="3294846"/>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2" name="Isosceles Triangle 71"/>
            <p:cNvSpPr/>
            <p:nvPr/>
          </p:nvSpPr>
          <p:spPr>
            <a:xfrm rot="10800000">
              <a:off x="6155759" y="2896490"/>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4" name="Isosceles Triangle 73"/>
            <p:cNvSpPr/>
            <p:nvPr/>
          </p:nvSpPr>
          <p:spPr>
            <a:xfrm rot="10800000">
              <a:off x="8447291" y="3546786"/>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7" name="Oval 76"/>
            <p:cNvSpPr/>
            <p:nvPr/>
          </p:nvSpPr>
          <p:spPr>
            <a:xfrm>
              <a:off x="6897096" y="2559441"/>
              <a:ext cx="115261" cy="11526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8" name="Oval 77"/>
            <p:cNvSpPr/>
            <p:nvPr/>
          </p:nvSpPr>
          <p:spPr>
            <a:xfrm>
              <a:off x="6897096" y="2869346"/>
              <a:ext cx="115261" cy="11526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9" name="Oval 78"/>
            <p:cNvSpPr/>
            <p:nvPr/>
          </p:nvSpPr>
          <p:spPr>
            <a:xfrm>
              <a:off x="6897096" y="3179251"/>
              <a:ext cx="115261" cy="11526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0" name="Oval 79"/>
            <p:cNvSpPr/>
            <p:nvPr/>
          </p:nvSpPr>
          <p:spPr>
            <a:xfrm>
              <a:off x="6897096" y="3489155"/>
              <a:ext cx="115261" cy="11526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1" name="Isosceles Triangle 80"/>
            <p:cNvSpPr/>
            <p:nvPr/>
          </p:nvSpPr>
          <p:spPr>
            <a:xfrm rot="10800000">
              <a:off x="6919121" y="3440967"/>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2" name="Isosceles Triangle 81"/>
            <p:cNvSpPr/>
            <p:nvPr/>
          </p:nvSpPr>
          <p:spPr>
            <a:xfrm rot="10800000">
              <a:off x="6919121" y="2819921"/>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3" name="Isosceles Triangle 82"/>
            <p:cNvSpPr/>
            <p:nvPr/>
          </p:nvSpPr>
          <p:spPr>
            <a:xfrm rot="10800000">
              <a:off x="6919121" y="3125948"/>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84" name="Elbow Connector 83"/>
            <p:cNvCxnSpPr>
              <a:stCxn id="85" idx="0"/>
              <a:endCxn id="42" idx="2"/>
            </p:cNvCxnSpPr>
            <p:nvPr/>
          </p:nvCxnSpPr>
          <p:spPr>
            <a:xfrm rot="5400000" flipH="1" flipV="1">
              <a:off x="5573275" y="2109407"/>
              <a:ext cx="243661" cy="877258"/>
            </a:xfrm>
            <a:prstGeom prst="bentConnector2">
              <a:avLst/>
            </a:prstGeom>
            <a:ln w="190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4573588" y="2669866"/>
              <a:ext cx="1365776" cy="765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US" sz="900" dirty="0">
                  <a:solidFill>
                    <a:schemeClr val="bg1"/>
                  </a:solidFill>
                </a:rPr>
                <a:t>The develop branch has reached a point where </a:t>
              </a:r>
              <a:br>
                <a:rPr lang="en-US" sz="900" dirty="0">
                  <a:solidFill>
                    <a:schemeClr val="bg1"/>
                  </a:solidFill>
                </a:rPr>
              </a:br>
              <a:r>
                <a:rPr lang="en-US" sz="900" dirty="0">
                  <a:solidFill>
                    <a:schemeClr val="bg1"/>
                  </a:solidFill>
                </a:rPr>
                <a:t>it is ready to form a new release, and go into production</a:t>
              </a:r>
            </a:p>
          </p:txBody>
        </p:sp>
        <p:cxnSp>
          <p:nvCxnSpPr>
            <p:cNvPr id="86" name="Elbow Connector 85"/>
            <p:cNvCxnSpPr>
              <a:stCxn id="42" idx="6"/>
              <a:endCxn id="77" idx="2"/>
            </p:cNvCxnSpPr>
            <p:nvPr/>
          </p:nvCxnSpPr>
          <p:spPr>
            <a:xfrm>
              <a:off x="6248995" y="2426205"/>
              <a:ext cx="648101" cy="190867"/>
            </a:xfrm>
            <a:prstGeom prst="bentConnector3">
              <a:avLst/>
            </a:prstGeom>
            <a:ln w="19050">
              <a:solidFill>
                <a:schemeClr val="bg1">
                  <a:lumMod val="8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Elbow Connector 86"/>
            <p:cNvCxnSpPr>
              <a:stCxn id="78" idx="2"/>
              <a:endCxn id="61" idx="6"/>
            </p:cNvCxnSpPr>
            <p:nvPr/>
          </p:nvCxnSpPr>
          <p:spPr>
            <a:xfrm rot="10800000" flipV="1">
              <a:off x="6248996" y="2926977"/>
              <a:ext cx="648101" cy="75332"/>
            </a:xfrm>
            <a:prstGeom prst="bentConnector3">
              <a:avLst/>
            </a:prstGeom>
            <a:ln w="19050">
              <a:solidFill>
                <a:schemeClr val="bg1">
                  <a:lumMod val="85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80" idx="2"/>
              <a:endCxn id="63" idx="6"/>
            </p:cNvCxnSpPr>
            <p:nvPr/>
          </p:nvCxnSpPr>
          <p:spPr>
            <a:xfrm rot="10800000" flipV="1">
              <a:off x="6248996" y="3546786"/>
              <a:ext cx="648101" cy="157062"/>
            </a:xfrm>
            <a:prstGeom prst="bentConnector3">
              <a:avLst/>
            </a:prstGeom>
            <a:ln w="19050">
              <a:solidFill>
                <a:schemeClr val="bg1">
                  <a:lumMod val="85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Elbow Connector 88"/>
            <p:cNvCxnSpPr>
              <a:stCxn id="80" idx="6"/>
              <a:endCxn id="55" idx="2"/>
            </p:cNvCxnSpPr>
            <p:nvPr/>
          </p:nvCxnSpPr>
          <p:spPr>
            <a:xfrm>
              <a:off x="7012357" y="3546786"/>
              <a:ext cx="1412909" cy="105819"/>
            </a:xfrm>
            <a:prstGeom prst="bentConnector3">
              <a:avLst>
                <a:gd name="adj1" fmla="val 32597"/>
              </a:avLst>
            </a:prstGeom>
            <a:ln w="19050">
              <a:solidFill>
                <a:schemeClr val="bg1">
                  <a:lumMod val="85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7206726" y="3830558"/>
              <a:ext cx="1170189" cy="48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US" sz="900" dirty="0">
                  <a:solidFill>
                    <a:schemeClr val="bg1"/>
                  </a:solidFill>
                </a:rPr>
                <a:t>Release branch starts with a branch from develop</a:t>
              </a:r>
            </a:p>
          </p:txBody>
        </p:sp>
        <p:sp>
          <p:nvSpPr>
            <p:cNvPr id="100" name="Rectangle 99"/>
            <p:cNvSpPr/>
            <p:nvPr/>
          </p:nvSpPr>
          <p:spPr>
            <a:xfrm>
              <a:off x="5563361" y="4521844"/>
              <a:ext cx="1426970" cy="6267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US" sz="900" dirty="0">
                  <a:solidFill>
                    <a:schemeClr val="bg1"/>
                  </a:solidFill>
                </a:rPr>
                <a:t>When the release </a:t>
              </a:r>
              <a:br>
                <a:rPr lang="en-US" sz="900" dirty="0">
                  <a:solidFill>
                    <a:schemeClr val="bg1"/>
                  </a:solidFill>
                </a:rPr>
              </a:br>
              <a:r>
                <a:rPr lang="en-US" sz="900" dirty="0">
                  <a:solidFill>
                    <a:schemeClr val="bg1"/>
                  </a:solidFill>
                </a:rPr>
                <a:t>is ready, it finishes </a:t>
              </a:r>
              <a:br>
                <a:rPr lang="en-US" sz="900" dirty="0">
                  <a:solidFill>
                    <a:schemeClr val="bg1"/>
                  </a:solidFill>
                </a:rPr>
              </a:br>
              <a:r>
                <a:rPr lang="en-US" sz="900" dirty="0">
                  <a:solidFill>
                    <a:schemeClr val="bg1"/>
                  </a:solidFill>
                </a:rPr>
                <a:t>by merging into develop and master</a:t>
              </a:r>
            </a:p>
          </p:txBody>
        </p:sp>
        <p:sp>
          <p:nvSpPr>
            <p:cNvPr id="105" name="Rectangle 104"/>
            <p:cNvSpPr/>
            <p:nvPr/>
          </p:nvSpPr>
          <p:spPr>
            <a:xfrm>
              <a:off x="7206726" y="4602775"/>
              <a:ext cx="1170192" cy="903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US" sz="900" spc="-10" dirty="0">
                  <a:solidFill>
                    <a:schemeClr val="bg1"/>
                  </a:solidFill>
                </a:rPr>
                <a:t>Minor </a:t>
              </a:r>
              <a:r>
                <a:rPr lang="en-US" sz="900" spc="-10" dirty="0" err="1">
                  <a:solidFill>
                    <a:schemeClr val="bg1"/>
                  </a:solidFill>
                </a:rPr>
                <a:t>bugfixes</a:t>
              </a:r>
              <a:r>
                <a:rPr lang="en-US" sz="900" spc="-10" dirty="0">
                  <a:solidFill>
                    <a:schemeClr val="bg1"/>
                  </a:solidFill>
                </a:rPr>
                <a:t> </a:t>
              </a:r>
              <a:br>
                <a:rPr lang="en-US" sz="900" spc="-10" dirty="0">
                  <a:solidFill>
                    <a:schemeClr val="bg1"/>
                  </a:solidFill>
                </a:rPr>
              </a:br>
              <a:r>
                <a:rPr lang="en-US" sz="900" spc="-10" dirty="0">
                  <a:solidFill>
                    <a:schemeClr val="bg1"/>
                  </a:solidFill>
                </a:rPr>
                <a:t>take place along the release branch. These can, optionally, be merged back into develop </a:t>
              </a:r>
            </a:p>
          </p:txBody>
        </p:sp>
        <p:cxnSp>
          <p:nvCxnSpPr>
            <p:cNvPr id="121" name="Elbow Connector 120"/>
            <p:cNvCxnSpPr>
              <a:stCxn id="45" idx="3"/>
              <a:endCxn id="55" idx="6"/>
            </p:cNvCxnSpPr>
            <p:nvPr/>
          </p:nvCxnSpPr>
          <p:spPr>
            <a:xfrm flipV="1">
              <a:off x="8371478" y="3652605"/>
              <a:ext cx="169049" cy="2334632"/>
            </a:xfrm>
            <a:prstGeom prst="bentConnector3">
              <a:avLst>
                <a:gd name="adj1" fmla="val 178785"/>
              </a:avLst>
            </a:prstGeom>
            <a:ln w="190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 name="Footer Placeholder 1"/>
          <p:cNvSpPr>
            <a:spLocks noGrp="1"/>
          </p:cNvSpPr>
          <p:nvPr>
            <p:ph type="ftr" sz="quarter" idx="13"/>
          </p:nvPr>
        </p:nvSpPr>
        <p:spPr/>
        <p:txBody>
          <a:bodyPr/>
          <a:lstStyle/>
          <a:p>
            <a:r>
              <a:rPr lang="en-AU"/>
              <a:t>Copyright © 2015 Accenture  All rights reserved.</a:t>
            </a:r>
            <a:endParaRPr lang="en-AU" dirty="0"/>
          </a:p>
        </p:txBody>
      </p:sp>
      <p:sp>
        <p:nvSpPr>
          <p:cNvPr id="3" name="Slide Number Placeholder 2"/>
          <p:cNvSpPr>
            <a:spLocks noGrp="1"/>
          </p:cNvSpPr>
          <p:nvPr>
            <p:ph type="sldNum" sz="quarter" idx="12"/>
          </p:nvPr>
        </p:nvSpPr>
        <p:spPr/>
        <p:txBody>
          <a:bodyPr/>
          <a:lstStyle/>
          <a:p>
            <a:pPr>
              <a:defRPr/>
            </a:pPr>
            <a:r>
              <a:rPr lang="en-US"/>
              <a:t>Page </a:t>
            </a:r>
            <a:fld id="{90CBDC3A-D49F-4631-A8C7-55D59B33E5FA}" type="slidenum">
              <a:rPr lang="en-US" smtClean="0"/>
              <a:pPr>
                <a:defRPr/>
              </a:pPr>
              <a:t>34</a:t>
            </a:fld>
            <a:endParaRPr lang="en-US" dirty="0"/>
          </a:p>
        </p:txBody>
      </p:sp>
      <p:cxnSp>
        <p:nvCxnSpPr>
          <p:cNvPr id="14" name="Elbow Connector 13"/>
          <p:cNvCxnSpPr>
            <a:stCxn id="105" idx="1"/>
            <a:endCxn id="78" idx="6"/>
          </p:cNvCxnSpPr>
          <p:nvPr/>
        </p:nvCxnSpPr>
        <p:spPr>
          <a:xfrm rot="10800000">
            <a:off x="7012358" y="2926977"/>
            <a:ext cx="194369" cy="2127648"/>
          </a:xfrm>
          <a:prstGeom prst="bentConnector3">
            <a:avLst>
              <a:gd name="adj1" fmla="val 50000"/>
            </a:avLst>
          </a:prstGeom>
          <a:ln w="190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730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fade">
                                      <p:cBhvr>
                                        <p:cTn id="12" dur="500"/>
                                        <p:tgtEl>
                                          <p:spTgt spid="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xEl>
                                              <p:pRg st="2" end="2"/>
                                            </p:txEl>
                                          </p:spTgt>
                                        </p:tgtEl>
                                        <p:attrNameLst>
                                          <p:attrName>style.visibility</p:attrName>
                                        </p:attrNameLst>
                                      </p:cBhvr>
                                      <p:to>
                                        <p:strVal val="visible"/>
                                      </p:to>
                                    </p:set>
                                    <p:animEffect transition="in" filter="fade">
                                      <p:cBhvr>
                                        <p:cTn id="17" dur="500"/>
                                        <p:tgtEl>
                                          <p:spTgt spid="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xEl>
                                              <p:pRg st="3" end="3"/>
                                            </p:txEl>
                                          </p:spTgt>
                                        </p:tgtEl>
                                        <p:attrNameLst>
                                          <p:attrName>style.visibility</p:attrName>
                                        </p:attrNameLst>
                                      </p:cBhvr>
                                      <p:to>
                                        <p:strVal val="visible"/>
                                      </p:to>
                                    </p:set>
                                    <p:animEffect transition="in" filter="fade">
                                      <p:cBhvr>
                                        <p:cTn id="22" dur="500"/>
                                        <p:tgtEl>
                                          <p:spTgt spid="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xEl>
                                              <p:pRg st="4" end="4"/>
                                            </p:txEl>
                                          </p:spTgt>
                                        </p:tgtEl>
                                        <p:attrNameLst>
                                          <p:attrName>style.visibility</p:attrName>
                                        </p:attrNameLst>
                                      </p:cBhvr>
                                      <p:to>
                                        <p:strVal val="visible"/>
                                      </p:to>
                                    </p:set>
                                    <p:animEffect transition="in" filter="fade">
                                      <p:cBhvr>
                                        <p:cTn id="27" dur="500"/>
                                        <p:tgtEl>
                                          <p:spTgt spid="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xEl>
                                              <p:pRg st="5" end="5"/>
                                            </p:txEl>
                                          </p:spTgt>
                                        </p:tgtEl>
                                        <p:attrNameLst>
                                          <p:attrName>style.visibility</p:attrName>
                                        </p:attrNameLst>
                                      </p:cBhvr>
                                      <p:to>
                                        <p:strVal val="visible"/>
                                      </p:to>
                                    </p:set>
                                    <p:animEffect transition="in" filter="fade">
                                      <p:cBhvr>
                                        <p:cTn id="32" dur="500"/>
                                        <p:tgtEl>
                                          <p:spTgt spid="1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xEl>
                                              <p:pRg st="6" end="6"/>
                                            </p:txEl>
                                          </p:spTgt>
                                        </p:tgtEl>
                                        <p:attrNameLst>
                                          <p:attrName>style.visibility</p:attrName>
                                        </p:attrNameLst>
                                      </p:cBhvr>
                                      <p:to>
                                        <p:strVal val="visible"/>
                                      </p:to>
                                    </p:set>
                                    <p:animEffect transition="in" filter="fade">
                                      <p:cBhvr>
                                        <p:cTn id="37" dur="500"/>
                                        <p:tgtEl>
                                          <p:spTgt spid="1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xEl>
                                              <p:pRg st="7" end="7"/>
                                            </p:txEl>
                                          </p:spTgt>
                                        </p:tgtEl>
                                        <p:attrNameLst>
                                          <p:attrName>style.visibility</p:attrName>
                                        </p:attrNameLst>
                                      </p:cBhvr>
                                      <p:to>
                                        <p:strVal val="visible"/>
                                      </p:to>
                                    </p:set>
                                    <p:animEffect transition="in" filter="fade">
                                      <p:cBhvr>
                                        <p:cTn id="42" dur="500"/>
                                        <p:tgtEl>
                                          <p:spTgt spid="1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3"/>
          <p:cNvSpPr txBox="1">
            <a:spLocks/>
          </p:cNvSpPr>
          <p:nvPr/>
        </p:nvSpPr>
        <p:spPr>
          <a:xfrm>
            <a:off x="455613" y="1676400"/>
            <a:ext cx="4010025" cy="4691063"/>
          </a:xfrm>
          <a:prstGeom prst="rect">
            <a:avLst/>
          </a:prstGeom>
        </p:spPr>
        <p:txBody>
          <a:bodyPr vert="horz" lIns="0" tIns="45720" rIns="0" bIns="0" rtlCol="0">
            <a:noAutofit/>
          </a:bodyPr>
          <a:lstStyle>
            <a:lvl1pPr marL="0" indent="0" algn="l" rtl="0" eaLnBrk="1" fontAlgn="base" hangingPunct="1">
              <a:spcBef>
                <a:spcPts val="600"/>
              </a:spcBef>
              <a:spcAft>
                <a:spcPct val="0"/>
              </a:spcAft>
              <a:buFont typeface="Arial" pitchFamily="34" charset="0"/>
              <a:buNone/>
              <a:defRPr sz="1400" kern="1200">
                <a:solidFill>
                  <a:schemeClr val="tx2"/>
                </a:solidFill>
                <a:latin typeface="+mn-lt"/>
                <a:ea typeface="Arial" pitchFamily="-105" charset="-52"/>
                <a:cs typeface="Arial" pitchFamily="34" charset="0"/>
              </a:defRPr>
            </a:lvl1pPr>
            <a:lvl2pPr marL="457200" indent="0" algn="l" rtl="0" eaLnBrk="1" fontAlgn="base" hangingPunct="1">
              <a:spcBef>
                <a:spcPts val="600"/>
              </a:spcBef>
              <a:spcAft>
                <a:spcPct val="0"/>
              </a:spcAft>
              <a:buFont typeface="Arial" pitchFamily="34" charset="0"/>
              <a:buNone/>
              <a:defRPr sz="1200" kern="1200">
                <a:solidFill>
                  <a:schemeClr val="tx2"/>
                </a:solidFill>
                <a:latin typeface="+mn-lt"/>
                <a:ea typeface="Arial" pitchFamily="-105" charset="-52"/>
                <a:cs typeface="Arial" pitchFamily="34" charset="0"/>
              </a:defRPr>
            </a:lvl2pPr>
            <a:lvl3pPr marL="914400" indent="0" algn="l" rtl="0" eaLnBrk="1" fontAlgn="base" hangingPunct="1">
              <a:spcBef>
                <a:spcPts val="600"/>
              </a:spcBef>
              <a:spcAft>
                <a:spcPct val="0"/>
              </a:spcAft>
              <a:buFont typeface="Arial" pitchFamily="34" charset="0"/>
              <a:buNone/>
              <a:defRPr sz="1000" kern="1200">
                <a:solidFill>
                  <a:schemeClr val="tx2"/>
                </a:solidFill>
                <a:latin typeface="+mn-lt"/>
                <a:ea typeface="Arial" pitchFamily="-105" charset="-52"/>
                <a:cs typeface="Arial" pitchFamily="34" charset="0"/>
              </a:defRPr>
            </a:lvl3pPr>
            <a:lvl4pPr marL="1371600" indent="0" algn="l" rtl="0" eaLnBrk="1" fontAlgn="base" hangingPunct="1">
              <a:spcBef>
                <a:spcPts val="600"/>
              </a:spcBef>
              <a:spcAft>
                <a:spcPct val="0"/>
              </a:spcAft>
              <a:buFont typeface="Arial" pitchFamily="34" charset="0"/>
              <a:buNone/>
              <a:defRPr sz="900" kern="1200">
                <a:solidFill>
                  <a:schemeClr val="tx2"/>
                </a:solidFill>
                <a:latin typeface="+mn-lt"/>
                <a:ea typeface="Arial" pitchFamily="-105" charset="-52"/>
                <a:cs typeface="Arial" pitchFamily="34" charset="0"/>
              </a:defRPr>
            </a:lvl4pPr>
            <a:lvl5pPr marL="1828800" indent="0" algn="l" rtl="0" eaLnBrk="1" fontAlgn="base" hangingPunct="1">
              <a:spcBef>
                <a:spcPts val="600"/>
              </a:spcBef>
              <a:spcAft>
                <a:spcPct val="0"/>
              </a:spcAft>
              <a:buFont typeface="Arial" pitchFamily="34" charset="0"/>
              <a:buNone/>
              <a:defRPr sz="900" kern="1200">
                <a:solidFill>
                  <a:schemeClr val="tx2"/>
                </a:solidFill>
                <a:latin typeface="+mn-lt"/>
                <a:ea typeface="Arial" pitchFamily="-105" charset="-52"/>
                <a:cs typeface="Arial" pitchFamily="34" charset="0"/>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pPr marL="180000" indent="-180000">
              <a:spcBef>
                <a:spcPts val="300"/>
              </a:spcBef>
              <a:buClr>
                <a:schemeClr val="tx2"/>
              </a:buClr>
              <a:buFont typeface="Arial" panose="020B0604020202020204" pitchFamily="34" charset="0"/>
              <a:buChar char="•"/>
            </a:pPr>
            <a:r>
              <a:rPr lang="en-GB" dirty="0">
                <a:solidFill>
                  <a:srgbClr val="993399"/>
                </a:solidFill>
              </a:rPr>
              <a:t>Feature</a:t>
            </a:r>
            <a:r>
              <a:rPr lang="en-GB" dirty="0">
                <a:solidFill>
                  <a:srgbClr val="86388E"/>
                </a:solidFill>
              </a:rPr>
              <a:t> </a:t>
            </a:r>
            <a:r>
              <a:rPr lang="en-GB" dirty="0"/>
              <a:t>branches exist to allow developers </a:t>
            </a:r>
            <a:br>
              <a:rPr lang="en-GB" dirty="0"/>
            </a:br>
            <a:r>
              <a:rPr lang="en-GB" dirty="0"/>
              <a:t>to work on a specific feature, in isolation </a:t>
            </a:r>
            <a:br>
              <a:rPr lang="en-GB" dirty="0"/>
            </a:br>
            <a:r>
              <a:rPr lang="en-GB" dirty="0"/>
              <a:t>from the </a:t>
            </a:r>
            <a:r>
              <a:rPr lang="en-GB" dirty="0">
                <a:solidFill>
                  <a:schemeClr val="accent2"/>
                </a:solidFill>
              </a:rPr>
              <a:t>develop</a:t>
            </a:r>
            <a:r>
              <a:rPr lang="en-GB" dirty="0"/>
              <a:t> branch</a:t>
            </a:r>
          </a:p>
          <a:p>
            <a:pPr marL="180000" indent="-180000">
              <a:spcBef>
                <a:spcPts val="300"/>
              </a:spcBef>
              <a:buClr>
                <a:schemeClr val="tx2"/>
              </a:buClr>
              <a:buFont typeface="Arial" panose="020B0604020202020204" pitchFamily="34" charset="0"/>
              <a:buChar char="•"/>
            </a:pPr>
            <a:r>
              <a:rPr lang="en-GB" dirty="0">
                <a:solidFill>
                  <a:srgbClr val="86388E"/>
                </a:solidFill>
              </a:rPr>
              <a:t>Feature </a:t>
            </a:r>
            <a:r>
              <a:rPr lang="en-GB" dirty="0"/>
              <a:t>is</a:t>
            </a:r>
            <a:r>
              <a:rPr lang="en-GB" dirty="0">
                <a:solidFill>
                  <a:srgbClr val="86388E"/>
                </a:solidFill>
              </a:rPr>
              <a:t> </a:t>
            </a:r>
            <a:r>
              <a:rPr lang="en-GB" b="1" dirty="0"/>
              <a:t>branched</a:t>
            </a:r>
            <a:r>
              <a:rPr lang="en-GB" dirty="0"/>
              <a:t> from develop</a:t>
            </a:r>
          </a:p>
          <a:p>
            <a:pPr marL="180000" indent="-180000">
              <a:spcBef>
                <a:spcPts val="300"/>
              </a:spcBef>
              <a:buClr>
                <a:schemeClr val="tx2"/>
              </a:buClr>
              <a:buFont typeface="Arial" panose="020B0604020202020204" pitchFamily="34" charset="0"/>
              <a:buChar char="•"/>
            </a:pPr>
            <a:r>
              <a:rPr lang="en-GB" dirty="0">
                <a:solidFill>
                  <a:srgbClr val="86388E"/>
                </a:solidFill>
              </a:rPr>
              <a:t>Feature </a:t>
            </a:r>
            <a:r>
              <a:rPr lang="en-GB" dirty="0"/>
              <a:t>is either </a:t>
            </a:r>
            <a:r>
              <a:rPr lang="en-GB" b="1" dirty="0"/>
              <a:t>merged</a:t>
            </a:r>
            <a:r>
              <a:rPr lang="en-GB" dirty="0"/>
              <a:t> into </a:t>
            </a:r>
            <a:r>
              <a:rPr lang="en-GB" dirty="0">
                <a:solidFill>
                  <a:schemeClr val="accent2"/>
                </a:solidFill>
              </a:rPr>
              <a:t>develop,</a:t>
            </a:r>
            <a:r>
              <a:rPr lang="en-GB" dirty="0"/>
              <a:t> </a:t>
            </a:r>
            <a:br>
              <a:rPr lang="en-GB" dirty="0"/>
            </a:br>
            <a:r>
              <a:rPr lang="en-GB" dirty="0"/>
              <a:t>or is deleted (if the work done on them falls</a:t>
            </a:r>
            <a:br>
              <a:rPr lang="en-GB" dirty="0"/>
            </a:br>
            <a:r>
              <a:rPr lang="en-GB" dirty="0"/>
              <a:t>out of scope, or the branch is no longer wanted)</a:t>
            </a:r>
          </a:p>
          <a:p>
            <a:pPr marL="180000" indent="-180000">
              <a:buClr>
                <a:schemeClr val="tx2"/>
              </a:buClr>
              <a:buFont typeface="Arial" panose="020B0604020202020204" pitchFamily="34" charset="0"/>
              <a:buChar char="•"/>
            </a:pPr>
            <a:r>
              <a:rPr lang="en-GB" dirty="0">
                <a:solidFill>
                  <a:srgbClr val="86388E"/>
                </a:solidFill>
              </a:rPr>
              <a:t>Features </a:t>
            </a:r>
            <a:r>
              <a:rPr lang="en-GB" dirty="0"/>
              <a:t>can exist entirely as local branches (i.e. they do not have to be pushed to the remote repository)</a:t>
            </a:r>
          </a:p>
          <a:p>
            <a:r>
              <a:rPr lang="en-GB" b="1" dirty="0">
                <a:latin typeface="+mj-lt"/>
              </a:rPr>
              <a:t>Example</a:t>
            </a:r>
          </a:p>
          <a:p>
            <a:r>
              <a:rPr lang="en-GB" dirty="0"/>
              <a:t>An individual developer has been assigned a task to make changes to a certain component. </a:t>
            </a:r>
          </a:p>
          <a:p>
            <a:r>
              <a:rPr lang="en-GB" dirty="0"/>
              <a:t>Rather than make changes to the remote repository on the </a:t>
            </a:r>
            <a:r>
              <a:rPr lang="en-GB" dirty="0">
                <a:solidFill>
                  <a:schemeClr val="accent2"/>
                </a:solidFill>
              </a:rPr>
              <a:t>develop</a:t>
            </a:r>
            <a:r>
              <a:rPr lang="en-GB" dirty="0"/>
              <a:t> branch, the developer chooses to create a local </a:t>
            </a:r>
            <a:r>
              <a:rPr lang="en-GB" dirty="0">
                <a:solidFill>
                  <a:srgbClr val="993399"/>
                </a:solidFill>
              </a:rPr>
              <a:t>feature</a:t>
            </a:r>
            <a:r>
              <a:rPr lang="en-GB" dirty="0"/>
              <a:t> branch, and do their work on there.</a:t>
            </a:r>
          </a:p>
          <a:p>
            <a:r>
              <a:rPr lang="en-GB" dirty="0"/>
              <a:t>Once work is complete, the developer merges </a:t>
            </a:r>
            <a:br>
              <a:rPr lang="en-GB" dirty="0"/>
            </a:br>
            <a:r>
              <a:rPr lang="en-GB" dirty="0"/>
              <a:t>their </a:t>
            </a:r>
            <a:r>
              <a:rPr lang="en-GB" dirty="0">
                <a:solidFill>
                  <a:srgbClr val="993399"/>
                </a:solidFill>
              </a:rPr>
              <a:t>feature</a:t>
            </a:r>
            <a:r>
              <a:rPr lang="en-GB" dirty="0"/>
              <a:t> branch into develop.</a:t>
            </a:r>
            <a:endParaRPr lang="en-US" dirty="0"/>
          </a:p>
        </p:txBody>
      </p:sp>
      <p:sp>
        <p:nvSpPr>
          <p:cNvPr id="6" name="Title 5"/>
          <p:cNvSpPr>
            <a:spLocks noGrp="1"/>
          </p:cNvSpPr>
          <p:nvPr>
            <p:ph type="title"/>
          </p:nvPr>
        </p:nvSpPr>
        <p:spPr>
          <a:xfrm>
            <a:off x="455613" y="116205"/>
            <a:ext cx="8232775" cy="1002979"/>
          </a:xfrm>
        </p:spPr>
        <p:txBody>
          <a:bodyPr/>
          <a:lstStyle/>
          <a:p>
            <a:r>
              <a:rPr lang="en-AU" dirty="0"/>
              <a:t>Branching Strategies: Reasonable locally</a:t>
            </a:r>
          </a:p>
        </p:txBody>
      </p:sp>
      <p:sp>
        <p:nvSpPr>
          <p:cNvPr id="20" name="Text Placeholder 19"/>
          <p:cNvSpPr>
            <a:spLocks noGrp="1"/>
          </p:cNvSpPr>
          <p:nvPr>
            <p:ph type="body" sz="quarter" idx="10"/>
          </p:nvPr>
        </p:nvSpPr>
        <p:spPr>
          <a:xfrm>
            <a:off x="455613" y="1182021"/>
            <a:ext cx="8232775" cy="396000"/>
          </a:xfrm>
        </p:spPr>
        <p:txBody>
          <a:bodyPr/>
          <a:lstStyle/>
          <a:p>
            <a:r>
              <a:rPr lang="en-AU" dirty="0"/>
              <a:t>Feature</a:t>
            </a:r>
          </a:p>
        </p:txBody>
      </p:sp>
      <p:cxnSp>
        <p:nvCxnSpPr>
          <p:cNvPr id="77" name="Straight Connector 76"/>
          <p:cNvCxnSpPr/>
          <p:nvPr/>
        </p:nvCxnSpPr>
        <p:spPr>
          <a:xfrm>
            <a:off x="4739180" y="1578021"/>
            <a:ext cx="0" cy="4860000"/>
          </a:xfrm>
          <a:prstGeom prst="line">
            <a:avLst/>
          </a:prstGeom>
          <a:ln w="19050" cap="rnd">
            <a:solidFill>
              <a:schemeClr val="bg1">
                <a:lumMod val="85000"/>
              </a:schemeClr>
            </a:solidFill>
            <a:tailEnd type="none"/>
          </a:ln>
        </p:spPr>
        <p:style>
          <a:lnRef idx="1">
            <a:schemeClr val="accent1"/>
          </a:lnRef>
          <a:fillRef idx="0">
            <a:schemeClr val="accent1"/>
          </a:fillRef>
          <a:effectRef idx="0">
            <a:schemeClr val="accent1"/>
          </a:effectRef>
          <a:fontRef idx="minor">
            <a:schemeClr val="tx1"/>
          </a:fontRef>
        </p:style>
      </p:cxnSp>
      <p:grpSp>
        <p:nvGrpSpPr>
          <p:cNvPr id="78" name="Group 77"/>
          <p:cNvGrpSpPr/>
          <p:nvPr/>
        </p:nvGrpSpPr>
        <p:grpSpPr>
          <a:xfrm>
            <a:off x="5313260" y="1578021"/>
            <a:ext cx="245889" cy="4860000"/>
            <a:chOff x="10580914" y="1578021"/>
            <a:chExt cx="245889" cy="5092994"/>
          </a:xfrm>
        </p:grpSpPr>
        <p:cxnSp>
          <p:nvCxnSpPr>
            <p:cNvPr id="140" name="Straight Connector 139"/>
            <p:cNvCxnSpPr/>
            <p:nvPr/>
          </p:nvCxnSpPr>
          <p:spPr>
            <a:xfrm>
              <a:off x="10580914" y="1578021"/>
              <a:ext cx="0" cy="5092994"/>
            </a:xfrm>
            <a:prstGeom prst="line">
              <a:avLst/>
            </a:prstGeom>
            <a:ln w="19050" cap="rnd">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0826803" y="1578021"/>
              <a:ext cx="0" cy="5092994"/>
            </a:xfrm>
            <a:prstGeom prst="line">
              <a:avLst/>
            </a:prstGeom>
            <a:ln w="19050" cap="rnd">
              <a:solidFill>
                <a:schemeClr val="bg2"/>
              </a:solidFill>
              <a:tailEnd type="none"/>
            </a:ln>
          </p:spPr>
          <p:style>
            <a:lnRef idx="1">
              <a:schemeClr val="accent1"/>
            </a:lnRef>
            <a:fillRef idx="0">
              <a:schemeClr val="accent1"/>
            </a:fillRef>
            <a:effectRef idx="0">
              <a:schemeClr val="accent1"/>
            </a:effectRef>
            <a:fontRef idx="minor">
              <a:schemeClr val="tx1"/>
            </a:fontRef>
          </p:style>
        </p:cxnSp>
      </p:grpSp>
      <p:cxnSp>
        <p:nvCxnSpPr>
          <p:cNvPr id="79" name="Straight Connector 78"/>
          <p:cNvCxnSpPr/>
          <p:nvPr/>
        </p:nvCxnSpPr>
        <p:spPr>
          <a:xfrm>
            <a:off x="6191364" y="1578021"/>
            <a:ext cx="0" cy="4860000"/>
          </a:xfrm>
          <a:prstGeom prst="line">
            <a:avLst/>
          </a:prstGeom>
          <a:ln w="19050" cap="rnd">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954727" y="1578021"/>
            <a:ext cx="0" cy="4860000"/>
          </a:xfrm>
          <a:prstGeom prst="line">
            <a:avLst/>
          </a:prstGeom>
          <a:ln w="19050" cap="rnd">
            <a:solidFill>
              <a:schemeClr val="bg1">
                <a:lumMod val="8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7723493" y="1578021"/>
            <a:ext cx="0" cy="4860000"/>
          </a:xfrm>
          <a:prstGeom prst="line">
            <a:avLst/>
          </a:prstGeom>
          <a:ln w="19050" cap="rnd">
            <a:solidFill>
              <a:schemeClr val="bg2">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8482897" y="1578021"/>
            <a:ext cx="0" cy="4860000"/>
          </a:xfrm>
          <a:prstGeom prst="line">
            <a:avLst/>
          </a:prstGeom>
          <a:ln w="19050" cap="rnd">
            <a:solidFill>
              <a:schemeClr val="bg2">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5939364" y="1358698"/>
            <a:ext cx="504000" cy="16158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50" dirty="0">
                <a:solidFill>
                  <a:schemeClr val="tx2"/>
                </a:solidFill>
              </a:rPr>
              <a:t>develop</a:t>
            </a:r>
            <a:endParaRPr lang="en-AU" sz="1050" dirty="0">
              <a:solidFill>
                <a:schemeClr val="tx2"/>
              </a:solidFill>
            </a:endParaRPr>
          </a:p>
        </p:txBody>
      </p:sp>
      <p:sp>
        <p:nvSpPr>
          <p:cNvPr id="84" name="Rectangle 83"/>
          <p:cNvSpPr/>
          <p:nvPr/>
        </p:nvSpPr>
        <p:spPr>
          <a:xfrm>
            <a:off x="8230897" y="1358698"/>
            <a:ext cx="504000" cy="16158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50" dirty="0">
                <a:solidFill>
                  <a:schemeClr val="bg1">
                    <a:lumMod val="85000"/>
                  </a:schemeClr>
                </a:solidFill>
              </a:rPr>
              <a:t>master</a:t>
            </a:r>
            <a:endParaRPr lang="en-AU" sz="1050" dirty="0">
              <a:solidFill>
                <a:schemeClr val="bg1">
                  <a:lumMod val="85000"/>
                </a:schemeClr>
              </a:solidFill>
            </a:endParaRPr>
          </a:p>
        </p:txBody>
      </p:sp>
      <p:sp>
        <p:nvSpPr>
          <p:cNvPr id="85" name="Rectangle 84"/>
          <p:cNvSpPr/>
          <p:nvPr/>
        </p:nvSpPr>
        <p:spPr>
          <a:xfrm>
            <a:off x="6702727" y="1358698"/>
            <a:ext cx="504000" cy="16158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50" dirty="0">
                <a:solidFill>
                  <a:schemeClr val="bg1">
                    <a:lumMod val="85000"/>
                  </a:schemeClr>
                </a:solidFill>
              </a:rPr>
              <a:t>release</a:t>
            </a:r>
            <a:endParaRPr lang="en-AU" sz="1050" dirty="0">
              <a:solidFill>
                <a:schemeClr val="bg1">
                  <a:lumMod val="85000"/>
                </a:schemeClr>
              </a:solidFill>
            </a:endParaRPr>
          </a:p>
        </p:txBody>
      </p:sp>
      <p:sp>
        <p:nvSpPr>
          <p:cNvPr id="86" name="Rectangle 85"/>
          <p:cNvSpPr/>
          <p:nvPr/>
        </p:nvSpPr>
        <p:spPr>
          <a:xfrm>
            <a:off x="7471493" y="1358698"/>
            <a:ext cx="504000" cy="16158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50" dirty="0">
                <a:solidFill>
                  <a:schemeClr val="bg1">
                    <a:lumMod val="85000"/>
                  </a:schemeClr>
                </a:solidFill>
              </a:rPr>
              <a:t>hotfix</a:t>
            </a:r>
            <a:endParaRPr lang="en-AU" sz="1050" dirty="0">
              <a:solidFill>
                <a:schemeClr val="bg1">
                  <a:lumMod val="85000"/>
                </a:schemeClr>
              </a:solidFill>
            </a:endParaRPr>
          </a:p>
        </p:txBody>
      </p:sp>
      <p:sp>
        <p:nvSpPr>
          <p:cNvPr id="87" name="Rectangle 86"/>
          <p:cNvSpPr/>
          <p:nvPr/>
        </p:nvSpPr>
        <p:spPr>
          <a:xfrm>
            <a:off x="5184204" y="1358698"/>
            <a:ext cx="504000" cy="16158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50" dirty="0">
                <a:solidFill>
                  <a:schemeClr val="tx2"/>
                </a:solidFill>
              </a:rPr>
              <a:t>feature</a:t>
            </a:r>
            <a:endParaRPr lang="en-AU" sz="1050" dirty="0">
              <a:solidFill>
                <a:schemeClr val="tx2"/>
              </a:solidFill>
            </a:endParaRPr>
          </a:p>
        </p:txBody>
      </p:sp>
      <p:sp>
        <p:nvSpPr>
          <p:cNvPr id="88" name="Rectangle 87"/>
          <p:cNvSpPr/>
          <p:nvPr/>
        </p:nvSpPr>
        <p:spPr>
          <a:xfrm>
            <a:off x="4487180" y="1358698"/>
            <a:ext cx="504000" cy="16158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50" dirty="0" err="1">
                <a:solidFill>
                  <a:schemeClr val="bg1">
                    <a:lumMod val="85000"/>
                  </a:schemeClr>
                </a:solidFill>
              </a:rPr>
              <a:t>testfix</a:t>
            </a:r>
            <a:endParaRPr lang="en-AU" sz="1050" dirty="0">
              <a:solidFill>
                <a:schemeClr val="bg1">
                  <a:lumMod val="85000"/>
                </a:schemeClr>
              </a:solidFill>
            </a:endParaRPr>
          </a:p>
        </p:txBody>
      </p:sp>
      <p:sp>
        <p:nvSpPr>
          <p:cNvPr id="89" name="Oval 88"/>
          <p:cNvSpPr/>
          <p:nvPr/>
        </p:nvSpPr>
        <p:spPr>
          <a:xfrm>
            <a:off x="6133734" y="1913324"/>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0" name="Oval 89"/>
          <p:cNvSpPr/>
          <p:nvPr/>
        </p:nvSpPr>
        <p:spPr>
          <a:xfrm>
            <a:off x="6133734" y="2140949"/>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1" name="Oval 90"/>
          <p:cNvSpPr/>
          <p:nvPr/>
        </p:nvSpPr>
        <p:spPr>
          <a:xfrm>
            <a:off x="6133734" y="2368574"/>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2" name="Oval 91"/>
          <p:cNvSpPr/>
          <p:nvPr/>
        </p:nvSpPr>
        <p:spPr>
          <a:xfrm>
            <a:off x="8425266" y="1795514"/>
            <a:ext cx="115261" cy="115261"/>
          </a:xfrm>
          <a:prstGeom prst="ellipse">
            <a:avLst/>
          </a:prstGeom>
          <a:solidFill>
            <a:schemeClr val="accent3">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3" name="Rectangle 92"/>
          <p:cNvSpPr/>
          <p:nvPr/>
        </p:nvSpPr>
        <p:spPr>
          <a:xfrm>
            <a:off x="8182189" y="1627171"/>
            <a:ext cx="243656" cy="13849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r"/>
            <a:r>
              <a:rPr lang="en-US" sz="900" dirty="0">
                <a:solidFill>
                  <a:schemeClr val="bg1">
                    <a:lumMod val="85000"/>
                  </a:schemeClr>
                </a:solidFill>
              </a:rPr>
              <a:t>R0.0</a:t>
            </a:r>
            <a:endParaRPr lang="en-AU" sz="900" dirty="0">
              <a:solidFill>
                <a:schemeClr val="bg1">
                  <a:lumMod val="85000"/>
                </a:schemeClr>
              </a:solidFill>
            </a:endParaRPr>
          </a:p>
        </p:txBody>
      </p:sp>
      <p:sp>
        <p:nvSpPr>
          <p:cNvPr id="94" name="Rectangle 93"/>
          <p:cNvSpPr/>
          <p:nvPr/>
        </p:nvSpPr>
        <p:spPr>
          <a:xfrm>
            <a:off x="6155759" y="5383862"/>
            <a:ext cx="1426970" cy="6267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US" sz="900" dirty="0">
                <a:solidFill>
                  <a:schemeClr val="bg1"/>
                </a:solidFill>
              </a:rPr>
              <a:t>Work on feature branch </a:t>
            </a:r>
          </a:p>
          <a:p>
            <a:r>
              <a:rPr lang="en-US" sz="900" dirty="0">
                <a:solidFill>
                  <a:schemeClr val="bg1"/>
                </a:solidFill>
              </a:rPr>
              <a:t>is not needed, and the branch does not merge into develop</a:t>
            </a:r>
          </a:p>
        </p:txBody>
      </p:sp>
      <p:sp>
        <p:nvSpPr>
          <p:cNvPr id="95" name="Rectangle 94"/>
          <p:cNvSpPr/>
          <p:nvPr/>
        </p:nvSpPr>
        <p:spPr>
          <a:xfrm>
            <a:off x="4556923" y="1806441"/>
            <a:ext cx="1224000" cy="48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US" sz="900" dirty="0">
                <a:solidFill>
                  <a:schemeClr val="bg1"/>
                </a:solidFill>
              </a:rPr>
              <a:t>Developer branches from develop to start </a:t>
            </a:r>
            <a:br>
              <a:rPr lang="en-US" sz="900" dirty="0">
                <a:solidFill>
                  <a:schemeClr val="bg1"/>
                </a:solidFill>
              </a:rPr>
            </a:br>
            <a:r>
              <a:rPr lang="en-US" sz="900" dirty="0">
                <a:solidFill>
                  <a:schemeClr val="bg1"/>
                </a:solidFill>
              </a:rPr>
              <a:t>a release branch</a:t>
            </a:r>
          </a:p>
        </p:txBody>
      </p:sp>
      <p:sp>
        <p:nvSpPr>
          <p:cNvPr id="96" name="Isosceles Triangle 95"/>
          <p:cNvSpPr/>
          <p:nvPr/>
        </p:nvSpPr>
        <p:spPr>
          <a:xfrm rot="10800000">
            <a:off x="6155759" y="2093184"/>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7" name="Isosceles Triangle 96"/>
          <p:cNvSpPr/>
          <p:nvPr/>
        </p:nvSpPr>
        <p:spPr>
          <a:xfrm rot="10800000">
            <a:off x="6155759" y="2320386"/>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8" name="Elbow Connector 97"/>
          <p:cNvCxnSpPr>
            <a:stCxn id="94" idx="1"/>
            <a:endCxn id="149" idx="6"/>
          </p:cNvCxnSpPr>
          <p:nvPr/>
        </p:nvCxnSpPr>
        <p:spPr>
          <a:xfrm rot="10800000">
            <a:off x="5616779" y="4996621"/>
            <a:ext cx="538981" cy="700592"/>
          </a:xfrm>
          <a:prstGeom prst="bentConnector3">
            <a:avLst>
              <a:gd name="adj1" fmla="val 50000"/>
            </a:avLst>
          </a:prstGeom>
          <a:ln w="190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Elbow Connector 99"/>
          <p:cNvCxnSpPr>
            <a:stCxn id="92" idx="2"/>
            <a:endCxn id="89" idx="6"/>
          </p:cNvCxnSpPr>
          <p:nvPr/>
        </p:nvCxnSpPr>
        <p:spPr>
          <a:xfrm rot="10800000" flipV="1">
            <a:off x="6248996" y="1853145"/>
            <a:ext cx="2176271" cy="117810"/>
          </a:xfrm>
          <a:prstGeom prst="bentConnector3">
            <a:avLst/>
          </a:prstGeom>
          <a:ln w="19050">
            <a:solidFill>
              <a:schemeClr val="bg1">
                <a:lumMod val="8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7665862" y="4251007"/>
            <a:ext cx="115261" cy="115261"/>
          </a:xfrm>
          <a:prstGeom prst="ellipse">
            <a:avLst/>
          </a:prstGeom>
          <a:solidFill>
            <a:schemeClr val="accent6">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2" name="Oval 101"/>
          <p:cNvSpPr/>
          <p:nvPr/>
        </p:nvSpPr>
        <p:spPr>
          <a:xfrm>
            <a:off x="7665862" y="4489547"/>
            <a:ext cx="115261" cy="115261"/>
          </a:xfrm>
          <a:prstGeom prst="ellipse">
            <a:avLst/>
          </a:prstGeom>
          <a:solidFill>
            <a:schemeClr val="accent6">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3" name="Isosceles Triangle 102"/>
          <p:cNvSpPr/>
          <p:nvPr/>
        </p:nvSpPr>
        <p:spPr>
          <a:xfrm rot="10800000">
            <a:off x="7687887" y="4441359"/>
            <a:ext cx="71210" cy="48188"/>
          </a:xfrm>
          <a:prstGeom prst="triangle">
            <a:avLst/>
          </a:prstGeom>
          <a:solidFill>
            <a:schemeClr val="bg1">
              <a:lumMod val="8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4" name="Oval 103"/>
          <p:cNvSpPr/>
          <p:nvPr/>
        </p:nvSpPr>
        <p:spPr>
          <a:xfrm>
            <a:off x="8425266" y="3594974"/>
            <a:ext cx="115261" cy="115261"/>
          </a:xfrm>
          <a:prstGeom prst="ellipse">
            <a:avLst/>
          </a:prstGeom>
          <a:solidFill>
            <a:schemeClr val="accent3">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5" name="Oval 104"/>
          <p:cNvSpPr/>
          <p:nvPr/>
        </p:nvSpPr>
        <p:spPr>
          <a:xfrm>
            <a:off x="8425266" y="4978501"/>
            <a:ext cx="115261" cy="115261"/>
          </a:xfrm>
          <a:prstGeom prst="ellipse">
            <a:avLst/>
          </a:prstGeom>
          <a:solidFill>
            <a:schemeClr val="accent3">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6" name="Rectangle 105"/>
          <p:cNvSpPr/>
          <p:nvPr/>
        </p:nvSpPr>
        <p:spPr>
          <a:xfrm>
            <a:off x="8182189" y="3453629"/>
            <a:ext cx="243657" cy="13849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r"/>
            <a:r>
              <a:rPr lang="en-US" sz="900" dirty="0">
                <a:solidFill>
                  <a:schemeClr val="bg1">
                    <a:lumMod val="85000"/>
                  </a:schemeClr>
                </a:solidFill>
              </a:rPr>
              <a:t>R1.0</a:t>
            </a:r>
            <a:endParaRPr lang="en-AU" sz="900" dirty="0">
              <a:solidFill>
                <a:schemeClr val="bg1">
                  <a:lumMod val="85000"/>
                </a:schemeClr>
              </a:solidFill>
            </a:endParaRPr>
          </a:p>
        </p:txBody>
      </p:sp>
      <p:sp>
        <p:nvSpPr>
          <p:cNvPr id="107" name="Rectangle 106"/>
          <p:cNvSpPr/>
          <p:nvPr/>
        </p:nvSpPr>
        <p:spPr>
          <a:xfrm>
            <a:off x="8086008" y="4840002"/>
            <a:ext cx="339838" cy="13849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r"/>
            <a:r>
              <a:rPr lang="en-US" sz="900" dirty="0">
                <a:solidFill>
                  <a:schemeClr val="bg1">
                    <a:lumMod val="85000"/>
                  </a:schemeClr>
                </a:solidFill>
              </a:rPr>
              <a:t>R1.0.1</a:t>
            </a:r>
            <a:endParaRPr lang="en-AU" sz="900" dirty="0">
              <a:solidFill>
                <a:schemeClr val="bg1">
                  <a:lumMod val="85000"/>
                </a:schemeClr>
              </a:solidFill>
            </a:endParaRPr>
          </a:p>
        </p:txBody>
      </p:sp>
      <p:sp>
        <p:nvSpPr>
          <p:cNvPr id="108" name="Oval 107"/>
          <p:cNvSpPr/>
          <p:nvPr/>
        </p:nvSpPr>
        <p:spPr>
          <a:xfrm>
            <a:off x="6133734" y="2596200"/>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9" name="Isosceles Triangle 108"/>
          <p:cNvSpPr/>
          <p:nvPr/>
        </p:nvSpPr>
        <p:spPr>
          <a:xfrm rot="10800000">
            <a:off x="6155759" y="2548012"/>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0" name="Oval 109"/>
          <p:cNvSpPr/>
          <p:nvPr/>
        </p:nvSpPr>
        <p:spPr>
          <a:xfrm>
            <a:off x="6133734" y="2944678"/>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1" name="Oval 110"/>
          <p:cNvSpPr/>
          <p:nvPr/>
        </p:nvSpPr>
        <p:spPr>
          <a:xfrm>
            <a:off x="6133734" y="3343034"/>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2" name="Oval 111"/>
          <p:cNvSpPr/>
          <p:nvPr/>
        </p:nvSpPr>
        <p:spPr>
          <a:xfrm>
            <a:off x="6133734" y="3646217"/>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3" name="Oval 112"/>
          <p:cNvSpPr/>
          <p:nvPr/>
        </p:nvSpPr>
        <p:spPr>
          <a:xfrm>
            <a:off x="6133734" y="4067636"/>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4" name="Oval 113"/>
          <p:cNvSpPr/>
          <p:nvPr/>
        </p:nvSpPr>
        <p:spPr>
          <a:xfrm>
            <a:off x="6133734" y="4425004"/>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5" name="Oval 114"/>
          <p:cNvSpPr/>
          <p:nvPr/>
        </p:nvSpPr>
        <p:spPr>
          <a:xfrm>
            <a:off x="6133734" y="4782371"/>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6" name="Isosceles Triangle 115"/>
          <p:cNvSpPr/>
          <p:nvPr/>
        </p:nvSpPr>
        <p:spPr>
          <a:xfrm rot="10800000">
            <a:off x="6155759" y="4725678"/>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7" name="Isosceles Triangle 116"/>
          <p:cNvSpPr/>
          <p:nvPr/>
        </p:nvSpPr>
        <p:spPr>
          <a:xfrm rot="10800000">
            <a:off x="6155759" y="4376788"/>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8" name="Isosceles Triangle 117"/>
          <p:cNvSpPr/>
          <p:nvPr/>
        </p:nvSpPr>
        <p:spPr>
          <a:xfrm rot="10800000">
            <a:off x="6155759" y="4019448"/>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9" name="Isosceles Triangle 118"/>
          <p:cNvSpPr/>
          <p:nvPr/>
        </p:nvSpPr>
        <p:spPr>
          <a:xfrm rot="10800000">
            <a:off x="6155759" y="3598029"/>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0" name="Isosceles Triangle 119"/>
          <p:cNvSpPr/>
          <p:nvPr/>
        </p:nvSpPr>
        <p:spPr>
          <a:xfrm rot="10800000">
            <a:off x="6155759" y="3294846"/>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1" name="Isosceles Triangle 120"/>
          <p:cNvSpPr/>
          <p:nvPr/>
        </p:nvSpPr>
        <p:spPr>
          <a:xfrm rot="10800000">
            <a:off x="6155759" y="2896490"/>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2" name="Isosceles Triangle 121"/>
          <p:cNvSpPr/>
          <p:nvPr/>
        </p:nvSpPr>
        <p:spPr>
          <a:xfrm rot="10800000">
            <a:off x="8447291" y="4930313"/>
            <a:ext cx="71210" cy="48188"/>
          </a:xfrm>
          <a:prstGeom prst="triangle">
            <a:avLst/>
          </a:prstGeom>
          <a:solidFill>
            <a:schemeClr val="bg1">
              <a:lumMod val="8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3" name="Isosceles Triangle 122"/>
          <p:cNvSpPr/>
          <p:nvPr/>
        </p:nvSpPr>
        <p:spPr>
          <a:xfrm rot="10800000">
            <a:off x="8447291" y="3546786"/>
            <a:ext cx="71210" cy="48188"/>
          </a:xfrm>
          <a:prstGeom prst="triangle">
            <a:avLst/>
          </a:prstGeom>
          <a:solidFill>
            <a:schemeClr val="bg1">
              <a:lumMod val="8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24" name="Elbow Connector 123"/>
          <p:cNvCxnSpPr>
            <a:stCxn id="102" idx="6"/>
            <a:endCxn id="105" idx="2"/>
          </p:cNvCxnSpPr>
          <p:nvPr/>
        </p:nvCxnSpPr>
        <p:spPr>
          <a:xfrm>
            <a:off x="7781123" y="4547178"/>
            <a:ext cx="644143" cy="488954"/>
          </a:xfrm>
          <a:prstGeom prst="bentConnector3">
            <a:avLst>
              <a:gd name="adj1" fmla="val 29298"/>
            </a:avLst>
          </a:prstGeom>
          <a:ln w="19050">
            <a:solidFill>
              <a:schemeClr val="bg1">
                <a:lumMod val="85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5" name="Elbow Connector 124"/>
          <p:cNvCxnSpPr>
            <a:stCxn id="102" idx="2"/>
            <a:endCxn id="115" idx="6"/>
          </p:cNvCxnSpPr>
          <p:nvPr/>
        </p:nvCxnSpPr>
        <p:spPr>
          <a:xfrm rot="10800000" flipV="1">
            <a:off x="6248996" y="4547178"/>
            <a:ext cx="1416867" cy="292824"/>
          </a:xfrm>
          <a:prstGeom prst="bentConnector3">
            <a:avLst>
              <a:gd name="adj1" fmla="val 13250"/>
            </a:avLst>
          </a:prstGeom>
          <a:ln w="19050">
            <a:solidFill>
              <a:schemeClr val="bg1">
                <a:lumMod val="85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6" name="Oval 125"/>
          <p:cNvSpPr/>
          <p:nvPr/>
        </p:nvSpPr>
        <p:spPr>
          <a:xfrm>
            <a:off x="6897096" y="2559441"/>
            <a:ext cx="115261" cy="115261"/>
          </a:xfrm>
          <a:prstGeom prst="ellipse">
            <a:avLst/>
          </a:prstGeom>
          <a:solidFill>
            <a:schemeClr val="accent1">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7" name="Oval 126"/>
          <p:cNvSpPr/>
          <p:nvPr/>
        </p:nvSpPr>
        <p:spPr>
          <a:xfrm>
            <a:off x="6897096" y="2869346"/>
            <a:ext cx="115261" cy="115261"/>
          </a:xfrm>
          <a:prstGeom prst="ellipse">
            <a:avLst/>
          </a:prstGeom>
          <a:solidFill>
            <a:schemeClr val="accent1">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8" name="Oval 127"/>
          <p:cNvSpPr/>
          <p:nvPr/>
        </p:nvSpPr>
        <p:spPr>
          <a:xfrm>
            <a:off x="6897096" y="3179251"/>
            <a:ext cx="115261" cy="115261"/>
          </a:xfrm>
          <a:prstGeom prst="ellipse">
            <a:avLst/>
          </a:prstGeom>
          <a:solidFill>
            <a:schemeClr val="accent1">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9" name="Oval 128"/>
          <p:cNvSpPr/>
          <p:nvPr/>
        </p:nvSpPr>
        <p:spPr>
          <a:xfrm>
            <a:off x="6897096" y="3489155"/>
            <a:ext cx="115261" cy="115261"/>
          </a:xfrm>
          <a:prstGeom prst="ellipse">
            <a:avLst/>
          </a:prstGeom>
          <a:solidFill>
            <a:schemeClr val="accent1">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0" name="Isosceles Triangle 129"/>
          <p:cNvSpPr/>
          <p:nvPr/>
        </p:nvSpPr>
        <p:spPr>
          <a:xfrm rot="10800000">
            <a:off x="6919121" y="3440967"/>
            <a:ext cx="71210" cy="48188"/>
          </a:xfrm>
          <a:prstGeom prst="triangle">
            <a:avLst/>
          </a:prstGeom>
          <a:solidFill>
            <a:schemeClr val="bg1">
              <a:lumMod val="8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1" name="Isosceles Triangle 130"/>
          <p:cNvSpPr/>
          <p:nvPr/>
        </p:nvSpPr>
        <p:spPr>
          <a:xfrm rot="10800000">
            <a:off x="6919121" y="2819921"/>
            <a:ext cx="71210" cy="48188"/>
          </a:xfrm>
          <a:prstGeom prst="triangle">
            <a:avLst/>
          </a:prstGeom>
          <a:solidFill>
            <a:schemeClr val="bg1">
              <a:lumMod val="8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2" name="Isosceles Triangle 131"/>
          <p:cNvSpPr/>
          <p:nvPr/>
        </p:nvSpPr>
        <p:spPr>
          <a:xfrm rot="10800000">
            <a:off x="6919121" y="3125948"/>
            <a:ext cx="71210" cy="48188"/>
          </a:xfrm>
          <a:prstGeom prst="triangle">
            <a:avLst/>
          </a:prstGeom>
          <a:solidFill>
            <a:schemeClr val="bg1">
              <a:lumMod val="8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33" name="Elbow Connector 132"/>
          <p:cNvCxnSpPr>
            <a:stCxn id="154" idx="0"/>
            <a:endCxn id="146" idx="2"/>
          </p:cNvCxnSpPr>
          <p:nvPr/>
        </p:nvCxnSpPr>
        <p:spPr>
          <a:xfrm rot="5400000" flipH="1" flipV="1">
            <a:off x="4335778" y="4141179"/>
            <a:ext cx="2015548" cy="315930"/>
          </a:xfrm>
          <a:prstGeom prst="bentConnector2">
            <a:avLst/>
          </a:prstGeom>
          <a:ln w="190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5" name="Elbow Connector 134"/>
          <p:cNvCxnSpPr>
            <a:stCxn id="91" idx="6"/>
            <a:endCxn id="126" idx="2"/>
          </p:cNvCxnSpPr>
          <p:nvPr/>
        </p:nvCxnSpPr>
        <p:spPr>
          <a:xfrm>
            <a:off x="6248995" y="2426205"/>
            <a:ext cx="648101" cy="190867"/>
          </a:xfrm>
          <a:prstGeom prst="bentConnector3">
            <a:avLst/>
          </a:prstGeom>
          <a:ln w="19050">
            <a:solidFill>
              <a:schemeClr val="bg1">
                <a:lumMod val="8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Elbow Connector 135"/>
          <p:cNvCxnSpPr>
            <a:stCxn id="127" idx="2"/>
            <a:endCxn id="110" idx="6"/>
          </p:cNvCxnSpPr>
          <p:nvPr/>
        </p:nvCxnSpPr>
        <p:spPr>
          <a:xfrm rot="10800000" flipV="1">
            <a:off x="6248996" y="2926977"/>
            <a:ext cx="648101" cy="75332"/>
          </a:xfrm>
          <a:prstGeom prst="bentConnector3">
            <a:avLst/>
          </a:prstGeom>
          <a:ln w="19050">
            <a:solidFill>
              <a:schemeClr val="bg1">
                <a:lumMod val="85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Elbow Connector 136"/>
          <p:cNvCxnSpPr>
            <a:stCxn id="129" idx="2"/>
            <a:endCxn id="112" idx="6"/>
          </p:cNvCxnSpPr>
          <p:nvPr/>
        </p:nvCxnSpPr>
        <p:spPr>
          <a:xfrm rot="10800000" flipV="1">
            <a:off x="6248996" y="3546786"/>
            <a:ext cx="648101" cy="157062"/>
          </a:xfrm>
          <a:prstGeom prst="bentConnector3">
            <a:avLst/>
          </a:prstGeom>
          <a:ln w="19050">
            <a:solidFill>
              <a:schemeClr val="bg1">
                <a:lumMod val="85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8" name="Elbow Connector 137"/>
          <p:cNvCxnSpPr>
            <a:stCxn id="129" idx="6"/>
            <a:endCxn id="104" idx="2"/>
          </p:cNvCxnSpPr>
          <p:nvPr/>
        </p:nvCxnSpPr>
        <p:spPr>
          <a:xfrm>
            <a:off x="7012357" y="3546786"/>
            <a:ext cx="1412909" cy="105819"/>
          </a:xfrm>
          <a:prstGeom prst="bentConnector3">
            <a:avLst>
              <a:gd name="adj1" fmla="val 32597"/>
            </a:avLst>
          </a:prstGeom>
          <a:ln w="19050">
            <a:solidFill>
              <a:schemeClr val="bg1">
                <a:lumMod val="85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9" name="Elbow Connector 138"/>
          <p:cNvCxnSpPr>
            <a:stCxn id="104" idx="3"/>
          </p:cNvCxnSpPr>
          <p:nvPr/>
        </p:nvCxnSpPr>
        <p:spPr>
          <a:xfrm rot="5400000">
            <a:off x="7803994" y="3670485"/>
            <a:ext cx="615283" cy="661023"/>
          </a:xfrm>
          <a:prstGeom prst="bentConnector2">
            <a:avLst/>
          </a:prstGeom>
          <a:ln w="19050">
            <a:solidFill>
              <a:schemeClr val="bg1">
                <a:lumMod val="8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3" name="Oval 142"/>
          <p:cNvSpPr/>
          <p:nvPr/>
        </p:nvSpPr>
        <p:spPr>
          <a:xfrm>
            <a:off x="5501518" y="2596200"/>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5" name="Oval 144"/>
          <p:cNvSpPr/>
          <p:nvPr/>
        </p:nvSpPr>
        <p:spPr>
          <a:xfrm>
            <a:off x="5501517" y="2914969"/>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6" name="Oval 145"/>
          <p:cNvSpPr/>
          <p:nvPr/>
        </p:nvSpPr>
        <p:spPr>
          <a:xfrm>
            <a:off x="5501517" y="3233739"/>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7" name="Oval 146"/>
          <p:cNvSpPr/>
          <p:nvPr/>
        </p:nvSpPr>
        <p:spPr>
          <a:xfrm>
            <a:off x="5501518" y="4301451"/>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8" name="Oval 147"/>
          <p:cNvSpPr/>
          <p:nvPr/>
        </p:nvSpPr>
        <p:spPr>
          <a:xfrm>
            <a:off x="5501517" y="4620220"/>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9" name="Oval 148"/>
          <p:cNvSpPr/>
          <p:nvPr/>
        </p:nvSpPr>
        <p:spPr>
          <a:xfrm>
            <a:off x="5501517" y="4938990"/>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4" name="Rectangle 153"/>
          <p:cNvSpPr/>
          <p:nvPr/>
        </p:nvSpPr>
        <p:spPr>
          <a:xfrm>
            <a:off x="4573587" y="5306918"/>
            <a:ext cx="1224000" cy="6267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US" sz="900" dirty="0">
                <a:solidFill>
                  <a:schemeClr val="bg1"/>
                </a:solidFill>
              </a:rPr>
              <a:t>Work has been completed – feature </a:t>
            </a:r>
            <a:br>
              <a:rPr lang="en-US" sz="900" dirty="0">
                <a:solidFill>
                  <a:schemeClr val="bg1"/>
                </a:solidFill>
              </a:rPr>
            </a:br>
            <a:r>
              <a:rPr lang="en-US" sz="900" dirty="0">
                <a:solidFill>
                  <a:schemeClr val="bg1"/>
                </a:solidFill>
              </a:rPr>
              <a:t>is finished by merging into develop</a:t>
            </a:r>
          </a:p>
        </p:txBody>
      </p:sp>
      <p:cxnSp>
        <p:nvCxnSpPr>
          <p:cNvPr id="159" name="Elbow Connector 158"/>
          <p:cNvCxnSpPr>
            <a:stCxn id="95" idx="3"/>
            <a:endCxn id="91" idx="6"/>
          </p:cNvCxnSpPr>
          <p:nvPr/>
        </p:nvCxnSpPr>
        <p:spPr>
          <a:xfrm>
            <a:off x="5780923" y="2050542"/>
            <a:ext cx="468072" cy="375663"/>
          </a:xfrm>
          <a:prstGeom prst="bentConnector3">
            <a:avLst>
              <a:gd name="adj1" fmla="val 148839"/>
            </a:avLst>
          </a:prstGeom>
          <a:ln w="190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0" name="Isosceles Triangle 159"/>
          <p:cNvSpPr/>
          <p:nvPr/>
        </p:nvSpPr>
        <p:spPr>
          <a:xfrm rot="10800000">
            <a:off x="5523542" y="2866781"/>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1" name="Isosceles Triangle 160"/>
          <p:cNvSpPr/>
          <p:nvPr/>
        </p:nvSpPr>
        <p:spPr>
          <a:xfrm rot="10800000">
            <a:off x="5523542" y="3184697"/>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2" name="Isosceles Triangle 161"/>
          <p:cNvSpPr/>
          <p:nvPr/>
        </p:nvSpPr>
        <p:spPr>
          <a:xfrm rot="10800000">
            <a:off x="5523542" y="4572032"/>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3" name="Isosceles Triangle 162"/>
          <p:cNvSpPr/>
          <p:nvPr/>
        </p:nvSpPr>
        <p:spPr>
          <a:xfrm rot="10800000">
            <a:off x="5523542" y="4888844"/>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6" name="Isosceles Triangle 165"/>
          <p:cNvSpPr/>
          <p:nvPr/>
        </p:nvSpPr>
        <p:spPr>
          <a:xfrm rot="10800000">
            <a:off x="5523542" y="4253263"/>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86" name="Elbow Connector 185"/>
          <p:cNvCxnSpPr>
            <a:stCxn id="91" idx="2"/>
            <a:endCxn id="143" idx="6"/>
          </p:cNvCxnSpPr>
          <p:nvPr/>
        </p:nvCxnSpPr>
        <p:spPr>
          <a:xfrm rot="10800000" flipV="1">
            <a:off x="5616780" y="2426205"/>
            <a:ext cx="516955" cy="227626"/>
          </a:xfrm>
          <a:prstGeom prst="bentConnector3">
            <a:avLst>
              <a:gd name="adj1" fmla="val 20520"/>
            </a:avLst>
          </a:prstGeom>
          <a:ln w="190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4" name="Elbow Connector 193"/>
          <p:cNvCxnSpPr>
            <a:stCxn id="146" idx="6"/>
            <a:endCxn id="111" idx="2"/>
          </p:cNvCxnSpPr>
          <p:nvPr/>
        </p:nvCxnSpPr>
        <p:spPr>
          <a:xfrm>
            <a:off x="5616778" y="3291370"/>
            <a:ext cx="516956" cy="109295"/>
          </a:xfrm>
          <a:prstGeom prst="bentConnector3">
            <a:avLst/>
          </a:prstGeom>
          <a:ln w="19050">
            <a:solidFill>
              <a:schemeClr val="tx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0" name="Elbow Connector 199"/>
          <p:cNvCxnSpPr>
            <a:stCxn id="113" idx="2"/>
            <a:endCxn id="147" idx="6"/>
          </p:cNvCxnSpPr>
          <p:nvPr/>
        </p:nvCxnSpPr>
        <p:spPr>
          <a:xfrm rot="10800000" flipV="1">
            <a:off x="5616780" y="4125266"/>
            <a:ext cx="516955" cy="233815"/>
          </a:xfrm>
          <a:prstGeom prst="bentConnector3">
            <a:avLst/>
          </a:prstGeom>
          <a:ln w="190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3" name="Oval 202"/>
          <p:cNvSpPr/>
          <p:nvPr/>
        </p:nvSpPr>
        <p:spPr>
          <a:xfrm>
            <a:off x="6133734" y="5141565"/>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4" name="Isosceles Triangle 203"/>
          <p:cNvSpPr/>
          <p:nvPr/>
        </p:nvSpPr>
        <p:spPr>
          <a:xfrm rot="10800000">
            <a:off x="6155759" y="5084872"/>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Footer Placeholder 1"/>
          <p:cNvSpPr>
            <a:spLocks noGrp="1"/>
          </p:cNvSpPr>
          <p:nvPr>
            <p:ph type="ftr" sz="quarter" idx="13"/>
          </p:nvPr>
        </p:nvSpPr>
        <p:spPr/>
        <p:txBody>
          <a:bodyPr/>
          <a:lstStyle/>
          <a:p>
            <a:r>
              <a:rPr lang="en-AU"/>
              <a:t>Copyright © 2015 Accenture  All rights reserved.</a:t>
            </a:r>
            <a:endParaRPr lang="en-AU" dirty="0"/>
          </a:p>
        </p:txBody>
      </p:sp>
      <p:sp>
        <p:nvSpPr>
          <p:cNvPr id="3" name="Slide Number Placeholder 2"/>
          <p:cNvSpPr>
            <a:spLocks noGrp="1"/>
          </p:cNvSpPr>
          <p:nvPr>
            <p:ph type="sldNum" sz="quarter" idx="12"/>
          </p:nvPr>
        </p:nvSpPr>
        <p:spPr/>
        <p:txBody>
          <a:bodyPr/>
          <a:lstStyle/>
          <a:p>
            <a:pPr>
              <a:defRPr/>
            </a:pPr>
            <a:r>
              <a:rPr lang="en-US"/>
              <a:t>Page </a:t>
            </a:r>
            <a:fld id="{90CBDC3A-D49F-4631-A8C7-55D59B33E5FA}" type="slidenum">
              <a:rPr lang="en-US" smtClean="0"/>
              <a:pPr>
                <a:defRPr/>
              </a:pPr>
              <a:t>35</a:t>
            </a:fld>
            <a:endParaRPr lang="en-US" dirty="0"/>
          </a:p>
        </p:txBody>
      </p:sp>
    </p:spTree>
    <p:extLst>
      <p:ext uri="{BB962C8B-B14F-4D97-AF65-F5344CB8AC3E}">
        <p14:creationId xmlns:p14="http://schemas.microsoft.com/office/powerpoint/2010/main" val="2458928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fade">
                                      <p:cBhvr>
                                        <p:cTn id="12" dur="500"/>
                                        <p:tgtEl>
                                          <p:spTgt spid="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xEl>
                                              <p:pRg st="2" end="2"/>
                                            </p:txEl>
                                          </p:spTgt>
                                        </p:tgtEl>
                                        <p:attrNameLst>
                                          <p:attrName>style.visibility</p:attrName>
                                        </p:attrNameLst>
                                      </p:cBhvr>
                                      <p:to>
                                        <p:strVal val="visible"/>
                                      </p:to>
                                    </p:set>
                                    <p:animEffect transition="in" filter="fade">
                                      <p:cBhvr>
                                        <p:cTn id="17" dur="500"/>
                                        <p:tgtEl>
                                          <p:spTgt spid="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xEl>
                                              <p:pRg st="3" end="3"/>
                                            </p:txEl>
                                          </p:spTgt>
                                        </p:tgtEl>
                                        <p:attrNameLst>
                                          <p:attrName>style.visibility</p:attrName>
                                        </p:attrNameLst>
                                      </p:cBhvr>
                                      <p:to>
                                        <p:strVal val="visible"/>
                                      </p:to>
                                    </p:set>
                                    <p:animEffect transition="in" filter="fade">
                                      <p:cBhvr>
                                        <p:cTn id="22" dur="500"/>
                                        <p:tgtEl>
                                          <p:spTgt spid="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xEl>
                                              <p:pRg st="4" end="4"/>
                                            </p:txEl>
                                          </p:spTgt>
                                        </p:tgtEl>
                                        <p:attrNameLst>
                                          <p:attrName>style.visibility</p:attrName>
                                        </p:attrNameLst>
                                      </p:cBhvr>
                                      <p:to>
                                        <p:strVal val="visible"/>
                                      </p:to>
                                    </p:set>
                                    <p:animEffect transition="in" filter="fade">
                                      <p:cBhvr>
                                        <p:cTn id="27" dur="500"/>
                                        <p:tgtEl>
                                          <p:spTgt spid="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xEl>
                                              <p:pRg st="5" end="5"/>
                                            </p:txEl>
                                          </p:spTgt>
                                        </p:tgtEl>
                                        <p:attrNameLst>
                                          <p:attrName>style.visibility</p:attrName>
                                        </p:attrNameLst>
                                      </p:cBhvr>
                                      <p:to>
                                        <p:strVal val="visible"/>
                                      </p:to>
                                    </p:set>
                                    <p:animEffect transition="in" filter="fade">
                                      <p:cBhvr>
                                        <p:cTn id="32" dur="500"/>
                                        <p:tgtEl>
                                          <p:spTgt spid="1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
                                            <p:txEl>
                                              <p:pRg st="6" end="6"/>
                                            </p:txEl>
                                          </p:spTgt>
                                        </p:tgtEl>
                                        <p:attrNameLst>
                                          <p:attrName>style.visibility</p:attrName>
                                        </p:attrNameLst>
                                      </p:cBhvr>
                                      <p:to>
                                        <p:strVal val="visible"/>
                                      </p:to>
                                    </p:set>
                                    <p:animEffect transition="in" filter="fade">
                                      <p:cBhvr>
                                        <p:cTn id="37" dur="500"/>
                                        <p:tgtEl>
                                          <p:spTgt spid="1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9">
                                            <p:txEl>
                                              <p:pRg st="7" end="7"/>
                                            </p:txEl>
                                          </p:spTgt>
                                        </p:tgtEl>
                                        <p:attrNameLst>
                                          <p:attrName>style.visibility</p:attrName>
                                        </p:attrNameLst>
                                      </p:cBhvr>
                                      <p:to>
                                        <p:strVal val="visible"/>
                                      </p:to>
                                    </p:set>
                                    <p:animEffect transition="in" filter="fade">
                                      <p:cBhvr>
                                        <p:cTn id="42" dur="500"/>
                                        <p:tgtEl>
                                          <p:spTgt spid="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Placeholder 3"/>
          <p:cNvSpPr txBox="1">
            <a:spLocks/>
          </p:cNvSpPr>
          <p:nvPr/>
        </p:nvSpPr>
        <p:spPr>
          <a:xfrm>
            <a:off x="455613" y="1675839"/>
            <a:ext cx="4010025" cy="4691063"/>
          </a:xfrm>
          <a:prstGeom prst="rect">
            <a:avLst/>
          </a:prstGeom>
        </p:spPr>
        <p:txBody>
          <a:bodyPr vert="horz" lIns="0" tIns="45720" rIns="0" bIns="0" rtlCol="0">
            <a:noAutofit/>
          </a:bodyPr>
          <a:lstStyle>
            <a:lvl1pPr marL="0" indent="0" algn="l" rtl="0" eaLnBrk="1" fontAlgn="base" hangingPunct="1">
              <a:spcBef>
                <a:spcPts val="600"/>
              </a:spcBef>
              <a:spcAft>
                <a:spcPct val="0"/>
              </a:spcAft>
              <a:buFont typeface="Arial" pitchFamily="34" charset="0"/>
              <a:buNone/>
              <a:defRPr sz="1400" kern="1200">
                <a:solidFill>
                  <a:schemeClr val="tx2"/>
                </a:solidFill>
                <a:latin typeface="+mn-lt"/>
                <a:ea typeface="Arial" pitchFamily="-105" charset="-52"/>
                <a:cs typeface="Arial" pitchFamily="34" charset="0"/>
              </a:defRPr>
            </a:lvl1pPr>
            <a:lvl2pPr marL="457200" indent="0" algn="l" rtl="0" eaLnBrk="1" fontAlgn="base" hangingPunct="1">
              <a:spcBef>
                <a:spcPts val="600"/>
              </a:spcBef>
              <a:spcAft>
                <a:spcPct val="0"/>
              </a:spcAft>
              <a:buFont typeface="Arial" pitchFamily="34" charset="0"/>
              <a:buNone/>
              <a:defRPr sz="1200" kern="1200">
                <a:solidFill>
                  <a:schemeClr val="tx2"/>
                </a:solidFill>
                <a:latin typeface="+mn-lt"/>
                <a:ea typeface="Arial" pitchFamily="-105" charset="-52"/>
                <a:cs typeface="Arial" pitchFamily="34" charset="0"/>
              </a:defRPr>
            </a:lvl2pPr>
            <a:lvl3pPr marL="914400" indent="0" algn="l" rtl="0" eaLnBrk="1" fontAlgn="base" hangingPunct="1">
              <a:spcBef>
                <a:spcPts val="600"/>
              </a:spcBef>
              <a:spcAft>
                <a:spcPct val="0"/>
              </a:spcAft>
              <a:buFont typeface="Arial" pitchFamily="34" charset="0"/>
              <a:buNone/>
              <a:defRPr sz="1000" kern="1200">
                <a:solidFill>
                  <a:schemeClr val="tx2"/>
                </a:solidFill>
                <a:latin typeface="+mn-lt"/>
                <a:ea typeface="Arial" pitchFamily="-105" charset="-52"/>
                <a:cs typeface="Arial" pitchFamily="34" charset="0"/>
              </a:defRPr>
            </a:lvl3pPr>
            <a:lvl4pPr marL="1371600" indent="0" algn="l" rtl="0" eaLnBrk="1" fontAlgn="base" hangingPunct="1">
              <a:spcBef>
                <a:spcPts val="600"/>
              </a:spcBef>
              <a:spcAft>
                <a:spcPct val="0"/>
              </a:spcAft>
              <a:buFont typeface="Arial" pitchFamily="34" charset="0"/>
              <a:buNone/>
              <a:defRPr sz="900" kern="1200">
                <a:solidFill>
                  <a:schemeClr val="tx2"/>
                </a:solidFill>
                <a:latin typeface="+mn-lt"/>
                <a:ea typeface="Arial" pitchFamily="-105" charset="-52"/>
                <a:cs typeface="Arial" pitchFamily="34" charset="0"/>
              </a:defRPr>
            </a:lvl4pPr>
            <a:lvl5pPr marL="1828800" indent="0" algn="l" rtl="0" eaLnBrk="1" fontAlgn="base" hangingPunct="1">
              <a:spcBef>
                <a:spcPts val="600"/>
              </a:spcBef>
              <a:spcAft>
                <a:spcPct val="0"/>
              </a:spcAft>
              <a:buFont typeface="Arial" pitchFamily="34" charset="0"/>
              <a:buNone/>
              <a:defRPr sz="900" kern="1200">
                <a:solidFill>
                  <a:schemeClr val="tx2"/>
                </a:solidFill>
                <a:latin typeface="+mn-lt"/>
                <a:ea typeface="Arial" pitchFamily="-105" charset="-52"/>
                <a:cs typeface="Arial" pitchFamily="34" charset="0"/>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pPr marL="180000" indent="-180000">
              <a:buClr>
                <a:schemeClr val="tx2"/>
              </a:buClr>
              <a:buFont typeface="Arial" panose="020B0604020202020204" pitchFamily="34" charset="0"/>
              <a:buChar char="•"/>
            </a:pPr>
            <a:r>
              <a:rPr lang="en-GB" dirty="0" err="1">
                <a:solidFill>
                  <a:schemeClr val="accent2"/>
                </a:solidFill>
              </a:rPr>
              <a:t>Testfix</a:t>
            </a:r>
            <a:r>
              <a:rPr lang="en-GB" dirty="0">
                <a:solidFill>
                  <a:schemeClr val="accent2">
                    <a:lumMod val="60000"/>
                    <a:lumOff val="40000"/>
                  </a:schemeClr>
                </a:solidFill>
              </a:rPr>
              <a:t> </a:t>
            </a:r>
            <a:r>
              <a:rPr lang="en-GB" dirty="0"/>
              <a:t>is branched from </a:t>
            </a:r>
            <a:r>
              <a:rPr lang="en-GB" dirty="0">
                <a:solidFill>
                  <a:schemeClr val="accent2"/>
                </a:solidFill>
              </a:rPr>
              <a:t>develop</a:t>
            </a:r>
          </a:p>
          <a:p>
            <a:pPr marL="180000" indent="-180000">
              <a:buClr>
                <a:schemeClr val="tx2"/>
              </a:buClr>
              <a:buFont typeface="Arial" panose="020B0604020202020204" pitchFamily="34" charset="0"/>
              <a:buChar char="•"/>
            </a:pPr>
            <a:r>
              <a:rPr lang="en-GB" dirty="0"/>
              <a:t>Contains fixes for test environments, when </a:t>
            </a:r>
            <a:r>
              <a:rPr lang="en-GB" dirty="0">
                <a:solidFill>
                  <a:schemeClr val="accent2"/>
                </a:solidFill>
              </a:rPr>
              <a:t>develop</a:t>
            </a:r>
            <a:r>
              <a:rPr lang="en-GB" dirty="0"/>
              <a:t> has progressed past the build being tested</a:t>
            </a:r>
          </a:p>
          <a:p>
            <a:pPr marL="180000" indent="-180000">
              <a:buClr>
                <a:schemeClr val="tx2"/>
              </a:buClr>
              <a:buFont typeface="Arial" panose="020B0604020202020204" pitchFamily="34" charset="0"/>
              <a:buChar char="•"/>
            </a:pPr>
            <a:r>
              <a:rPr lang="en-GB" dirty="0" err="1">
                <a:solidFill>
                  <a:schemeClr val="accent2"/>
                </a:solidFill>
              </a:rPr>
              <a:t>Testfix</a:t>
            </a:r>
            <a:r>
              <a:rPr lang="en-GB" dirty="0">
                <a:solidFill>
                  <a:schemeClr val="accent2">
                    <a:lumMod val="60000"/>
                    <a:lumOff val="40000"/>
                  </a:schemeClr>
                </a:solidFill>
              </a:rPr>
              <a:t> </a:t>
            </a:r>
            <a:r>
              <a:rPr lang="en-GB" dirty="0"/>
              <a:t>merges into </a:t>
            </a:r>
            <a:r>
              <a:rPr lang="en-GB" dirty="0">
                <a:solidFill>
                  <a:schemeClr val="accent2"/>
                </a:solidFill>
              </a:rPr>
              <a:t>develop</a:t>
            </a:r>
          </a:p>
          <a:p>
            <a:r>
              <a:rPr lang="en-GB" b="1" dirty="0"/>
              <a:t>Example</a:t>
            </a:r>
          </a:p>
          <a:p>
            <a:r>
              <a:rPr lang="en-US" dirty="0"/>
              <a:t>The test team are testing Iteration 4, the DB build team have already pushed the data model for Iteration 5 to develop.</a:t>
            </a:r>
          </a:p>
          <a:p>
            <a:r>
              <a:rPr lang="en-GB" dirty="0"/>
              <a:t>The test team encounter a defect, and require a fix.</a:t>
            </a:r>
            <a:r>
              <a:rPr lang="en-US" dirty="0"/>
              <a:t> A member of the DB team creates a </a:t>
            </a:r>
            <a:r>
              <a:rPr lang="en-US" dirty="0" err="1">
                <a:solidFill>
                  <a:schemeClr val="accent2"/>
                </a:solidFill>
              </a:rPr>
              <a:t>testfix</a:t>
            </a:r>
            <a:r>
              <a:rPr lang="en-US" dirty="0">
                <a:solidFill>
                  <a:schemeClr val="accent2"/>
                </a:solidFill>
              </a:rPr>
              <a:t> </a:t>
            </a:r>
            <a:r>
              <a:rPr lang="en-US" dirty="0"/>
              <a:t>branch from </a:t>
            </a:r>
            <a:r>
              <a:rPr lang="en-US" dirty="0">
                <a:solidFill>
                  <a:schemeClr val="accent2"/>
                </a:solidFill>
              </a:rPr>
              <a:t>develop</a:t>
            </a:r>
            <a:r>
              <a:rPr lang="en-US" dirty="0"/>
              <a:t> at the commit marking the build in the test environment and begins work to create a fix.</a:t>
            </a:r>
          </a:p>
          <a:p>
            <a:r>
              <a:rPr lang="en-GB" dirty="0"/>
              <a:t>Once the fix is completed, it is deployed into the test environment, and the </a:t>
            </a:r>
            <a:r>
              <a:rPr lang="en-GB" dirty="0" err="1">
                <a:solidFill>
                  <a:schemeClr val="accent2"/>
                </a:solidFill>
              </a:rPr>
              <a:t>testfix</a:t>
            </a:r>
            <a:r>
              <a:rPr lang="en-GB" dirty="0">
                <a:solidFill>
                  <a:schemeClr val="accent2">
                    <a:lumMod val="60000"/>
                    <a:lumOff val="40000"/>
                  </a:schemeClr>
                </a:solidFill>
              </a:rPr>
              <a:t> </a:t>
            </a:r>
            <a:r>
              <a:rPr lang="en-GB" dirty="0"/>
              <a:t>branch merged into </a:t>
            </a:r>
            <a:r>
              <a:rPr lang="en-GB" dirty="0">
                <a:solidFill>
                  <a:schemeClr val="accent2"/>
                </a:solidFill>
              </a:rPr>
              <a:t>develop.</a:t>
            </a:r>
          </a:p>
        </p:txBody>
      </p:sp>
      <p:sp>
        <p:nvSpPr>
          <p:cNvPr id="101" name="Title 100"/>
          <p:cNvSpPr>
            <a:spLocks noGrp="1"/>
          </p:cNvSpPr>
          <p:nvPr>
            <p:ph type="title"/>
          </p:nvPr>
        </p:nvSpPr>
        <p:spPr/>
        <p:txBody>
          <a:bodyPr/>
          <a:lstStyle/>
          <a:p>
            <a:r>
              <a:rPr lang="en-AU" dirty="0"/>
              <a:t>Branching Strategies: Discouraged</a:t>
            </a:r>
          </a:p>
        </p:txBody>
      </p:sp>
      <p:sp>
        <p:nvSpPr>
          <p:cNvPr id="102" name="Text Placeholder 101"/>
          <p:cNvSpPr>
            <a:spLocks noGrp="1"/>
          </p:cNvSpPr>
          <p:nvPr>
            <p:ph type="body" sz="quarter" idx="10"/>
          </p:nvPr>
        </p:nvSpPr>
        <p:spPr/>
        <p:txBody>
          <a:bodyPr/>
          <a:lstStyle/>
          <a:p>
            <a:r>
              <a:rPr lang="en-AU"/>
              <a:t>Testfix</a:t>
            </a:r>
            <a:endParaRPr lang="en-AU" dirty="0"/>
          </a:p>
        </p:txBody>
      </p:sp>
      <p:grpSp>
        <p:nvGrpSpPr>
          <p:cNvPr id="180" name="Group 179"/>
          <p:cNvGrpSpPr/>
          <p:nvPr/>
        </p:nvGrpSpPr>
        <p:grpSpPr>
          <a:xfrm>
            <a:off x="4487180" y="1358698"/>
            <a:ext cx="4247717" cy="5079323"/>
            <a:chOff x="4487180" y="1358698"/>
            <a:chExt cx="4247717" cy="5079323"/>
          </a:xfrm>
        </p:grpSpPr>
        <p:cxnSp>
          <p:nvCxnSpPr>
            <p:cNvPr id="19" name="Straight Connector 18"/>
            <p:cNvCxnSpPr/>
            <p:nvPr/>
          </p:nvCxnSpPr>
          <p:spPr>
            <a:xfrm>
              <a:off x="4739180" y="1578021"/>
              <a:ext cx="0" cy="4860000"/>
            </a:xfrm>
            <a:prstGeom prst="line">
              <a:avLst/>
            </a:prstGeom>
            <a:ln w="19050" cap="rnd">
              <a:solidFill>
                <a:schemeClr val="bg2"/>
              </a:solidFill>
              <a:tailEnd type="none"/>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5313260" y="1578021"/>
              <a:ext cx="245889" cy="4860000"/>
              <a:chOff x="10580914" y="1578021"/>
              <a:chExt cx="245889" cy="5092994"/>
            </a:xfrm>
          </p:grpSpPr>
          <p:cxnSp>
            <p:nvCxnSpPr>
              <p:cNvPr id="21" name="Straight Connector 20"/>
              <p:cNvCxnSpPr/>
              <p:nvPr/>
            </p:nvCxnSpPr>
            <p:spPr>
              <a:xfrm>
                <a:off x="10580914" y="1578021"/>
                <a:ext cx="0" cy="5092994"/>
              </a:xfrm>
              <a:prstGeom prst="line">
                <a:avLst/>
              </a:prstGeom>
              <a:ln w="19050" cap="rnd">
                <a:solidFill>
                  <a:schemeClr val="bg1">
                    <a:lumMod val="8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826803" y="1578021"/>
                <a:ext cx="0" cy="5092994"/>
              </a:xfrm>
              <a:prstGeom prst="line">
                <a:avLst/>
              </a:prstGeom>
              <a:ln w="19050" cap="rnd">
                <a:solidFill>
                  <a:schemeClr val="bg1">
                    <a:lumMod val="85000"/>
                  </a:schemeClr>
                </a:solidFill>
                <a:tailEnd type="none"/>
              </a:ln>
            </p:spPr>
            <p:style>
              <a:lnRef idx="1">
                <a:schemeClr val="accent1"/>
              </a:lnRef>
              <a:fillRef idx="0">
                <a:schemeClr val="accent1"/>
              </a:fillRef>
              <a:effectRef idx="0">
                <a:schemeClr val="accent1"/>
              </a:effectRef>
              <a:fontRef idx="minor">
                <a:schemeClr val="tx1"/>
              </a:fontRef>
            </p:style>
          </p:cxnSp>
        </p:grpSp>
        <p:cxnSp>
          <p:nvCxnSpPr>
            <p:cNvPr id="23" name="Straight Connector 22"/>
            <p:cNvCxnSpPr/>
            <p:nvPr/>
          </p:nvCxnSpPr>
          <p:spPr>
            <a:xfrm>
              <a:off x="6191364" y="1578021"/>
              <a:ext cx="0" cy="4860000"/>
            </a:xfrm>
            <a:prstGeom prst="line">
              <a:avLst/>
            </a:prstGeom>
            <a:ln w="19050" cap="rnd">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954727" y="1578021"/>
              <a:ext cx="0" cy="4860000"/>
            </a:xfrm>
            <a:prstGeom prst="line">
              <a:avLst/>
            </a:prstGeom>
            <a:ln w="19050" cap="rnd">
              <a:solidFill>
                <a:schemeClr val="bg1">
                  <a:lumMod val="8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723493" y="1578021"/>
              <a:ext cx="0" cy="4860000"/>
            </a:xfrm>
            <a:prstGeom prst="line">
              <a:avLst/>
            </a:prstGeom>
            <a:ln w="19050" cap="rnd">
              <a:solidFill>
                <a:schemeClr val="bg2">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482897" y="1578021"/>
              <a:ext cx="0" cy="4860000"/>
            </a:xfrm>
            <a:prstGeom prst="line">
              <a:avLst/>
            </a:prstGeom>
            <a:ln w="19050" cap="rnd">
              <a:solidFill>
                <a:schemeClr val="bg2">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939364" y="1358698"/>
              <a:ext cx="504000" cy="16158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50" dirty="0">
                  <a:solidFill>
                    <a:schemeClr val="tx2"/>
                  </a:solidFill>
                </a:rPr>
                <a:t>develop</a:t>
              </a:r>
              <a:endParaRPr lang="en-AU" sz="1050" dirty="0">
                <a:solidFill>
                  <a:schemeClr val="tx2"/>
                </a:solidFill>
              </a:endParaRPr>
            </a:p>
          </p:txBody>
        </p:sp>
        <p:sp>
          <p:nvSpPr>
            <p:cNvPr id="28" name="Rectangle 27"/>
            <p:cNvSpPr/>
            <p:nvPr/>
          </p:nvSpPr>
          <p:spPr>
            <a:xfrm>
              <a:off x="8230897" y="1358698"/>
              <a:ext cx="504000" cy="16158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50" dirty="0">
                  <a:solidFill>
                    <a:schemeClr val="bg1">
                      <a:lumMod val="85000"/>
                    </a:schemeClr>
                  </a:solidFill>
                </a:rPr>
                <a:t>master</a:t>
              </a:r>
              <a:endParaRPr lang="en-AU" sz="1050" dirty="0">
                <a:solidFill>
                  <a:schemeClr val="bg1">
                    <a:lumMod val="85000"/>
                  </a:schemeClr>
                </a:solidFill>
              </a:endParaRPr>
            </a:p>
          </p:txBody>
        </p:sp>
        <p:sp>
          <p:nvSpPr>
            <p:cNvPr id="29" name="Rectangle 28"/>
            <p:cNvSpPr/>
            <p:nvPr/>
          </p:nvSpPr>
          <p:spPr>
            <a:xfrm>
              <a:off x="6702727" y="1358698"/>
              <a:ext cx="504000" cy="16158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50" dirty="0">
                  <a:solidFill>
                    <a:schemeClr val="bg1">
                      <a:lumMod val="85000"/>
                    </a:schemeClr>
                  </a:solidFill>
                </a:rPr>
                <a:t>release</a:t>
              </a:r>
              <a:endParaRPr lang="en-AU" sz="1050" dirty="0">
                <a:solidFill>
                  <a:schemeClr val="bg1">
                    <a:lumMod val="85000"/>
                  </a:schemeClr>
                </a:solidFill>
              </a:endParaRPr>
            </a:p>
          </p:txBody>
        </p:sp>
        <p:sp>
          <p:nvSpPr>
            <p:cNvPr id="30" name="Rectangle 29"/>
            <p:cNvSpPr/>
            <p:nvPr/>
          </p:nvSpPr>
          <p:spPr>
            <a:xfrm>
              <a:off x="7471493" y="1358698"/>
              <a:ext cx="504000" cy="16158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50" dirty="0">
                  <a:solidFill>
                    <a:schemeClr val="bg1">
                      <a:lumMod val="85000"/>
                    </a:schemeClr>
                  </a:solidFill>
                </a:rPr>
                <a:t>hotfix</a:t>
              </a:r>
              <a:endParaRPr lang="en-AU" sz="1050" dirty="0">
                <a:solidFill>
                  <a:schemeClr val="bg1">
                    <a:lumMod val="85000"/>
                  </a:schemeClr>
                </a:solidFill>
              </a:endParaRPr>
            </a:p>
          </p:txBody>
        </p:sp>
        <p:sp>
          <p:nvSpPr>
            <p:cNvPr id="31" name="Rectangle 30"/>
            <p:cNvSpPr/>
            <p:nvPr/>
          </p:nvSpPr>
          <p:spPr>
            <a:xfrm>
              <a:off x="5184204" y="1358698"/>
              <a:ext cx="504000" cy="16158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50" dirty="0">
                  <a:solidFill>
                    <a:schemeClr val="bg1">
                      <a:lumMod val="85000"/>
                    </a:schemeClr>
                  </a:solidFill>
                </a:rPr>
                <a:t>feature</a:t>
              </a:r>
              <a:endParaRPr lang="en-AU" sz="1050" dirty="0">
                <a:solidFill>
                  <a:schemeClr val="bg1">
                    <a:lumMod val="85000"/>
                  </a:schemeClr>
                </a:solidFill>
              </a:endParaRPr>
            </a:p>
          </p:txBody>
        </p:sp>
        <p:sp>
          <p:nvSpPr>
            <p:cNvPr id="32" name="Rectangle 31"/>
            <p:cNvSpPr/>
            <p:nvPr/>
          </p:nvSpPr>
          <p:spPr>
            <a:xfrm>
              <a:off x="4487180" y="1358698"/>
              <a:ext cx="504000" cy="16158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50" dirty="0" err="1">
                  <a:solidFill>
                    <a:schemeClr val="tx2"/>
                  </a:solidFill>
                </a:rPr>
                <a:t>testfix</a:t>
              </a:r>
              <a:endParaRPr lang="en-AU" sz="1050" dirty="0">
                <a:solidFill>
                  <a:schemeClr val="tx2"/>
                </a:solidFill>
              </a:endParaRPr>
            </a:p>
          </p:txBody>
        </p:sp>
        <p:sp>
          <p:nvSpPr>
            <p:cNvPr id="33" name="Oval 32"/>
            <p:cNvSpPr/>
            <p:nvPr/>
          </p:nvSpPr>
          <p:spPr>
            <a:xfrm>
              <a:off x="6133734" y="1913324"/>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Oval 33"/>
            <p:cNvSpPr/>
            <p:nvPr/>
          </p:nvSpPr>
          <p:spPr>
            <a:xfrm>
              <a:off x="6133734" y="2140949"/>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Oval 34"/>
            <p:cNvSpPr/>
            <p:nvPr/>
          </p:nvSpPr>
          <p:spPr>
            <a:xfrm>
              <a:off x="6133734" y="2368574"/>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Oval 35"/>
            <p:cNvSpPr/>
            <p:nvPr/>
          </p:nvSpPr>
          <p:spPr>
            <a:xfrm>
              <a:off x="8425266" y="1795514"/>
              <a:ext cx="115261" cy="115261"/>
            </a:xfrm>
            <a:prstGeom prst="ellipse">
              <a:avLst/>
            </a:prstGeom>
            <a:solidFill>
              <a:schemeClr val="accent3">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Rectangle 36"/>
            <p:cNvSpPr/>
            <p:nvPr/>
          </p:nvSpPr>
          <p:spPr>
            <a:xfrm>
              <a:off x="8182189" y="1627171"/>
              <a:ext cx="243656" cy="13849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r"/>
              <a:r>
                <a:rPr lang="en-US" sz="900" dirty="0">
                  <a:solidFill>
                    <a:schemeClr val="bg1">
                      <a:lumMod val="85000"/>
                    </a:schemeClr>
                  </a:solidFill>
                </a:rPr>
                <a:t>R0.0</a:t>
              </a:r>
              <a:endParaRPr lang="en-AU" sz="900" dirty="0">
                <a:solidFill>
                  <a:schemeClr val="bg1">
                    <a:lumMod val="85000"/>
                  </a:schemeClr>
                </a:solidFill>
              </a:endParaRPr>
            </a:p>
          </p:txBody>
        </p:sp>
        <p:sp>
          <p:nvSpPr>
            <p:cNvPr id="40" name="Isosceles Triangle 39"/>
            <p:cNvSpPr/>
            <p:nvPr/>
          </p:nvSpPr>
          <p:spPr>
            <a:xfrm rot="10800000">
              <a:off x="6155759" y="2093184"/>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Isosceles Triangle 40"/>
            <p:cNvSpPr/>
            <p:nvPr/>
          </p:nvSpPr>
          <p:spPr>
            <a:xfrm rot="10800000">
              <a:off x="6155759" y="2320386"/>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2" name="Elbow Connector 41"/>
            <p:cNvCxnSpPr>
              <a:stCxn id="38" idx="1"/>
              <a:endCxn id="125" idx="2"/>
            </p:cNvCxnSpPr>
            <p:nvPr/>
          </p:nvCxnSpPr>
          <p:spPr>
            <a:xfrm rot="10800000" flipH="1" flipV="1">
              <a:off x="4676173" y="4602594"/>
              <a:ext cx="5375" cy="1145499"/>
            </a:xfrm>
            <a:prstGeom prst="bentConnector3">
              <a:avLst>
                <a:gd name="adj1" fmla="val -1886121"/>
              </a:avLst>
            </a:prstGeom>
            <a:ln w="190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36" idx="2"/>
              <a:endCxn id="33" idx="6"/>
            </p:cNvCxnSpPr>
            <p:nvPr/>
          </p:nvCxnSpPr>
          <p:spPr>
            <a:xfrm rot="10800000" flipV="1">
              <a:off x="6248996" y="1853145"/>
              <a:ext cx="2176271" cy="117810"/>
            </a:xfrm>
            <a:prstGeom prst="bentConnector3">
              <a:avLst/>
            </a:prstGeom>
            <a:ln w="19050">
              <a:solidFill>
                <a:schemeClr val="bg1">
                  <a:lumMod val="8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7665862" y="4251007"/>
              <a:ext cx="115261" cy="115261"/>
            </a:xfrm>
            <a:prstGeom prst="ellipse">
              <a:avLst/>
            </a:prstGeom>
            <a:solidFill>
              <a:schemeClr val="accent6">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 name="Oval 44"/>
            <p:cNvSpPr/>
            <p:nvPr/>
          </p:nvSpPr>
          <p:spPr>
            <a:xfrm>
              <a:off x="7665862" y="4489547"/>
              <a:ext cx="115261" cy="115261"/>
            </a:xfrm>
            <a:prstGeom prst="ellipse">
              <a:avLst/>
            </a:prstGeom>
            <a:solidFill>
              <a:schemeClr val="accent6">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 name="Isosceles Triangle 45"/>
            <p:cNvSpPr/>
            <p:nvPr/>
          </p:nvSpPr>
          <p:spPr>
            <a:xfrm rot="10800000">
              <a:off x="7687887" y="4441359"/>
              <a:ext cx="71210" cy="48188"/>
            </a:xfrm>
            <a:prstGeom prst="triangle">
              <a:avLst/>
            </a:prstGeom>
            <a:solidFill>
              <a:schemeClr val="bg1">
                <a:lumMod val="8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7" name="Oval 46"/>
            <p:cNvSpPr/>
            <p:nvPr/>
          </p:nvSpPr>
          <p:spPr>
            <a:xfrm>
              <a:off x="8425266" y="3594974"/>
              <a:ext cx="115261" cy="115261"/>
            </a:xfrm>
            <a:prstGeom prst="ellipse">
              <a:avLst/>
            </a:prstGeom>
            <a:solidFill>
              <a:schemeClr val="accent3">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 name="Oval 47"/>
            <p:cNvSpPr/>
            <p:nvPr/>
          </p:nvSpPr>
          <p:spPr>
            <a:xfrm>
              <a:off x="8425266" y="4978501"/>
              <a:ext cx="115261" cy="115261"/>
            </a:xfrm>
            <a:prstGeom prst="ellipse">
              <a:avLst/>
            </a:prstGeom>
            <a:solidFill>
              <a:schemeClr val="accent3">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 name="Rectangle 48"/>
            <p:cNvSpPr/>
            <p:nvPr/>
          </p:nvSpPr>
          <p:spPr>
            <a:xfrm>
              <a:off x="8182189" y="3453629"/>
              <a:ext cx="243657" cy="13849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r"/>
              <a:r>
                <a:rPr lang="en-US" sz="900" dirty="0">
                  <a:solidFill>
                    <a:schemeClr val="bg1">
                      <a:lumMod val="85000"/>
                    </a:schemeClr>
                  </a:solidFill>
                </a:rPr>
                <a:t>R1.0</a:t>
              </a:r>
              <a:endParaRPr lang="en-AU" sz="900" dirty="0">
                <a:solidFill>
                  <a:schemeClr val="bg1">
                    <a:lumMod val="85000"/>
                  </a:schemeClr>
                </a:solidFill>
              </a:endParaRPr>
            </a:p>
          </p:txBody>
        </p:sp>
        <p:sp>
          <p:nvSpPr>
            <p:cNvPr id="50" name="Rectangle 49"/>
            <p:cNvSpPr/>
            <p:nvPr/>
          </p:nvSpPr>
          <p:spPr>
            <a:xfrm>
              <a:off x="8086008" y="4840002"/>
              <a:ext cx="339838" cy="13849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r"/>
              <a:r>
                <a:rPr lang="en-US" sz="900" dirty="0">
                  <a:solidFill>
                    <a:schemeClr val="bg1">
                      <a:lumMod val="85000"/>
                    </a:schemeClr>
                  </a:solidFill>
                </a:rPr>
                <a:t>R1.0.1</a:t>
              </a:r>
              <a:endParaRPr lang="en-AU" sz="900" dirty="0">
                <a:solidFill>
                  <a:schemeClr val="bg1">
                    <a:lumMod val="85000"/>
                  </a:schemeClr>
                </a:solidFill>
              </a:endParaRPr>
            </a:p>
          </p:txBody>
        </p:sp>
        <p:sp>
          <p:nvSpPr>
            <p:cNvPr id="51" name="Oval 50"/>
            <p:cNvSpPr/>
            <p:nvPr/>
          </p:nvSpPr>
          <p:spPr>
            <a:xfrm>
              <a:off x="6133734" y="2596200"/>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2" name="Isosceles Triangle 51"/>
            <p:cNvSpPr/>
            <p:nvPr/>
          </p:nvSpPr>
          <p:spPr>
            <a:xfrm rot="10800000">
              <a:off x="6155759" y="2548012"/>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3" name="Oval 52"/>
            <p:cNvSpPr/>
            <p:nvPr/>
          </p:nvSpPr>
          <p:spPr>
            <a:xfrm>
              <a:off x="6133734" y="2944678"/>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 name="Oval 53"/>
            <p:cNvSpPr/>
            <p:nvPr/>
          </p:nvSpPr>
          <p:spPr>
            <a:xfrm>
              <a:off x="6133734" y="3343034"/>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 name="Oval 54"/>
            <p:cNvSpPr/>
            <p:nvPr/>
          </p:nvSpPr>
          <p:spPr>
            <a:xfrm>
              <a:off x="6133734" y="3646217"/>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 name="Oval 55"/>
            <p:cNvSpPr/>
            <p:nvPr/>
          </p:nvSpPr>
          <p:spPr>
            <a:xfrm>
              <a:off x="6133734" y="4067636"/>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 name="Oval 56"/>
            <p:cNvSpPr/>
            <p:nvPr/>
          </p:nvSpPr>
          <p:spPr>
            <a:xfrm>
              <a:off x="6133734" y="4425004"/>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Oval 57"/>
            <p:cNvSpPr/>
            <p:nvPr/>
          </p:nvSpPr>
          <p:spPr>
            <a:xfrm>
              <a:off x="6133734" y="4782371"/>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9" name="Isosceles Triangle 58"/>
            <p:cNvSpPr/>
            <p:nvPr/>
          </p:nvSpPr>
          <p:spPr>
            <a:xfrm rot="10800000">
              <a:off x="6155759" y="4725678"/>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0" name="Isosceles Triangle 59"/>
            <p:cNvSpPr/>
            <p:nvPr/>
          </p:nvSpPr>
          <p:spPr>
            <a:xfrm rot="10800000">
              <a:off x="6155759" y="4376788"/>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1" name="Isosceles Triangle 60"/>
            <p:cNvSpPr/>
            <p:nvPr/>
          </p:nvSpPr>
          <p:spPr>
            <a:xfrm rot="10800000">
              <a:off x="6155759" y="4019448"/>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 name="Isosceles Triangle 61"/>
            <p:cNvSpPr/>
            <p:nvPr/>
          </p:nvSpPr>
          <p:spPr>
            <a:xfrm rot="10800000">
              <a:off x="6155759" y="3598029"/>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3" name="Isosceles Triangle 62"/>
            <p:cNvSpPr/>
            <p:nvPr/>
          </p:nvSpPr>
          <p:spPr>
            <a:xfrm rot="10800000">
              <a:off x="6155759" y="3294846"/>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 name="Isosceles Triangle 63"/>
            <p:cNvSpPr/>
            <p:nvPr/>
          </p:nvSpPr>
          <p:spPr>
            <a:xfrm rot="10800000">
              <a:off x="6155759" y="2896490"/>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5" name="Isosceles Triangle 64"/>
            <p:cNvSpPr/>
            <p:nvPr/>
          </p:nvSpPr>
          <p:spPr>
            <a:xfrm rot="10800000">
              <a:off x="8447291" y="4930313"/>
              <a:ext cx="71210" cy="48188"/>
            </a:xfrm>
            <a:prstGeom prst="triangle">
              <a:avLst/>
            </a:prstGeom>
            <a:solidFill>
              <a:schemeClr val="bg1">
                <a:lumMod val="8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 name="Isosceles Triangle 65"/>
            <p:cNvSpPr/>
            <p:nvPr/>
          </p:nvSpPr>
          <p:spPr>
            <a:xfrm rot="10800000">
              <a:off x="8447291" y="3546786"/>
              <a:ext cx="71210" cy="48188"/>
            </a:xfrm>
            <a:prstGeom prst="triangle">
              <a:avLst/>
            </a:prstGeom>
            <a:solidFill>
              <a:schemeClr val="bg1">
                <a:lumMod val="8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67" name="Elbow Connector 66"/>
            <p:cNvCxnSpPr>
              <a:stCxn id="45" idx="6"/>
              <a:endCxn id="48" idx="2"/>
            </p:cNvCxnSpPr>
            <p:nvPr/>
          </p:nvCxnSpPr>
          <p:spPr>
            <a:xfrm>
              <a:off x="7781123" y="4547178"/>
              <a:ext cx="644143" cy="488954"/>
            </a:xfrm>
            <a:prstGeom prst="bentConnector3">
              <a:avLst>
                <a:gd name="adj1" fmla="val 29298"/>
              </a:avLst>
            </a:prstGeom>
            <a:ln w="19050">
              <a:solidFill>
                <a:schemeClr val="bg1">
                  <a:lumMod val="85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45" idx="2"/>
              <a:endCxn id="58" idx="6"/>
            </p:cNvCxnSpPr>
            <p:nvPr/>
          </p:nvCxnSpPr>
          <p:spPr>
            <a:xfrm rot="10800000" flipV="1">
              <a:off x="6248996" y="4547178"/>
              <a:ext cx="1416867" cy="292824"/>
            </a:xfrm>
            <a:prstGeom prst="bentConnector3">
              <a:avLst>
                <a:gd name="adj1" fmla="val 13250"/>
              </a:avLst>
            </a:prstGeom>
            <a:ln w="19050">
              <a:solidFill>
                <a:schemeClr val="bg1">
                  <a:lumMod val="85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6897096" y="2559441"/>
              <a:ext cx="115261" cy="115261"/>
            </a:xfrm>
            <a:prstGeom prst="ellipse">
              <a:avLst/>
            </a:prstGeom>
            <a:solidFill>
              <a:schemeClr val="accent1">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0" name="Oval 69"/>
            <p:cNvSpPr/>
            <p:nvPr/>
          </p:nvSpPr>
          <p:spPr>
            <a:xfrm>
              <a:off x="6897096" y="2869346"/>
              <a:ext cx="115261" cy="115261"/>
            </a:xfrm>
            <a:prstGeom prst="ellipse">
              <a:avLst/>
            </a:prstGeom>
            <a:solidFill>
              <a:schemeClr val="accent1">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1" name="Oval 70"/>
            <p:cNvSpPr/>
            <p:nvPr/>
          </p:nvSpPr>
          <p:spPr>
            <a:xfrm>
              <a:off x="6897096" y="3179251"/>
              <a:ext cx="115261" cy="115261"/>
            </a:xfrm>
            <a:prstGeom prst="ellipse">
              <a:avLst/>
            </a:prstGeom>
            <a:solidFill>
              <a:schemeClr val="accent1">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2" name="Oval 71"/>
            <p:cNvSpPr/>
            <p:nvPr/>
          </p:nvSpPr>
          <p:spPr>
            <a:xfrm>
              <a:off x="6897096" y="3489155"/>
              <a:ext cx="115261" cy="115261"/>
            </a:xfrm>
            <a:prstGeom prst="ellipse">
              <a:avLst/>
            </a:prstGeom>
            <a:solidFill>
              <a:schemeClr val="accent1">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3" name="Isosceles Triangle 72"/>
            <p:cNvSpPr/>
            <p:nvPr/>
          </p:nvSpPr>
          <p:spPr>
            <a:xfrm rot="10800000">
              <a:off x="6919121" y="3440967"/>
              <a:ext cx="71210" cy="48188"/>
            </a:xfrm>
            <a:prstGeom prst="triangle">
              <a:avLst/>
            </a:prstGeom>
            <a:solidFill>
              <a:schemeClr val="bg1">
                <a:lumMod val="8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4" name="Isosceles Triangle 73"/>
            <p:cNvSpPr/>
            <p:nvPr/>
          </p:nvSpPr>
          <p:spPr>
            <a:xfrm rot="10800000">
              <a:off x="6919121" y="2819921"/>
              <a:ext cx="71210" cy="48188"/>
            </a:xfrm>
            <a:prstGeom prst="triangle">
              <a:avLst/>
            </a:prstGeom>
            <a:solidFill>
              <a:schemeClr val="bg1">
                <a:lumMod val="8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5" name="Isosceles Triangle 74"/>
            <p:cNvSpPr/>
            <p:nvPr/>
          </p:nvSpPr>
          <p:spPr>
            <a:xfrm rot="10800000">
              <a:off x="6919121" y="3125948"/>
              <a:ext cx="71210" cy="48188"/>
            </a:xfrm>
            <a:prstGeom prst="triangle">
              <a:avLst/>
            </a:prstGeom>
            <a:solidFill>
              <a:schemeClr val="bg1">
                <a:lumMod val="8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77" name="Elbow Connector 76"/>
            <p:cNvCxnSpPr>
              <a:stCxn id="35" idx="6"/>
              <a:endCxn id="69" idx="2"/>
            </p:cNvCxnSpPr>
            <p:nvPr/>
          </p:nvCxnSpPr>
          <p:spPr>
            <a:xfrm>
              <a:off x="6248995" y="2426205"/>
              <a:ext cx="648101" cy="190867"/>
            </a:xfrm>
            <a:prstGeom prst="bentConnector3">
              <a:avLst/>
            </a:prstGeom>
            <a:ln w="19050">
              <a:solidFill>
                <a:schemeClr val="bg1">
                  <a:lumMod val="8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70" idx="2"/>
              <a:endCxn id="53" idx="6"/>
            </p:cNvCxnSpPr>
            <p:nvPr/>
          </p:nvCxnSpPr>
          <p:spPr>
            <a:xfrm rot="10800000" flipV="1">
              <a:off x="6248996" y="2926977"/>
              <a:ext cx="648101" cy="75332"/>
            </a:xfrm>
            <a:prstGeom prst="bentConnector3">
              <a:avLst/>
            </a:prstGeom>
            <a:ln w="19050">
              <a:solidFill>
                <a:schemeClr val="bg1">
                  <a:lumMod val="85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9" name="Elbow Connector 78"/>
            <p:cNvCxnSpPr>
              <a:stCxn id="72" idx="2"/>
              <a:endCxn id="55" idx="6"/>
            </p:cNvCxnSpPr>
            <p:nvPr/>
          </p:nvCxnSpPr>
          <p:spPr>
            <a:xfrm rot="10800000" flipV="1">
              <a:off x="6248996" y="3546786"/>
              <a:ext cx="648101" cy="157062"/>
            </a:xfrm>
            <a:prstGeom prst="bentConnector3">
              <a:avLst/>
            </a:prstGeom>
            <a:ln w="19050">
              <a:solidFill>
                <a:schemeClr val="bg1">
                  <a:lumMod val="85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72" idx="6"/>
              <a:endCxn id="47" idx="2"/>
            </p:cNvCxnSpPr>
            <p:nvPr/>
          </p:nvCxnSpPr>
          <p:spPr>
            <a:xfrm>
              <a:off x="7012357" y="3546786"/>
              <a:ext cx="1412909" cy="105819"/>
            </a:xfrm>
            <a:prstGeom prst="bentConnector3">
              <a:avLst>
                <a:gd name="adj1" fmla="val 32597"/>
              </a:avLst>
            </a:prstGeom>
            <a:ln w="19050">
              <a:solidFill>
                <a:schemeClr val="bg1">
                  <a:lumMod val="85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47" idx="3"/>
            </p:cNvCxnSpPr>
            <p:nvPr/>
          </p:nvCxnSpPr>
          <p:spPr>
            <a:xfrm rot="5400000">
              <a:off x="7803994" y="3670485"/>
              <a:ext cx="615283" cy="661023"/>
            </a:xfrm>
            <a:prstGeom prst="bentConnector2">
              <a:avLst/>
            </a:prstGeom>
            <a:ln w="19050">
              <a:solidFill>
                <a:schemeClr val="bg1">
                  <a:lumMod val="8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5501518" y="2596200"/>
              <a:ext cx="115261" cy="115261"/>
            </a:xfrm>
            <a:prstGeom prst="ellipse">
              <a:avLst/>
            </a:prstGeom>
            <a:solidFill>
              <a:srgbClr val="EAC0E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3" name="Oval 82"/>
            <p:cNvSpPr/>
            <p:nvPr/>
          </p:nvSpPr>
          <p:spPr>
            <a:xfrm>
              <a:off x="5501517" y="2914969"/>
              <a:ext cx="115261" cy="115261"/>
            </a:xfrm>
            <a:prstGeom prst="ellipse">
              <a:avLst/>
            </a:prstGeom>
            <a:solidFill>
              <a:srgbClr val="EAC0E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4" name="Oval 83"/>
            <p:cNvSpPr/>
            <p:nvPr/>
          </p:nvSpPr>
          <p:spPr>
            <a:xfrm>
              <a:off x="5501517" y="3233739"/>
              <a:ext cx="115261" cy="115261"/>
            </a:xfrm>
            <a:prstGeom prst="ellipse">
              <a:avLst/>
            </a:prstGeom>
            <a:solidFill>
              <a:srgbClr val="EAC0E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5" name="Oval 84"/>
            <p:cNvSpPr/>
            <p:nvPr/>
          </p:nvSpPr>
          <p:spPr>
            <a:xfrm>
              <a:off x="5501518" y="4301451"/>
              <a:ext cx="115261" cy="115261"/>
            </a:xfrm>
            <a:prstGeom prst="ellipse">
              <a:avLst/>
            </a:prstGeom>
            <a:solidFill>
              <a:srgbClr val="EAC0E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6" name="Oval 85"/>
            <p:cNvSpPr/>
            <p:nvPr/>
          </p:nvSpPr>
          <p:spPr>
            <a:xfrm>
              <a:off x="5501517" y="4620220"/>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7" name="Oval 86"/>
            <p:cNvSpPr/>
            <p:nvPr/>
          </p:nvSpPr>
          <p:spPr>
            <a:xfrm>
              <a:off x="5501517" y="4938990"/>
              <a:ext cx="115261" cy="115261"/>
            </a:xfrm>
            <a:prstGeom prst="ellipse">
              <a:avLst/>
            </a:prstGeom>
            <a:solidFill>
              <a:srgbClr val="EAC0E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0" name="Isosceles Triangle 89"/>
            <p:cNvSpPr/>
            <p:nvPr/>
          </p:nvSpPr>
          <p:spPr>
            <a:xfrm rot="10800000">
              <a:off x="5523542" y="2866781"/>
              <a:ext cx="71210" cy="48188"/>
            </a:xfrm>
            <a:prstGeom prst="triangle">
              <a:avLst/>
            </a:prstGeom>
            <a:solidFill>
              <a:schemeClr val="bg1">
                <a:lumMod val="8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1" name="Isosceles Triangle 90"/>
            <p:cNvSpPr/>
            <p:nvPr/>
          </p:nvSpPr>
          <p:spPr>
            <a:xfrm rot="10800000">
              <a:off x="5523542" y="3184697"/>
              <a:ext cx="71210" cy="48188"/>
            </a:xfrm>
            <a:prstGeom prst="triangle">
              <a:avLst/>
            </a:prstGeom>
            <a:solidFill>
              <a:schemeClr val="bg1">
                <a:lumMod val="8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2" name="Isosceles Triangle 91"/>
            <p:cNvSpPr/>
            <p:nvPr/>
          </p:nvSpPr>
          <p:spPr>
            <a:xfrm rot="10800000">
              <a:off x="5523542" y="4572032"/>
              <a:ext cx="71210" cy="48188"/>
            </a:xfrm>
            <a:prstGeom prst="triangle">
              <a:avLst/>
            </a:prstGeom>
            <a:solidFill>
              <a:schemeClr val="bg1">
                <a:lumMod val="8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3" name="Isosceles Triangle 92"/>
            <p:cNvSpPr/>
            <p:nvPr/>
          </p:nvSpPr>
          <p:spPr>
            <a:xfrm rot="10800000">
              <a:off x="5523542" y="4888844"/>
              <a:ext cx="71210" cy="48188"/>
            </a:xfrm>
            <a:prstGeom prst="triangle">
              <a:avLst/>
            </a:prstGeom>
            <a:solidFill>
              <a:schemeClr val="bg1">
                <a:lumMod val="8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4" name="Isosceles Triangle 93"/>
            <p:cNvSpPr/>
            <p:nvPr/>
          </p:nvSpPr>
          <p:spPr>
            <a:xfrm rot="10800000">
              <a:off x="5523542" y="4253263"/>
              <a:ext cx="71210" cy="48188"/>
            </a:xfrm>
            <a:prstGeom prst="triangle">
              <a:avLst/>
            </a:prstGeom>
            <a:solidFill>
              <a:schemeClr val="bg1">
                <a:lumMod val="8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5" name="Elbow Connector 94"/>
            <p:cNvCxnSpPr>
              <a:stCxn id="35" idx="2"/>
              <a:endCxn id="82" idx="6"/>
            </p:cNvCxnSpPr>
            <p:nvPr/>
          </p:nvCxnSpPr>
          <p:spPr>
            <a:xfrm rot="10800000" flipV="1">
              <a:off x="5616780" y="2426205"/>
              <a:ext cx="516955" cy="227626"/>
            </a:xfrm>
            <a:prstGeom prst="bentConnector3">
              <a:avLst>
                <a:gd name="adj1" fmla="val 20520"/>
              </a:avLst>
            </a:prstGeom>
            <a:ln w="19050">
              <a:solidFill>
                <a:schemeClr val="bg1">
                  <a:lumMod val="8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Elbow Connector 95"/>
            <p:cNvCxnSpPr>
              <a:stCxn id="84" idx="6"/>
              <a:endCxn id="54" idx="2"/>
            </p:cNvCxnSpPr>
            <p:nvPr/>
          </p:nvCxnSpPr>
          <p:spPr>
            <a:xfrm>
              <a:off x="5616778" y="3291370"/>
              <a:ext cx="516956" cy="109295"/>
            </a:xfrm>
            <a:prstGeom prst="bentConnector3">
              <a:avLst/>
            </a:prstGeom>
            <a:ln w="19050">
              <a:solidFill>
                <a:schemeClr val="bg1">
                  <a:lumMod val="85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Elbow Connector 96"/>
            <p:cNvCxnSpPr>
              <a:stCxn id="56" idx="2"/>
              <a:endCxn id="85" idx="6"/>
            </p:cNvCxnSpPr>
            <p:nvPr/>
          </p:nvCxnSpPr>
          <p:spPr>
            <a:xfrm rot="10800000" flipV="1">
              <a:off x="5616780" y="4125266"/>
              <a:ext cx="516955" cy="233815"/>
            </a:xfrm>
            <a:prstGeom prst="bentConnector3">
              <a:avLst/>
            </a:prstGeom>
            <a:ln w="19050">
              <a:solidFill>
                <a:schemeClr val="bg1">
                  <a:lumMod val="8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6133734" y="5141565"/>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9" name="Isosceles Triangle 98"/>
            <p:cNvSpPr/>
            <p:nvPr/>
          </p:nvSpPr>
          <p:spPr>
            <a:xfrm rot="10800000">
              <a:off x="6155759" y="5084872"/>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2" name="Oval 111"/>
            <p:cNvSpPr/>
            <p:nvPr/>
          </p:nvSpPr>
          <p:spPr>
            <a:xfrm>
              <a:off x="5255630" y="2408368"/>
              <a:ext cx="115261" cy="115261"/>
            </a:xfrm>
            <a:prstGeom prst="ellipse">
              <a:avLst/>
            </a:prstGeom>
            <a:solidFill>
              <a:srgbClr val="EAC0E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3" name="Oval 112"/>
            <p:cNvSpPr/>
            <p:nvPr/>
          </p:nvSpPr>
          <p:spPr>
            <a:xfrm>
              <a:off x="5255629" y="2727137"/>
              <a:ext cx="115261" cy="115261"/>
            </a:xfrm>
            <a:prstGeom prst="ellipse">
              <a:avLst/>
            </a:prstGeom>
            <a:solidFill>
              <a:srgbClr val="EAC0E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4" name="Oval 113"/>
            <p:cNvSpPr/>
            <p:nvPr/>
          </p:nvSpPr>
          <p:spPr>
            <a:xfrm>
              <a:off x="5255629" y="3045907"/>
              <a:ext cx="115261" cy="115261"/>
            </a:xfrm>
            <a:prstGeom prst="ellipse">
              <a:avLst/>
            </a:prstGeom>
            <a:solidFill>
              <a:srgbClr val="EAC0E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5" name="Isosceles Triangle 114"/>
            <p:cNvSpPr/>
            <p:nvPr/>
          </p:nvSpPr>
          <p:spPr>
            <a:xfrm rot="10800000">
              <a:off x="5277654" y="2678949"/>
              <a:ext cx="71210" cy="48188"/>
            </a:xfrm>
            <a:prstGeom prst="triangle">
              <a:avLst/>
            </a:prstGeom>
            <a:solidFill>
              <a:schemeClr val="bg1">
                <a:lumMod val="8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6" name="Isosceles Triangle 115"/>
            <p:cNvSpPr/>
            <p:nvPr/>
          </p:nvSpPr>
          <p:spPr>
            <a:xfrm rot="10800000">
              <a:off x="5277654" y="2996865"/>
              <a:ext cx="71210" cy="48188"/>
            </a:xfrm>
            <a:prstGeom prst="triangle">
              <a:avLst/>
            </a:prstGeom>
            <a:solidFill>
              <a:schemeClr val="bg1">
                <a:lumMod val="8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7" name="Oval 116"/>
            <p:cNvSpPr/>
            <p:nvPr/>
          </p:nvSpPr>
          <p:spPr>
            <a:xfrm>
              <a:off x="5255629" y="3343033"/>
              <a:ext cx="115261" cy="115261"/>
            </a:xfrm>
            <a:prstGeom prst="ellipse">
              <a:avLst/>
            </a:prstGeom>
            <a:solidFill>
              <a:srgbClr val="EAC0E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8" name="Isosceles Triangle 117"/>
            <p:cNvSpPr/>
            <p:nvPr/>
          </p:nvSpPr>
          <p:spPr>
            <a:xfrm rot="10800000">
              <a:off x="5277654" y="3293991"/>
              <a:ext cx="71210" cy="48188"/>
            </a:xfrm>
            <a:prstGeom prst="triangle">
              <a:avLst/>
            </a:prstGeom>
            <a:solidFill>
              <a:schemeClr val="bg1">
                <a:lumMod val="8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9" name="Oval 118"/>
            <p:cNvSpPr/>
            <p:nvPr/>
          </p:nvSpPr>
          <p:spPr>
            <a:xfrm>
              <a:off x="5255629" y="3922600"/>
              <a:ext cx="115261" cy="115261"/>
            </a:xfrm>
            <a:prstGeom prst="ellipse">
              <a:avLst/>
            </a:prstGeom>
            <a:solidFill>
              <a:srgbClr val="EAC0E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0" name="Isosceles Triangle 119"/>
            <p:cNvSpPr/>
            <p:nvPr/>
          </p:nvSpPr>
          <p:spPr>
            <a:xfrm rot="10800000">
              <a:off x="5277654" y="3873558"/>
              <a:ext cx="71210" cy="48188"/>
            </a:xfrm>
            <a:prstGeom prst="triangle">
              <a:avLst/>
            </a:prstGeom>
            <a:solidFill>
              <a:schemeClr val="bg1">
                <a:lumMod val="8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1" name="Oval 120"/>
            <p:cNvSpPr/>
            <p:nvPr/>
          </p:nvSpPr>
          <p:spPr>
            <a:xfrm>
              <a:off x="5255629" y="4219726"/>
              <a:ext cx="115261" cy="115261"/>
            </a:xfrm>
            <a:prstGeom prst="ellipse">
              <a:avLst/>
            </a:prstGeom>
            <a:solidFill>
              <a:srgbClr val="EAC0E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2" name="Isosceles Triangle 121"/>
            <p:cNvSpPr/>
            <p:nvPr/>
          </p:nvSpPr>
          <p:spPr>
            <a:xfrm rot="10800000">
              <a:off x="5277654" y="4170684"/>
              <a:ext cx="71210" cy="48188"/>
            </a:xfrm>
            <a:prstGeom prst="triangle">
              <a:avLst/>
            </a:prstGeom>
            <a:solidFill>
              <a:schemeClr val="bg1">
                <a:lumMod val="8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3" name="Oval 122"/>
            <p:cNvSpPr/>
            <p:nvPr/>
          </p:nvSpPr>
          <p:spPr>
            <a:xfrm>
              <a:off x="5255629" y="5039810"/>
              <a:ext cx="115261" cy="115261"/>
            </a:xfrm>
            <a:prstGeom prst="ellipse">
              <a:avLst/>
            </a:prstGeom>
            <a:solidFill>
              <a:srgbClr val="EAC0E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4" name="Isosceles Triangle 123"/>
            <p:cNvSpPr/>
            <p:nvPr/>
          </p:nvSpPr>
          <p:spPr>
            <a:xfrm rot="10800000">
              <a:off x="5277654" y="4990768"/>
              <a:ext cx="71210" cy="48188"/>
            </a:xfrm>
            <a:prstGeom prst="triangle">
              <a:avLst/>
            </a:prstGeom>
            <a:solidFill>
              <a:schemeClr val="bg1">
                <a:lumMod val="8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5" name="Oval 124"/>
            <p:cNvSpPr/>
            <p:nvPr/>
          </p:nvSpPr>
          <p:spPr>
            <a:xfrm>
              <a:off x="4681549" y="5690463"/>
              <a:ext cx="115261" cy="115261"/>
            </a:xfrm>
            <a:prstGeom prst="ellipse">
              <a:avLst/>
            </a:prstGeom>
            <a:solidFill>
              <a:srgbClr val="EAC0E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6" name="Isosceles Triangle 125"/>
            <p:cNvSpPr/>
            <p:nvPr/>
          </p:nvSpPr>
          <p:spPr>
            <a:xfrm rot="10800000">
              <a:off x="4703574" y="5641421"/>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7" name="Oval 126"/>
            <p:cNvSpPr/>
            <p:nvPr/>
          </p:nvSpPr>
          <p:spPr>
            <a:xfrm>
              <a:off x="4681549" y="5988421"/>
              <a:ext cx="115261" cy="115261"/>
            </a:xfrm>
            <a:prstGeom prst="ellipse">
              <a:avLst/>
            </a:prstGeom>
            <a:solidFill>
              <a:srgbClr val="EAC0E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8" name="Isosceles Triangle 127"/>
            <p:cNvSpPr/>
            <p:nvPr/>
          </p:nvSpPr>
          <p:spPr>
            <a:xfrm rot="10800000">
              <a:off x="4703574" y="5939379"/>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9" name="Oval 128"/>
            <p:cNvSpPr/>
            <p:nvPr/>
          </p:nvSpPr>
          <p:spPr>
            <a:xfrm>
              <a:off x="6133734" y="5478149"/>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0" name="Isosceles Triangle 129"/>
            <p:cNvSpPr/>
            <p:nvPr/>
          </p:nvSpPr>
          <p:spPr>
            <a:xfrm rot="10800000">
              <a:off x="6155759" y="5421456"/>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1" name="Oval 130"/>
            <p:cNvSpPr/>
            <p:nvPr/>
          </p:nvSpPr>
          <p:spPr>
            <a:xfrm>
              <a:off x="6133734" y="5748093"/>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2" name="Isosceles Triangle 131"/>
            <p:cNvSpPr/>
            <p:nvPr/>
          </p:nvSpPr>
          <p:spPr>
            <a:xfrm rot="10800000">
              <a:off x="6155759" y="5691400"/>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3" name="Oval 132"/>
            <p:cNvSpPr/>
            <p:nvPr/>
          </p:nvSpPr>
          <p:spPr>
            <a:xfrm>
              <a:off x="6133734" y="6018037"/>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4" name="Isosceles Triangle 133"/>
            <p:cNvSpPr/>
            <p:nvPr/>
          </p:nvSpPr>
          <p:spPr>
            <a:xfrm rot="10800000">
              <a:off x="6155759" y="5961344"/>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5" name="Oval 134"/>
            <p:cNvSpPr/>
            <p:nvPr/>
          </p:nvSpPr>
          <p:spPr>
            <a:xfrm>
              <a:off x="6133734" y="6287981"/>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6" name="Isosceles Triangle 135"/>
            <p:cNvSpPr/>
            <p:nvPr/>
          </p:nvSpPr>
          <p:spPr>
            <a:xfrm rot="10800000">
              <a:off x="6155759" y="6231288"/>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38" name="Elbow Connector 137"/>
            <p:cNvCxnSpPr>
              <a:stCxn id="35" idx="2"/>
              <a:endCxn id="112" idx="6"/>
            </p:cNvCxnSpPr>
            <p:nvPr/>
          </p:nvCxnSpPr>
          <p:spPr>
            <a:xfrm rot="10800000" flipV="1">
              <a:off x="5370892" y="2426205"/>
              <a:ext cx="762843" cy="39794"/>
            </a:xfrm>
            <a:prstGeom prst="bentConnector3">
              <a:avLst>
                <a:gd name="adj1" fmla="val 13790"/>
              </a:avLst>
            </a:prstGeom>
            <a:ln w="19050">
              <a:solidFill>
                <a:schemeClr val="bg1">
                  <a:lumMod val="8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3" name="Oval 142"/>
            <p:cNvSpPr/>
            <p:nvPr/>
          </p:nvSpPr>
          <p:spPr>
            <a:xfrm>
              <a:off x="8425266" y="5817248"/>
              <a:ext cx="115261" cy="115261"/>
            </a:xfrm>
            <a:prstGeom prst="ellipse">
              <a:avLst/>
            </a:prstGeom>
            <a:solidFill>
              <a:schemeClr val="accent3">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4" name="Rectangle 143"/>
            <p:cNvSpPr/>
            <p:nvPr/>
          </p:nvSpPr>
          <p:spPr>
            <a:xfrm>
              <a:off x="8182190" y="5678749"/>
              <a:ext cx="243656" cy="13849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r"/>
              <a:r>
                <a:rPr lang="en-US" sz="900" dirty="0">
                  <a:solidFill>
                    <a:schemeClr val="bg1">
                      <a:lumMod val="85000"/>
                    </a:schemeClr>
                  </a:solidFill>
                </a:rPr>
                <a:t>R2.0</a:t>
              </a:r>
              <a:endParaRPr lang="en-AU" sz="900" dirty="0">
                <a:solidFill>
                  <a:schemeClr val="bg1">
                    <a:lumMod val="85000"/>
                  </a:schemeClr>
                </a:solidFill>
              </a:endParaRPr>
            </a:p>
          </p:txBody>
        </p:sp>
        <p:sp>
          <p:nvSpPr>
            <p:cNvPr id="147" name="Oval 146"/>
            <p:cNvSpPr/>
            <p:nvPr/>
          </p:nvSpPr>
          <p:spPr>
            <a:xfrm>
              <a:off x="6897096" y="5280945"/>
              <a:ext cx="115261" cy="115261"/>
            </a:xfrm>
            <a:prstGeom prst="ellipse">
              <a:avLst/>
            </a:prstGeom>
            <a:solidFill>
              <a:schemeClr val="accent1">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8" name="Isosceles Triangle 147"/>
            <p:cNvSpPr/>
            <p:nvPr/>
          </p:nvSpPr>
          <p:spPr>
            <a:xfrm rot="10800000">
              <a:off x="6919121" y="5232757"/>
              <a:ext cx="71210" cy="48188"/>
            </a:xfrm>
            <a:prstGeom prst="triangle">
              <a:avLst/>
            </a:prstGeom>
            <a:solidFill>
              <a:schemeClr val="bg1">
                <a:lumMod val="8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50" name="Elbow Connector 149"/>
            <p:cNvCxnSpPr>
              <a:stCxn id="123" idx="6"/>
              <a:endCxn id="98" idx="2"/>
            </p:cNvCxnSpPr>
            <p:nvPr/>
          </p:nvCxnSpPr>
          <p:spPr>
            <a:xfrm>
              <a:off x="5370890" y="5097441"/>
              <a:ext cx="762844" cy="101755"/>
            </a:xfrm>
            <a:prstGeom prst="bentConnector3">
              <a:avLst>
                <a:gd name="adj1" fmla="val 50000"/>
              </a:avLst>
            </a:prstGeom>
            <a:ln w="19050">
              <a:solidFill>
                <a:schemeClr val="bg1">
                  <a:lumMod val="8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2" name="Elbow Connector 151"/>
            <p:cNvCxnSpPr>
              <a:stCxn id="98" idx="6"/>
              <a:endCxn id="147" idx="2"/>
            </p:cNvCxnSpPr>
            <p:nvPr/>
          </p:nvCxnSpPr>
          <p:spPr>
            <a:xfrm>
              <a:off x="6248995" y="5199196"/>
              <a:ext cx="648101" cy="139380"/>
            </a:xfrm>
            <a:prstGeom prst="bentConnector3">
              <a:avLst/>
            </a:prstGeom>
            <a:ln w="19050">
              <a:solidFill>
                <a:schemeClr val="bg1">
                  <a:lumMod val="8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4" name="Elbow Connector 153"/>
            <p:cNvCxnSpPr>
              <a:stCxn id="147" idx="3"/>
              <a:endCxn id="129" idx="6"/>
            </p:cNvCxnSpPr>
            <p:nvPr/>
          </p:nvCxnSpPr>
          <p:spPr>
            <a:xfrm rot="5400000">
              <a:off x="6503259" y="5125063"/>
              <a:ext cx="156454" cy="664981"/>
            </a:xfrm>
            <a:prstGeom prst="bentConnector2">
              <a:avLst/>
            </a:prstGeom>
            <a:ln w="19050">
              <a:solidFill>
                <a:schemeClr val="bg1">
                  <a:lumMod val="85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6" name="Elbow Connector 155"/>
            <p:cNvCxnSpPr>
              <a:stCxn id="129" idx="2"/>
              <a:endCxn id="125" idx="6"/>
            </p:cNvCxnSpPr>
            <p:nvPr/>
          </p:nvCxnSpPr>
          <p:spPr>
            <a:xfrm rot="10800000" flipV="1">
              <a:off x="4796810" y="5535780"/>
              <a:ext cx="1336924" cy="212314"/>
            </a:xfrm>
            <a:prstGeom prst="bentConnector3">
              <a:avLst/>
            </a:prstGeom>
            <a:ln w="190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0" name="Elbow Connector 159"/>
            <p:cNvCxnSpPr>
              <a:stCxn id="127" idx="6"/>
              <a:endCxn id="135" idx="2"/>
            </p:cNvCxnSpPr>
            <p:nvPr/>
          </p:nvCxnSpPr>
          <p:spPr>
            <a:xfrm>
              <a:off x="4796810" y="6046052"/>
              <a:ext cx="1336924" cy="299560"/>
            </a:xfrm>
            <a:prstGeom prst="bentConnector3">
              <a:avLst/>
            </a:prstGeom>
            <a:ln w="19050">
              <a:solidFill>
                <a:schemeClr val="tx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3" name="Elbow Connector 162"/>
            <p:cNvCxnSpPr>
              <a:stCxn id="147" idx="6"/>
              <a:endCxn id="143" idx="2"/>
            </p:cNvCxnSpPr>
            <p:nvPr/>
          </p:nvCxnSpPr>
          <p:spPr>
            <a:xfrm>
              <a:off x="7012357" y="5338576"/>
              <a:ext cx="1412909" cy="536303"/>
            </a:xfrm>
            <a:prstGeom prst="bentConnector3">
              <a:avLst>
                <a:gd name="adj1" fmla="val 68876"/>
              </a:avLst>
            </a:prstGeom>
            <a:ln w="19050">
              <a:solidFill>
                <a:schemeClr val="bg1">
                  <a:lumMod val="85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8" name="Rectangle 167"/>
            <p:cNvSpPr/>
            <p:nvPr/>
          </p:nvSpPr>
          <p:spPr>
            <a:xfrm>
              <a:off x="6493242" y="3833170"/>
              <a:ext cx="1618393" cy="3497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US" sz="900" dirty="0">
                  <a:solidFill>
                    <a:schemeClr val="bg1"/>
                  </a:solidFill>
                </a:rPr>
                <a:t>Work is done on the </a:t>
              </a:r>
              <a:r>
                <a:rPr lang="en-US" sz="900" dirty="0" err="1">
                  <a:solidFill>
                    <a:schemeClr val="bg1"/>
                  </a:solidFill>
                </a:rPr>
                <a:t>testfix</a:t>
              </a:r>
              <a:r>
                <a:rPr lang="en-US" sz="900" dirty="0">
                  <a:solidFill>
                    <a:schemeClr val="bg1"/>
                  </a:solidFill>
                </a:rPr>
                <a:t> branch to fix the problem</a:t>
              </a:r>
            </a:p>
          </p:txBody>
        </p:sp>
        <p:cxnSp>
          <p:nvCxnSpPr>
            <p:cNvPr id="170" name="Elbow Connector 169"/>
            <p:cNvCxnSpPr>
              <a:stCxn id="168" idx="2"/>
              <a:endCxn id="129" idx="5"/>
            </p:cNvCxnSpPr>
            <p:nvPr/>
          </p:nvCxnSpPr>
          <p:spPr>
            <a:xfrm rot="5400000">
              <a:off x="6070448" y="4344539"/>
              <a:ext cx="1393658" cy="1070324"/>
            </a:xfrm>
            <a:prstGeom prst="bentConnector3">
              <a:avLst>
                <a:gd name="adj1" fmla="val 113050"/>
              </a:avLst>
            </a:prstGeom>
            <a:ln w="190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3" name="Rectangle 172"/>
            <p:cNvSpPr/>
            <p:nvPr/>
          </p:nvSpPr>
          <p:spPr>
            <a:xfrm>
              <a:off x="6493242" y="5821112"/>
              <a:ext cx="1116000" cy="3497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US" sz="900" dirty="0" err="1">
                  <a:solidFill>
                    <a:schemeClr val="bg1"/>
                  </a:solidFill>
                </a:rPr>
                <a:t>Testfix</a:t>
              </a:r>
              <a:r>
                <a:rPr lang="en-US" sz="900" dirty="0">
                  <a:solidFill>
                    <a:schemeClr val="bg1"/>
                  </a:solidFill>
                </a:rPr>
                <a:t> merges into develop</a:t>
              </a:r>
            </a:p>
          </p:txBody>
        </p:sp>
        <p:cxnSp>
          <p:nvCxnSpPr>
            <p:cNvPr id="175" name="Elbow Connector 174"/>
            <p:cNvCxnSpPr>
              <a:stCxn id="173" idx="2"/>
              <a:endCxn id="135" idx="6"/>
            </p:cNvCxnSpPr>
            <p:nvPr/>
          </p:nvCxnSpPr>
          <p:spPr>
            <a:xfrm rot="5400000">
              <a:off x="6562720" y="5857090"/>
              <a:ext cx="174798" cy="802247"/>
            </a:xfrm>
            <a:prstGeom prst="bentConnector2">
              <a:avLst/>
            </a:prstGeom>
            <a:ln w="190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676174" y="4427744"/>
              <a:ext cx="1426970" cy="3497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US" sz="900" dirty="0">
                  <a:solidFill>
                    <a:schemeClr val="bg1"/>
                  </a:solidFill>
                </a:rPr>
                <a:t>Work is done on the </a:t>
              </a:r>
              <a:r>
                <a:rPr lang="en-US" sz="900" dirty="0" err="1">
                  <a:solidFill>
                    <a:schemeClr val="bg1"/>
                  </a:solidFill>
                </a:rPr>
                <a:t>testfix</a:t>
              </a:r>
              <a:r>
                <a:rPr lang="en-US" sz="900" dirty="0">
                  <a:solidFill>
                    <a:schemeClr val="bg1"/>
                  </a:solidFill>
                </a:rPr>
                <a:t> branch to fix the problem</a:t>
              </a:r>
            </a:p>
          </p:txBody>
        </p:sp>
      </p:grpSp>
      <p:sp>
        <p:nvSpPr>
          <p:cNvPr id="181" name="Isosceles Triangle 180"/>
          <p:cNvSpPr/>
          <p:nvPr/>
        </p:nvSpPr>
        <p:spPr>
          <a:xfrm rot="10800000">
            <a:off x="8447291" y="5769060"/>
            <a:ext cx="71210" cy="48188"/>
          </a:xfrm>
          <a:prstGeom prst="triangle">
            <a:avLst/>
          </a:prstGeom>
          <a:solidFill>
            <a:schemeClr val="bg1">
              <a:lumMod val="8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Footer Placeholder 1"/>
          <p:cNvSpPr>
            <a:spLocks noGrp="1"/>
          </p:cNvSpPr>
          <p:nvPr>
            <p:ph type="ftr" sz="quarter" idx="13"/>
          </p:nvPr>
        </p:nvSpPr>
        <p:spPr/>
        <p:txBody>
          <a:bodyPr/>
          <a:lstStyle/>
          <a:p>
            <a:r>
              <a:rPr lang="en-AU"/>
              <a:t>Copyright © 2015 Accenture  All rights reserved.</a:t>
            </a:r>
            <a:endParaRPr lang="en-AU" dirty="0"/>
          </a:p>
        </p:txBody>
      </p:sp>
      <p:sp>
        <p:nvSpPr>
          <p:cNvPr id="3" name="Slide Number Placeholder 2"/>
          <p:cNvSpPr>
            <a:spLocks noGrp="1"/>
          </p:cNvSpPr>
          <p:nvPr>
            <p:ph type="sldNum" sz="quarter" idx="12"/>
          </p:nvPr>
        </p:nvSpPr>
        <p:spPr/>
        <p:txBody>
          <a:bodyPr/>
          <a:lstStyle/>
          <a:p>
            <a:pPr>
              <a:defRPr/>
            </a:pPr>
            <a:r>
              <a:rPr lang="en-US"/>
              <a:t>Page </a:t>
            </a:r>
            <a:fld id="{90CBDC3A-D49F-4631-A8C7-55D59B33E5FA}" type="slidenum">
              <a:rPr lang="en-US" smtClean="0"/>
              <a:pPr>
                <a:defRPr/>
              </a:pPr>
              <a:t>36</a:t>
            </a:fld>
            <a:endParaRPr lang="en-US" dirty="0"/>
          </a:p>
        </p:txBody>
      </p:sp>
    </p:spTree>
    <p:extLst>
      <p:ext uri="{BB962C8B-B14F-4D97-AF65-F5344CB8AC3E}">
        <p14:creationId xmlns:p14="http://schemas.microsoft.com/office/powerpoint/2010/main" val="278378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xEl>
                                              <p:pRg st="0" end="0"/>
                                            </p:txEl>
                                          </p:spTgt>
                                        </p:tgtEl>
                                        <p:attrNameLst>
                                          <p:attrName>style.visibility</p:attrName>
                                        </p:attrNameLst>
                                      </p:cBhvr>
                                      <p:to>
                                        <p:strVal val="visible"/>
                                      </p:to>
                                    </p:set>
                                    <p:animEffect transition="in" filter="fade">
                                      <p:cBhvr>
                                        <p:cTn id="7" dur="500"/>
                                        <p:tgtEl>
                                          <p:spTgt spid="1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0">
                                            <p:txEl>
                                              <p:pRg st="1" end="1"/>
                                            </p:txEl>
                                          </p:spTgt>
                                        </p:tgtEl>
                                        <p:attrNameLst>
                                          <p:attrName>style.visibility</p:attrName>
                                        </p:attrNameLst>
                                      </p:cBhvr>
                                      <p:to>
                                        <p:strVal val="visible"/>
                                      </p:to>
                                    </p:set>
                                    <p:animEffect transition="in" filter="fade">
                                      <p:cBhvr>
                                        <p:cTn id="12" dur="500"/>
                                        <p:tgtEl>
                                          <p:spTgt spid="1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0">
                                            <p:txEl>
                                              <p:pRg st="2" end="2"/>
                                            </p:txEl>
                                          </p:spTgt>
                                        </p:tgtEl>
                                        <p:attrNameLst>
                                          <p:attrName>style.visibility</p:attrName>
                                        </p:attrNameLst>
                                      </p:cBhvr>
                                      <p:to>
                                        <p:strVal val="visible"/>
                                      </p:to>
                                    </p:set>
                                    <p:animEffect transition="in" filter="fade">
                                      <p:cBhvr>
                                        <p:cTn id="17" dur="500"/>
                                        <p:tgtEl>
                                          <p:spTgt spid="10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0">
                                            <p:txEl>
                                              <p:pRg st="3" end="3"/>
                                            </p:txEl>
                                          </p:spTgt>
                                        </p:tgtEl>
                                        <p:attrNameLst>
                                          <p:attrName>style.visibility</p:attrName>
                                        </p:attrNameLst>
                                      </p:cBhvr>
                                      <p:to>
                                        <p:strVal val="visible"/>
                                      </p:to>
                                    </p:set>
                                    <p:animEffect transition="in" filter="fade">
                                      <p:cBhvr>
                                        <p:cTn id="22" dur="500"/>
                                        <p:tgtEl>
                                          <p:spTgt spid="10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0">
                                            <p:txEl>
                                              <p:pRg st="4" end="4"/>
                                            </p:txEl>
                                          </p:spTgt>
                                        </p:tgtEl>
                                        <p:attrNameLst>
                                          <p:attrName>style.visibility</p:attrName>
                                        </p:attrNameLst>
                                      </p:cBhvr>
                                      <p:to>
                                        <p:strVal val="visible"/>
                                      </p:to>
                                    </p:set>
                                    <p:animEffect transition="in" filter="fade">
                                      <p:cBhvr>
                                        <p:cTn id="27" dur="500"/>
                                        <p:tgtEl>
                                          <p:spTgt spid="10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0">
                                            <p:txEl>
                                              <p:pRg st="5" end="5"/>
                                            </p:txEl>
                                          </p:spTgt>
                                        </p:tgtEl>
                                        <p:attrNameLst>
                                          <p:attrName>style.visibility</p:attrName>
                                        </p:attrNameLst>
                                      </p:cBhvr>
                                      <p:to>
                                        <p:strVal val="visible"/>
                                      </p:to>
                                    </p:set>
                                    <p:animEffect transition="in" filter="fade">
                                      <p:cBhvr>
                                        <p:cTn id="32" dur="500"/>
                                        <p:tgtEl>
                                          <p:spTgt spid="10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0">
                                            <p:txEl>
                                              <p:pRg st="6" end="6"/>
                                            </p:txEl>
                                          </p:spTgt>
                                        </p:tgtEl>
                                        <p:attrNameLst>
                                          <p:attrName>style.visibility</p:attrName>
                                        </p:attrNameLst>
                                      </p:cBhvr>
                                      <p:to>
                                        <p:strVal val="visible"/>
                                      </p:to>
                                    </p:set>
                                    <p:animEffect transition="in" filter="fade">
                                      <p:cBhvr>
                                        <p:cTn id="37" dur="500"/>
                                        <p:tgtEl>
                                          <p:spTgt spid="10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4487180" y="1358698"/>
            <a:ext cx="4247717" cy="5079323"/>
            <a:chOff x="4487180" y="1358698"/>
            <a:chExt cx="4247717" cy="5079323"/>
          </a:xfrm>
        </p:grpSpPr>
        <p:cxnSp>
          <p:nvCxnSpPr>
            <p:cNvPr id="10" name="Straight Connector 9"/>
            <p:cNvCxnSpPr/>
            <p:nvPr/>
          </p:nvCxnSpPr>
          <p:spPr>
            <a:xfrm>
              <a:off x="4739180" y="1578021"/>
              <a:ext cx="0" cy="4860000"/>
            </a:xfrm>
            <a:prstGeom prst="line">
              <a:avLst/>
            </a:prstGeom>
            <a:ln w="19050" cap="rnd">
              <a:solidFill>
                <a:schemeClr val="bg2"/>
              </a:solidFill>
              <a:tailEnd type="none"/>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5313260" y="1578021"/>
              <a:ext cx="245889" cy="4860000"/>
              <a:chOff x="10580914" y="1578021"/>
              <a:chExt cx="245889" cy="5092994"/>
            </a:xfrm>
          </p:grpSpPr>
          <p:cxnSp>
            <p:nvCxnSpPr>
              <p:cNvPr id="126" name="Straight Connector 125"/>
              <p:cNvCxnSpPr/>
              <p:nvPr/>
            </p:nvCxnSpPr>
            <p:spPr>
              <a:xfrm>
                <a:off x="10580914" y="1578021"/>
                <a:ext cx="0" cy="5092994"/>
              </a:xfrm>
              <a:prstGeom prst="line">
                <a:avLst/>
              </a:prstGeom>
              <a:ln w="19050" cap="rnd">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0826803" y="1578021"/>
                <a:ext cx="0" cy="5092994"/>
              </a:xfrm>
              <a:prstGeom prst="line">
                <a:avLst/>
              </a:prstGeom>
              <a:ln w="19050" cap="rnd">
                <a:solidFill>
                  <a:schemeClr val="bg2"/>
                </a:solidFill>
                <a:tailEnd type="none"/>
              </a:ln>
            </p:spPr>
            <p:style>
              <a:lnRef idx="1">
                <a:schemeClr val="accent1"/>
              </a:lnRef>
              <a:fillRef idx="0">
                <a:schemeClr val="accent1"/>
              </a:fillRef>
              <a:effectRef idx="0">
                <a:schemeClr val="accent1"/>
              </a:effectRef>
              <a:fontRef idx="minor">
                <a:schemeClr val="tx1"/>
              </a:fontRef>
            </p:style>
          </p:cxnSp>
        </p:grpSp>
        <p:cxnSp>
          <p:nvCxnSpPr>
            <p:cNvPr id="12" name="Straight Connector 11"/>
            <p:cNvCxnSpPr/>
            <p:nvPr/>
          </p:nvCxnSpPr>
          <p:spPr>
            <a:xfrm>
              <a:off x="6191364" y="1578021"/>
              <a:ext cx="0" cy="4860000"/>
            </a:xfrm>
            <a:prstGeom prst="line">
              <a:avLst/>
            </a:prstGeom>
            <a:ln w="19050" cap="rnd">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954727" y="1578021"/>
              <a:ext cx="0" cy="4860000"/>
            </a:xfrm>
            <a:prstGeom prst="line">
              <a:avLst/>
            </a:prstGeom>
            <a:ln w="19050" cap="rnd">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723493" y="1578021"/>
              <a:ext cx="0" cy="4860000"/>
            </a:xfrm>
            <a:prstGeom prst="line">
              <a:avLst/>
            </a:prstGeom>
            <a:ln w="19050" cap="rnd">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482897" y="1578021"/>
              <a:ext cx="0" cy="4860000"/>
            </a:xfrm>
            <a:prstGeom prst="line">
              <a:avLst/>
            </a:prstGeom>
            <a:ln w="19050" cap="rnd">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939364" y="1358698"/>
              <a:ext cx="504000" cy="16158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50" dirty="0">
                  <a:solidFill>
                    <a:schemeClr val="tx2"/>
                  </a:solidFill>
                </a:rPr>
                <a:t>develop</a:t>
              </a:r>
              <a:endParaRPr lang="en-AU" sz="1050" dirty="0">
                <a:solidFill>
                  <a:schemeClr val="tx2"/>
                </a:solidFill>
              </a:endParaRPr>
            </a:p>
          </p:txBody>
        </p:sp>
        <p:sp>
          <p:nvSpPr>
            <p:cNvPr id="18" name="Rectangle 17"/>
            <p:cNvSpPr/>
            <p:nvPr/>
          </p:nvSpPr>
          <p:spPr>
            <a:xfrm>
              <a:off x="8230897" y="1358698"/>
              <a:ext cx="504000" cy="16158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50" dirty="0">
                  <a:solidFill>
                    <a:schemeClr val="tx2"/>
                  </a:solidFill>
                </a:rPr>
                <a:t>master</a:t>
              </a:r>
              <a:endParaRPr lang="en-AU" sz="1050" dirty="0">
                <a:solidFill>
                  <a:schemeClr val="tx2"/>
                </a:solidFill>
              </a:endParaRPr>
            </a:p>
          </p:txBody>
        </p:sp>
        <p:sp>
          <p:nvSpPr>
            <p:cNvPr id="19" name="Rectangle 18"/>
            <p:cNvSpPr/>
            <p:nvPr/>
          </p:nvSpPr>
          <p:spPr>
            <a:xfrm>
              <a:off x="6702727" y="1358698"/>
              <a:ext cx="504000" cy="16158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50" dirty="0">
                  <a:solidFill>
                    <a:schemeClr val="tx2"/>
                  </a:solidFill>
                </a:rPr>
                <a:t>release</a:t>
              </a:r>
              <a:endParaRPr lang="en-AU" sz="1050" dirty="0">
                <a:solidFill>
                  <a:schemeClr val="tx2"/>
                </a:solidFill>
              </a:endParaRPr>
            </a:p>
          </p:txBody>
        </p:sp>
        <p:sp>
          <p:nvSpPr>
            <p:cNvPr id="20" name="Rectangle 19"/>
            <p:cNvSpPr/>
            <p:nvPr/>
          </p:nvSpPr>
          <p:spPr>
            <a:xfrm>
              <a:off x="7471493" y="1358698"/>
              <a:ext cx="504000" cy="16158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50" dirty="0">
                  <a:solidFill>
                    <a:schemeClr val="tx2"/>
                  </a:solidFill>
                </a:rPr>
                <a:t>hotfix</a:t>
              </a:r>
              <a:endParaRPr lang="en-AU" sz="1050" dirty="0">
                <a:solidFill>
                  <a:schemeClr val="tx2"/>
                </a:solidFill>
              </a:endParaRPr>
            </a:p>
          </p:txBody>
        </p:sp>
        <p:sp>
          <p:nvSpPr>
            <p:cNvPr id="21" name="Rectangle 20"/>
            <p:cNvSpPr/>
            <p:nvPr/>
          </p:nvSpPr>
          <p:spPr>
            <a:xfrm>
              <a:off x="5184204" y="1358698"/>
              <a:ext cx="504000" cy="16158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50" dirty="0">
                  <a:solidFill>
                    <a:schemeClr val="tx2"/>
                  </a:solidFill>
                </a:rPr>
                <a:t>feature</a:t>
              </a:r>
              <a:endParaRPr lang="en-AU" sz="1050" dirty="0">
                <a:solidFill>
                  <a:schemeClr val="tx2"/>
                </a:solidFill>
              </a:endParaRPr>
            </a:p>
          </p:txBody>
        </p:sp>
        <p:sp>
          <p:nvSpPr>
            <p:cNvPr id="22" name="Rectangle 21"/>
            <p:cNvSpPr/>
            <p:nvPr/>
          </p:nvSpPr>
          <p:spPr>
            <a:xfrm>
              <a:off x="4487180" y="1358698"/>
              <a:ext cx="504000" cy="16158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50" dirty="0" err="1">
                  <a:solidFill>
                    <a:schemeClr val="tx2"/>
                  </a:solidFill>
                </a:rPr>
                <a:t>testfix</a:t>
              </a:r>
              <a:endParaRPr lang="en-AU" sz="1050" dirty="0">
                <a:solidFill>
                  <a:schemeClr val="tx2"/>
                </a:solidFill>
              </a:endParaRPr>
            </a:p>
          </p:txBody>
        </p:sp>
        <p:sp>
          <p:nvSpPr>
            <p:cNvPr id="23" name="Oval 22"/>
            <p:cNvSpPr/>
            <p:nvPr/>
          </p:nvSpPr>
          <p:spPr>
            <a:xfrm>
              <a:off x="6133734" y="1913324"/>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Oval 23"/>
            <p:cNvSpPr/>
            <p:nvPr/>
          </p:nvSpPr>
          <p:spPr>
            <a:xfrm>
              <a:off x="6133734" y="2140949"/>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Oval 24"/>
            <p:cNvSpPr/>
            <p:nvPr/>
          </p:nvSpPr>
          <p:spPr>
            <a:xfrm>
              <a:off x="6133734" y="2368574"/>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Oval 25"/>
            <p:cNvSpPr/>
            <p:nvPr/>
          </p:nvSpPr>
          <p:spPr>
            <a:xfrm>
              <a:off x="8425266" y="1795514"/>
              <a:ext cx="115261" cy="115261"/>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Rectangle 26"/>
            <p:cNvSpPr/>
            <p:nvPr/>
          </p:nvSpPr>
          <p:spPr>
            <a:xfrm>
              <a:off x="8182189" y="1627171"/>
              <a:ext cx="243656" cy="13849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r"/>
              <a:r>
                <a:rPr lang="en-US" sz="900" dirty="0">
                  <a:solidFill>
                    <a:schemeClr val="tx2"/>
                  </a:solidFill>
                </a:rPr>
                <a:t>R0.0</a:t>
              </a:r>
              <a:endParaRPr lang="en-AU" sz="900" dirty="0">
                <a:solidFill>
                  <a:schemeClr val="tx2"/>
                </a:solidFill>
              </a:endParaRPr>
            </a:p>
          </p:txBody>
        </p:sp>
        <p:sp>
          <p:nvSpPr>
            <p:cNvPr id="28" name="Isosceles Triangle 27"/>
            <p:cNvSpPr/>
            <p:nvPr/>
          </p:nvSpPr>
          <p:spPr>
            <a:xfrm rot="10800000">
              <a:off x="6155759" y="2093184"/>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Isosceles Triangle 28"/>
            <p:cNvSpPr/>
            <p:nvPr/>
          </p:nvSpPr>
          <p:spPr>
            <a:xfrm rot="10800000">
              <a:off x="6155759" y="2320386"/>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1" name="Elbow Connector 30"/>
            <p:cNvCxnSpPr>
              <a:stCxn id="26" idx="2"/>
              <a:endCxn id="23" idx="6"/>
            </p:cNvCxnSpPr>
            <p:nvPr/>
          </p:nvCxnSpPr>
          <p:spPr>
            <a:xfrm rot="10800000" flipV="1">
              <a:off x="6248996" y="1853145"/>
              <a:ext cx="2176271" cy="117810"/>
            </a:xfrm>
            <a:prstGeom prst="bentConnector3">
              <a:avLst/>
            </a:prstGeom>
            <a:ln w="190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7665862" y="4251007"/>
              <a:ext cx="115261" cy="115261"/>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Oval 32"/>
            <p:cNvSpPr/>
            <p:nvPr/>
          </p:nvSpPr>
          <p:spPr>
            <a:xfrm>
              <a:off x="7665862" y="4489547"/>
              <a:ext cx="115261" cy="115261"/>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Isosceles Triangle 33"/>
            <p:cNvSpPr/>
            <p:nvPr/>
          </p:nvSpPr>
          <p:spPr>
            <a:xfrm rot="10800000">
              <a:off x="7687887" y="4441359"/>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Oval 34"/>
            <p:cNvSpPr/>
            <p:nvPr/>
          </p:nvSpPr>
          <p:spPr>
            <a:xfrm>
              <a:off x="8425266" y="3594974"/>
              <a:ext cx="115261" cy="115261"/>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Oval 35"/>
            <p:cNvSpPr/>
            <p:nvPr/>
          </p:nvSpPr>
          <p:spPr>
            <a:xfrm>
              <a:off x="8425266" y="4978501"/>
              <a:ext cx="115261" cy="115261"/>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Rectangle 36"/>
            <p:cNvSpPr/>
            <p:nvPr/>
          </p:nvSpPr>
          <p:spPr>
            <a:xfrm>
              <a:off x="8182189" y="3453629"/>
              <a:ext cx="243657" cy="13849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r"/>
              <a:r>
                <a:rPr lang="en-US" sz="900" dirty="0">
                  <a:solidFill>
                    <a:schemeClr val="tx2"/>
                  </a:solidFill>
                </a:rPr>
                <a:t>R1.0</a:t>
              </a:r>
              <a:endParaRPr lang="en-AU" sz="900" dirty="0">
                <a:solidFill>
                  <a:schemeClr val="tx2"/>
                </a:solidFill>
              </a:endParaRPr>
            </a:p>
          </p:txBody>
        </p:sp>
        <p:sp>
          <p:nvSpPr>
            <p:cNvPr id="38" name="Rectangle 37"/>
            <p:cNvSpPr/>
            <p:nvPr/>
          </p:nvSpPr>
          <p:spPr>
            <a:xfrm>
              <a:off x="8086008" y="4840002"/>
              <a:ext cx="339838" cy="13849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r"/>
              <a:r>
                <a:rPr lang="en-US" sz="900" dirty="0">
                  <a:solidFill>
                    <a:schemeClr val="tx2"/>
                  </a:solidFill>
                </a:rPr>
                <a:t>R1.0.1</a:t>
              </a:r>
              <a:endParaRPr lang="en-AU" sz="900" dirty="0">
                <a:solidFill>
                  <a:schemeClr val="tx2"/>
                </a:solidFill>
              </a:endParaRPr>
            </a:p>
          </p:txBody>
        </p:sp>
        <p:sp>
          <p:nvSpPr>
            <p:cNvPr id="39" name="Oval 38"/>
            <p:cNvSpPr/>
            <p:nvPr/>
          </p:nvSpPr>
          <p:spPr>
            <a:xfrm>
              <a:off x="6133734" y="2596200"/>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Isosceles Triangle 39"/>
            <p:cNvSpPr/>
            <p:nvPr/>
          </p:nvSpPr>
          <p:spPr>
            <a:xfrm rot="10800000">
              <a:off x="6155759" y="2548012"/>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Oval 40"/>
            <p:cNvSpPr/>
            <p:nvPr/>
          </p:nvSpPr>
          <p:spPr>
            <a:xfrm>
              <a:off x="6133734" y="2944678"/>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 name="Oval 41"/>
            <p:cNvSpPr/>
            <p:nvPr/>
          </p:nvSpPr>
          <p:spPr>
            <a:xfrm>
              <a:off x="6133734" y="3343034"/>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 name="Oval 42"/>
            <p:cNvSpPr/>
            <p:nvPr/>
          </p:nvSpPr>
          <p:spPr>
            <a:xfrm>
              <a:off x="6133734" y="3646217"/>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Oval 43"/>
            <p:cNvSpPr/>
            <p:nvPr/>
          </p:nvSpPr>
          <p:spPr>
            <a:xfrm>
              <a:off x="6133734" y="4067636"/>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 name="Oval 44"/>
            <p:cNvSpPr/>
            <p:nvPr/>
          </p:nvSpPr>
          <p:spPr>
            <a:xfrm>
              <a:off x="6133734" y="4425004"/>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 name="Oval 45"/>
            <p:cNvSpPr/>
            <p:nvPr/>
          </p:nvSpPr>
          <p:spPr>
            <a:xfrm>
              <a:off x="6133734" y="4782371"/>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7" name="Isosceles Triangle 46"/>
            <p:cNvSpPr/>
            <p:nvPr/>
          </p:nvSpPr>
          <p:spPr>
            <a:xfrm rot="10800000">
              <a:off x="6155759" y="4725678"/>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 name="Isosceles Triangle 47"/>
            <p:cNvSpPr/>
            <p:nvPr/>
          </p:nvSpPr>
          <p:spPr>
            <a:xfrm rot="10800000">
              <a:off x="6155759" y="4376788"/>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 name="Isosceles Triangle 48"/>
            <p:cNvSpPr/>
            <p:nvPr/>
          </p:nvSpPr>
          <p:spPr>
            <a:xfrm rot="10800000">
              <a:off x="6155759" y="4019448"/>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 name="Isosceles Triangle 49"/>
            <p:cNvSpPr/>
            <p:nvPr/>
          </p:nvSpPr>
          <p:spPr>
            <a:xfrm rot="10800000">
              <a:off x="6155759" y="3598029"/>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1" name="Isosceles Triangle 50"/>
            <p:cNvSpPr/>
            <p:nvPr/>
          </p:nvSpPr>
          <p:spPr>
            <a:xfrm rot="10800000">
              <a:off x="6155759" y="3294846"/>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2" name="Isosceles Triangle 51"/>
            <p:cNvSpPr/>
            <p:nvPr/>
          </p:nvSpPr>
          <p:spPr>
            <a:xfrm rot="10800000">
              <a:off x="6155759" y="2896490"/>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3" name="Isosceles Triangle 52"/>
            <p:cNvSpPr/>
            <p:nvPr/>
          </p:nvSpPr>
          <p:spPr>
            <a:xfrm rot="10800000">
              <a:off x="8447291" y="4930313"/>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 name="Isosceles Triangle 53"/>
            <p:cNvSpPr/>
            <p:nvPr/>
          </p:nvSpPr>
          <p:spPr>
            <a:xfrm rot="10800000">
              <a:off x="8447291" y="3546786"/>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55" name="Elbow Connector 54"/>
            <p:cNvCxnSpPr>
              <a:stCxn id="33" idx="6"/>
              <a:endCxn id="36" idx="2"/>
            </p:cNvCxnSpPr>
            <p:nvPr/>
          </p:nvCxnSpPr>
          <p:spPr>
            <a:xfrm>
              <a:off x="7781123" y="4547178"/>
              <a:ext cx="644143" cy="488954"/>
            </a:xfrm>
            <a:prstGeom prst="bentConnector3">
              <a:avLst>
                <a:gd name="adj1" fmla="val 29298"/>
              </a:avLst>
            </a:prstGeom>
            <a:ln w="19050">
              <a:solidFill>
                <a:schemeClr val="tx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33" idx="2"/>
              <a:endCxn id="46" idx="6"/>
            </p:cNvCxnSpPr>
            <p:nvPr/>
          </p:nvCxnSpPr>
          <p:spPr>
            <a:xfrm rot="10800000" flipV="1">
              <a:off x="6248996" y="4547178"/>
              <a:ext cx="1416867" cy="292824"/>
            </a:xfrm>
            <a:prstGeom prst="bentConnector3">
              <a:avLst>
                <a:gd name="adj1" fmla="val 13250"/>
              </a:avLst>
            </a:prstGeom>
            <a:ln w="19050">
              <a:solidFill>
                <a:schemeClr val="tx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6897096" y="2559441"/>
              <a:ext cx="115261" cy="11526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Oval 57"/>
            <p:cNvSpPr/>
            <p:nvPr/>
          </p:nvSpPr>
          <p:spPr>
            <a:xfrm>
              <a:off x="6897096" y="2869346"/>
              <a:ext cx="115261" cy="11526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9" name="Oval 58"/>
            <p:cNvSpPr/>
            <p:nvPr/>
          </p:nvSpPr>
          <p:spPr>
            <a:xfrm>
              <a:off x="6897096" y="3179251"/>
              <a:ext cx="115261" cy="11526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0" name="Oval 59"/>
            <p:cNvSpPr/>
            <p:nvPr/>
          </p:nvSpPr>
          <p:spPr>
            <a:xfrm>
              <a:off x="6897096" y="3489155"/>
              <a:ext cx="115261" cy="11526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1" name="Isosceles Triangle 60"/>
            <p:cNvSpPr/>
            <p:nvPr/>
          </p:nvSpPr>
          <p:spPr>
            <a:xfrm rot="10800000">
              <a:off x="6919121" y="3440967"/>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 name="Isosceles Triangle 61"/>
            <p:cNvSpPr/>
            <p:nvPr/>
          </p:nvSpPr>
          <p:spPr>
            <a:xfrm rot="10800000">
              <a:off x="6919121" y="2819921"/>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3" name="Isosceles Triangle 62"/>
            <p:cNvSpPr/>
            <p:nvPr/>
          </p:nvSpPr>
          <p:spPr>
            <a:xfrm rot="10800000">
              <a:off x="6919121" y="3125948"/>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64" name="Elbow Connector 63"/>
            <p:cNvCxnSpPr>
              <a:stCxn id="25" idx="6"/>
              <a:endCxn id="57" idx="2"/>
            </p:cNvCxnSpPr>
            <p:nvPr/>
          </p:nvCxnSpPr>
          <p:spPr>
            <a:xfrm>
              <a:off x="6248995" y="2426205"/>
              <a:ext cx="648101" cy="190867"/>
            </a:xfrm>
            <a:prstGeom prst="bentConnector3">
              <a:avLst/>
            </a:prstGeom>
            <a:ln w="190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58" idx="2"/>
              <a:endCxn id="41" idx="6"/>
            </p:cNvCxnSpPr>
            <p:nvPr/>
          </p:nvCxnSpPr>
          <p:spPr>
            <a:xfrm rot="10800000" flipV="1">
              <a:off x="6248996" y="2926977"/>
              <a:ext cx="648101" cy="75332"/>
            </a:xfrm>
            <a:prstGeom prst="bentConnector3">
              <a:avLst/>
            </a:prstGeom>
            <a:ln w="19050">
              <a:solidFill>
                <a:schemeClr val="tx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60" idx="2"/>
              <a:endCxn id="43" idx="6"/>
            </p:cNvCxnSpPr>
            <p:nvPr/>
          </p:nvCxnSpPr>
          <p:spPr>
            <a:xfrm rot="10800000" flipV="1">
              <a:off x="6248996" y="3546786"/>
              <a:ext cx="648101" cy="157062"/>
            </a:xfrm>
            <a:prstGeom prst="bentConnector3">
              <a:avLst/>
            </a:prstGeom>
            <a:ln w="19050">
              <a:solidFill>
                <a:schemeClr val="tx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60" idx="6"/>
              <a:endCxn id="35" idx="2"/>
            </p:cNvCxnSpPr>
            <p:nvPr/>
          </p:nvCxnSpPr>
          <p:spPr>
            <a:xfrm>
              <a:off x="7012357" y="3546786"/>
              <a:ext cx="1412909" cy="105819"/>
            </a:xfrm>
            <a:prstGeom prst="bentConnector3">
              <a:avLst>
                <a:gd name="adj1" fmla="val 32597"/>
              </a:avLst>
            </a:prstGeom>
            <a:ln w="19050">
              <a:solidFill>
                <a:schemeClr val="tx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35" idx="3"/>
            </p:cNvCxnSpPr>
            <p:nvPr/>
          </p:nvCxnSpPr>
          <p:spPr>
            <a:xfrm rot="5400000">
              <a:off x="7803994" y="3670485"/>
              <a:ext cx="615283" cy="661023"/>
            </a:xfrm>
            <a:prstGeom prst="bentConnector2">
              <a:avLst/>
            </a:prstGeom>
            <a:ln w="190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5501518" y="2596200"/>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0" name="Oval 69"/>
            <p:cNvSpPr/>
            <p:nvPr/>
          </p:nvSpPr>
          <p:spPr>
            <a:xfrm>
              <a:off x="5501517" y="2914969"/>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1" name="Oval 70"/>
            <p:cNvSpPr/>
            <p:nvPr/>
          </p:nvSpPr>
          <p:spPr>
            <a:xfrm>
              <a:off x="5501517" y="3233739"/>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2" name="Oval 71"/>
            <p:cNvSpPr/>
            <p:nvPr/>
          </p:nvSpPr>
          <p:spPr>
            <a:xfrm>
              <a:off x="5501518" y="4301451"/>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3" name="Oval 72"/>
            <p:cNvSpPr/>
            <p:nvPr/>
          </p:nvSpPr>
          <p:spPr>
            <a:xfrm>
              <a:off x="5501517" y="4620220"/>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4" name="Oval 73"/>
            <p:cNvSpPr/>
            <p:nvPr/>
          </p:nvSpPr>
          <p:spPr>
            <a:xfrm>
              <a:off x="5501517" y="4938990"/>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5" name="Isosceles Triangle 74"/>
            <p:cNvSpPr/>
            <p:nvPr/>
          </p:nvSpPr>
          <p:spPr>
            <a:xfrm rot="10800000">
              <a:off x="5523542" y="2866781"/>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6" name="Isosceles Triangle 75"/>
            <p:cNvSpPr/>
            <p:nvPr/>
          </p:nvSpPr>
          <p:spPr>
            <a:xfrm rot="10800000">
              <a:off x="5523542" y="3184697"/>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7" name="Isosceles Triangle 76"/>
            <p:cNvSpPr/>
            <p:nvPr/>
          </p:nvSpPr>
          <p:spPr>
            <a:xfrm rot="10800000">
              <a:off x="5523542" y="4572032"/>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8" name="Isosceles Triangle 77"/>
            <p:cNvSpPr/>
            <p:nvPr/>
          </p:nvSpPr>
          <p:spPr>
            <a:xfrm rot="10800000">
              <a:off x="5523542" y="4888844"/>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9" name="Isosceles Triangle 78"/>
            <p:cNvSpPr/>
            <p:nvPr/>
          </p:nvSpPr>
          <p:spPr>
            <a:xfrm rot="10800000">
              <a:off x="5523542" y="4253263"/>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80" name="Elbow Connector 79"/>
            <p:cNvCxnSpPr>
              <a:stCxn id="25" idx="2"/>
              <a:endCxn id="69" idx="6"/>
            </p:cNvCxnSpPr>
            <p:nvPr/>
          </p:nvCxnSpPr>
          <p:spPr>
            <a:xfrm rot="10800000" flipV="1">
              <a:off x="5616780" y="2426205"/>
              <a:ext cx="516955" cy="227626"/>
            </a:xfrm>
            <a:prstGeom prst="bentConnector3">
              <a:avLst>
                <a:gd name="adj1" fmla="val 20520"/>
              </a:avLst>
            </a:prstGeom>
            <a:ln w="190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71" idx="6"/>
              <a:endCxn id="42" idx="2"/>
            </p:cNvCxnSpPr>
            <p:nvPr/>
          </p:nvCxnSpPr>
          <p:spPr>
            <a:xfrm>
              <a:off x="5616778" y="3291370"/>
              <a:ext cx="516956" cy="109295"/>
            </a:xfrm>
            <a:prstGeom prst="bentConnector3">
              <a:avLst/>
            </a:prstGeom>
            <a:ln w="19050">
              <a:solidFill>
                <a:schemeClr val="tx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44" idx="2"/>
              <a:endCxn id="72" idx="6"/>
            </p:cNvCxnSpPr>
            <p:nvPr/>
          </p:nvCxnSpPr>
          <p:spPr>
            <a:xfrm rot="10800000" flipV="1">
              <a:off x="5616780" y="4125266"/>
              <a:ext cx="516955" cy="233815"/>
            </a:xfrm>
            <a:prstGeom prst="bentConnector3">
              <a:avLst/>
            </a:prstGeom>
            <a:ln w="190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6133734" y="5141565"/>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4" name="Isosceles Triangle 83"/>
            <p:cNvSpPr/>
            <p:nvPr/>
          </p:nvSpPr>
          <p:spPr>
            <a:xfrm rot="10800000">
              <a:off x="6155759" y="5084872"/>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5" name="Oval 84"/>
            <p:cNvSpPr/>
            <p:nvPr/>
          </p:nvSpPr>
          <p:spPr>
            <a:xfrm>
              <a:off x="5255630" y="2408368"/>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6" name="Oval 85"/>
            <p:cNvSpPr/>
            <p:nvPr/>
          </p:nvSpPr>
          <p:spPr>
            <a:xfrm>
              <a:off x="5255629" y="2727137"/>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7" name="Oval 86"/>
            <p:cNvSpPr/>
            <p:nvPr/>
          </p:nvSpPr>
          <p:spPr>
            <a:xfrm>
              <a:off x="5255629" y="3045907"/>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8" name="Isosceles Triangle 87"/>
            <p:cNvSpPr/>
            <p:nvPr/>
          </p:nvSpPr>
          <p:spPr>
            <a:xfrm rot="10800000">
              <a:off x="5277654" y="2678949"/>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9" name="Isosceles Triangle 88"/>
            <p:cNvSpPr/>
            <p:nvPr/>
          </p:nvSpPr>
          <p:spPr>
            <a:xfrm rot="10800000">
              <a:off x="5277654" y="2996865"/>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0" name="Oval 89"/>
            <p:cNvSpPr/>
            <p:nvPr/>
          </p:nvSpPr>
          <p:spPr>
            <a:xfrm>
              <a:off x="5255629" y="3343033"/>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1" name="Isosceles Triangle 90"/>
            <p:cNvSpPr/>
            <p:nvPr/>
          </p:nvSpPr>
          <p:spPr>
            <a:xfrm rot="10800000">
              <a:off x="5277654" y="3293991"/>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2" name="Oval 91"/>
            <p:cNvSpPr/>
            <p:nvPr/>
          </p:nvSpPr>
          <p:spPr>
            <a:xfrm>
              <a:off x="5255629" y="3922600"/>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3" name="Isosceles Triangle 92"/>
            <p:cNvSpPr/>
            <p:nvPr/>
          </p:nvSpPr>
          <p:spPr>
            <a:xfrm rot="10800000">
              <a:off x="5277654" y="3873558"/>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4" name="Oval 93"/>
            <p:cNvSpPr/>
            <p:nvPr/>
          </p:nvSpPr>
          <p:spPr>
            <a:xfrm>
              <a:off x="5255629" y="4219726"/>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5" name="Isosceles Triangle 94"/>
            <p:cNvSpPr/>
            <p:nvPr/>
          </p:nvSpPr>
          <p:spPr>
            <a:xfrm rot="10800000">
              <a:off x="5277654" y="4170684"/>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6" name="Oval 95"/>
            <p:cNvSpPr/>
            <p:nvPr/>
          </p:nvSpPr>
          <p:spPr>
            <a:xfrm>
              <a:off x="5255629" y="5039810"/>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7" name="Isosceles Triangle 96"/>
            <p:cNvSpPr/>
            <p:nvPr/>
          </p:nvSpPr>
          <p:spPr>
            <a:xfrm rot="10800000">
              <a:off x="5277654" y="4990768"/>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8" name="Oval 97"/>
            <p:cNvSpPr/>
            <p:nvPr/>
          </p:nvSpPr>
          <p:spPr>
            <a:xfrm>
              <a:off x="4681549" y="5690463"/>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9" name="Isosceles Triangle 98"/>
            <p:cNvSpPr/>
            <p:nvPr/>
          </p:nvSpPr>
          <p:spPr>
            <a:xfrm rot="10800000">
              <a:off x="4703574" y="5641421"/>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0" name="Oval 99"/>
            <p:cNvSpPr/>
            <p:nvPr/>
          </p:nvSpPr>
          <p:spPr>
            <a:xfrm>
              <a:off x="4681549" y="5988421"/>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1" name="Isosceles Triangle 100"/>
            <p:cNvSpPr/>
            <p:nvPr/>
          </p:nvSpPr>
          <p:spPr>
            <a:xfrm rot="10800000">
              <a:off x="4703574" y="5939379"/>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2" name="Oval 101"/>
            <p:cNvSpPr/>
            <p:nvPr/>
          </p:nvSpPr>
          <p:spPr>
            <a:xfrm>
              <a:off x="6133734" y="5478149"/>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3" name="Isosceles Triangle 102"/>
            <p:cNvSpPr/>
            <p:nvPr/>
          </p:nvSpPr>
          <p:spPr>
            <a:xfrm rot="10800000">
              <a:off x="6155759" y="5421456"/>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4" name="Oval 103"/>
            <p:cNvSpPr/>
            <p:nvPr/>
          </p:nvSpPr>
          <p:spPr>
            <a:xfrm>
              <a:off x="6133734" y="5748093"/>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5" name="Isosceles Triangle 104"/>
            <p:cNvSpPr/>
            <p:nvPr/>
          </p:nvSpPr>
          <p:spPr>
            <a:xfrm rot="10800000">
              <a:off x="6155759" y="5691400"/>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6" name="Oval 105"/>
            <p:cNvSpPr/>
            <p:nvPr/>
          </p:nvSpPr>
          <p:spPr>
            <a:xfrm>
              <a:off x="6133734" y="6018037"/>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7" name="Isosceles Triangle 106"/>
            <p:cNvSpPr/>
            <p:nvPr/>
          </p:nvSpPr>
          <p:spPr>
            <a:xfrm rot="10800000">
              <a:off x="6155759" y="5961344"/>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8" name="Oval 107"/>
            <p:cNvSpPr/>
            <p:nvPr/>
          </p:nvSpPr>
          <p:spPr>
            <a:xfrm>
              <a:off x="6133734" y="6287981"/>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9" name="Isosceles Triangle 108"/>
            <p:cNvSpPr/>
            <p:nvPr/>
          </p:nvSpPr>
          <p:spPr>
            <a:xfrm rot="10800000">
              <a:off x="6155759" y="6231288"/>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10" name="Elbow Connector 109"/>
            <p:cNvCxnSpPr>
              <a:stCxn id="25" idx="2"/>
              <a:endCxn id="85" idx="6"/>
            </p:cNvCxnSpPr>
            <p:nvPr/>
          </p:nvCxnSpPr>
          <p:spPr>
            <a:xfrm rot="10800000" flipV="1">
              <a:off x="5370892" y="2426205"/>
              <a:ext cx="762843" cy="39794"/>
            </a:xfrm>
            <a:prstGeom prst="bentConnector3">
              <a:avLst>
                <a:gd name="adj1" fmla="val 13790"/>
              </a:avLst>
            </a:prstGeom>
            <a:ln w="190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1" name="Oval 110"/>
            <p:cNvSpPr/>
            <p:nvPr/>
          </p:nvSpPr>
          <p:spPr>
            <a:xfrm>
              <a:off x="8425266" y="5817248"/>
              <a:ext cx="115261" cy="115261"/>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2" name="Rectangle 111"/>
            <p:cNvSpPr/>
            <p:nvPr/>
          </p:nvSpPr>
          <p:spPr>
            <a:xfrm>
              <a:off x="8182190" y="5678749"/>
              <a:ext cx="243656" cy="13849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r"/>
              <a:r>
                <a:rPr lang="en-US" sz="900" dirty="0">
                  <a:solidFill>
                    <a:schemeClr val="tx2"/>
                  </a:solidFill>
                </a:rPr>
                <a:t>R2.0</a:t>
              </a:r>
              <a:endParaRPr lang="en-AU" sz="900" dirty="0">
                <a:solidFill>
                  <a:schemeClr val="tx2"/>
                </a:solidFill>
              </a:endParaRPr>
            </a:p>
          </p:txBody>
        </p:sp>
        <p:sp>
          <p:nvSpPr>
            <p:cNvPr id="113" name="Oval 112"/>
            <p:cNvSpPr/>
            <p:nvPr/>
          </p:nvSpPr>
          <p:spPr>
            <a:xfrm>
              <a:off x="6897096" y="5280945"/>
              <a:ext cx="115261" cy="11526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4" name="Isosceles Triangle 113"/>
            <p:cNvSpPr/>
            <p:nvPr/>
          </p:nvSpPr>
          <p:spPr>
            <a:xfrm rot="10800000">
              <a:off x="6919121" y="5232757"/>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15" name="Elbow Connector 114"/>
            <p:cNvCxnSpPr>
              <a:stCxn id="96" idx="6"/>
              <a:endCxn id="83" idx="2"/>
            </p:cNvCxnSpPr>
            <p:nvPr/>
          </p:nvCxnSpPr>
          <p:spPr>
            <a:xfrm>
              <a:off x="5370890" y="5097441"/>
              <a:ext cx="762844" cy="101755"/>
            </a:xfrm>
            <a:prstGeom prst="bentConnector3">
              <a:avLst>
                <a:gd name="adj1" fmla="val 50000"/>
              </a:avLst>
            </a:prstGeom>
            <a:ln w="190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Elbow Connector 115"/>
            <p:cNvCxnSpPr>
              <a:stCxn id="83" idx="6"/>
              <a:endCxn id="113" idx="2"/>
            </p:cNvCxnSpPr>
            <p:nvPr/>
          </p:nvCxnSpPr>
          <p:spPr>
            <a:xfrm>
              <a:off x="6248995" y="5199196"/>
              <a:ext cx="648101" cy="139380"/>
            </a:xfrm>
            <a:prstGeom prst="bentConnector3">
              <a:avLst/>
            </a:prstGeom>
            <a:ln w="19050">
              <a:solidFill>
                <a:schemeClr val="tx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Elbow Connector 116"/>
            <p:cNvCxnSpPr>
              <a:stCxn id="113" idx="3"/>
              <a:endCxn id="102" idx="6"/>
            </p:cNvCxnSpPr>
            <p:nvPr/>
          </p:nvCxnSpPr>
          <p:spPr>
            <a:xfrm rot="5400000">
              <a:off x="6503259" y="5125063"/>
              <a:ext cx="156454" cy="664981"/>
            </a:xfrm>
            <a:prstGeom prst="bentConnector2">
              <a:avLst/>
            </a:prstGeom>
            <a:ln w="19050">
              <a:solidFill>
                <a:schemeClr val="tx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Elbow Connector 117"/>
            <p:cNvCxnSpPr>
              <a:stCxn id="102" idx="2"/>
              <a:endCxn id="98" idx="6"/>
            </p:cNvCxnSpPr>
            <p:nvPr/>
          </p:nvCxnSpPr>
          <p:spPr>
            <a:xfrm rot="10800000" flipV="1">
              <a:off x="4796810" y="5535780"/>
              <a:ext cx="1336924" cy="212314"/>
            </a:xfrm>
            <a:prstGeom prst="bentConnector3">
              <a:avLst/>
            </a:prstGeom>
            <a:ln w="190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9" name="Elbow Connector 118"/>
            <p:cNvCxnSpPr>
              <a:stCxn id="100" idx="6"/>
              <a:endCxn id="108" idx="2"/>
            </p:cNvCxnSpPr>
            <p:nvPr/>
          </p:nvCxnSpPr>
          <p:spPr>
            <a:xfrm>
              <a:off x="4796810" y="6046052"/>
              <a:ext cx="1336924" cy="299560"/>
            </a:xfrm>
            <a:prstGeom prst="bentConnector3">
              <a:avLst/>
            </a:prstGeom>
            <a:ln w="19050">
              <a:solidFill>
                <a:schemeClr val="tx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0" name="Elbow Connector 119"/>
            <p:cNvCxnSpPr>
              <a:stCxn id="113" idx="6"/>
              <a:endCxn id="111" idx="2"/>
            </p:cNvCxnSpPr>
            <p:nvPr/>
          </p:nvCxnSpPr>
          <p:spPr>
            <a:xfrm>
              <a:off x="7012357" y="5338576"/>
              <a:ext cx="1412909" cy="536303"/>
            </a:xfrm>
            <a:prstGeom prst="bentConnector3">
              <a:avLst>
                <a:gd name="adj1" fmla="val 68876"/>
              </a:avLst>
            </a:prstGeom>
            <a:ln w="19050">
              <a:solidFill>
                <a:schemeClr val="tx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8" name="Isosceles Triangle 127"/>
            <p:cNvSpPr/>
            <p:nvPr/>
          </p:nvSpPr>
          <p:spPr>
            <a:xfrm rot="10800000">
              <a:off x="8447291" y="5769060"/>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29" name="Text Placeholder 3"/>
          <p:cNvSpPr txBox="1">
            <a:spLocks/>
          </p:cNvSpPr>
          <p:nvPr/>
        </p:nvSpPr>
        <p:spPr>
          <a:xfrm>
            <a:off x="455613" y="1676400"/>
            <a:ext cx="4010025" cy="4691063"/>
          </a:xfrm>
          <a:prstGeom prst="rect">
            <a:avLst/>
          </a:prstGeom>
        </p:spPr>
        <p:txBody>
          <a:bodyPr vert="horz" lIns="0" tIns="45720" rIns="0" bIns="0" rtlCol="0">
            <a:noAutofit/>
          </a:bodyPr>
          <a:lstStyle>
            <a:lvl1pPr marL="0" indent="0" algn="l" rtl="0" eaLnBrk="1" fontAlgn="base" hangingPunct="1">
              <a:spcBef>
                <a:spcPts val="600"/>
              </a:spcBef>
              <a:spcAft>
                <a:spcPct val="0"/>
              </a:spcAft>
              <a:buFont typeface="Arial" pitchFamily="34" charset="0"/>
              <a:buNone/>
              <a:defRPr sz="1400" kern="1200">
                <a:solidFill>
                  <a:schemeClr val="tx2"/>
                </a:solidFill>
                <a:latin typeface="+mn-lt"/>
                <a:ea typeface="Arial" pitchFamily="-105" charset="-52"/>
                <a:cs typeface="Arial" pitchFamily="34" charset="0"/>
              </a:defRPr>
            </a:lvl1pPr>
            <a:lvl2pPr marL="457200" indent="0" algn="l" rtl="0" eaLnBrk="1" fontAlgn="base" hangingPunct="1">
              <a:spcBef>
                <a:spcPts val="600"/>
              </a:spcBef>
              <a:spcAft>
                <a:spcPct val="0"/>
              </a:spcAft>
              <a:buFont typeface="Arial" pitchFamily="34" charset="0"/>
              <a:buNone/>
              <a:defRPr sz="1200" kern="1200">
                <a:solidFill>
                  <a:schemeClr val="tx2"/>
                </a:solidFill>
                <a:latin typeface="+mn-lt"/>
                <a:ea typeface="Arial" pitchFamily="-105" charset="-52"/>
                <a:cs typeface="Arial" pitchFamily="34" charset="0"/>
              </a:defRPr>
            </a:lvl2pPr>
            <a:lvl3pPr marL="914400" indent="0" algn="l" rtl="0" eaLnBrk="1" fontAlgn="base" hangingPunct="1">
              <a:spcBef>
                <a:spcPts val="600"/>
              </a:spcBef>
              <a:spcAft>
                <a:spcPct val="0"/>
              </a:spcAft>
              <a:buFont typeface="Arial" pitchFamily="34" charset="0"/>
              <a:buNone/>
              <a:defRPr sz="1000" kern="1200">
                <a:solidFill>
                  <a:schemeClr val="tx2"/>
                </a:solidFill>
                <a:latin typeface="+mn-lt"/>
                <a:ea typeface="Arial" pitchFamily="-105" charset="-52"/>
                <a:cs typeface="Arial" pitchFamily="34" charset="0"/>
              </a:defRPr>
            </a:lvl3pPr>
            <a:lvl4pPr marL="1371600" indent="0" algn="l" rtl="0" eaLnBrk="1" fontAlgn="base" hangingPunct="1">
              <a:spcBef>
                <a:spcPts val="600"/>
              </a:spcBef>
              <a:spcAft>
                <a:spcPct val="0"/>
              </a:spcAft>
              <a:buFont typeface="Arial" pitchFamily="34" charset="0"/>
              <a:buNone/>
              <a:defRPr sz="900" kern="1200">
                <a:solidFill>
                  <a:schemeClr val="tx2"/>
                </a:solidFill>
                <a:latin typeface="+mn-lt"/>
                <a:ea typeface="Arial" pitchFamily="-105" charset="-52"/>
                <a:cs typeface="Arial" pitchFamily="34" charset="0"/>
              </a:defRPr>
            </a:lvl4pPr>
            <a:lvl5pPr marL="1828800" indent="0" algn="l" rtl="0" eaLnBrk="1" fontAlgn="base" hangingPunct="1">
              <a:spcBef>
                <a:spcPts val="600"/>
              </a:spcBef>
              <a:spcAft>
                <a:spcPct val="0"/>
              </a:spcAft>
              <a:buFont typeface="Arial" pitchFamily="34" charset="0"/>
              <a:buNone/>
              <a:defRPr sz="900" kern="1200">
                <a:solidFill>
                  <a:schemeClr val="tx2"/>
                </a:solidFill>
                <a:latin typeface="+mn-lt"/>
                <a:ea typeface="Arial" pitchFamily="-105" charset="-52"/>
                <a:cs typeface="Arial" pitchFamily="34" charset="0"/>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pPr marL="180000" indent="-180000">
              <a:buFont typeface="Arial" pitchFamily="34" charset="0"/>
              <a:buChar char="•"/>
            </a:pPr>
            <a:r>
              <a:rPr lang="en-GB" dirty="0"/>
              <a:t>Builds can be cut from any of these branches</a:t>
            </a:r>
          </a:p>
          <a:p>
            <a:pPr marL="180000" indent="-180000">
              <a:buFont typeface="Arial" pitchFamily="34" charset="0"/>
              <a:buChar char="•"/>
            </a:pPr>
            <a:r>
              <a:rPr lang="en-GB" dirty="0">
                <a:solidFill>
                  <a:schemeClr val="accent1"/>
                </a:solidFill>
              </a:rPr>
              <a:t>Master</a:t>
            </a:r>
            <a:r>
              <a:rPr lang="en-GB" dirty="0"/>
              <a:t> and </a:t>
            </a:r>
            <a:r>
              <a:rPr lang="en-GB" dirty="0">
                <a:solidFill>
                  <a:schemeClr val="accent2"/>
                </a:solidFill>
              </a:rPr>
              <a:t>develop</a:t>
            </a:r>
            <a:r>
              <a:rPr lang="en-GB" dirty="0"/>
              <a:t> are the </a:t>
            </a:r>
            <a:r>
              <a:rPr lang="en-GB" b="1" dirty="0"/>
              <a:t>only</a:t>
            </a:r>
            <a:r>
              <a:rPr lang="en-GB" dirty="0"/>
              <a:t> persistent branches.</a:t>
            </a:r>
          </a:p>
          <a:p>
            <a:pPr marL="180000" indent="-180000">
              <a:buFont typeface="Arial" pitchFamily="34" charset="0"/>
              <a:buChar char="•"/>
            </a:pPr>
            <a:r>
              <a:rPr lang="en-GB" dirty="0"/>
              <a:t>All other branches are deleted when work </a:t>
            </a:r>
            <a:br>
              <a:rPr lang="en-GB" dirty="0"/>
            </a:br>
            <a:r>
              <a:rPr lang="en-GB" dirty="0"/>
              <a:t>on them is finished</a:t>
            </a:r>
            <a:endParaRPr lang="en-US" b="1" dirty="0">
              <a:solidFill>
                <a:srgbClr val="FF0000"/>
              </a:solidFill>
            </a:endParaRPr>
          </a:p>
        </p:txBody>
      </p:sp>
      <p:sp>
        <p:nvSpPr>
          <p:cNvPr id="132" name="Title 131"/>
          <p:cNvSpPr>
            <a:spLocks noGrp="1"/>
          </p:cNvSpPr>
          <p:nvPr>
            <p:ph type="title"/>
          </p:nvPr>
        </p:nvSpPr>
        <p:spPr/>
        <p:txBody>
          <a:bodyPr/>
          <a:lstStyle/>
          <a:p>
            <a:r>
              <a:rPr lang="en-AU"/>
              <a:t>Branching Strategies</a:t>
            </a:r>
            <a:endParaRPr lang="en-AU" dirty="0"/>
          </a:p>
        </p:txBody>
      </p:sp>
      <p:sp>
        <p:nvSpPr>
          <p:cNvPr id="133" name="Text Placeholder 132"/>
          <p:cNvSpPr>
            <a:spLocks noGrp="1"/>
          </p:cNvSpPr>
          <p:nvPr>
            <p:ph type="body" sz="quarter" idx="10"/>
          </p:nvPr>
        </p:nvSpPr>
        <p:spPr/>
        <p:txBody>
          <a:bodyPr/>
          <a:lstStyle/>
          <a:p>
            <a:r>
              <a:rPr lang="en-US"/>
              <a:t>DCSC Git Flow in Full</a:t>
            </a:r>
          </a:p>
          <a:p>
            <a:endParaRPr lang="en-AU" dirty="0"/>
          </a:p>
        </p:txBody>
      </p:sp>
      <p:sp>
        <p:nvSpPr>
          <p:cNvPr id="2" name="Footer Placeholder 1"/>
          <p:cNvSpPr>
            <a:spLocks noGrp="1"/>
          </p:cNvSpPr>
          <p:nvPr>
            <p:ph type="ftr" sz="quarter" idx="13"/>
          </p:nvPr>
        </p:nvSpPr>
        <p:spPr/>
        <p:txBody>
          <a:bodyPr/>
          <a:lstStyle/>
          <a:p>
            <a:r>
              <a:rPr lang="en-AU"/>
              <a:t>Copyright © 2015 Accenture  All rights reserved.</a:t>
            </a:r>
            <a:endParaRPr lang="en-AU" dirty="0"/>
          </a:p>
        </p:txBody>
      </p:sp>
      <p:sp>
        <p:nvSpPr>
          <p:cNvPr id="3" name="Slide Number Placeholder 2"/>
          <p:cNvSpPr>
            <a:spLocks noGrp="1"/>
          </p:cNvSpPr>
          <p:nvPr>
            <p:ph type="sldNum" sz="quarter" idx="12"/>
          </p:nvPr>
        </p:nvSpPr>
        <p:spPr/>
        <p:txBody>
          <a:bodyPr/>
          <a:lstStyle/>
          <a:p>
            <a:pPr>
              <a:defRPr/>
            </a:pPr>
            <a:r>
              <a:rPr lang="en-US"/>
              <a:t>Page </a:t>
            </a:r>
            <a:fld id="{90CBDC3A-D49F-4631-A8C7-55D59B33E5FA}" type="slidenum">
              <a:rPr lang="en-US" smtClean="0"/>
              <a:pPr>
                <a:defRPr/>
              </a:pPr>
              <a:t>37</a:t>
            </a:fld>
            <a:endParaRPr lang="en-US" dirty="0"/>
          </a:p>
        </p:txBody>
      </p:sp>
    </p:spTree>
    <p:extLst>
      <p:ext uri="{BB962C8B-B14F-4D97-AF65-F5344CB8AC3E}">
        <p14:creationId xmlns:p14="http://schemas.microsoft.com/office/powerpoint/2010/main" val="36221022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txBody>
          <a:bodyPr/>
          <a:lstStyle/>
          <a:p>
            <a:r>
              <a:rPr lang="en-US"/>
              <a:t>Page </a:t>
            </a:r>
            <a:fld id="{90CBDC3A-D49F-4631-A8C7-55D59B33E5FA}" type="slidenum">
              <a:rPr lang="en-US" smtClean="0"/>
              <a:pPr/>
              <a:t>38</a:t>
            </a:fld>
            <a:endParaRPr lang="en-US" dirty="0"/>
          </a:p>
        </p:txBody>
      </p:sp>
      <p:sp>
        <p:nvSpPr>
          <p:cNvPr id="18" name="Title 17"/>
          <p:cNvSpPr>
            <a:spLocks noGrp="1"/>
          </p:cNvSpPr>
          <p:nvPr>
            <p:ph type="title"/>
          </p:nvPr>
        </p:nvSpPr>
        <p:spPr/>
        <p:txBody>
          <a:bodyPr/>
          <a:lstStyle/>
          <a:p>
            <a:r>
              <a:rPr lang="en-US"/>
              <a:t>When the Real World is Just More Complicated </a:t>
            </a:r>
            <a:endParaRPr lang="en-AU" dirty="0"/>
          </a:p>
        </p:txBody>
      </p:sp>
      <p:sp>
        <p:nvSpPr>
          <p:cNvPr id="19" name="Text Placeholder 18"/>
          <p:cNvSpPr>
            <a:spLocks noGrp="1"/>
          </p:cNvSpPr>
          <p:nvPr>
            <p:ph type="body" sz="quarter" idx="10"/>
          </p:nvPr>
        </p:nvSpPr>
        <p:spPr/>
        <p:txBody>
          <a:bodyPr/>
          <a:lstStyle/>
          <a:p>
            <a:r>
              <a:rPr lang="en-AU"/>
              <a:t>Multiple masters</a:t>
            </a:r>
            <a:endParaRPr lang="en-AU" dirty="0"/>
          </a:p>
        </p:txBody>
      </p:sp>
      <p:sp>
        <p:nvSpPr>
          <p:cNvPr id="8" name="Footer Placeholder 7"/>
          <p:cNvSpPr>
            <a:spLocks noGrp="1"/>
          </p:cNvSpPr>
          <p:nvPr>
            <p:ph type="ftr" sz="quarter" idx="13"/>
          </p:nvPr>
        </p:nvSpPr>
        <p:spPr/>
        <p:txBody>
          <a:bodyPr/>
          <a:lstStyle/>
          <a:p>
            <a:r>
              <a:rPr lang="en-AU"/>
              <a:t>Copyright © 2015 Accenture  All rights reserved.</a:t>
            </a:r>
            <a:endParaRPr lang="en-AU" dirty="0"/>
          </a:p>
        </p:txBody>
      </p:sp>
      <p:sp>
        <p:nvSpPr>
          <p:cNvPr id="17" name="Text Placeholder 3"/>
          <p:cNvSpPr txBox="1">
            <a:spLocks/>
          </p:cNvSpPr>
          <p:nvPr/>
        </p:nvSpPr>
        <p:spPr>
          <a:xfrm>
            <a:off x="457321" y="1679599"/>
            <a:ext cx="3562229" cy="1228701"/>
          </a:xfrm>
          <a:prstGeom prst="rect">
            <a:avLst/>
          </a:prstGeom>
        </p:spPr>
        <p:txBody>
          <a:bodyPr vert="horz" lIns="0" tIns="45720" rIns="0" bIns="0" rtlCol="0">
            <a:noAutofit/>
          </a:bodyPr>
          <a:lstStyle>
            <a:lvl1pPr marL="0" indent="0" algn="l" rtl="0" eaLnBrk="1" fontAlgn="base" hangingPunct="1">
              <a:spcBef>
                <a:spcPts val="600"/>
              </a:spcBef>
              <a:spcAft>
                <a:spcPct val="0"/>
              </a:spcAft>
              <a:buFont typeface="Arial" pitchFamily="34" charset="0"/>
              <a:buNone/>
              <a:defRPr sz="1400" kern="1200">
                <a:solidFill>
                  <a:schemeClr val="tx2"/>
                </a:solidFill>
                <a:latin typeface="+mn-lt"/>
                <a:ea typeface="Arial" pitchFamily="-105" charset="-52"/>
                <a:cs typeface="Arial" pitchFamily="34" charset="0"/>
              </a:defRPr>
            </a:lvl1pPr>
            <a:lvl2pPr marL="457200" indent="0" algn="l" rtl="0" eaLnBrk="1" fontAlgn="base" hangingPunct="1">
              <a:spcBef>
                <a:spcPts val="600"/>
              </a:spcBef>
              <a:spcAft>
                <a:spcPct val="0"/>
              </a:spcAft>
              <a:buFont typeface="Arial" pitchFamily="34" charset="0"/>
              <a:buNone/>
              <a:defRPr sz="1200" kern="1200">
                <a:solidFill>
                  <a:schemeClr val="tx2"/>
                </a:solidFill>
                <a:latin typeface="+mn-lt"/>
                <a:ea typeface="Arial" pitchFamily="-105" charset="-52"/>
                <a:cs typeface="Arial" pitchFamily="34" charset="0"/>
              </a:defRPr>
            </a:lvl2pPr>
            <a:lvl3pPr marL="914400" indent="0" algn="l" rtl="0" eaLnBrk="1" fontAlgn="base" hangingPunct="1">
              <a:spcBef>
                <a:spcPts val="600"/>
              </a:spcBef>
              <a:spcAft>
                <a:spcPct val="0"/>
              </a:spcAft>
              <a:buFont typeface="Arial" pitchFamily="34" charset="0"/>
              <a:buNone/>
              <a:defRPr sz="1000" kern="1200">
                <a:solidFill>
                  <a:schemeClr val="tx2"/>
                </a:solidFill>
                <a:latin typeface="+mn-lt"/>
                <a:ea typeface="Arial" pitchFamily="-105" charset="-52"/>
                <a:cs typeface="Arial" pitchFamily="34" charset="0"/>
              </a:defRPr>
            </a:lvl3pPr>
            <a:lvl4pPr marL="1371600" indent="0" algn="l" rtl="0" eaLnBrk="1" fontAlgn="base" hangingPunct="1">
              <a:spcBef>
                <a:spcPts val="600"/>
              </a:spcBef>
              <a:spcAft>
                <a:spcPct val="0"/>
              </a:spcAft>
              <a:buFont typeface="Arial" pitchFamily="34" charset="0"/>
              <a:buNone/>
              <a:defRPr sz="900" kern="1200">
                <a:solidFill>
                  <a:schemeClr val="tx2"/>
                </a:solidFill>
                <a:latin typeface="+mn-lt"/>
                <a:ea typeface="Arial" pitchFamily="-105" charset="-52"/>
                <a:cs typeface="Arial" pitchFamily="34" charset="0"/>
              </a:defRPr>
            </a:lvl4pPr>
            <a:lvl5pPr marL="1828800" indent="0" algn="l" rtl="0" eaLnBrk="1" fontAlgn="base" hangingPunct="1">
              <a:spcBef>
                <a:spcPts val="600"/>
              </a:spcBef>
              <a:spcAft>
                <a:spcPct val="0"/>
              </a:spcAft>
              <a:buFont typeface="Arial" pitchFamily="34" charset="0"/>
              <a:buNone/>
              <a:defRPr sz="900" kern="1200">
                <a:solidFill>
                  <a:schemeClr val="tx2"/>
                </a:solidFill>
                <a:latin typeface="+mn-lt"/>
                <a:ea typeface="Arial" pitchFamily="-105" charset="-52"/>
                <a:cs typeface="Arial" pitchFamily="34" charset="0"/>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pPr marL="180000" indent="-180000">
              <a:buFont typeface="Arial" pitchFamily="34" charset="0"/>
              <a:buChar char="•"/>
            </a:pPr>
            <a:r>
              <a:rPr lang="en-GB" dirty="0"/>
              <a:t>Multiple masters</a:t>
            </a:r>
          </a:p>
          <a:p>
            <a:pPr marL="180000" indent="-180000">
              <a:buFont typeface="Arial" pitchFamily="34" charset="0"/>
              <a:buChar char="•"/>
            </a:pPr>
            <a:r>
              <a:rPr lang="en-GB" dirty="0"/>
              <a:t>But still hold formation in each master</a:t>
            </a:r>
          </a:p>
        </p:txBody>
      </p:sp>
      <p:grpSp>
        <p:nvGrpSpPr>
          <p:cNvPr id="21" name="Group 20"/>
          <p:cNvGrpSpPr/>
          <p:nvPr/>
        </p:nvGrpSpPr>
        <p:grpSpPr>
          <a:xfrm>
            <a:off x="457321" y="3206873"/>
            <a:ext cx="2598105" cy="3103507"/>
            <a:chOff x="4487180" y="1364009"/>
            <a:chExt cx="4247717" cy="5074012"/>
          </a:xfrm>
        </p:grpSpPr>
        <p:cxnSp>
          <p:nvCxnSpPr>
            <p:cNvPr id="22" name="Straight Connector 21"/>
            <p:cNvCxnSpPr/>
            <p:nvPr/>
          </p:nvCxnSpPr>
          <p:spPr>
            <a:xfrm>
              <a:off x="4739180" y="1578021"/>
              <a:ext cx="0" cy="4860000"/>
            </a:xfrm>
            <a:prstGeom prst="line">
              <a:avLst/>
            </a:prstGeom>
            <a:ln w="19050" cap="rnd">
              <a:solidFill>
                <a:schemeClr val="bg2"/>
              </a:solidFill>
              <a:tailEnd type="non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5313260" y="1578021"/>
              <a:ext cx="245889" cy="4860000"/>
              <a:chOff x="10580914" y="1578021"/>
              <a:chExt cx="245889" cy="5092994"/>
            </a:xfrm>
          </p:grpSpPr>
          <p:cxnSp>
            <p:nvCxnSpPr>
              <p:cNvPr id="132" name="Straight Connector 131"/>
              <p:cNvCxnSpPr/>
              <p:nvPr/>
            </p:nvCxnSpPr>
            <p:spPr>
              <a:xfrm>
                <a:off x="10580914" y="1578021"/>
                <a:ext cx="0" cy="5092994"/>
              </a:xfrm>
              <a:prstGeom prst="line">
                <a:avLst/>
              </a:prstGeom>
              <a:ln w="19050" cap="rnd">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826803" y="1578021"/>
                <a:ext cx="0" cy="5092994"/>
              </a:xfrm>
              <a:prstGeom prst="line">
                <a:avLst/>
              </a:prstGeom>
              <a:ln w="19050" cap="rnd">
                <a:solidFill>
                  <a:schemeClr val="bg2"/>
                </a:solidFill>
                <a:tailEnd type="none"/>
              </a:ln>
            </p:spPr>
            <p:style>
              <a:lnRef idx="1">
                <a:schemeClr val="accent1"/>
              </a:lnRef>
              <a:fillRef idx="0">
                <a:schemeClr val="accent1"/>
              </a:fillRef>
              <a:effectRef idx="0">
                <a:schemeClr val="accent1"/>
              </a:effectRef>
              <a:fontRef idx="minor">
                <a:schemeClr val="tx1"/>
              </a:fontRef>
            </p:style>
          </p:cxnSp>
        </p:grpSp>
        <p:cxnSp>
          <p:nvCxnSpPr>
            <p:cNvPr id="24" name="Straight Connector 23"/>
            <p:cNvCxnSpPr/>
            <p:nvPr/>
          </p:nvCxnSpPr>
          <p:spPr>
            <a:xfrm>
              <a:off x="6191364" y="1578021"/>
              <a:ext cx="0" cy="4860000"/>
            </a:xfrm>
            <a:prstGeom prst="line">
              <a:avLst/>
            </a:prstGeom>
            <a:ln w="19050" cap="rnd">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954727" y="1578021"/>
              <a:ext cx="0" cy="4860000"/>
            </a:xfrm>
            <a:prstGeom prst="line">
              <a:avLst/>
            </a:prstGeom>
            <a:ln w="19050" cap="rnd">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723493" y="1578021"/>
              <a:ext cx="0" cy="4860000"/>
            </a:xfrm>
            <a:prstGeom prst="line">
              <a:avLst/>
            </a:prstGeom>
            <a:ln w="19050" cap="rnd">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482897" y="1578021"/>
              <a:ext cx="0" cy="4860000"/>
            </a:xfrm>
            <a:prstGeom prst="line">
              <a:avLst/>
            </a:prstGeom>
            <a:ln w="19050" cap="rnd">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5939365" y="1364010"/>
              <a:ext cx="504000" cy="15095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600" dirty="0">
                  <a:solidFill>
                    <a:schemeClr val="tx2"/>
                  </a:solidFill>
                </a:rPr>
                <a:t>develop</a:t>
              </a:r>
              <a:endParaRPr lang="en-AU" sz="600" dirty="0">
                <a:solidFill>
                  <a:schemeClr val="tx2"/>
                </a:solidFill>
              </a:endParaRPr>
            </a:p>
          </p:txBody>
        </p:sp>
        <p:sp>
          <p:nvSpPr>
            <p:cNvPr id="29" name="Rectangle 28"/>
            <p:cNvSpPr/>
            <p:nvPr/>
          </p:nvSpPr>
          <p:spPr>
            <a:xfrm>
              <a:off x="8230897" y="1364010"/>
              <a:ext cx="504000" cy="15095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600" dirty="0">
                  <a:solidFill>
                    <a:schemeClr val="tx2"/>
                  </a:solidFill>
                </a:rPr>
                <a:t>master</a:t>
              </a:r>
              <a:endParaRPr lang="en-AU" sz="600" dirty="0">
                <a:solidFill>
                  <a:schemeClr val="tx2"/>
                </a:solidFill>
              </a:endParaRPr>
            </a:p>
          </p:txBody>
        </p:sp>
        <p:sp>
          <p:nvSpPr>
            <p:cNvPr id="30" name="Rectangle 29"/>
            <p:cNvSpPr/>
            <p:nvPr/>
          </p:nvSpPr>
          <p:spPr>
            <a:xfrm>
              <a:off x="6702728" y="1364011"/>
              <a:ext cx="504000" cy="15095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600" dirty="0">
                  <a:solidFill>
                    <a:schemeClr val="tx2"/>
                  </a:solidFill>
                </a:rPr>
                <a:t>release</a:t>
              </a:r>
              <a:endParaRPr lang="en-AU" sz="600" dirty="0">
                <a:solidFill>
                  <a:schemeClr val="tx2"/>
                </a:solidFill>
              </a:endParaRPr>
            </a:p>
          </p:txBody>
        </p:sp>
        <p:sp>
          <p:nvSpPr>
            <p:cNvPr id="31" name="Rectangle 30"/>
            <p:cNvSpPr/>
            <p:nvPr/>
          </p:nvSpPr>
          <p:spPr>
            <a:xfrm>
              <a:off x="7471493" y="1364009"/>
              <a:ext cx="504000" cy="15095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600" dirty="0">
                  <a:solidFill>
                    <a:schemeClr val="tx2"/>
                  </a:solidFill>
                </a:rPr>
                <a:t>hotfix</a:t>
              </a:r>
              <a:endParaRPr lang="en-AU" sz="600" dirty="0">
                <a:solidFill>
                  <a:schemeClr val="tx2"/>
                </a:solidFill>
              </a:endParaRPr>
            </a:p>
          </p:txBody>
        </p:sp>
        <p:sp>
          <p:nvSpPr>
            <p:cNvPr id="32" name="Rectangle 31"/>
            <p:cNvSpPr/>
            <p:nvPr/>
          </p:nvSpPr>
          <p:spPr>
            <a:xfrm>
              <a:off x="5184204" y="1364011"/>
              <a:ext cx="504000" cy="15095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600" dirty="0">
                  <a:solidFill>
                    <a:schemeClr val="tx2"/>
                  </a:solidFill>
                </a:rPr>
                <a:t>feature</a:t>
              </a:r>
              <a:endParaRPr lang="en-AU" sz="600" dirty="0">
                <a:solidFill>
                  <a:schemeClr val="tx2"/>
                </a:solidFill>
              </a:endParaRPr>
            </a:p>
          </p:txBody>
        </p:sp>
        <p:sp>
          <p:nvSpPr>
            <p:cNvPr id="33" name="Rectangle 32"/>
            <p:cNvSpPr/>
            <p:nvPr/>
          </p:nvSpPr>
          <p:spPr>
            <a:xfrm>
              <a:off x="4487180" y="1364011"/>
              <a:ext cx="504000" cy="15095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600" dirty="0" err="1">
                  <a:solidFill>
                    <a:schemeClr val="tx2"/>
                  </a:solidFill>
                </a:rPr>
                <a:t>testfix</a:t>
              </a:r>
              <a:endParaRPr lang="en-AU" sz="600" dirty="0">
                <a:solidFill>
                  <a:schemeClr val="tx2"/>
                </a:solidFill>
              </a:endParaRPr>
            </a:p>
          </p:txBody>
        </p:sp>
        <p:sp>
          <p:nvSpPr>
            <p:cNvPr id="34" name="Oval 33"/>
            <p:cNvSpPr/>
            <p:nvPr/>
          </p:nvSpPr>
          <p:spPr>
            <a:xfrm>
              <a:off x="6133734" y="1913324"/>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Oval 34"/>
            <p:cNvSpPr/>
            <p:nvPr/>
          </p:nvSpPr>
          <p:spPr>
            <a:xfrm>
              <a:off x="6133734" y="2140949"/>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Oval 35"/>
            <p:cNvSpPr/>
            <p:nvPr/>
          </p:nvSpPr>
          <p:spPr>
            <a:xfrm>
              <a:off x="6133734" y="2368574"/>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Oval 36"/>
            <p:cNvSpPr/>
            <p:nvPr/>
          </p:nvSpPr>
          <p:spPr>
            <a:xfrm>
              <a:off x="8425266" y="1795514"/>
              <a:ext cx="115261" cy="115261"/>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Rectangle 37"/>
            <p:cNvSpPr/>
            <p:nvPr/>
          </p:nvSpPr>
          <p:spPr>
            <a:xfrm>
              <a:off x="8205700" y="1633519"/>
              <a:ext cx="220146" cy="12579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r"/>
              <a:r>
                <a:rPr lang="en-US" sz="500" dirty="0">
                  <a:solidFill>
                    <a:schemeClr val="tx2"/>
                  </a:solidFill>
                </a:rPr>
                <a:t>R0.0</a:t>
              </a:r>
              <a:endParaRPr lang="en-AU" sz="500" dirty="0">
                <a:solidFill>
                  <a:schemeClr val="tx2"/>
                </a:solidFill>
              </a:endParaRPr>
            </a:p>
          </p:txBody>
        </p:sp>
        <p:sp>
          <p:nvSpPr>
            <p:cNvPr id="39" name="Isosceles Triangle 38"/>
            <p:cNvSpPr/>
            <p:nvPr/>
          </p:nvSpPr>
          <p:spPr>
            <a:xfrm rot="10800000">
              <a:off x="6155759" y="2093184"/>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Isosceles Triangle 39"/>
            <p:cNvSpPr/>
            <p:nvPr/>
          </p:nvSpPr>
          <p:spPr>
            <a:xfrm rot="10800000">
              <a:off x="6155759" y="2320386"/>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1" name="Elbow Connector 40"/>
            <p:cNvCxnSpPr>
              <a:stCxn id="37" idx="2"/>
              <a:endCxn id="34" idx="6"/>
            </p:cNvCxnSpPr>
            <p:nvPr/>
          </p:nvCxnSpPr>
          <p:spPr>
            <a:xfrm rot="10800000" flipV="1">
              <a:off x="6248996" y="1853145"/>
              <a:ext cx="2176271" cy="117810"/>
            </a:xfrm>
            <a:prstGeom prst="bentConnector3">
              <a:avLst/>
            </a:prstGeom>
            <a:ln w="190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7665862" y="4251007"/>
              <a:ext cx="115261" cy="115261"/>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 name="Oval 42"/>
            <p:cNvSpPr/>
            <p:nvPr/>
          </p:nvSpPr>
          <p:spPr>
            <a:xfrm>
              <a:off x="7665862" y="4489547"/>
              <a:ext cx="115261" cy="115261"/>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Isosceles Triangle 43"/>
            <p:cNvSpPr/>
            <p:nvPr/>
          </p:nvSpPr>
          <p:spPr>
            <a:xfrm rot="10800000">
              <a:off x="7687887" y="4441359"/>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 name="Oval 44"/>
            <p:cNvSpPr/>
            <p:nvPr/>
          </p:nvSpPr>
          <p:spPr>
            <a:xfrm>
              <a:off x="8425266" y="3594974"/>
              <a:ext cx="115261" cy="115261"/>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 name="Oval 45"/>
            <p:cNvSpPr/>
            <p:nvPr/>
          </p:nvSpPr>
          <p:spPr>
            <a:xfrm>
              <a:off x="8425266" y="4978501"/>
              <a:ext cx="115261" cy="115261"/>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7" name="Rectangle 46"/>
            <p:cNvSpPr/>
            <p:nvPr/>
          </p:nvSpPr>
          <p:spPr>
            <a:xfrm>
              <a:off x="8205700" y="3459978"/>
              <a:ext cx="220146" cy="12579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r"/>
              <a:r>
                <a:rPr lang="en-US" sz="500" dirty="0">
                  <a:solidFill>
                    <a:schemeClr val="tx2"/>
                  </a:solidFill>
                </a:rPr>
                <a:t>R1.0</a:t>
              </a:r>
              <a:endParaRPr lang="en-AU" sz="500" dirty="0">
                <a:solidFill>
                  <a:schemeClr val="tx2"/>
                </a:solidFill>
              </a:endParaRPr>
            </a:p>
          </p:txBody>
        </p:sp>
        <p:sp>
          <p:nvSpPr>
            <p:cNvPr id="48" name="Rectangle 47"/>
            <p:cNvSpPr/>
            <p:nvPr/>
          </p:nvSpPr>
          <p:spPr>
            <a:xfrm>
              <a:off x="8119214" y="4846351"/>
              <a:ext cx="306633" cy="12579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r"/>
              <a:r>
                <a:rPr lang="en-US" sz="500" dirty="0">
                  <a:solidFill>
                    <a:schemeClr val="tx2"/>
                  </a:solidFill>
                </a:rPr>
                <a:t>R1.0.1</a:t>
              </a:r>
              <a:endParaRPr lang="en-AU" sz="500" dirty="0">
                <a:solidFill>
                  <a:schemeClr val="tx2"/>
                </a:solidFill>
              </a:endParaRPr>
            </a:p>
          </p:txBody>
        </p:sp>
        <p:sp>
          <p:nvSpPr>
            <p:cNvPr id="49" name="Oval 48"/>
            <p:cNvSpPr/>
            <p:nvPr/>
          </p:nvSpPr>
          <p:spPr>
            <a:xfrm>
              <a:off x="6133734" y="2596200"/>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 name="Isosceles Triangle 49"/>
            <p:cNvSpPr/>
            <p:nvPr/>
          </p:nvSpPr>
          <p:spPr>
            <a:xfrm rot="10800000">
              <a:off x="6155759" y="2548012"/>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1" name="Oval 50"/>
            <p:cNvSpPr/>
            <p:nvPr/>
          </p:nvSpPr>
          <p:spPr>
            <a:xfrm>
              <a:off x="6133734" y="2944678"/>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2" name="Oval 51"/>
            <p:cNvSpPr/>
            <p:nvPr/>
          </p:nvSpPr>
          <p:spPr>
            <a:xfrm>
              <a:off x="6133734" y="3343034"/>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3" name="Oval 52"/>
            <p:cNvSpPr/>
            <p:nvPr/>
          </p:nvSpPr>
          <p:spPr>
            <a:xfrm>
              <a:off x="6133734" y="3646217"/>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 name="Oval 53"/>
            <p:cNvSpPr/>
            <p:nvPr/>
          </p:nvSpPr>
          <p:spPr>
            <a:xfrm>
              <a:off x="6133734" y="4067636"/>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 name="Oval 54"/>
            <p:cNvSpPr/>
            <p:nvPr/>
          </p:nvSpPr>
          <p:spPr>
            <a:xfrm>
              <a:off x="6133734" y="4425004"/>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 name="Oval 55"/>
            <p:cNvSpPr/>
            <p:nvPr/>
          </p:nvSpPr>
          <p:spPr>
            <a:xfrm>
              <a:off x="6133734" y="4782371"/>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 name="Isosceles Triangle 56"/>
            <p:cNvSpPr/>
            <p:nvPr/>
          </p:nvSpPr>
          <p:spPr>
            <a:xfrm rot="10800000">
              <a:off x="6155759" y="4725678"/>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Isosceles Triangle 57"/>
            <p:cNvSpPr/>
            <p:nvPr/>
          </p:nvSpPr>
          <p:spPr>
            <a:xfrm rot="10800000">
              <a:off x="6155759" y="4376788"/>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9" name="Isosceles Triangle 58"/>
            <p:cNvSpPr/>
            <p:nvPr/>
          </p:nvSpPr>
          <p:spPr>
            <a:xfrm rot="10800000">
              <a:off x="6155759" y="4019448"/>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0" name="Isosceles Triangle 59"/>
            <p:cNvSpPr/>
            <p:nvPr/>
          </p:nvSpPr>
          <p:spPr>
            <a:xfrm rot="10800000">
              <a:off x="6155759" y="3598029"/>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1" name="Isosceles Triangle 60"/>
            <p:cNvSpPr/>
            <p:nvPr/>
          </p:nvSpPr>
          <p:spPr>
            <a:xfrm rot="10800000">
              <a:off x="6155759" y="3294846"/>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 name="Isosceles Triangle 61"/>
            <p:cNvSpPr/>
            <p:nvPr/>
          </p:nvSpPr>
          <p:spPr>
            <a:xfrm rot="10800000">
              <a:off x="6155759" y="2896490"/>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3" name="Isosceles Triangle 62"/>
            <p:cNvSpPr/>
            <p:nvPr/>
          </p:nvSpPr>
          <p:spPr>
            <a:xfrm rot="10800000">
              <a:off x="8447291" y="4930313"/>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 name="Isosceles Triangle 63"/>
            <p:cNvSpPr/>
            <p:nvPr/>
          </p:nvSpPr>
          <p:spPr>
            <a:xfrm rot="10800000">
              <a:off x="8447291" y="3546786"/>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65" name="Elbow Connector 64"/>
            <p:cNvCxnSpPr>
              <a:stCxn id="43" idx="6"/>
              <a:endCxn id="46" idx="2"/>
            </p:cNvCxnSpPr>
            <p:nvPr/>
          </p:nvCxnSpPr>
          <p:spPr>
            <a:xfrm>
              <a:off x="7781123" y="4547178"/>
              <a:ext cx="644143" cy="488954"/>
            </a:xfrm>
            <a:prstGeom prst="bentConnector3">
              <a:avLst>
                <a:gd name="adj1" fmla="val 29298"/>
              </a:avLst>
            </a:prstGeom>
            <a:ln w="19050">
              <a:solidFill>
                <a:schemeClr val="tx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43" idx="2"/>
              <a:endCxn id="56" idx="6"/>
            </p:cNvCxnSpPr>
            <p:nvPr/>
          </p:nvCxnSpPr>
          <p:spPr>
            <a:xfrm rot="10800000" flipV="1">
              <a:off x="6248996" y="4547178"/>
              <a:ext cx="1416867" cy="292824"/>
            </a:xfrm>
            <a:prstGeom prst="bentConnector3">
              <a:avLst>
                <a:gd name="adj1" fmla="val 13250"/>
              </a:avLst>
            </a:prstGeom>
            <a:ln w="19050">
              <a:solidFill>
                <a:schemeClr val="tx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6897096" y="2559441"/>
              <a:ext cx="115261" cy="11526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8" name="Oval 67"/>
            <p:cNvSpPr/>
            <p:nvPr/>
          </p:nvSpPr>
          <p:spPr>
            <a:xfrm>
              <a:off x="6897096" y="2869346"/>
              <a:ext cx="115261" cy="11526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9" name="Oval 68"/>
            <p:cNvSpPr/>
            <p:nvPr/>
          </p:nvSpPr>
          <p:spPr>
            <a:xfrm>
              <a:off x="6897096" y="3179251"/>
              <a:ext cx="115261" cy="11526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0" name="Oval 69"/>
            <p:cNvSpPr/>
            <p:nvPr/>
          </p:nvSpPr>
          <p:spPr>
            <a:xfrm>
              <a:off x="6897096" y="3489155"/>
              <a:ext cx="115261" cy="11526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1" name="Isosceles Triangle 70"/>
            <p:cNvSpPr/>
            <p:nvPr/>
          </p:nvSpPr>
          <p:spPr>
            <a:xfrm rot="10800000">
              <a:off x="6919121" y="3440967"/>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2" name="Isosceles Triangle 71"/>
            <p:cNvSpPr/>
            <p:nvPr/>
          </p:nvSpPr>
          <p:spPr>
            <a:xfrm rot="10800000">
              <a:off x="6919121" y="2819921"/>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3" name="Isosceles Triangle 72"/>
            <p:cNvSpPr/>
            <p:nvPr/>
          </p:nvSpPr>
          <p:spPr>
            <a:xfrm rot="10800000">
              <a:off x="6919121" y="3125948"/>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74" name="Elbow Connector 73"/>
            <p:cNvCxnSpPr>
              <a:stCxn id="36" idx="6"/>
              <a:endCxn id="67" idx="2"/>
            </p:cNvCxnSpPr>
            <p:nvPr/>
          </p:nvCxnSpPr>
          <p:spPr>
            <a:xfrm>
              <a:off x="6248995" y="2426205"/>
              <a:ext cx="648101" cy="190867"/>
            </a:xfrm>
            <a:prstGeom prst="bentConnector3">
              <a:avLst/>
            </a:prstGeom>
            <a:ln w="190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68" idx="2"/>
              <a:endCxn id="51" idx="6"/>
            </p:cNvCxnSpPr>
            <p:nvPr/>
          </p:nvCxnSpPr>
          <p:spPr>
            <a:xfrm rot="10800000" flipV="1">
              <a:off x="6248996" y="2926977"/>
              <a:ext cx="648101" cy="75332"/>
            </a:xfrm>
            <a:prstGeom prst="bentConnector3">
              <a:avLst/>
            </a:prstGeom>
            <a:ln w="19050">
              <a:solidFill>
                <a:schemeClr val="tx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Elbow Connector 75"/>
            <p:cNvCxnSpPr>
              <a:stCxn id="70" idx="2"/>
              <a:endCxn id="53" idx="6"/>
            </p:cNvCxnSpPr>
            <p:nvPr/>
          </p:nvCxnSpPr>
          <p:spPr>
            <a:xfrm rot="10800000" flipV="1">
              <a:off x="6248996" y="3546786"/>
              <a:ext cx="648101" cy="157062"/>
            </a:xfrm>
            <a:prstGeom prst="bentConnector3">
              <a:avLst/>
            </a:prstGeom>
            <a:ln w="19050">
              <a:solidFill>
                <a:schemeClr val="tx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Elbow Connector 76"/>
            <p:cNvCxnSpPr>
              <a:stCxn id="70" idx="6"/>
              <a:endCxn id="45" idx="2"/>
            </p:cNvCxnSpPr>
            <p:nvPr/>
          </p:nvCxnSpPr>
          <p:spPr>
            <a:xfrm>
              <a:off x="7012357" y="3546786"/>
              <a:ext cx="1412909" cy="105819"/>
            </a:xfrm>
            <a:prstGeom prst="bentConnector3">
              <a:avLst>
                <a:gd name="adj1" fmla="val 32597"/>
              </a:avLst>
            </a:prstGeom>
            <a:ln w="19050">
              <a:solidFill>
                <a:schemeClr val="tx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45" idx="3"/>
            </p:cNvCxnSpPr>
            <p:nvPr/>
          </p:nvCxnSpPr>
          <p:spPr>
            <a:xfrm rot="5400000">
              <a:off x="7803994" y="3670485"/>
              <a:ext cx="615283" cy="661023"/>
            </a:xfrm>
            <a:prstGeom prst="bentConnector2">
              <a:avLst/>
            </a:prstGeom>
            <a:ln w="190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5501518" y="2596200"/>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0" name="Oval 79"/>
            <p:cNvSpPr/>
            <p:nvPr/>
          </p:nvSpPr>
          <p:spPr>
            <a:xfrm>
              <a:off x="5501517" y="2914969"/>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1" name="Oval 80"/>
            <p:cNvSpPr/>
            <p:nvPr/>
          </p:nvSpPr>
          <p:spPr>
            <a:xfrm>
              <a:off x="5501517" y="3233739"/>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2" name="Oval 81"/>
            <p:cNvSpPr/>
            <p:nvPr/>
          </p:nvSpPr>
          <p:spPr>
            <a:xfrm>
              <a:off x="5501518" y="4301451"/>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3" name="Oval 82"/>
            <p:cNvSpPr/>
            <p:nvPr/>
          </p:nvSpPr>
          <p:spPr>
            <a:xfrm>
              <a:off x="5501517" y="4620220"/>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4" name="Oval 83"/>
            <p:cNvSpPr/>
            <p:nvPr/>
          </p:nvSpPr>
          <p:spPr>
            <a:xfrm>
              <a:off x="5501517" y="4938990"/>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5" name="Isosceles Triangle 84"/>
            <p:cNvSpPr/>
            <p:nvPr/>
          </p:nvSpPr>
          <p:spPr>
            <a:xfrm rot="10800000">
              <a:off x="5523542" y="2866781"/>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6" name="Isosceles Triangle 85"/>
            <p:cNvSpPr/>
            <p:nvPr/>
          </p:nvSpPr>
          <p:spPr>
            <a:xfrm rot="10800000">
              <a:off x="5523542" y="3184697"/>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7" name="Isosceles Triangle 86"/>
            <p:cNvSpPr/>
            <p:nvPr/>
          </p:nvSpPr>
          <p:spPr>
            <a:xfrm rot="10800000">
              <a:off x="5523542" y="4572032"/>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8" name="Isosceles Triangle 87"/>
            <p:cNvSpPr/>
            <p:nvPr/>
          </p:nvSpPr>
          <p:spPr>
            <a:xfrm rot="10800000">
              <a:off x="5523542" y="4888844"/>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9" name="Isosceles Triangle 88"/>
            <p:cNvSpPr/>
            <p:nvPr/>
          </p:nvSpPr>
          <p:spPr>
            <a:xfrm rot="10800000">
              <a:off x="5523542" y="4253263"/>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0" name="Elbow Connector 89"/>
            <p:cNvCxnSpPr>
              <a:stCxn id="36" idx="2"/>
              <a:endCxn id="79" idx="6"/>
            </p:cNvCxnSpPr>
            <p:nvPr/>
          </p:nvCxnSpPr>
          <p:spPr>
            <a:xfrm rot="10800000" flipV="1">
              <a:off x="5616780" y="2426205"/>
              <a:ext cx="516955" cy="227626"/>
            </a:xfrm>
            <a:prstGeom prst="bentConnector3">
              <a:avLst>
                <a:gd name="adj1" fmla="val 20520"/>
              </a:avLst>
            </a:prstGeom>
            <a:ln w="190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Elbow Connector 90"/>
            <p:cNvCxnSpPr>
              <a:stCxn id="81" idx="6"/>
              <a:endCxn id="52" idx="2"/>
            </p:cNvCxnSpPr>
            <p:nvPr/>
          </p:nvCxnSpPr>
          <p:spPr>
            <a:xfrm>
              <a:off x="5616778" y="3291370"/>
              <a:ext cx="516956" cy="109295"/>
            </a:xfrm>
            <a:prstGeom prst="bentConnector3">
              <a:avLst/>
            </a:prstGeom>
            <a:ln w="19050">
              <a:solidFill>
                <a:schemeClr val="tx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Elbow Connector 91"/>
            <p:cNvCxnSpPr>
              <a:stCxn id="54" idx="2"/>
              <a:endCxn id="82" idx="6"/>
            </p:cNvCxnSpPr>
            <p:nvPr/>
          </p:nvCxnSpPr>
          <p:spPr>
            <a:xfrm rot="10800000" flipV="1">
              <a:off x="5616780" y="4125266"/>
              <a:ext cx="516955" cy="233815"/>
            </a:xfrm>
            <a:prstGeom prst="bentConnector3">
              <a:avLst/>
            </a:prstGeom>
            <a:ln w="190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6133734" y="5141565"/>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4" name="Isosceles Triangle 93"/>
            <p:cNvSpPr/>
            <p:nvPr/>
          </p:nvSpPr>
          <p:spPr>
            <a:xfrm rot="10800000">
              <a:off x="6155759" y="5084872"/>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5" name="Oval 94"/>
            <p:cNvSpPr/>
            <p:nvPr/>
          </p:nvSpPr>
          <p:spPr>
            <a:xfrm>
              <a:off x="5255630" y="2408368"/>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6" name="Oval 95"/>
            <p:cNvSpPr/>
            <p:nvPr/>
          </p:nvSpPr>
          <p:spPr>
            <a:xfrm>
              <a:off x="5255629" y="2727137"/>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7" name="Oval 96"/>
            <p:cNvSpPr/>
            <p:nvPr/>
          </p:nvSpPr>
          <p:spPr>
            <a:xfrm>
              <a:off x="5255629" y="3045907"/>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8" name="Isosceles Triangle 97"/>
            <p:cNvSpPr/>
            <p:nvPr/>
          </p:nvSpPr>
          <p:spPr>
            <a:xfrm rot="10800000">
              <a:off x="5277654" y="2678949"/>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9" name="Isosceles Triangle 98"/>
            <p:cNvSpPr/>
            <p:nvPr/>
          </p:nvSpPr>
          <p:spPr>
            <a:xfrm rot="10800000">
              <a:off x="5277654" y="2996865"/>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0" name="Oval 99"/>
            <p:cNvSpPr/>
            <p:nvPr/>
          </p:nvSpPr>
          <p:spPr>
            <a:xfrm>
              <a:off x="5255629" y="3343033"/>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1" name="Isosceles Triangle 100"/>
            <p:cNvSpPr/>
            <p:nvPr/>
          </p:nvSpPr>
          <p:spPr>
            <a:xfrm rot="10800000">
              <a:off x="5277654" y="3293991"/>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2" name="Oval 101"/>
            <p:cNvSpPr/>
            <p:nvPr/>
          </p:nvSpPr>
          <p:spPr>
            <a:xfrm>
              <a:off x="5255629" y="3922600"/>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3" name="Isosceles Triangle 102"/>
            <p:cNvSpPr/>
            <p:nvPr/>
          </p:nvSpPr>
          <p:spPr>
            <a:xfrm rot="10800000">
              <a:off x="5277654" y="3873558"/>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4" name="Oval 103"/>
            <p:cNvSpPr/>
            <p:nvPr/>
          </p:nvSpPr>
          <p:spPr>
            <a:xfrm>
              <a:off x="5255629" y="4219726"/>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5" name="Isosceles Triangle 104"/>
            <p:cNvSpPr/>
            <p:nvPr/>
          </p:nvSpPr>
          <p:spPr>
            <a:xfrm rot="10800000">
              <a:off x="5277654" y="4170684"/>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6" name="Oval 105"/>
            <p:cNvSpPr/>
            <p:nvPr/>
          </p:nvSpPr>
          <p:spPr>
            <a:xfrm>
              <a:off x="5255629" y="5039810"/>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7" name="Isosceles Triangle 106"/>
            <p:cNvSpPr/>
            <p:nvPr/>
          </p:nvSpPr>
          <p:spPr>
            <a:xfrm rot="10800000">
              <a:off x="5277654" y="4990768"/>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8" name="Oval 107"/>
            <p:cNvSpPr/>
            <p:nvPr/>
          </p:nvSpPr>
          <p:spPr>
            <a:xfrm>
              <a:off x="4681549" y="5690463"/>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9" name="Isosceles Triangle 108"/>
            <p:cNvSpPr/>
            <p:nvPr/>
          </p:nvSpPr>
          <p:spPr>
            <a:xfrm rot="10800000">
              <a:off x="4703574" y="5641421"/>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0" name="Oval 109"/>
            <p:cNvSpPr/>
            <p:nvPr/>
          </p:nvSpPr>
          <p:spPr>
            <a:xfrm>
              <a:off x="4681549" y="5988421"/>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1" name="Isosceles Triangle 110"/>
            <p:cNvSpPr/>
            <p:nvPr/>
          </p:nvSpPr>
          <p:spPr>
            <a:xfrm rot="10800000">
              <a:off x="4703574" y="5939379"/>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2" name="Oval 111"/>
            <p:cNvSpPr/>
            <p:nvPr/>
          </p:nvSpPr>
          <p:spPr>
            <a:xfrm>
              <a:off x="6133734" y="5478149"/>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3" name="Isosceles Triangle 112"/>
            <p:cNvSpPr/>
            <p:nvPr/>
          </p:nvSpPr>
          <p:spPr>
            <a:xfrm rot="10800000">
              <a:off x="6155759" y="5421456"/>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4" name="Oval 113"/>
            <p:cNvSpPr/>
            <p:nvPr/>
          </p:nvSpPr>
          <p:spPr>
            <a:xfrm>
              <a:off x="6133734" y="5748093"/>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5" name="Isosceles Triangle 114"/>
            <p:cNvSpPr/>
            <p:nvPr/>
          </p:nvSpPr>
          <p:spPr>
            <a:xfrm rot="10800000">
              <a:off x="6155759" y="5691400"/>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6" name="Oval 115"/>
            <p:cNvSpPr/>
            <p:nvPr/>
          </p:nvSpPr>
          <p:spPr>
            <a:xfrm>
              <a:off x="6133734" y="6018037"/>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7" name="Isosceles Triangle 116"/>
            <p:cNvSpPr/>
            <p:nvPr/>
          </p:nvSpPr>
          <p:spPr>
            <a:xfrm rot="10800000">
              <a:off x="6155759" y="5961344"/>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8" name="Oval 117"/>
            <p:cNvSpPr/>
            <p:nvPr/>
          </p:nvSpPr>
          <p:spPr>
            <a:xfrm>
              <a:off x="6133734" y="6287981"/>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9" name="Isosceles Triangle 118"/>
            <p:cNvSpPr/>
            <p:nvPr/>
          </p:nvSpPr>
          <p:spPr>
            <a:xfrm rot="10800000">
              <a:off x="6155759" y="6231288"/>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20" name="Elbow Connector 119"/>
            <p:cNvCxnSpPr>
              <a:stCxn id="36" idx="2"/>
              <a:endCxn id="95" idx="6"/>
            </p:cNvCxnSpPr>
            <p:nvPr/>
          </p:nvCxnSpPr>
          <p:spPr>
            <a:xfrm rot="10800000" flipV="1">
              <a:off x="5370892" y="2426205"/>
              <a:ext cx="762843" cy="39794"/>
            </a:xfrm>
            <a:prstGeom prst="bentConnector3">
              <a:avLst>
                <a:gd name="adj1" fmla="val 13790"/>
              </a:avLst>
            </a:prstGeom>
            <a:ln w="190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1" name="Oval 120"/>
            <p:cNvSpPr/>
            <p:nvPr/>
          </p:nvSpPr>
          <p:spPr>
            <a:xfrm>
              <a:off x="8425266" y="5817248"/>
              <a:ext cx="115261" cy="115261"/>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2" name="Rectangle 121"/>
            <p:cNvSpPr/>
            <p:nvPr/>
          </p:nvSpPr>
          <p:spPr>
            <a:xfrm>
              <a:off x="8205700" y="5685097"/>
              <a:ext cx="220146" cy="12579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r"/>
              <a:r>
                <a:rPr lang="en-US" sz="500" dirty="0">
                  <a:solidFill>
                    <a:schemeClr val="tx2"/>
                  </a:solidFill>
                </a:rPr>
                <a:t>R2.0</a:t>
              </a:r>
              <a:endParaRPr lang="en-AU" sz="500" dirty="0">
                <a:solidFill>
                  <a:schemeClr val="tx2"/>
                </a:solidFill>
              </a:endParaRPr>
            </a:p>
          </p:txBody>
        </p:sp>
        <p:sp>
          <p:nvSpPr>
            <p:cNvPr id="123" name="Oval 122"/>
            <p:cNvSpPr/>
            <p:nvPr/>
          </p:nvSpPr>
          <p:spPr>
            <a:xfrm>
              <a:off x="6897096" y="5280945"/>
              <a:ext cx="115261" cy="11526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4" name="Isosceles Triangle 123"/>
            <p:cNvSpPr/>
            <p:nvPr/>
          </p:nvSpPr>
          <p:spPr>
            <a:xfrm rot="10800000">
              <a:off x="6919121" y="5232757"/>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25" name="Elbow Connector 124"/>
            <p:cNvCxnSpPr>
              <a:stCxn id="106" idx="6"/>
              <a:endCxn id="93" idx="2"/>
            </p:cNvCxnSpPr>
            <p:nvPr/>
          </p:nvCxnSpPr>
          <p:spPr>
            <a:xfrm>
              <a:off x="5370890" y="5097441"/>
              <a:ext cx="762844" cy="101755"/>
            </a:xfrm>
            <a:prstGeom prst="bentConnector3">
              <a:avLst>
                <a:gd name="adj1" fmla="val 50000"/>
              </a:avLst>
            </a:prstGeom>
            <a:ln w="190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93" idx="6"/>
              <a:endCxn id="123" idx="2"/>
            </p:cNvCxnSpPr>
            <p:nvPr/>
          </p:nvCxnSpPr>
          <p:spPr>
            <a:xfrm>
              <a:off x="6248995" y="5199196"/>
              <a:ext cx="648101" cy="139380"/>
            </a:xfrm>
            <a:prstGeom prst="bentConnector3">
              <a:avLst/>
            </a:prstGeom>
            <a:ln w="19050">
              <a:solidFill>
                <a:schemeClr val="tx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7" name="Elbow Connector 126"/>
            <p:cNvCxnSpPr>
              <a:stCxn id="123" idx="3"/>
              <a:endCxn id="112" idx="6"/>
            </p:cNvCxnSpPr>
            <p:nvPr/>
          </p:nvCxnSpPr>
          <p:spPr>
            <a:xfrm rot="5400000">
              <a:off x="6503259" y="5125063"/>
              <a:ext cx="156454" cy="664981"/>
            </a:xfrm>
            <a:prstGeom prst="bentConnector2">
              <a:avLst/>
            </a:prstGeom>
            <a:ln w="19050">
              <a:solidFill>
                <a:schemeClr val="tx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8" name="Elbow Connector 127"/>
            <p:cNvCxnSpPr>
              <a:stCxn id="112" idx="2"/>
              <a:endCxn id="108" idx="6"/>
            </p:cNvCxnSpPr>
            <p:nvPr/>
          </p:nvCxnSpPr>
          <p:spPr>
            <a:xfrm rot="10800000" flipV="1">
              <a:off x="4796810" y="5535780"/>
              <a:ext cx="1336924" cy="212314"/>
            </a:xfrm>
            <a:prstGeom prst="bentConnector3">
              <a:avLst/>
            </a:prstGeom>
            <a:ln w="190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9" name="Elbow Connector 128"/>
            <p:cNvCxnSpPr>
              <a:stCxn id="110" idx="6"/>
              <a:endCxn id="118" idx="2"/>
            </p:cNvCxnSpPr>
            <p:nvPr/>
          </p:nvCxnSpPr>
          <p:spPr>
            <a:xfrm>
              <a:off x="4796810" y="6046052"/>
              <a:ext cx="1336924" cy="299560"/>
            </a:xfrm>
            <a:prstGeom prst="bentConnector3">
              <a:avLst/>
            </a:prstGeom>
            <a:ln w="19050">
              <a:solidFill>
                <a:schemeClr val="tx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Elbow Connector 129"/>
            <p:cNvCxnSpPr>
              <a:stCxn id="123" idx="6"/>
              <a:endCxn id="121" idx="2"/>
            </p:cNvCxnSpPr>
            <p:nvPr/>
          </p:nvCxnSpPr>
          <p:spPr>
            <a:xfrm>
              <a:off x="7012357" y="5338576"/>
              <a:ext cx="1412909" cy="536303"/>
            </a:xfrm>
            <a:prstGeom prst="bentConnector3">
              <a:avLst>
                <a:gd name="adj1" fmla="val 68876"/>
              </a:avLst>
            </a:prstGeom>
            <a:ln w="19050">
              <a:solidFill>
                <a:schemeClr val="tx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1" name="Isosceles Triangle 130"/>
            <p:cNvSpPr/>
            <p:nvPr/>
          </p:nvSpPr>
          <p:spPr>
            <a:xfrm rot="10800000">
              <a:off x="8447291" y="5769060"/>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5" name="TextBox 14"/>
          <p:cNvSpPr txBox="1"/>
          <p:nvPr/>
        </p:nvSpPr>
        <p:spPr>
          <a:xfrm>
            <a:off x="1144373" y="4527794"/>
            <a:ext cx="1224000" cy="461665"/>
          </a:xfrm>
          <a:prstGeom prst="rect">
            <a:avLst/>
          </a:prstGeom>
          <a:solidFill>
            <a:schemeClr val="tx2"/>
          </a:solidFill>
        </p:spPr>
        <p:txBody>
          <a:bodyPr wrap="none" rtlCol="0">
            <a:noAutofit/>
          </a:bodyPr>
          <a:lstStyle/>
          <a:p>
            <a:pPr algn="ctr"/>
            <a:r>
              <a:rPr lang="en-GB" sz="2400" dirty="0">
                <a:solidFill>
                  <a:schemeClr val="bg1"/>
                </a:solidFill>
              </a:rPr>
              <a:t>Client A</a:t>
            </a:r>
            <a:endParaRPr lang="en-GB" dirty="0">
              <a:solidFill>
                <a:schemeClr val="bg1"/>
              </a:solidFill>
            </a:endParaRPr>
          </a:p>
        </p:txBody>
      </p:sp>
      <p:grpSp>
        <p:nvGrpSpPr>
          <p:cNvPr id="360" name="Group 359"/>
          <p:cNvGrpSpPr/>
          <p:nvPr/>
        </p:nvGrpSpPr>
        <p:grpSpPr>
          <a:xfrm>
            <a:off x="6084676" y="3206873"/>
            <a:ext cx="2598105" cy="3103507"/>
            <a:chOff x="4487180" y="1364009"/>
            <a:chExt cx="4247717" cy="5074012"/>
          </a:xfrm>
        </p:grpSpPr>
        <p:cxnSp>
          <p:nvCxnSpPr>
            <p:cNvPr id="361" name="Straight Connector 360"/>
            <p:cNvCxnSpPr/>
            <p:nvPr/>
          </p:nvCxnSpPr>
          <p:spPr>
            <a:xfrm>
              <a:off x="4739180" y="1578021"/>
              <a:ext cx="0" cy="4860000"/>
            </a:xfrm>
            <a:prstGeom prst="line">
              <a:avLst/>
            </a:prstGeom>
            <a:ln w="19050" cap="rnd">
              <a:solidFill>
                <a:schemeClr val="bg2"/>
              </a:solidFill>
              <a:tailEnd type="none"/>
            </a:ln>
          </p:spPr>
          <p:style>
            <a:lnRef idx="1">
              <a:schemeClr val="accent1"/>
            </a:lnRef>
            <a:fillRef idx="0">
              <a:schemeClr val="accent1"/>
            </a:fillRef>
            <a:effectRef idx="0">
              <a:schemeClr val="accent1"/>
            </a:effectRef>
            <a:fontRef idx="minor">
              <a:schemeClr val="tx1"/>
            </a:fontRef>
          </p:style>
        </p:cxnSp>
        <p:grpSp>
          <p:nvGrpSpPr>
            <p:cNvPr id="362" name="Group 361"/>
            <p:cNvGrpSpPr/>
            <p:nvPr/>
          </p:nvGrpSpPr>
          <p:grpSpPr>
            <a:xfrm>
              <a:off x="5313260" y="1578021"/>
              <a:ext cx="245889" cy="4860000"/>
              <a:chOff x="10580914" y="1578021"/>
              <a:chExt cx="245889" cy="5092994"/>
            </a:xfrm>
          </p:grpSpPr>
          <p:cxnSp>
            <p:nvCxnSpPr>
              <p:cNvPr id="471" name="Straight Connector 470"/>
              <p:cNvCxnSpPr/>
              <p:nvPr/>
            </p:nvCxnSpPr>
            <p:spPr>
              <a:xfrm>
                <a:off x="10580914" y="1578021"/>
                <a:ext cx="0" cy="5092994"/>
              </a:xfrm>
              <a:prstGeom prst="line">
                <a:avLst/>
              </a:prstGeom>
              <a:ln w="19050" cap="rnd">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472" name="Straight Connector 471"/>
              <p:cNvCxnSpPr/>
              <p:nvPr/>
            </p:nvCxnSpPr>
            <p:spPr>
              <a:xfrm>
                <a:off x="10826803" y="1578021"/>
                <a:ext cx="0" cy="5092994"/>
              </a:xfrm>
              <a:prstGeom prst="line">
                <a:avLst/>
              </a:prstGeom>
              <a:ln w="19050" cap="rnd">
                <a:solidFill>
                  <a:schemeClr val="bg2"/>
                </a:solidFill>
                <a:tailEnd type="none"/>
              </a:ln>
            </p:spPr>
            <p:style>
              <a:lnRef idx="1">
                <a:schemeClr val="accent1"/>
              </a:lnRef>
              <a:fillRef idx="0">
                <a:schemeClr val="accent1"/>
              </a:fillRef>
              <a:effectRef idx="0">
                <a:schemeClr val="accent1"/>
              </a:effectRef>
              <a:fontRef idx="minor">
                <a:schemeClr val="tx1"/>
              </a:fontRef>
            </p:style>
          </p:cxnSp>
        </p:grpSp>
        <p:cxnSp>
          <p:nvCxnSpPr>
            <p:cNvPr id="363" name="Straight Connector 362"/>
            <p:cNvCxnSpPr/>
            <p:nvPr/>
          </p:nvCxnSpPr>
          <p:spPr>
            <a:xfrm>
              <a:off x="6191364" y="1578021"/>
              <a:ext cx="0" cy="4860000"/>
            </a:xfrm>
            <a:prstGeom prst="line">
              <a:avLst/>
            </a:prstGeom>
            <a:ln w="19050" cap="rnd">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p:nvCxnSpPr>
          <p:spPr>
            <a:xfrm>
              <a:off x="6954727" y="1578021"/>
              <a:ext cx="0" cy="4860000"/>
            </a:xfrm>
            <a:prstGeom prst="line">
              <a:avLst/>
            </a:prstGeom>
            <a:ln w="19050" cap="rnd">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p:nvCxnSpPr>
          <p:spPr>
            <a:xfrm>
              <a:off x="7723493" y="1578021"/>
              <a:ext cx="0" cy="4860000"/>
            </a:xfrm>
            <a:prstGeom prst="line">
              <a:avLst/>
            </a:prstGeom>
            <a:ln w="19050" cap="rnd">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p:nvCxnSpPr>
          <p:spPr>
            <a:xfrm>
              <a:off x="8482897" y="1578021"/>
              <a:ext cx="0" cy="4860000"/>
            </a:xfrm>
            <a:prstGeom prst="line">
              <a:avLst/>
            </a:prstGeom>
            <a:ln w="19050" cap="rnd">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367" name="Rectangle 366"/>
            <p:cNvSpPr/>
            <p:nvPr/>
          </p:nvSpPr>
          <p:spPr>
            <a:xfrm>
              <a:off x="5939365" y="1364010"/>
              <a:ext cx="504000" cy="15095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600" dirty="0">
                  <a:solidFill>
                    <a:schemeClr val="tx2"/>
                  </a:solidFill>
                </a:rPr>
                <a:t>develop</a:t>
              </a:r>
              <a:endParaRPr lang="en-AU" sz="600" dirty="0">
                <a:solidFill>
                  <a:schemeClr val="tx2"/>
                </a:solidFill>
              </a:endParaRPr>
            </a:p>
          </p:txBody>
        </p:sp>
        <p:sp>
          <p:nvSpPr>
            <p:cNvPr id="368" name="Rectangle 367"/>
            <p:cNvSpPr/>
            <p:nvPr/>
          </p:nvSpPr>
          <p:spPr>
            <a:xfrm>
              <a:off x="8230897" y="1364010"/>
              <a:ext cx="504000" cy="15095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600" dirty="0">
                  <a:solidFill>
                    <a:schemeClr val="tx2"/>
                  </a:solidFill>
                </a:rPr>
                <a:t>master</a:t>
              </a:r>
              <a:endParaRPr lang="en-AU" sz="600" dirty="0">
                <a:solidFill>
                  <a:schemeClr val="tx2"/>
                </a:solidFill>
              </a:endParaRPr>
            </a:p>
          </p:txBody>
        </p:sp>
        <p:sp>
          <p:nvSpPr>
            <p:cNvPr id="369" name="Rectangle 368"/>
            <p:cNvSpPr/>
            <p:nvPr/>
          </p:nvSpPr>
          <p:spPr>
            <a:xfrm>
              <a:off x="6702728" y="1364011"/>
              <a:ext cx="504000" cy="15095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600" dirty="0">
                  <a:solidFill>
                    <a:schemeClr val="tx2"/>
                  </a:solidFill>
                </a:rPr>
                <a:t>release</a:t>
              </a:r>
              <a:endParaRPr lang="en-AU" sz="600" dirty="0">
                <a:solidFill>
                  <a:schemeClr val="tx2"/>
                </a:solidFill>
              </a:endParaRPr>
            </a:p>
          </p:txBody>
        </p:sp>
        <p:sp>
          <p:nvSpPr>
            <p:cNvPr id="370" name="Rectangle 369"/>
            <p:cNvSpPr/>
            <p:nvPr/>
          </p:nvSpPr>
          <p:spPr>
            <a:xfrm>
              <a:off x="7471493" y="1364009"/>
              <a:ext cx="504000" cy="15095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600" dirty="0">
                  <a:solidFill>
                    <a:schemeClr val="tx2"/>
                  </a:solidFill>
                </a:rPr>
                <a:t>hotfix</a:t>
              </a:r>
              <a:endParaRPr lang="en-AU" sz="600" dirty="0">
                <a:solidFill>
                  <a:schemeClr val="tx2"/>
                </a:solidFill>
              </a:endParaRPr>
            </a:p>
          </p:txBody>
        </p:sp>
        <p:sp>
          <p:nvSpPr>
            <p:cNvPr id="371" name="Rectangle 370"/>
            <p:cNvSpPr/>
            <p:nvPr/>
          </p:nvSpPr>
          <p:spPr>
            <a:xfrm>
              <a:off x="5184204" y="1364011"/>
              <a:ext cx="504000" cy="15095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600" dirty="0">
                  <a:solidFill>
                    <a:schemeClr val="tx2"/>
                  </a:solidFill>
                </a:rPr>
                <a:t>feature</a:t>
              </a:r>
              <a:endParaRPr lang="en-AU" sz="600" dirty="0">
                <a:solidFill>
                  <a:schemeClr val="tx2"/>
                </a:solidFill>
              </a:endParaRPr>
            </a:p>
          </p:txBody>
        </p:sp>
        <p:sp>
          <p:nvSpPr>
            <p:cNvPr id="372" name="Rectangle 371"/>
            <p:cNvSpPr/>
            <p:nvPr/>
          </p:nvSpPr>
          <p:spPr>
            <a:xfrm>
              <a:off x="4487180" y="1364011"/>
              <a:ext cx="504000" cy="15095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600" dirty="0" err="1">
                  <a:solidFill>
                    <a:schemeClr val="tx2"/>
                  </a:solidFill>
                </a:rPr>
                <a:t>testfix</a:t>
              </a:r>
              <a:endParaRPr lang="en-AU" sz="600" dirty="0">
                <a:solidFill>
                  <a:schemeClr val="tx2"/>
                </a:solidFill>
              </a:endParaRPr>
            </a:p>
          </p:txBody>
        </p:sp>
        <p:sp>
          <p:nvSpPr>
            <p:cNvPr id="373" name="Oval 372"/>
            <p:cNvSpPr/>
            <p:nvPr/>
          </p:nvSpPr>
          <p:spPr>
            <a:xfrm>
              <a:off x="6133734" y="1913324"/>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4" name="Oval 373"/>
            <p:cNvSpPr/>
            <p:nvPr/>
          </p:nvSpPr>
          <p:spPr>
            <a:xfrm>
              <a:off x="6133734" y="2140949"/>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5" name="Oval 374"/>
            <p:cNvSpPr/>
            <p:nvPr/>
          </p:nvSpPr>
          <p:spPr>
            <a:xfrm>
              <a:off x="6133734" y="2368574"/>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6" name="Oval 375"/>
            <p:cNvSpPr/>
            <p:nvPr/>
          </p:nvSpPr>
          <p:spPr>
            <a:xfrm>
              <a:off x="8425266" y="1795514"/>
              <a:ext cx="115261" cy="115261"/>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7" name="Rectangle 376"/>
            <p:cNvSpPr/>
            <p:nvPr/>
          </p:nvSpPr>
          <p:spPr>
            <a:xfrm>
              <a:off x="8205700" y="1633519"/>
              <a:ext cx="220146" cy="12579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r"/>
              <a:r>
                <a:rPr lang="en-US" sz="500" dirty="0">
                  <a:solidFill>
                    <a:schemeClr val="tx2"/>
                  </a:solidFill>
                </a:rPr>
                <a:t>R0.0</a:t>
              </a:r>
              <a:endParaRPr lang="en-AU" sz="500" dirty="0">
                <a:solidFill>
                  <a:schemeClr val="tx2"/>
                </a:solidFill>
              </a:endParaRPr>
            </a:p>
          </p:txBody>
        </p:sp>
        <p:sp>
          <p:nvSpPr>
            <p:cNvPr id="378" name="Isosceles Triangle 377"/>
            <p:cNvSpPr/>
            <p:nvPr/>
          </p:nvSpPr>
          <p:spPr>
            <a:xfrm rot="10800000">
              <a:off x="6155759" y="2093184"/>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9" name="Isosceles Triangle 378"/>
            <p:cNvSpPr/>
            <p:nvPr/>
          </p:nvSpPr>
          <p:spPr>
            <a:xfrm rot="10800000">
              <a:off x="6155759" y="2320386"/>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80" name="Elbow Connector 379"/>
            <p:cNvCxnSpPr>
              <a:stCxn id="376" idx="2"/>
              <a:endCxn id="373" idx="6"/>
            </p:cNvCxnSpPr>
            <p:nvPr/>
          </p:nvCxnSpPr>
          <p:spPr>
            <a:xfrm rot="10800000" flipV="1">
              <a:off x="6248996" y="1853145"/>
              <a:ext cx="2176271" cy="117810"/>
            </a:xfrm>
            <a:prstGeom prst="bentConnector3">
              <a:avLst/>
            </a:prstGeom>
            <a:ln w="190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1" name="Oval 380"/>
            <p:cNvSpPr/>
            <p:nvPr/>
          </p:nvSpPr>
          <p:spPr>
            <a:xfrm>
              <a:off x="7665862" y="4251007"/>
              <a:ext cx="115261" cy="115261"/>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2" name="Oval 381"/>
            <p:cNvSpPr/>
            <p:nvPr/>
          </p:nvSpPr>
          <p:spPr>
            <a:xfrm>
              <a:off x="7665862" y="4489547"/>
              <a:ext cx="115261" cy="115261"/>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3" name="Isosceles Triangle 382"/>
            <p:cNvSpPr/>
            <p:nvPr/>
          </p:nvSpPr>
          <p:spPr>
            <a:xfrm rot="10800000">
              <a:off x="7687887" y="4441359"/>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4" name="Oval 383"/>
            <p:cNvSpPr/>
            <p:nvPr/>
          </p:nvSpPr>
          <p:spPr>
            <a:xfrm>
              <a:off x="8425266" y="3594974"/>
              <a:ext cx="115261" cy="115261"/>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5" name="Oval 384"/>
            <p:cNvSpPr/>
            <p:nvPr/>
          </p:nvSpPr>
          <p:spPr>
            <a:xfrm>
              <a:off x="8425266" y="4978501"/>
              <a:ext cx="115261" cy="115261"/>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6" name="Rectangle 385"/>
            <p:cNvSpPr/>
            <p:nvPr/>
          </p:nvSpPr>
          <p:spPr>
            <a:xfrm>
              <a:off x="8205700" y="3459978"/>
              <a:ext cx="220146" cy="12579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r"/>
              <a:r>
                <a:rPr lang="en-US" sz="500" dirty="0">
                  <a:solidFill>
                    <a:schemeClr val="tx2"/>
                  </a:solidFill>
                </a:rPr>
                <a:t>R1.0</a:t>
              </a:r>
              <a:endParaRPr lang="en-AU" sz="500" dirty="0">
                <a:solidFill>
                  <a:schemeClr val="tx2"/>
                </a:solidFill>
              </a:endParaRPr>
            </a:p>
          </p:txBody>
        </p:sp>
        <p:sp>
          <p:nvSpPr>
            <p:cNvPr id="387" name="Rectangle 386"/>
            <p:cNvSpPr/>
            <p:nvPr/>
          </p:nvSpPr>
          <p:spPr>
            <a:xfrm>
              <a:off x="8119214" y="4846351"/>
              <a:ext cx="306633" cy="12579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r"/>
              <a:r>
                <a:rPr lang="en-US" sz="500" dirty="0">
                  <a:solidFill>
                    <a:schemeClr val="tx2"/>
                  </a:solidFill>
                </a:rPr>
                <a:t>R1.0.1</a:t>
              </a:r>
              <a:endParaRPr lang="en-AU" sz="500" dirty="0">
                <a:solidFill>
                  <a:schemeClr val="tx2"/>
                </a:solidFill>
              </a:endParaRPr>
            </a:p>
          </p:txBody>
        </p:sp>
        <p:sp>
          <p:nvSpPr>
            <p:cNvPr id="388" name="Oval 387"/>
            <p:cNvSpPr/>
            <p:nvPr/>
          </p:nvSpPr>
          <p:spPr>
            <a:xfrm>
              <a:off x="6133734" y="2596200"/>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9" name="Isosceles Triangle 388"/>
            <p:cNvSpPr/>
            <p:nvPr/>
          </p:nvSpPr>
          <p:spPr>
            <a:xfrm rot="10800000">
              <a:off x="6155759" y="2548012"/>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0" name="Oval 389"/>
            <p:cNvSpPr/>
            <p:nvPr/>
          </p:nvSpPr>
          <p:spPr>
            <a:xfrm>
              <a:off x="6133734" y="2944678"/>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1" name="Oval 390"/>
            <p:cNvSpPr/>
            <p:nvPr/>
          </p:nvSpPr>
          <p:spPr>
            <a:xfrm>
              <a:off x="6133734" y="3343034"/>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2" name="Oval 391"/>
            <p:cNvSpPr/>
            <p:nvPr/>
          </p:nvSpPr>
          <p:spPr>
            <a:xfrm>
              <a:off x="6133734" y="3646217"/>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3" name="Oval 392"/>
            <p:cNvSpPr/>
            <p:nvPr/>
          </p:nvSpPr>
          <p:spPr>
            <a:xfrm>
              <a:off x="6133734" y="4067636"/>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4" name="Oval 393"/>
            <p:cNvSpPr/>
            <p:nvPr/>
          </p:nvSpPr>
          <p:spPr>
            <a:xfrm>
              <a:off x="6133734" y="4425004"/>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5" name="Oval 394"/>
            <p:cNvSpPr/>
            <p:nvPr/>
          </p:nvSpPr>
          <p:spPr>
            <a:xfrm>
              <a:off x="6133734" y="4782371"/>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6" name="Isosceles Triangle 395"/>
            <p:cNvSpPr/>
            <p:nvPr/>
          </p:nvSpPr>
          <p:spPr>
            <a:xfrm rot="10800000">
              <a:off x="6155759" y="4725678"/>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7" name="Isosceles Triangle 396"/>
            <p:cNvSpPr/>
            <p:nvPr/>
          </p:nvSpPr>
          <p:spPr>
            <a:xfrm rot="10800000">
              <a:off x="6155759" y="4376788"/>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8" name="Isosceles Triangle 397"/>
            <p:cNvSpPr/>
            <p:nvPr/>
          </p:nvSpPr>
          <p:spPr>
            <a:xfrm rot="10800000">
              <a:off x="6155759" y="4019448"/>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9" name="Isosceles Triangle 398"/>
            <p:cNvSpPr/>
            <p:nvPr/>
          </p:nvSpPr>
          <p:spPr>
            <a:xfrm rot="10800000">
              <a:off x="6155759" y="3598029"/>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0" name="Isosceles Triangle 399"/>
            <p:cNvSpPr/>
            <p:nvPr/>
          </p:nvSpPr>
          <p:spPr>
            <a:xfrm rot="10800000">
              <a:off x="6155759" y="3294846"/>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1" name="Isosceles Triangle 400"/>
            <p:cNvSpPr/>
            <p:nvPr/>
          </p:nvSpPr>
          <p:spPr>
            <a:xfrm rot="10800000">
              <a:off x="6155759" y="2896490"/>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2" name="Isosceles Triangle 401"/>
            <p:cNvSpPr/>
            <p:nvPr/>
          </p:nvSpPr>
          <p:spPr>
            <a:xfrm rot="10800000">
              <a:off x="8447291" y="4930313"/>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3" name="Isosceles Triangle 402"/>
            <p:cNvSpPr/>
            <p:nvPr/>
          </p:nvSpPr>
          <p:spPr>
            <a:xfrm rot="10800000">
              <a:off x="8447291" y="3546786"/>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04" name="Elbow Connector 403"/>
            <p:cNvCxnSpPr>
              <a:stCxn id="382" idx="6"/>
              <a:endCxn id="385" idx="2"/>
            </p:cNvCxnSpPr>
            <p:nvPr/>
          </p:nvCxnSpPr>
          <p:spPr>
            <a:xfrm>
              <a:off x="7781123" y="4547178"/>
              <a:ext cx="644143" cy="488954"/>
            </a:xfrm>
            <a:prstGeom prst="bentConnector3">
              <a:avLst>
                <a:gd name="adj1" fmla="val 29298"/>
              </a:avLst>
            </a:prstGeom>
            <a:ln w="19050">
              <a:solidFill>
                <a:schemeClr val="tx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5" name="Elbow Connector 404"/>
            <p:cNvCxnSpPr>
              <a:stCxn id="382" idx="2"/>
              <a:endCxn id="395" idx="6"/>
            </p:cNvCxnSpPr>
            <p:nvPr/>
          </p:nvCxnSpPr>
          <p:spPr>
            <a:xfrm rot="10800000" flipV="1">
              <a:off x="6248996" y="4547178"/>
              <a:ext cx="1416867" cy="292824"/>
            </a:xfrm>
            <a:prstGeom prst="bentConnector3">
              <a:avLst>
                <a:gd name="adj1" fmla="val 13250"/>
              </a:avLst>
            </a:prstGeom>
            <a:ln w="19050">
              <a:solidFill>
                <a:schemeClr val="tx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6" name="Oval 405"/>
            <p:cNvSpPr/>
            <p:nvPr/>
          </p:nvSpPr>
          <p:spPr>
            <a:xfrm>
              <a:off x="6897096" y="2559441"/>
              <a:ext cx="115261" cy="11526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7" name="Oval 406"/>
            <p:cNvSpPr/>
            <p:nvPr/>
          </p:nvSpPr>
          <p:spPr>
            <a:xfrm>
              <a:off x="6897096" y="2869346"/>
              <a:ext cx="115261" cy="11526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8" name="Oval 407"/>
            <p:cNvSpPr/>
            <p:nvPr/>
          </p:nvSpPr>
          <p:spPr>
            <a:xfrm>
              <a:off x="6897096" y="3179251"/>
              <a:ext cx="115261" cy="11526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9" name="Oval 408"/>
            <p:cNvSpPr/>
            <p:nvPr/>
          </p:nvSpPr>
          <p:spPr>
            <a:xfrm>
              <a:off x="6897096" y="3489155"/>
              <a:ext cx="115261" cy="11526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0" name="Isosceles Triangle 409"/>
            <p:cNvSpPr/>
            <p:nvPr/>
          </p:nvSpPr>
          <p:spPr>
            <a:xfrm rot="10800000">
              <a:off x="6919121" y="3440967"/>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1" name="Isosceles Triangle 410"/>
            <p:cNvSpPr/>
            <p:nvPr/>
          </p:nvSpPr>
          <p:spPr>
            <a:xfrm rot="10800000">
              <a:off x="6919121" y="2819921"/>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2" name="Isosceles Triangle 411"/>
            <p:cNvSpPr/>
            <p:nvPr/>
          </p:nvSpPr>
          <p:spPr>
            <a:xfrm rot="10800000">
              <a:off x="6919121" y="3125948"/>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13" name="Elbow Connector 412"/>
            <p:cNvCxnSpPr>
              <a:stCxn id="375" idx="6"/>
              <a:endCxn id="406" idx="2"/>
            </p:cNvCxnSpPr>
            <p:nvPr/>
          </p:nvCxnSpPr>
          <p:spPr>
            <a:xfrm>
              <a:off x="6248995" y="2426205"/>
              <a:ext cx="648101" cy="190867"/>
            </a:xfrm>
            <a:prstGeom prst="bentConnector3">
              <a:avLst/>
            </a:prstGeom>
            <a:ln w="190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4" name="Elbow Connector 413"/>
            <p:cNvCxnSpPr>
              <a:stCxn id="407" idx="2"/>
              <a:endCxn id="390" idx="6"/>
            </p:cNvCxnSpPr>
            <p:nvPr/>
          </p:nvCxnSpPr>
          <p:spPr>
            <a:xfrm rot="10800000" flipV="1">
              <a:off x="6248996" y="2926977"/>
              <a:ext cx="648101" cy="75332"/>
            </a:xfrm>
            <a:prstGeom prst="bentConnector3">
              <a:avLst/>
            </a:prstGeom>
            <a:ln w="19050">
              <a:solidFill>
                <a:schemeClr val="tx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5" name="Elbow Connector 414"/>
            <p:cNvCxnSpPr>
              <a:stCxn id="409" idx="2"/>
              <a:endCxn id="392" idx="6"/>
            </p:cNvCxnSpPr>
            <p:nvPr/>
          </p:nvCxnSpPr>
          <p:spPr>
            <a:xfrm rot="10800000" flipV="1">
              <a:off x="6248996" y="3546786"/>
              <a:ext cx="648101" cy="157062"/>
            </a:xfrm>
            <a:prstGeom prst="bentConnector3">
              <a:avLst/>
            </a:prstGeom>
            <a:ln w="19050">
              <a:solidFill>
                <a:schemeClr val="tx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6" name="Elbow Connector 415"/>
            <p:cNvCxnSpPr>
              <a:stCxn id="409" idx="6"/>
              <a:endCxn id="384" idx="2"/>
            </p:cNvCxnSpPr>
            <p:nvPr/>
          </p:nvCxnSpPr>
          <p:spPr>
            <a:xfrm>
              <a:off x="7012357" y="3546786"/>
              <a:ext cx="1412909" cy="105819"/>
            </a:xfrm>
            <a:prstGeom prst="bentConnector3">
              <a:avLst>
                <a:gd name="adj1" fmla="val 32597"/>
              </a:avLst>
            </a:prstGeom>
            <a:ln w="19050">
              <a:solidFill>
                <a:schemeClr val="tx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7" name="Elbow Connector 416"/>
            <p:cNvCxnSpPr>
              <a:stCxn id="384" idx="3"/>
            </p:cNvCxnSpPr>
            <p:nvPr/>
          </p:nvCxnSpPr>
          <p:spPr>
            <a:xfrm rot="5400000">
              <a:off x="7803994" y="3670485"/>
              <a:ext cx="615283" cy="661023"/>
            </a:xfrm>
            <a:prstGeom prst="bentConnector2">
              <a:avLst/>
            </a:prstGeom>
            <a:ln w="190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8" name="Oval 417"/>
            <p:cNvSpPr/>
            <p:nvPr/>
          </p:nvSpPr>
          <p:spPr>
            <a:xfrm>
              <a:off x="5501518" y="2596200"/>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9" name="Oval 418"/>
            <p:cNvSpPr/>
            <p:nvPr/>
          </p:nvSpPr>
          <p:spPr>
            <a:xfrm>
              <a:off x="5501517" y="2914969"/>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0" name="Oval 419"/>
            <p:cNvSpPr/>
            <p:nvPr/>
          </p:nvSpPr>
          <p:spPr>
            <a:xfrm>
              <a:off x="5501517" y="3233739"/>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1" name="Oval 420"/>
            <p:cNvSpPr/>
            <p:nvPr/>
          </p:nvSpPr>
          <p:spPr>
            <a:xfrm>
              <a:off x="5501518" y="4301451"/>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2" name="Oval 421"/>
            <p:cNvSpPr/>
            <p:nvPr/>
          </p:nvSpPr>
          <p:spPr>
            <a:xfrm>
              <a:off x="5501517" y="4620220"/>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3" name="Oval 422"/>
            <p:cNvSpPr/>
            <p:nvPr/>
          </p:nvSpPr>
          <p:spPr>
            <a:xfrm>
              <a:off x="5501517" y="4938990"/>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4" name="Isosceles Triangle 423"/>
            <p:cNvSpPr/>
            <p:nvPr/>
          </p:nvSpPr>
          <p:spPr>
            <a:xfrm rot="10800000">
              <a:off x="5523542" y="2866781"/>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5" name="Isosceles Triangle 424"/>
            <p:cNvSpPr/>
            <p:nvPr/>
          </p:nvSpPr>
          <p:spPr>
            <a:xfrm rot="10800000">
              <a:off x="5523542" y="3184697"/>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6" name="Isosceles Triangle 425"/>
            <p:cNvSpPr/>
            <p:nvPr/>
          </p:nvSpPr>
          <p:spPr>
            <a:xfrm rot="10800000">
              <a:off x="5523542" y="4572032"/>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7" name="Isosceles Triangle 426"/>
            <p:cNvSpPr/>
            <p:nvPr/>
          </p:nvSpPr>
          <p:spPr>
            <a:xfrm rot="10800000">
              <a:off x="5523542" y="4888844"/>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8" name="Isosceles Triangle 427"/>
            <p:cNvSpPr/>
            <p:nvPr/>
          </p:nvSpPr>
          <p:spPr>
            <a:xfrm rot="10800000">
              <a:off x="5523542" y="4253263"/>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29" name="Elbow Connector 428"/>
            <p:cNvCxnSpPr>
              <a:stCxn id="375" idx="2"/>
              <a:endCxn id="418" idx="6"/>
            </p:cNvCxnSpPr>
            <p:nvPr/>
          </p:nvCxnSpPr>
          <p:spPr>
            <a:xfrm rot="10800000" flipV="1">
              <a:off x="5616780" y="2426205"/>
              <a:ext cx="516955" cy="227626"/>
            </a:xfrm>
            <a:prstGeom prst="bentConnector3">
              <a:avLst>
                <a:gd name="adj1" fmla="val 20520"/>
              </a:avLst>
            </a:prstGeom>
            <a:ln w="190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0" name="Elbow Connector 429"/>
            <p:cNvCxnSpPr>
              <a:stCxn id="420" idx="6"/>
              <a:endCxn id="391" idx="2"/>
            </p:cNvCxnSpPr>
            <p:nvPr/>
          </p:nvCxnSpPr>
          <p:spPr>
            <a:xfrm>
              <a:off x="5616778" y="3291370"/>
              <a:ext cx="516956" cy="109295"/>
            </a:xfrm>
            <a:prstGeom prst="bentConnector3">
              <a:avLst/>
            </a:prstGeom>
            <a:ln w="19050">
              <a:solidFill>
                <a:schemeClr val="tx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1" name="Elbow Connector 430"/>
            <p:cNvCxnSpPr>
              <a:stCxn id="393" idx="2"/>
              <a:endCxn id="421" idx="6"/>
            </p:cNvCxnSpPr>
            <p:nvPr/>
          </p:nvCxnSpPr>
          <p:spPr>
            <a:xfrm rot="10800000" flipV="1">
              <a:off x="5616780" y="4125266"/>
              <a:ext cx="516955" cy="233815"/>
            </a:xfrm>
            <a:prstGeom prst="bentConnector3">
              <a:avLst/>
            </a:prstGeom>
            <a:ln w="190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2" name="Oval 431"/>
            <p:cNvSpPr/>
            <p:nvPr/>
          </p:nvSpPr>
          <p:spPr>
            <a:xfrm>
              <a:off x="6133734" y="5141565"/>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3" name="Isosceles Triangle 432"/>
            <p:cNvSpPr/>
            <p:nvPr/>
          </p:nvSpPr>
          <p:spPr>
            <a:xfrm rot="10800000">
              <a:off x="6155759" y="5084872"/>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4" name="Oval 433"/>
            <p:cNvSpPr/>
            <p:nvPr/>
          </p:nvSpPr>
          <p:spPr>
            <a:xfrm>
              <a:off x="5255630" y="2408368"/>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5" name="Oval 434"/>
            <p:cNvSpPr/>
            <p:nvPr/>
          </p:nvSpPr>
          <p:spPr>
            <a:xfrm>
              <a:off x="5255629" y="2727137"/>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6" name="Oval 435"/>
            <p:cNvSpPr/>
            <p:nvPr/>
          </p:nvSpPr>
          <p:spPr>
            <a:xfrm>
              <a:off x="5255629" y="3045907"/>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7" name="Isosceles Triangle 436"/>
            <p:cNvSpPr/>
            <p:nvPr/>
          </p:nvSpPr>
          <p:spPr>
            <a:xfrm rot="10800000">
              <a:off x="5277654" y="2678949"/>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8" name="Isosceles Triangle 437"/>
            <p:cNvSpPr/>
            <p:nvPr/>
          </p:nvSpPr>
          <p:spPr>
            <a:xfrm rot="10800000">
              <a:off x="5277654" y="2996865"/>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9" name="Oval 438"/>
            <p:cNvSpPr/>
            <p:nvPr/>
          </p:nvSpPr>
          <p:spPr>
            <a:xfrm>
              <a:off x="5255629" y="3343033"/>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0" name="Isosceles Triangle 439"/>
            <p:cNvSpPr/>
            <p:nvPr/>
          </p:nvSpPr>
          <p:spPr>
            <a:xfrm rot="10800000">
              <a:off x="5277654" y="3293991"/>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1" name="Oval 440"/>
            <p:cNvSpPr/>
            <p:nvPr/>
          </p:nvSpPr>
          <p:spPr>
            <a:xfrm>
              <a:off x="5255629" y="3922600"/>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2" name="Isosceles Triangle 441"/>
            <p:cNvSpPr/>
            <p:nvPr/>
          </p:nvSpPr>
          <p:spPr>
            <a:xfrm rot="10800000">
              <a:off x="5277654" y="3873558"/>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3" name="Oval 442"/>
            <p:cNvSpPr/>
            <p:nvPr/>
          </p:nvSpPr>
          <p:spPr>
            <a:xfrm>
              <a:off x="5255629" y="4219726"/>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4" name="Isosceles Triangle 443"/>
            <p:cNvSpPr/>
            <p:nvPr/>
          </p:nvSpPr>
          <p:spPr>
            <a:xfrm rot="10800000">
              <a:off x="5277654" y="4170684"/>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5" name="Oval 444"/>
            <p:cNvSpPr/>
            <p:nvPr/>
          </p:nvSpPr>
          <p:spPr>
            <a:xfrm>
              <a:off x="5255629" y="5039810"/>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6" name="Isosceles Triangle 445"/>
            <p:cNvSpPr/>
            <p:nvPr/>
          </p:nvSpPr>
          <p:spPr>
            <a:xfrm rot="10800000">
              <a:off x="5277654" y="4990768"/>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7" name="Oval 446"/>
            <p:cNvSpPr/>
            <p:nvPr/>
          </p:nvSpPr>
          <p:spPr>
            <a:xfrm>
              <a:off x="4681549" y="5690463"/>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8" name="Isosceles Triangle 447"/>
            <p:cNvSpPr/>
            <p:nvPr/>
          </p:nvSpPr>
          <p:spPr>
            <a:xfrm rot="10800000">
              <a:off x="4703574" y="5641421"/>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9" name="Oval 448"/>
            <p:cNvSpPr/>
            <p:nvPr/>
          </p:nvSpPr>
          <p:spPr>
            <a:xfrm>
              <a:off x="4681549" y="5988421"/>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0" name="Isosceles Triangle 449"/>
            <p:cNvSpPr/>
            <p:nvPr/>
          </p:nvSpPr>
          <p:spPr>
            <a:xfrm rot="10800000">
              <a:off x="4703574" y="5939379"/>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1" name="Oval 450"/>
            <p:cNvSpPr/>
            <p:nvPr/>
          </p:nvSpPr>
          <p:spPr>
            <a:xfrm>
              <a:off x="6133734" y="5478149"/>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2" name="Isosceles Triangle 451"/>
            <p:cNvSpPr/>
            <p:nvPr/>
          </p:nvSpPr>
          <p:spPr>
            <a:xfrm rot="10800000">
              <a:off x="6155759" y="5421456"/>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3" name="Oval 452"/>
            <p:cNvSpPr/>
            <p:nvPr/>
          </p:nvSpPr>
          <p:spPr>
            <a:xfrm>
              <a:off x="6133734" y="5748093"/>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4" name="Isosceles Triangle 453"/>
            <p:cNvSpPr/>
            <p:nvPr/>
          </p:nvSpPr>
          <p:spPr>
            <a:xfrm rot="10800000">
              <a:off x="6155759" y="5691400"/>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5" name="Oval 454"/>
            <p:cNvSpPr/>
            <p:nvPr/>
          </p:nvSpPr>
          <p:spPr>
            <a:xfrm>
              <a:off x="6133734" y="6018037"/>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6" name="Isosceles Triangle 455"/>
            <p:cNvSpPr/>
            <p:nvPr/>
          </p:nvSpPr>
          <p:spPr>
            <a:xfrm rot="10800000">
              <a:off x="6155759" y="5961344"/>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7" name="Oval 456"/>
            <p:cNvSpPr/>
            <p:nvPr/>
          </p:nvSpPr>
          <p:spPr>
            <a:xfrm>
              <a:off x="6133734" y="6287981"/>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8" name="Isosceles Triangle 457"/>
            <p:cNvSpPr/>
            <p:nvPr/>
          </p:nvSpPr>
          <p:spPr>
            <a:xfrm rot="10800000">
              <a:off x="6155759" y="6231288"/>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59" name="Elbow Connector 458"/>
            <p:cNvCxnSpPr>
              <a:stCxn id="375" idx="2"/>
              <a:endCxn id="434" idx="6"/>
            </p:cNvCxnSpPr>
            <p:nvPr/>
          </p:nvCxnSpPr>
          <p:spPr>
            <a:xfrm rot="10800000" flipV="1">
              <a:off x="5370892" y="2426205"/>
              <a:ext cx="762843" cy="39794"/>
            </a:xfrm>
            <a:prstGeom prst="bentConnector3">
              <a:avLst>
                <a:gd name="adj1" fmla="val 13790"/>
              </a:avLst>
            </a:prstGeom>
            <a:ln w="190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0" name="Oval 459"/>
            <p:cNvSpPr/>
            <p:nvPr/>
          </p:nvSpPr>
          <p:spPr>
            <a:xfrm>
              <a:off x="8425266" y="5817248"/>
              <a:ext cx="115261" cy="115261"/>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1" name="Rectangle 460"/>
            <p:cNvSpPr/>
            <p:nvPr/>
          </p:nvSpPr>
          <p:spPr>
            <a:xfrm>
              <a:off x="8205700" y="5685097"/>
              <a:ext cx="220146" cy="12579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r"/>
              <a:r>
                <a:rPr lang="en-US" sz="500" dirty="0">
                  <a:solidFill>
                    <a:schemeClr val="tx2"/>
                  </a:solidFill>
                </a:rPr>
                <a:t>R2.0</a:t>
              </a:r>
              <a:endParaRPr lang="en-AU" sz="500" dirty="0">
                <a:solidFill>
                  <a:schemeClr val="tx2"/>
                </a:solidFill>
              </a:endParaRPr>
            </a:p>
          </p:txBody>
        </p:sp>
        <p:sp>
          <p:nvSpPr>
            <p:cNvPr id="462" name="Oval 461"/>
            <p:cNvSpPr/>
            <p:nvPr/>
          </p:nvSpPr>
          <p:spPr>
            <a:xfrm>
              <a:off x="6897096" y="5280945"/>
              <a:ext cx="115261" cy="11526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3" name="Isosceles Triangle 462"/>
            <p:cNvSpPr/>
            <p:nvPr/>
          </p:nvSpPr>
          <p:spPr>
            <a:xfrm rot="10800000">
              <a:off x="6919121" y="5232757"/>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64" name="Elbow Connector 463"/>
            <p:cNvCxnSpPr>
              <a:stCxn id="445" idx="6"/>
              <a:endCxn id="432" idx="2"/>
            </p:cNvCxnSpPr>
            <p:nvPr/>
          </p:nvCxnSpPr>
          <p:spPr>
            <a:xfrm>
              <a:off x="5370890" y="5097441"/>
              <a:ext cx="762844" cy="101755"/>
            </a:xfrm>
            <a:prstGeom prst="bentConnector3">
              <a:avLst>
                <a:gd name="adj1" fmla="val 50000"/>
              </a:avLst>
            </a:prstGeom>
            <a:ln w="190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5" name="Elbow Connector 464"/>
            <p:cNvCxnSpPr>
              <a:stCxn id="432" idx="6"/>
              <a:endCxn id="462" idx="2"/>
            </p:cNvCxnSpPr>
            <p:nvPr/>
          </p:nvCxnSpPr>
          <p:spPr>
            <a:xfrm>
              <a:off x="6248995" y="5199196"/>
              <a:ext cx="648101" cy="139380"/>
            </a:xfrm>
            <a:prstGeom prst="bentConnector3">
              <a:avLst/>
            </a:prstGeom>
            <a:ln w="19050">
              <a:solidFill>
                <a:schemeClr val="tx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6" name="Elbow Connector 465"/>
            <p:cNvCxnSpPr>
              <a:stCxn id="462" idx="3"/>
              <a:endCxn id="451" idx="6"/>
            </p:cNvCxnSpPr>
            <p:nvPr/>
          </p:nvCxnSpPr>
          <p:spPr>
            <a:xfrm rot="5400000">
              <a:off x="6503259" y="5125063"/>
              <a:ext cx="156454" cy="664981"/>
            </a:xfrm>
            <a:prstGeom prst="bentConnector2">
              <a:avLst/>
            </a:prstGeom>
            <a:ln w="19050">
              <a:solidFill>
                <a:schemeClr val="tx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7" name="Elbow Connector 466"/>
            <p:cNvCxnSpPr>
              <a:stCxn id="451" idx="2"/>
              <a:endCxn id="447" idx="6"/>
            </p:cNvCxnSpPr>
            <p:nvPr/>
          </p:nvCxnSpPr>
          <p:spPr>
            <a:xfrm rot="10800000" flipV="1">
              <a:off x="4796810" y="5535780"/>
              <a:ext cx="1336924" cy="212314"/>
            </a:xfrm>
            <a:prstGeom prst="bentConnector3">
              <a:avLst/>
            </a:prstGeom>
            <a:ln w="190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8" name="Elbow Connector 467"/>
            <p:cNvCxnSpPr>
              <a:stCxn id="449" idx="6"/>
              <a:endCxn id="457" idx="2"/>
            </p:cNvCxnSpPr>
            <p:nvPr/>
          </p:nvCxnSpPr>
          <p:spPr>
            <a:xfrm>
              <a:off x="4796810" y="6046052"/>
              <a:ext cx="1336924" cy="299560"/>
            </a:xfrm>
            <a:prstGeom prst="bentConnector3">
              <a:avLst/>
            </a:prstGeom>
            <a:ln w="19050">
              <a:solidFill>
                <a:schemeClr val="tx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9" name="Elbow Connector 468"/>
            <p:cNvCxnSpPr>
              <a:stCxn id="462" idx="6"/>
              <a:endCxn id="460" idx="2"/>
            </p:cNvCxnSpPr>
            <p:nvPr/>
          </p:nvCxnSpPr>
          <p:spPr>
            <a:xfrm>
              <a:off x="7012357" y="5338576"/>
              <a:ext cx="1412909" cy="536303"/>
            </a:xfrm>
            <a:prstGeom prst="bentConnector3">
              <a:avLst>
                <a:gd name="adj1" fmla="val 68876"/>
              </a:avLst>
            </a:prstGeom>
            <a:ln w="19050">
              <a:solidFill>
                <a:schemeClr val="tx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0" name="Isosceles Triangle 469"/>
            <p:cNvSpPr/>
            <p:nvPr/>
          </p:nvSpPr>
          <p:spPr>
            <a:xfrm rot="10800000">
              <a:off x="8447291" y="5769060"/>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4" name="TextBox 13"/>
          <p:cNvSpPr txBox="1"/>
          <p:nvPr/>
        </p:nvSpPr>
        <p:spPr>
          <a:xfrm>
            <a:off x="6771728" y="4527794"/>
            <a:ext cx="1224000" cy="461665"/>
          </a:xfrm>
          <a:prstGeom prst="rect">
            <a:avLst/>
          </a:prstGeom>
          <a:solidFill>
            <a:schemeClr val="tx2"/>
          </a:solidFill>
        </p:spPr>
        <p:txBody>
          <a:bodyPr wrap="none" rtlCol="0">
            <a:noAutofit/>
          </a:bodyPr>
          <a:lstStyle/>
          <a:p>
            <a:pPr algn="ctr"/>
            <a:r>
              <a:rPr lang="en-GB" sz="2400" dirty="0">
                <a:solidFill>
                  <a:schemeClr val="bg1"/>
                </a:solidFill>
              </a:rPr>
              <a:t>Client B</a:t>
            </a:r>
            <a:endParaRPr lang="en-GB" dirty="0">
              <a:solidFill>
                <a:schemeClr val="bg1"/>
              </a:solidFill>
            </a:endParaRPr>
          </a:p>
        </p:txBody>
      </p:sp>
      <p:grpSp>
        <p:nvGrpSpPr>
          <p:cNvPr id="478" name="Group 477"/>
          <p:cNvGrpSpPr/>
          <p:nvPr/>
        </p:nvGrpSpPr>
        <p:grpSpPr>
          <a:xfrm>
            <a:off x="3271179" y="2444037"/>
            <a:ext cx="2598105" cy="3103507"/>
            <a:chOff x="4487180" y="1364009"/>
            <a:chExt cx="4247717" cy="5074012"/>
          </a:xfrm>
        </p:grpSpPr>
        <p:cxnSp>
          <p:nvCxnSpPr>
            <p:cNvPr id="479" name="Straight Connector 478"/>
            <p:cNvCxnSpPr/>
            <p:nvPr/>
          </p:nvCxnSpPr>
          <p:spPr>
            <a:xfrm>
              <a:off x="4739180" y="1578021"/>
              <a:ext cx="0" cy="4860000"/>
            </a:xfrm>
            <a:prstGeom prst="line">
              <a:avLst/>
            </a:prstGeom>
            <a:ln w="19050" cap="rnd">
              <a:solidFill>
                <a:schemeClr val="bg2"/>
              </a:solidFill>
              <a:tailEnd type="none"/>
            </a:ln>
          </p:spPr>
          <p:style>
            <a:lnRef idx="1">
              <a:schemeClr val="accent1"/>
            </a:lnRef>
            <a:fillRef idx="0">
              <a:schemeClr val="accent1"/>
            </a:fillRef>
            <a:effectRef idx="0">
              <a:schemeClr val="accent1"/>
            </a:effectRef>
            <a:fontRef idx="minor">
              <a:schemeClr val="tx1"/>
            </a:fontRef>
          </p:style>
        </p:cxnSp>
        <p:grpSp>
          <p:nvGrpSpPr>
            <p:cNvPr id="480" name="Group 479"/>
            <p:cNvGrpSpPr/>
            <p:nvPr/>
          </p:nvGrpSpPr>
          <p:grpSpPr>
            <a:xfrm>
              <a:off x="5313260" y="1578021"/>
              <a:ext cx="245889" cy="4860000"/>
              <a:chOff x="10580914" y="1578021"/>
              <a:chExt cx="245889" cy="5092994"/>
            </a:xfrm>
          </p:grpSpPr>
          <p:cxnSp>
            <p:nvCxnSpPr>
              <p:cNvPr id="589" name="Straight Connector 588"/>
              <p:cNvCxnSpPr/>
              <p:nvPr/>
            </p:nvCxnSpPr>
            <p:spPr>
              <a:xfrm>
                <a:off x="10580914" y="1578021"/>
                <a:ext cx="0" cy="5092994"/>
              </a:xfrm>
              <a:prstGeom prst="line">
                <a:avLst/>
              </a:prstGeom>
              <a:ln w="19050" cap="rnd">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590" name="Straight Connector 589"/>
              <p:cNvCxnSpPr/>
              <p:nvPr/>
            </p:nvCxnSpPr>
            <p:spPr>
              <a:xfrm>
                <a:off x="10826803" y="1578021"/>
                <a:ext cx="0" cy="5092994"/>
              </a:xfrm>
              <a:prstGeom prst="line">
                <a:avLst/>
              </a:prstGeom>
              <a:ln w="19050" cap="rnd">
                <a:solidFill>
                  <a:schemeClr val="bg2"/>
                </a:solidFill>
                <a:tailEnd type="none"/>
              </a:ln>
            </p:spPr>
            <p:style>
              <a:lnRef idx="1">
                <a:schemeClr val="accent1"/>
              </a:lnRef>
              <a:fillRef idx="0">
                <a:schemeClr val="accent1"/>
              </a:fillRef>
              <a:effectRef idx="0">
                <a:schemeClr val="accent1"/>
              </a:effectRef>
              <a:fontRef idx="minor">
                <a:schemeClr val="tx1"/>
              </a:fontRef>
            </p:style>
          </p:cxnSp>
        </p:grpSp>
        <p:cxnSp>
          <p:nvCxnSpPr>
            <p:cNvPr id="481" name="Straight Connector 480"/>
            <p:cNvCxnSpPr/>
            <p:nvPr/>
          </p:nvCxnSpPr>
          <p:spPr>
            <a:xfrm>
              <a:off x="6191364" y="1578021"/>
              <a:ext cx="0" cy="4860000"/>
            </a:xfrm>
            <a:prstGeom prst="line">
              <a:avLst/>
            </a:prstGeom>
            <a:ln w="19050" cap="rnd">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482" name="Straight Connector 481"/>
            <p:cNvCxnSpPr/>
            <p:nvPr/>
          </p:nvCxnSpPr>
          <p:spPr>
            <a:xfrm>
              <a:off x="6954727" y="1578021"/>
              <a:ext cx="0" cy="4860000"/>
            </a:xfrm>
            <a:prstGeom prst="line">
              <a:avLst/>
            </a:prstGeom>
            <a:ln w="19050" cap="rnd">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483" name="Straight Connector 482"/>
            <p:cNvCxnSpPr/>
            <p:nvPr/>
          </p:nvCxnSpPr>
          <p:spPr>
            <a:xfrm>
              <a:off x="7723493" y="1578021"/>
              <a:ext cx="0" cy="4860000"/>
            </a:xfrm>
            <a:prstGeom prst="line">
              <a:avLst/>
            </a:prstGeom>
            <a:ln w="19050" cap="rnd">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484" name="Straight Connector 483"/>
            <p:cNvCxnSpPr/>
            <p:nvPr/>
          </p:nvCxnSpPr>
          <p:spPr>
            <a:xfrm>
              <a:off x="8482897" y="1578021"/>
              <a:ext cx="0" cy="4860000"/>
            </a:xfrm>
            <a:prstGeom prst="line">
              <a:avLst/>
            </a:prstGeom>
            <a:ln w="19050" cap="rnd">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485" name="Rectangle 484"/>
            <p:cNvSpPr/>
            <p:nvPr/>
          </p:nvSpPr>
          <p:spPr>
            <a:xfrm>
              <a:off x="5939365" y="1364010"/>
              <a:ext cx="504000" cy="15095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600" dirty="0">
                  <a:solidFill>
                    <a:schemeClr val="tx2"/>
                  </a:solidFill>
                </a:rPr>
                <a:t>develop</a:t>
              </a:r>
              <a:endParaRPr lang="en-AU" sz="600" dirty="0">
                <a:solidFill>
                  <a:schemeClr val="tx2"/>
                </a:solidFill>
              </a:endParaRPr>
            </a:p>
          </p:txBody>
        </p:sp>
        <p:sp>
          <p:nvSpPr>
            <p:cNvPr id="486" name="Rectangle 485"/>
            <p:cNvSpPr/>
            <p:nvPr/>
          </p:nvSpPr>
          <p:spPr>
            <a:xfrm>
              <a:off x="8230897" y="1364010"/>
              <a:ext cx="504000" cy="15095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600" dirty="0">
                  <a:solidFill>
                    <a:schemeClr val="tx2"/>
                  </a:solidFill>
                </a:rPr>
                <a:t>master</a:t>
              </a:r>
              <a:endParaRPr lang="en-AU" sz="600" dirty="0">
                <a:solidFill>
                  <a:schemeClr val="tx2"/>
                </a:solidFill>
              </a:endParaRPr>
            </a:p>
          </p:txBody>
        </p:sp>
        <p:sp>
          <p:nvSpPr>
            <p:cNvPr id="487" name="Rectangle 486"/>
            <p:cNvSpPr/>
            <p:nvPr/>
          </p:nvSpPr>
          <p:spPr>
            <a:xfrm>
              <a:off x="6702728" y="1364011"/>
              <a:ext cx="504000" cy="15095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600" dirty="0">
                  <a:solidFill>
                    <a:schemeClr val="tx2"/>
                  </a:solidFill>
                </a:rPr>
                <a:t>release</a:t>
              </a:r>
              <a:endParaRPr lang="en-AU" sz="600" dirty="0">
                <a:solidFill>
                  <a:schemeClr val="tx2"/>
                </a:solidFill>
              </a:endParaRPr>
            </a:p>
          </p:txBody>
        </p:sp>
        <p:sp>
          <p:nvSpPr>
            <p:cNvPr id="488" name="Rectangle 487"/>
            <p:cNvSpPr/>
            <p:nvPr/>
          </p:nvSpPr>
          <p:spPr>
            <a:xfrm>
              <a:off x="7471493" y="1364009"/>
              <a:ext cx="504000" cy="15095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600" dirty="0">
                  <a:solidFill>
                    <a:schemeClr val="tx2"/>
                  </a:solidFill>
                </a:rPr>
                <a:t>hotfix</a:t>
              </a:r>
              <a:endParaRPr lang="en-AU" sz="600" dirty="0">
                <a:solidFill>
                  <a:schemeClr val="tx2"/>
                </a:solidFill>
              </a:endParaRPr>
            </a:p>
          </p:txBody>
        </p:sp>
        <p:sp>
          <p:nvSpPr>
            <p:cNvPr id="489" name="Rectangle 488"/>
            <p:cNvSpPr/>
            <p:nvPr/>
          </p:nvSpPr>
          <p:spPr>
            <a:xfrm>
              <a:off x="5184204" y="1364011"/>
              <a:ext cx="504000" cy="15095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600" dirty="0">
                  <a:solidFill>
                    <a:schemeClr val="tx2"/>
                  </a:solidFill>
                </a:rPr>
                <a:t>feature</a:t>
              </a:r>
              <a:endParaRPr lang="en-AU" sz="600" dirty="0">
                <a:solidFill>
                  <a:schemeClr val="tx2"/>
                </a:solidFill>
              </a:endParaRPr>
            </a:p>
          </p:txBody>
        </p:sp>
        <p:sp>
          <p:nvSpPr>
            <p:cNvPr id="490" name="Rectangle 489"/>
            <p:cNvSpPr/>
            <p:nvPr/>
          </p:nvSpPr>
          <p:spPr>
            <a:xfrm>
              <a:off x="4487180" y="1364011"/>
              <a:ext cx="504000" cy="15095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600" dirty="0" err="1">
                  <a:solidFill>
                    <a:schemeClr val="tx2"/>
                  </a:solidFill>
                </a:rPr>
                <a:t>testfix</a:t>
              </a:r>
              <a:endParaRPr lang="en-AU" sz="600" dirty="0">
                <a:solidFill>
                  <a:schemeClr val="tx2"/>
                </a:solidFill>
              </a:endParaRPr>
            </a:p>
          </p:txBody>
        </p:sp>
        <p:sp>
          <p:nvSpPr>
            <p:cNvPr id="491" name="Oval 490"/>
            <p:cNvSpPr/>
            <p:nvPr/>
          </p:nvSpPr>
          <p:spPr>
            <a:xfrm>
              <a:off x="6133734" y="1913324"/>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2" name="Oval 491"/>
            <p:cNvSpPr/>
            <p:nvPr/>
          </p:nvSpPr>
          <p:spPr>
            <a:xfrm>
              <a:off x="6133734" y="2140949"/>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3" name="Oval 492"/>
            <p:cNvSpPr/>
            <p:nvPr/>
          </p:nvSpPr>
          <p:spPr>
            <a:xfrm>
              <a:off x="6133734" y="2368574"/>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4" name="Oval 493"/>
            <p:cNvSpPr/>
            <p:nvPr/>
          </p:nvSpPr>
          <p:spPr>
            <a:xfrm>
              <a:off x="8425266" y="1795514"/>
              <a:ext cx="115261" cy="115261"/>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5" name="Rectangle 494"/>
            <p:cNvSpPr/>
            <p:nvPr/>
          </p:nvSpPr>
          <p:spPr>
            <a:xfrm>
              <a:off x="8205700" y="1633519"/>
              <a:ext cx="220146" cy="12579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r"/>
              <a:r>
                <a:rPr lang="en-US" sz="500" dirty="0">
                  <a:solidFill>
                    <a:schemeClr val="tx2"/>
                  </a:solidFill>
                </a:rPr>
                <a:t>R0.0</a:t>
              </a:r>
              <a:endParaRPr lang="en-AU" sz="500" dirty="0">
                <a:solidFill>
                  <a:schemeClr val="tx2"/>
                </a:solidFill>
              </a:endParaRPr>
            </a:p>
          </p:txBody>
        </p:sp>
        <p:sp>
          <p:nvSpPr>
            <p:cNvPr id="496" name="Isosceles Triangle 495"/>
            <p:cNvSpPr/>
            <p:nvPr/>
          </p:nvSpPr>
          <p:spPr>
            <a:xfrm rot="10800000">
              <a:off x="6155759" y="2093184"/>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7" name="Isosceles Triangle 496"/>
            <p:cNvSpPr/>
            <p:nvPr/>
          </p:nvSpPr>
          <p:spPr>
            <a:xfrm rot="10800000">
              <a:off x="6155759" y="2320386"/>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98" name="Elbow Connector 497"/>
            <p:cNvCxnSpPr>
              <a:stCxn id="494" idx="2"/>
              <a:endCxn id="491" idx="6"/>
            </p:cNvCxnSpPr>
            <p:nvPr/>
          </p:nvCxnSpPr>
          <p:spPr>
            <a:xfrm rot="10800000" flipV="1">
              <a:off x="6248996" y="1853145"/>
              <a:ext cx="2176271" cy="117810"/>
            </a:xfrm>
            <a:prstGeom prst="bentConnector3">
              <a:avLst/>
            </a:prstGeom>
            <a:ln w="190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9" name="Oval 498"/>
            <p:cNvSpPr/>
            <p:nvPr/>
          </p:nvSpPr>
          <p:spPr>
            <a:xfrm>
              <a:off x="7665862" y="4251007"/>
              <a:ext cx="115261" cy="115261"/>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0" name="Oval 499"/>
            <p:cNvSpPr/>
            <p:nvPr/>
          </p:nvSpPr>
          <p:spPr>
            <a:xfrm>
              <a:off x="7665862" y="4489547"/>
              <a:ext cx="115261" cy="115261"/>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1" name="Isosceles Triangle 500"/>
            <p:cNvSpPr/>
            <p:nvPr/>
          </p:nvSpPr>
          <p:spPr>
            <a:xfrm rot="10800000">
              <a:off x="7687887" y="4441359"/>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2" name="Oval 501"/>
            <p:cNvSpPr/>
            <p:nvPr/>
          </p:nvSpPr>
          <p:spPr>
            <a:xfrm>
              <a:off x="8425266" y="3594974"/>
              <a:ext cx="115261" cy="115261"/>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3" name="Oval 502"/>
            <p:cNvSpPr/>
            <p:nvPr/>
          </p:nvSpPr>
          <p:spPr>
            <a:xfrm>
              <a:off x="8425266" y="4978501"/>
              <a:ext cx="115261" cy="115261"/>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4" name="Rectangle 503"/>
            <p:cNvSpPr/>
            <p:nvPr/>
          </p:nvSpPr>
          <p:spPr>
            <a:xfrm>
              <a:off x="8205700" y="3459978"/>
              <a:ext cx="220146" cy="12579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r"/>
              <a:r>
                <a:rPr lang="en-US" sz="500" dirty="0">
                  <a:solidFill>
                    <a:schemeClr val="tx2"/>
                  </a:solidFill>
                </a:rPr>
                <a:t>R1.0</a:t>
              </a:r>
              <a:endParaRPr lang="en-AU" sz="500" dirty="0">
                <a:solidFill>
                  <a:schemeClr val="tx2"/>
                </a:solidFill>
              </a:endParaRPr>
            </a:p>
          </p:txBody>
        </p:sp>
        <p:sp>
          <p:nvSpPr>
            <p:cNvPr id="505" name="Rectangle 504"/>
            <p:cNvSpPr/>
            <p:nvPr/>
          </p:nvSpPr>
          <p:spPr>
            <a:xfrm>
              <a:off x="8119214" y="4846351"/>
              <a:ext cx="306633" cy="12579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r"/>
              <a:r>
                <a:rPr lang="en-US" sz="500" dirty="0">
                  <a:solidFill>
                    <a:schemeClr val="tx2"/>
                  </a:solidFill>
                </a:rPr>
                <a:t>R1.0.1</a:t>
              </a:r>
              <a:endParaRPr lang="en-AU" sz="500" dirty="0">
                <a:solidFill>
                  <a:schemeClr val="tx2"/>
                </a:solidFill>
              </a:endParaRPr>
            </a:p>
          </p:txBody>
        </p:sp>
        <p:sp>
          <p:nvSpPr>
            <p:cNvPr id="506" name="Oval 505"/>
            <p:cNvSpPr/>
            <p:nvPr/>
          </p:nvSpPr>
          <p:spPr>
            <a:xfrm>
              <a:off x="6133734" y="2596200"/>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7" name="Isosceles Triangle 506"/>
            <p:cNvSpPr/>
            <p:nvPr/>
          </p:nvSpPr>
          <p:spPr>
            <a:xfrm rot="10800000">
              <a:off x="6155759" y="2548012"/>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8" name="Oval 507"/>
            <p:cNvSpPr/>
            <p:nvPr/>
          </p:nvSpPr>
          <p:spPr>
            <a:xfrm>
              <a:off x="6133734" y="2944678"/>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9" name="Oval 508"/>
            <p:cNvSpPr/>
            <p:nvPr/>
          </p:nvSpPr>
          <p:spPr>
            <a:xfrm>
              <a:off x="6133734" y="3343034"/>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10" name="Oval 509"/>
            <p:cNvSpPr/>
            <p:nvPr/>
          </p:nvSpPr>
          <p:spPr>
            <a:xfrm>
              <a:off x="6133734" y="3646217"/>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11" name="Oval 510"/>
            <p:cNvSpPr/>
            <p:nvPr/>
          </p:nvSpPr>
          <p:spPr>
            <a:xfrm>
              <a:off x="6133734" y="4067636"/>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12" name="Oval 511"/>
            <p:cNvSpPr/>
            <p:nvPr/>
          </p:nvSpPr>
          <p:spPr>
            <a:xfrm>
              <a:off x="6133734" y="4425004"/>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13" name="Oval 512"/>
            <p:cNvSpPr/>
            <p:nvPr/>
          </p:nvSpPr>
          <p:spPr>
            <a:xfrm>
              <a:off x="6133734" y="4782371"/>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14" name="Isosceles Triangle 513"/>
            <p:cNvSpPr/>
            <p:nvPr/>
          </p:nvSpPr>
          <p:spPr>
            <a:xfrm rot="10800000">
              <a:off x="6155759" y="4725678"/>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15" name="Isosceles Triangle 514"/>
            <p:cNvSpPr/>
            <p:nvPr/>
          </p:nvSpPr>
          <p:spPr>
            <a:xfrm rot="10800000">
              <a:off x="6155759" y="4376788"/>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16" name="Isosceles Triangle 515"/>
            <p:cNvSpPr/>
            <p:nvPr/>
          </p:nvSpPr>
          <p:spPr>
            <a:xfrm rot="10800000">
              <a:off x="6155759" y="4019448"/>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17" name="Isosceles Triangle 516"/>
            <p:cNvSpPr/>
            <p:nvPr/>
          </p:nvSpPr>
          <p:spPr>
            <a:xfrm rot="10800000">
              <a:off x="6155759" y="3598029"/>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18" name="Isosceles Triangle 517"/>
            <p:cNvSpPr/>
            <p:nvPr/>
          </p:nvSpPr>
          <p:spPr>
            <a:xfrm rot="10800000">
              <a:off x="6155759" y="3294846"/>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19" name="Isosceles Triangle 518"/>
            <p:cNvSpPr/>
            <p:nvPr/>
          </p:nvSpPr>
          <p:spPr>
            <a:xfrm rot="10800000">
              <a:off x="6155759" y="2896490"/>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20" name="Isosceles Triangle 519"/>
            <p:cNvSpPr/>
            <p:nvPr/>
          </p:nvSpPr>
          <p:spPr>
            <a:xfrm rot="10800000">
              <a:off x="8447291" y="4930313"/>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21" name="Isosceles Triangle 520"/>
            <p:cNvSpPr/>
            <p:nvPr/>
          </p:nvSpPr>
          <p:spPr>
            <a:xfrm rot="10800000">
              <a:off x="8447291" y="3546786"/>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522" name="Elbow Connector 521"/>
            <p:cNvCxnSpPr>
              <a:stCxn id="500" idx="6"/>
              <a:endCxn id="503" idx="2"/>
            </p:cNvCxnSpPr>
            <p:nvPr/>
          </p:nvCxnSpPr>
          <p:spPr>
            <a:xfrm>
              <a:off x="7781123" y="4547178"/>
              <a:ext cx="644143" cy="488954"/>
            </a:xfrm>
            <a:prstGeom prst="bentConnector3">
              <a:avLst>
                <a:gd name="adj1" fmla="val 29298"/>
              </a:avLst>
            </a:prstGeom>
            <a:ln w="19050">
              <a:solidFill>
                <a:schemeClr val="tx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3" name="Elbow Connector 522"/>
            <p:cNvCxnSpPr>
              <a:stCxn id="500" idx="2"/>
              <a:endCxn id="513" idx="6"/>
            </p:cNvCxnSpPr>
            <p:nvPr/>
          </p:nvCxnSpPr>
          <p:spPr>
            <a:xfrm rot="10800000" flipV="1">
              <a:off x="6248996" y="4547178"/>
              <a:ext cx="1416867" cy="292824"/>
            </a:xfrm>
            <a:prstGeom prst="bentConnector3">
              <a:avLst>
                <a:gd name="adj1" fmla="val 13250"/>
              </a:avLst>
            </a:prstGeom>
            <a:ln w="19050">
              <a:solidFill>
                <a:schemeClr val="tx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4" name="Oval 523"/>
            <p:cNvSpPr/>
            <p:nvPr/>
          </p:nvSpPr>
          <p:spPr>
            <a:xfrm>
              <a:off x="6897096" y="2559441"/>
              <a:ext cx="115261" cy="11526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25" name="Oval 524"/>
            <p:cNvSpPr/>
            <p:nvPr/>
          </p:nvSpPr>
          <p:spPr>
            <a:xfrm>
              <a:off x="6897096" y="2869346"/>
              <a:ext cx="115261" cy="11526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26" name="Oval 525"/>
            <p:cNvSpPr/>
            <p:nvPr/>
          </p:nvSpPr>
          <p:spPr>
            <a:xfrm>
              <a:off x="6897096" y="3179251"/>
              <a:ext cx="115261" cy="11526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27" name="Oval 526"/>
            <p:cNvSpPr/>
            <p:nvPr/>
          </p:nvSpPr>
          <p:spPr>
            <a:xfrm>
              <a:off x="6897096" y="3489155"/>
              <a:ext cx="115261" cy="11526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28" name="Isosceles Triangle 527"/>
            <p:cNvSpPr/>
            <p:nvPr/>
          </p:nvSpPr>
          <p:spPr>
            <a:xfrm rot="10800000">
              <a:off x="6919121" y="3440967"/>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29" name="Isosceles Triangle 528"/>
            <p:cNvSpPr/>
            <p:nvPr/>
          </p:nvSpPr>
          <p:spPr>
            <a:xfrm rot="10800000">
              <a:off x="6919121" y="2819921"/>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30" name="Isosceles Triangle 529"/>
            <p:cNvSpPr/>
            <p:nvPr/>
          </p:nvSpPr>
          <p:spPr>
            <a:xfrm rot="10800000">
              <a:off x="6919121" y="3125948"/>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531" name="Elbow Connector 530"/>
            <p:cNvCxnSpPr>
              <a:stCxn id="493" idx="6"/>
              <a:endCxn id="524" idx="2"/>
            </p:cNvCxnSpPr>
            <p:nvPr/>
          </p:nvCxnSpPr>
          <p:spPr>
            <a:xfrm>
              <a:off x="6248995" y="2426205"/>
              <a:ext cx="648101" cy="190867"/>
            </a:xfrm>
            <a:prstGeom prst="bentConnector3">
              <a:avLst/>
            </a:prstGeom>
            <a:ln w="190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2" name="Elbow Connector 531"/>
            <p:cNvCxnSpPr>
              <a:stCxn id="525" idx="2"/>
              <a:endCxn id="508" idx="6"/>
            </p:cNvCxnSpPr>
            <p:nvPr/>
          </p:nvCxnSpPr>
          <p:spPr>
            <a:xfrm rot="10800000" flipV="1">
              <a:off x="6248996" y="2926977"/>
              <a:ext cx="648101" cy="75332"/>
            </a:xfrm>
            <a:prstGeom prst="bentConnector3">
              <a:avLst/>
            </a:prstGeom>
            <a:ln w="19050">
              <a:solidFill>
                <a:schemeClr val="tx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3" name="Elbow Connector 532"/>
            <p:cNvCxnSpPr>
              <a:stCxn id="527" idx="2"/>
              <a:endCxn id="510" idx="6"/>
            </p:cNvCxnSpPr>
            <p:nvPr/>
          </p:nvCxnSpPr>
          <p:spPr>
            <a:xfrm rot="10800000" flipV="1">
              <a:off x="6248996" y="3546786"/>
              <a:ext cx="648101" cy="157062"/>
            </a:xfrm>
            <a:prstGeom prst="bentConnector3">
              <a:avLst/>
            </a:prstGeom>
            <a:ln w="19050">
              <a:solidFill>
                <a:schemeClr val="tx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4" name="Elbow Connector 533"/>
            <p:cNvCxnSpPr>
              <a:stCxn id="527" idx="6"/>
              <a:endCxn id="502" idx="2"/>
            </p:cNvCxnSpPr>
            <p:nvPr/>
          </p:nvCxnSpPr>
          <p:spPr>
            <a:xfrm>
              <a:off x="7012357" y="3546786"/>
              <a:ext cx="1412909" cy="105819"/>
            </a:xfrm>
            <a:prstGeom prst="bentConnector3">
              <a:avLst>
                <a:gd name="adj1" fmla="val 32597"/>
              </a:avLst>
            </a:prstGeom>
            <a:ln w="19050">
              <a:solidFill>
                <a:schemeClr val="tx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5" name="Elbow Connector 534"/>
            <p:cNvCxnSpPr>
              <a:stCxn id="502" idx="3"/>
            </p:cNvCxnSpPr>
            <p:nvPr/>
          </p:nvCxnSpPr>
          <p:spPr>
            <a:xfrm rot="5400000">
              <a:off x="7803994" y="3670485"/>
              <a:ext cx="615283" cy="661023"/>
            </a:xfrm>
            <a:prstGeom prst="bentConnector2">
              <a:avLst/>
            </a:prstGeom>
            <a:ln w="190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6" name="Oval 535"/>
            <p:cNvSpPr/>
            <p:nvPr/>
          </p:nvSpPr>
          <p:spPr>
            <a:xfrm>
              <a:off x="5501518" y="2596200"/>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37" name="Oval 536"/>
            <p:cNvSpPr/>
            <p:nvPr/>
          </p:nvSpPr>
          <p:spPr>
            <a:xfrm>
              <a:off x="5501517" y="2914969"/>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38" name="Oval 537"/>
            <p:cNvSpPr/>
            <p:nvPr/>
          </p:nvSpPr>
          <p:spPr>
            <a:xfrm>
              <a:off x="5501517" y="3233739"/>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39" name="Oval 538"/>
            <p:cNvSpPr/>
            <p:nvPr/>
          </p:nvSpPr>
          <p:spPr>
            <a:xfrm>
              <a:off x="5501518" y="4301451"/>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0" name="Oval 539"/>
            <p:cNvSpPr/>
            <p:nvPr/>
          </p:nvSpPr>
          <p:spPr>
            <a:xfrm>
              <a:off x="5501517" y="4620220"/>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1" name="Oval 540"/>
            <p:cNvSpPr/>
            <p:nvPr/>
          </p:nvSpPr>
          <p:spPr>
            <a:xfrm>
              <a:off x="5501517" y="4938990"/>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2" name="Isosceles Triangle 541"/>
            <p:cNvSpPr/>
            <p:nvPr/>
          </p:nvSpPr>
          <p:spPr>
            <a:xfrm rot="10800000">
              <a:off x="5523542" y="2866781"/>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3" name="Isosceles Triangle 542"/>
            <p:cNvSpPr/>
            <p:nvPr/>
          </p:nvSpPr>
          <p:spPr>
            <a:xfrm rot="10800000">
              <a:off x="5523542" y="3184697"/>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4" name="Isosceles Triangle 543"/>
            <p:cNvSpPr/>
            <p:nvPr/>
          </p:nvSpPr>
          <p:spPr>
            <a:xfrm rot="10800000">
              <a:off x="5523542" y="4572032"/>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5" name="Isosceles Triangle 544"/>
            <p:cNvSpPr/>
            <p:nvPr/>
          </p:nvSpPr>
          <p:spPr>
            <a:xfrm rot="10800000">
              <a:off x="5523542" y="4888844"/>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6" name="Isosceles Triangle 545"/>
            <p:cNvSpPr/>
            <p:nvPr/>
          </p:nvSpPr>
          <p:spPr>
            <a:xfrm rot="10800000">
              <a:off x="5523542" y="4253263"/>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547" name="Elbow Connector 546"/>
            <p:cNvCxnSpPr>
              <a:stCxn id="493" idx="2"/>
              <a:endCxn id="536" idx="6"/>
            </p:cNvCxnSpPr>
            <p:nvPr/>
          </p:nvCxnSpPr>
          <p:spPr>
            <a:xfrm rot="10800000" flipV="1">
              <a:off x="5616780" y="2426205"/>
              <a:ext cx="516955" cy="227626"/>
            </a:xfrm>
            <a:prstGeom prst="bentConnector3">
              <a:avLst>
                <a:gd name="adj1" fmla="val 20520"/>
              </a:avLst>
            </a:prstGeom>
            <a:ln w="190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8" name="Elbow Connector 547"/>
            <p:cNvCxnSpPr>
              <a:stCxn id="538" idx="6"/>
              <a:endCxn id="509" idx="2"/>
            </p:cNvCxnSpPr>
            <p:nvPr/>
          </p:nvCxnSpPr>
          <p:spPr>
            <a:xfrm>
              <a:off x="5616778" y="3291370"/>
              <a:ext cx="516956" cy="109295"/>
            </a:xfrm>
            <a:prstGeom prst="bentConnector3">
              <a:avLst/>
            </a:prstGeom>
            <a:ln w="19050">
              <a:solidFill>
                <a:schemeClr val="tx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9" name="Elbow Connector 548"/>
            <p:cNvCxnSpPr>
              <a:stCxn id="511" idx="2"/>
              <a:endCxn id="539" idx="6"/>
            </p:cNvCxnSpPr>
            <p:nvPr/>
          </p:nvCxnSpPr>
          <p:spPr>
            <a:xfrm rot="10800000" flipV="1">
              <a:off x="5616780" y="4125266"/>
              <a:ext cx="516955" cy="233815"/>
            </a:xfrm>
            <a:prstGeom prst="bentConnector3">
              <a:avLst/>
            </a:prstGeom>
            <a:ln w="190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0" name="Oval 549"/>
            <p:cNvSpPr/>
            <p:nvPr/>
          </p:nvSpPr>
          <p:spPr>
            <a:xfrm>
              <a:off x="6133734" y="5141565"/>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1" name="Isosceles Triangle 550"/>
            <p:cNvSpPr/>
            <p:nvPr/>
          </p:nvSpPr>
          <p:spPr>
            <a:xfrm rot="10800000">
              <a:off x="6155759" y="5084872"/>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2" name="Oval 551"/>
            <p:cNvSpPr/>
            <p:nvPr/>
          </p:nvSpPr>
          <p:spPr>
            <a:xfrm>
              <a:off x="5255630" y="2408368"/>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3" name="Oval 552"/>
            <p:cNvSpPr/>
            <p:nvPr/>
          </p:nvSpPr>
          <p:spPr>
            <a:xfrm>
              <a:off x="5255629" y="2727137"/>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4" name="Oval 553"/>
            <p:cNvSpPr/>
            <p:nvPr/>
          </p:nvSpPr>
          <p:spPr>
            <a:xfrm>
              <a:off x="5255629" y="3045907"/>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5" name="Isosceles Triangle 554"/>
            <p:cNvSpPr/>
            <p:nvPr/>
          </p:nvSpPr>
          <p:spPr>
            <a:xfrm rot="10800000">
              <a:off x="5277654" y="2678949"/>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6" name="Isosceles Triangle 555"/>
            <p:cNvSpPr/>
            <p:nvPr/>
          </p:nvSpPr>
          <p:spPr>
            <a:xfrm rot="10800000">
              <a:off x="5277654" y="2996865"/>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7" name="Oval 556"/>
            <p:cNvSpPr/>
            <p:nvPr/>
          </p:nvSpPr>
          <p:spPr>
            <a:xfrm>
              <a:off x="5255629" y="3343033"/>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8" name="Isosceles Triangle 557"/>
            <p:cNvSpPr/>
            <p:nvPr/>
          </p:nvSpPr>
          <p:spPr>
            <a:xfrm rot="10800000">
              <a:off x="5277654" y="3293991"/>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9" name="Oval 558"/>
            <p:cNvSpPr/>
            <p:nvPr/>
          </p:nvSpPr>
          <p:spPr>
            <a:xfrm>
              <a:off x="5255629" y="3922600"/>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0" name="Isosceles Triangle 559"/>
            <p:cNvSpPr/>
            <p:nvPr/>
          </p:nvSpPr>
          <p:spPr>
            <a:xfrm rot="10800000">
              <a:off x="5277654" y="3873558"/>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1" name="Oval 560"/>
            <p:cNvSpPr/>
            <p:nvPr/>
          </p:nvSpPr>
          <p:spPr>
            <a:xfrm>
              <a:off x="5255629" y="4219726"/>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2" name="Isosceles Triangle 561"/>
            <p:cNvSpPr/>
            <p:nvPr/>
          </p:nvSpPr>
          <p:spPr>
            <a:xfrm rot="10800000">
              <a:off x="5277654" y="4170684"/>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3" name="Oval 562"/>
            <p:cNvSpPr/>
            <p:nvPr/>
          </p:nvSpPr>
          <p:spPr>
            <a:xfrm>
              <a:off x="5255629" y="5039810"/>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4" name="Isosceles Triangle 563"/>
            <p:cNvSpPr/>
            <p:nvPr/>
          </p:nvSpPr>
          <p:spPr>
            <a:xfrm rot="10800000">
              <a:off x="5277654" y="4990768"/>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5" name="Oval 564"/>
            <p:cNvSpPr/>
            <p:nvPr/>
          </p:nvSpPr>
          <p:spPr>
            <a:xfrm>
              <a:off x="4681549" y="5690463"/>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6" name="Isosceles Triangle 565"/>
            <p:cNvSpPr/>
            <p:nvPr/>
          </p:nvSpPr>
          <p:spPr>
            <a:xfrm rot="10800000">
              <a:off x="4703574" y="5641421"/>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7" name="Oval 566"/>
            <p:cNvSpPr/>
            <p:nvPr/>
          </p:nvSpPr>
          <p:spPr>
            <a:xfrm>
              <a:off x="4681549" y="5988421"/>
              <a:ext cx="115261" cy="115261"/>
            </a:xfrm>
            <a:prstGeom prst="ellipse">
              <a:avLst/>
            </a:prstGeom>
            <a:solidFill>
              <a:srgbClr val="99339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8" name="Isosceles Triangle 567"/>
            <p:cNvSpPr/>
            <p:nvPr/>
          </p:nvSpPr>
          <p:spPr>
            <a:xfrm rot="10800000">
              <a:off x="4703574" y="5939379"/>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9" name="Oval 568"/>
            <p:cNvSpPr/>
            <p:nvPr/>
          </p:nvSpPr>
          <p:spPr>
            <a:xfrm>
              <a:off x="6133734" y="5478149"/>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0" name="Isosceles Triangle 569"/>
            <p:cNvSpPr/>
            <p:nvPr/>
          </p:nvSpPr>
          <p:spPr>
            <a:xfrm rot="10800000">
              <a:off x="6155759" y="5421456"/>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1" name="Oval 570"/>
            <p:cNvSpPr/>
            <p:nvPr/>
          </p:nvSpPr>
          <p:spPr>
            <a:xfrm>
              <a:off x="6133734" y="5748093"/>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2" name="Isosceles Triangle 571"/>
            <p:cNvSpPr/>
            <p:nvPr/>
          </p:nvSpPr>
          <p:spPr>
            <a:xfrm rot="10800000">
              <a:off x="6155759" y="5691400"/>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3" name="Oval 572"/>
            <p:cNvSpPr/>
            <p:nvPr/>
          </p:nvSpPr>
          <p:spPr>
            <a:xfrm>
              <a:off x="6133734" y="6018037"/>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4" name="Isosceles Triangle 573"/>
            <p:cNvSpPr/>
            <p:nvPr/>
          </p:nvSpPr>
          <p:spPr>
            <a:xfrm rot="10800000">
              <a:off x="6155759" y="5961344"/>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5" name="Oval 574"/>
            <p:cNvSpPr/>
            <p:nvPr/>
          </p:nvSpPr>
          <p:spPr>
            <a:xfrm>
              <a:off x="6133734" y="6287981"/>
              <a:ext cx="115261" cy="11526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6" name="Isosceles Triangle 575"/>
            <p:cNvSpPr/>
            <p:nvPr/>
          </p:nvSpPr>
          <p:spPr>
            <a:xfrm rot="10800000">
              <a:off x="6155759" y="6231288"/>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577" name="Elbow Connector 576"/>
            <p:cNvCxnSpPr>
              <a:stCxn id="493" idx="2"/>
              <a:endCxn id="552" idx="6"/>
            </p:cNvCxnSpPr>
            <p:nvPr/>
          </p:nvCxnSpPr>
          <p:spPr>
            <a:xfrm rot="10800000" flipV="1">
              <a:off x="5370892" y="2426205"/>
              <a:ext cx="762843" cy="39794"/>
            </a:xfrm>
            <a:prstGeom prst="bentConnector3">
              <a:avLst>
                <a:gd name="adj1" fmla="val 13790"/>
              </a:avLst>
            </a:prstGeom>
            <a:ln w="190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78" name="Oval 577"/>
            <p:cNvSpPr/>
            <p:nvPr/>
          </p:nvSpPr>
          <p:spPr>
            <a:xfrm>
              <a:off x="8425266" y="5817248"/>
              <a:ext cx="115261" cy="115261"/>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9" name="Rectangle 578"/>
            <p:cNvSpPr/>
            <p:nvPr/>
          </p:nvSpPr>
          <p:spPr>
            <a:xfrm>
              <a:off x="8205700" y="5685097"/>
              <a:ext cx="220146" cy="12579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r"/>
              <a:r>
                <a:rPr lang="en-US" sz="500" dirty="0">
                  <a:solidFill>
                    <a:schemeClr val="tx2"/>
                  </a:solidFill>
                </a:rPr>
                <a:t>R2.0</a:t>
              </a:r>
              <a:endParaRPr lang="en-AU" sz="500" dirty="0">
                <a:solidFill>
                  <a:schemeClr val="tx2"/>
                </a:solidFill>
              </a:endParaRPr>
            </a:p>
          </p:txBody>
        </p:sp>
        <p:sp>
          <p:nvSpPr>
            <p:cNvPr id="580" name="Oval 579"/>
            <p:cNvSpPr/>
            <p:nvPr/>
          </p:nvSpPr>
          <p:spPr>
            <a:xfrm>
              <a:off x="6897096" y="5280945"/>
              <a:ext cx="115261" cy="11526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1" name="Isosceles Triangle 580"/>
            <p:cNvSpPr/>
            <p:nvPr/>
          </p:nvSpPr>
          <p:spPr>
            <a:xfrm rot="10800000">
              <a:off x="6919121" y="5232757"/>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582" name="Elbow Connector 581"/>
            <p:cNvCxnSpPr>
              <a:stCxn id="563" idx="6"/>
              <a:endCxn id="550" idx="2"/>
            </p:cNvCxnSpPr>
            <p:nvPr/>
          </p:nvCxnSpPr>
          <p:spPr>
            <a:xfrm>
              <a:off x="5370890" y="5097441"/>
              <a:ext cx="762844" cy="101755"/>
            </a:xfrm>
            <a:prstGeom prst="bentConnector3">
              <a:avLst>
                <a:gd name="adj1" fmla="val 50000"/>
              </a:avLst>
            </a:prstGeom>
            <a:ln w="190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3" name="Elbow Connector 582"/>
            <p:cNvCxnSpPr>
              <a:stCxn id="550" idx="6"/>
              <a:endCxn id="580" idx="2"/>
            </p:cNvCxnSpPr>
            <p:nvPr/>
          </p:nvCxnSpPr>
          <p:spPr>
            <a:xfrm>
              <a:off x="6248995" y="5199196"/>
              <a:ext cx="648101" cy="139380"/>
            </a:xfrm>
            <a:prstGeom prst="bentConnector3">
              <a:avLst/>
            </a:prstGeom>
            <a:ln w="19050">
              <a:solidFill>
                <a:schemeClr val="tx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4" name="Elbow Connector 583"/>
            <p:cNvCxnSpPr>
              <a:stCxn id="580" idx="3"/>
              <a:endCxn id="569" idx="6"/>
            </p:cNvCxnSpPr>
            <p:nvPr/>
          </p:nvCxnSpPr>
          <p:spPr>
            <a:xfrm rot="5400000">
              <a:off x="6503259" y="5125063"/>
              <a:ext cx="156454" cy="664981"/>
            </a:xfrm>
            <a:prstGeom prst="bentConnector2">
              <a:avLst/>
            </a:prstGeom>
            <a:ln w="19050">
              <a:solidFill>
                <a:schemeClr val="tx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5" name="Elbow Connector 584"/>
            <p:cNvCxnSpPr>
              <a:stCxn id="569" idx="2"/>
              <a:endCxn id="565" idx="6"/>
            </p:cNvCxnSpPr>
            <p:nvPr/>
          </p:nvCxnSpPr>
          <p:spPr>
            <a:xfrm rot="10800000" flipV="1">
              <a:off x="4796810" y="5535780"/>
              <a:ext cx="1336924" cy="212314"/>
            </a:xfrm>
            <a:prstGeom prst="bentConnector3">
              <a:avLst/>
            </a:prstGeom>
            <a:ln w="190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6" name="Elbow Connector 585"/>
            <p:cNvCxnSpPr>
              <a:stCxn id="567" idx="6"/>
              <a:endCxn id="575" idx="2"/>
            </p:cNvCxnSpPr>
            <p:nvPr/>
          </p:nvCxnSpPr>
          <p:spPr>
            <a:xfrm>
              <a:off x="4796810" y="6046052"/>
              <a:ext cx="1336924" cy="299560"/>
            </a:xfrm>
            <a:prstGeom prst="bentConnector3">
              <a:avLst/>
            </a:prstGeom>
            <a:ln w="19050">
              <a:solidFill>
                <a:schemeClr val="tx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7" name="Elbow Connector 586"/>
            <p:cNvCxnSpPr>
              <a:stCxn id="580" idx="6"/>
              <a:endCxn id="578" idx="2"/>
            </p:cNvCxnSpPr>
            <p:nvPr/>
          </p:nvCxnSpPr>
          <p:spPr>
            <a:xfrm>
              <a:off x="7012357" y="5338576"/>
              <a:ext cx="1412909" cy="536303"/>
            </a:xfrm>
            <a:prstGeom prst="bentConnector3">
              <a:avLst>
                <a:gd name="adj1" fmla="val 68876"/>
              </a:avLst>
            </a:prstGeom>
            <a:ln w="19050">
              <a:solidFill>
                <a:schemeClr val="tx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8" name="Isosceles Triangle 587"/>
            <p:cNvSpPr/>
            <p:nvPr/>
          </p:nvSpPr>
          <p:spPr>
            <a:xfrm rot="10800000">
              <a:off x="8447291" y="5769060"/>
              <a:ext cx="71210" cy="4818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2" name="TextBox 11"/>
          <p:cNvSpPr txBox="1"/>
          <p:nvPr/>
        </p:nvSpPr>
        <p:spPr>
          <a:xfrm>
            <a:off x="3958231" y="3764958"/>
            <a:ext cx="1224000" cy="461665"/>
          </a:xfrm>
          <a:prstGeom prst="rect">
            <a:avLst/>
          </a:prstGeom>
          <a:solidFill>
            <a:schemeClr val="tx2"/>
          </a:solidFill>
          <a:ln>
            <a:noFill/>
          </a:ln>
        </p:spPr>
        <p:txBody>
          <a:bodyPr wrap="none" rtlCol="0">
            <a:noAutofit/>
          </a:bodyPr>
          <a:lstStyle/>
          <a:p>
            <a:pPr algn="ctr"/>
            <a:r>
              <a:rPr lang="en-GB" sz="2400" dirty="0">
                <a:solidFill>
                  <a:schemeClr val="bg1"/>
                </a:solidFill>
              </a:rPr>
              <a:t>Asset</a:t>
            </a:r>
            <a:endParaRPr lang="en-GB" dirty="0">
              <a:solidFill>
                <a:schemeClr val="bg1"/>
              </a:solidFill>
            </a:endParaRPr>
          </a:p>
        </p:txBody>
      </p:sp>
      <p:cxnSp>
        <p:nvCxnSpPr>
          <p:cNvPr id="592" name="Elbow Connector 591"/>
          <p:cNvCxnSpPr/>
          <p:nvPr/>
        </p:nvCxnSpPr>
        <p:spPr>
          <a:xfrm rot="10800000" flipV="1">
            <a:off x="1140050" y="2887524"/>
            <a:ext cx="4558608" cy="817086"/>
          </a:xfrm>
          <a:prstGeom prst="bentConnector3">
            <a:avLst>
              <a:gd name="adj1" fmla="val 96611"/>
            </a:avLst>
          </a:prstGeom>
          <a:ln w="190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4" name="Elbow Connector 593"/>
          <p:cNvCxnSpPr/>
          <p:nvPr/>
        </p:nvCxnSpPr>
        <p:spPr>
          <a:xfrm flipV="1">
            <a:off x="5731007" y="3472766"/>
            <a:ext cx="1368965" cy="167000"/>
          </a:xfrm>
          <a:prstGeom prst="bentConnector3">
            <a:avLst>
              <a:gd name="adj1" fmla="val 50000"/>
            </a:avLst>
          </a:prstGeom>
          <a:ln w="190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14863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Slide Number Placeholder 112"/>
          <p:cNvSpPr>
            <a:spLocks noGrp="1"/>
          </p:cNvSpPr>
          <p:nvPr>
            <p:ph type="sldNum" sz="quarter" idx="12"/>
          </p:nvPr>
        </p:nvSpPr>
        <p:spPr/>
        <p:txBody>
          <a:bodyPr/>
          <a:lstStyle/>
          <a:p>
            <a:r>
              <a:rPr lang="en-US"/>
              <a:t>Page </a:t>
            </a:r>
            <a:fld id="{90CBDC3A-D49F-4631-A8C7-55D59B33E5FA}" type="slidenum">
              <a:rPr lang="en-US" smtClean="0"/>
              <a:pPr/>
              <a:t>39</a:t>
            </a:fld>
            <a:endParaRPr lang="en-US" dirty="0"/>
          </a:p>
        </p:txBody>
      </p:sp>
      <p:sp>
        <p:nvSpPr>
          <p:cNvPr id="3" name="Title 2"/>
          <p:cNvSpPr>
            <a:spLocks noGrp="1"/>
          </p:cNvSpPr>
          <p:nvPr>
            <p:ph type="title"/>
          </p:nvPr>
        </p:nvSpPr>
        <p:spPr/>
        <p:txBody>
          <a:bodyPr/>
          <a:lstStyle/>
          <a:p>
            <a:r>
              <a:rPr lang="en-GB"/>
              <a:t>Working with Components</a:t>
            </a:r>
            <a:endParaRPr lang="en-GB" dirty="0"/>
          </a:p>
        </p:txBody>
      </p:sp>
      <p:sp>
        <p:nvSpPr>
          <p:cNvPr id="53" name="Text Placeholder 52"/>
          <p:cNvSpPr>
            <a:spLocks noGrp="1"/>
          </p:cNvSpPr>
          <p:nvPr>
            <p:ph type="body" sz="quarter" idx="10"/>
          </p:nvPr>
        </p:nvSpPr>
        <p:spPr/>
        <p:txBody>
          <a:bodyPr/>
          <a:lstStyle/>
          <a:p>
            <a:r>
              <a:rPr lang="en-GB"/>
              <a:t>Holistic Configuration Management </a:t>
            </a:r>
            <a:endParaRPr lang="en-GB" dirty="0"/>
          </a:p>
        </p:txBody>
      </p:sp>
      <p:sp>
        <p:nvSpPr>
          <p:cNvPr id="112" name="Footer Placeholder 111"/>
          <p:cNvSpPr>
            <a:spLocks noGrp="1"/>
          </p:cNvSpPr>
          <p:nvPr>
            <p:ph type="ftr" sz="quarter" idx="13"/>
          </p:nvPr>
        </p:nvSpPr>
        <p:spPr/>
        <p:txBody>
          <a:bodyPr/>
          <a:lstStyle/>
          <a:p>
            <a:r>
              <a:rPr lang="en-AU"/>
              <a:t>Copyright © 2015 Accenture  All rights reserved.</a:t>
            </a:r>
            <a:endParaRPr lang="en-AU" dirty="0"/>
          </a:p>
        </p:txBody>
      </p:sp>
      <p:grpSp>
        <p:nvGrpSpPr>
          <p:cNvPr id="111" name="Group 110"/>
          <p:cNvGrpSpPr/>
          <p:nvPr/>
        </p:nvGrpSpPr>
        <p:grpSpPr>
          <a:xfrm>
            <a:off x="459395" y="1858987"/>
            <a:ext cx="8217919" cy="3291774"/>
            <a:chOff x="459395" y="2342253"/>
            <a:chExt cx="8217919" cy="3291774"/>
          </a:xfrm>
        </p:grpSpPr>
        <p:cxnSp>
          <p:nvCxnSpPr>
            <p:cNvPr id="82" name="Straight Connector 81"/>
            <p:cNvCxnSpPr/>
            <p:nvPr/>
          </p:nvCxnSpPr>
          <p:spPr>
            <a:xfrm flipV="1">
              <a:off x="1845517" y="3372802"/>
              <a:ext cx="0" cy="90000"/>
            </a:xfrm>
            <a:prstGeom prst="line">
              <a:avLst/>
            </a:prstGeom>
            <a:ln w="12700">
              <a:solidFill>
                <a:schemeClr val="accent5"/>
              </a:solidFill>
              <a:tailEnd type="none"/>
            </a:ln>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rot="5400000" flipH="1" flipV="1">
              <a:off x="3303700" y="1068218"/>
              <a:ext cx="12700" cy="4860610"/>
            </a:xfrm>
            <a:prstGeom prst="bentConnector3">
              <a:avLst>
                <a:gd name="adj1" fmla="val 1051945"/>
              </a:avLst>
            </a:prstGeom>
            <a:ln w="12700">
              <a:solidFill>
                <a:schemeClr val="accent5"/>
              </a:solidFill>
              <a:tailEnd type="non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2709015" y="2342253"/>
              <a:ext cx="1188000" cy="864000"/>
            </a:xfrm>
            <a:prstGeom prst="rect">
              <a:avLst/>
            </a:prstGeom>
            <a:noFill/>
            <a:ln w="19050" cap="rnd">
              <a:solidFill>
                <a:schemeClr val="accent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Rectangle 26"/>
            <p:cNvSpPr/>
            <p:nvPr/>
          </p:nvSpPr>
          <p:spPr>
            <a:xfrm>
              <a:off x="459395" y="3462523"/>
              <a:ext cx="828000" cy="396000"/>
            </a:xfrm>
            <a:prstGeom prst="rect">
              <a:avLst/>
            </a:prstGeom>
            <a:solidFill>
              <a:schemeClr val="accent5"/>
            </a:solidFill>
            <a:ln w="12700">
              <a:solidFill>
                <a:schemeClr val="accent5"/>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n-GB" sz="1000" kern="1200" dirty="0"/>
                <a:t>Website</a:t>
              </a:r>
            </a:p>
          </p:txBody>
        </p:sp>
        <p:sp>
          <p:nvSpPr>
            <p:cNvPr id="28" name="Freeform 27"/>
            <p:cNvSpPr/>
            <p:nvPr/>
          </p:nvSpPr>
          <p:spPr>
            <a:xfrm>
              <a:off x="459395" y="3849902"/>
              <a:ext cx="828000" cy="180000"/>
            </a:xfrm>
            <a:custGeom>
              <a:avLst/>
              <a:gdLst>
                <a:gd name="connsiteX0" fmla="*/ 0 w 723602"/>
                <a:gd name="connsiteY0" fmla="*/ 0 h 138758"/>
                <a:gd name="connsiteX1" fmla="*/ 723602 w 723602"/>
                <a:gd name="connsiteY1" fmla="*/ 0 h 138758"/>
                <a:gd name="connsiteX2" fmla="*/ 723602 w 723602"/>
                <a:gd name="connsiteY2" fmla="*/ 138758 h 138758"/>
                <a:gd name="connsiteX3" fmla="*/ 0 w 723602"/>
                <a:gd name="connsiteY3" fmla="*/ 138758 h 138758"/>
                <a:gd name="connsiteX4" fmla="*/ 0 w 723602"/>
                <a:gd name="connsiteY4" fmla="*/ 0 h 138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602" h="138758">
                  <a:moveTo>
                    <a:pt x="0" y="0"/>
                  </a:moveTo>
                  <a:lnTo>
                    <a:pt x="723602" y="0"/>
                  </a:lnTo>
                  <a:lnTo>
                    <a:pt x="723602" y="138758"/>
                  </a:lnTo>
                  <a:lnTo>
                    <a:pt x="0" y="138758"/>
                  </a:lnTo>
                  <a:lnTo>
                    <a:pt x="0" y="0"/>
                  </a:lnTo>
                  <a:close/>
                </a:path>
              </a:pathLst>
            </a:custGeom>
            <a:solidFill>
              <a:schemeClr val="lt1">
                <a:hueOff val="0"/>
                <a:satOff val="0"/>
                <a:lumOff val="0"/>
              </a:schemeClr>
            </a:solidFill>
            <a:ln w="12700">
              <a:solidFill>
                <a:schemeClr val="accent5"/>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2860" tIns="5715" rIns="22860" bIns="5715" numCol="1" spcCol="1270" anchor="ctr" anchorCtr="0">
              <a:noAutofit/>
            </a:bodyPr>
            <a:lstStyle/>
            <a:p>
              <a:pPr lvl="0" algn="ctr" defTabSz="400050">
                <a:lnSpc>
                  <a:spcPct val="90000"/>
                </a:lnSpc>
                <a:spcBef>
                  <a:spcPct val="0"/>
                </a:spcBef>
                <a:spcAft>
                  <a:spcPct val="35000"/>
                </a:spcAft>
              </a:pPr>
              <a:r>
                <a:rPr lang="en-GB" sz="800" kern="1200" dirty="0">
                  <a:solidFill>
                    <a:schemeClr val="tx2"/>
                  </a:solidFill>
                </a:rPr>
                <a:t>Version: 12</a:t>
              </a:r>
            </a:p>
          </p:txBody>
        </p:sp>
        <p:sp>
          <p:nvSpPr>
            <p:cNvPr id="29" name="Rectangle 28"/>
            <p:cNvSpPr/>
            <p:nvPr/>
          </p:nvSpPr>
          <p:spPr>
            <a:xfrm>
              <a:off x="1431517" y="3462523"/>
              <a:ext cx="828000" cy="396000"/>
            </a:xfrm>
            <a:prstGeom prst="rect">
              <a:avLst/>
            </a:prstGeom>
            <a:solidFill>
              <a:schemeClr val="accent5"/>
            </a:solidFill>
            <a:ln w="12700">
              <a:solidFill>
                <a:schemeClr val="accent5"/>
              </a:solidFill>
            </a:ln>
          </p:spPr>
          <p:style>
            <a:lnRef idx="2">
              <a:schemeClr val="lt1">
                <a:hueOff val="0"/>
                <a:satOff val="0"/>
                <a:lumOff val="0"/>
                <a:alphaOff val="0"/>
              </a:schemeClr>
            </a:lnRef>
            <a:fillRef idx="1">
              <a:schemeClr val="accent5">
                <a:hueOff val="-375026"/>
                <a:satOff val="0"/>
                <a:lumOff val="1503"/>
                <a:alphaOff val="0"/>
              </a:schemeClr>
            </a:fillRef>
            <a:effectRef idx="0">
              <a:schemeClr val="accent5">
                <a:hueOff val="-375026"/>
                <a:satOff val="0"/>
                <a:lumOff val="1503"/>
                <a:alphaOff val="0"/>
              </a:schemeClr>
            </a:effectRef>
            <a:fontRef idx="minor">
              <a:schemeClr val="lt1"/>
            </a:fontRef>
          </p:style>
          <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n-GB" sz="1000" kern="1200" dirty="0"/>
                <a:t>Order </a:t>
              </a:r>
              <a:br>
                <a:rPr lang="en-GB" sz="1000" kern="1200" dirty="0"/>
              </a:br>
              <a:r>
                <a:rPr lang="en-GB" sz="1000" kern="1200" dirty="0"/>
                <a:t>Service</a:t>
              </a:r>
            </a:p>
          </p:txBody>
        </p:sp>
        <p:sp>
          <p:nvSpPr>
            <p:cNvPr id="30" name="Freeform 29"/>
            <p:cNvSpPr/>
            <p:nvPr/>
          </p:nvSpPr>
          <p:spPr>
            <a:xfrm>
              <a:off x="1431517" y="3849902"/>
              <a:ext cx="828000" cy="180000"/>
            </a:xfrm>
            <a:custGeom>
              <a:avLst/>
              <a:gdLst>
                <a:gd name="connsiteX0" fmla="*/ 0 w 723602"/>
                <a:gd name="connsiteY0" fmla="*/ 0 h 138758"/>
                <a:gd name="connsiteX1" fmla="*/ 723602 w 723602"/>
                <a:gd name="connsiteY1" fmla="*/ 0 h 138758"/>
                <a:gd name="connsiteX2" fmla="*/ 723602 w 723602"/>
                <a:gd name="connsiteY2" fmla="*/ 138758 h 138758"/>
                <a:gd name="connsiteX3" fmla="*/ 0 w 723602"/>
                <a:gd name="connsiteY3" fmla="*/ 138758 h 138758"/>
                <a:gd name="connsiteX4" fmla="*/ 0 w 723602"/>
                <a:gd name="connsiteY4" fmla="*/ 0 h 138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602" h="138758">
                  <a:moveTo>
                    <a:pt x="0" y="0"/>
                  </a:moveTo>
                  <a:lnTo>
                    <a:pt x="723602" y="0"/>
                  </a:lnTo>
                  <a:lnTo>
                    <a:pt x="723602" y="138758"/>
                  </a:lnTo>
                  <a:lnTo>
                    <a:pt x="0" y="138758"/>
                  </a:lnTo>
                  <a:lnTo>
                    <a:pt x="0" y="0"/>
                  </a:lnTo>
                  <a:close/>
                </a:path>
              </a:pathLst>
            </a:custGeom>
            <a:solidFill>
              <a:schemeClr val="lt1">
                <a:hueOff val="0"/>
                <a:satOff val="0"/>
                <a:lumOff val="0"/>
              </a:schemeClr>
            </a:solidFill>
            <a:ln w="12700">
              <a:solidFill>
                <a:schemeClr val="accent5"/>
              </a:solidFill>
            </a:ln>
          </p:spPr>
          <p:style>
            <a:lnRef idx="2">
              <a:schemeClr val="accent5">
                <a:hueOff val="-375026"/>
                <a:satOff val="0"/>
                <a:lumOff val="1503"/>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7780" tIns="4445" rIns="17780" bIns="4445" numCol="1" spcCol="1270" anchor="ctr" anchorCtr="0">
              <a:noAutofit/>
            </a:bodyPr>
            <a:lstStyle/>
            <a:p>
              <a:pPr lvl="0" algn="ctr" defTabSz="311150">
                <a:lnSpc>
                  <a:spcPct val="90000"/>
                </a:lnSpc>
                <a:spcBef>
                  <a:spcPct val="0"/>
                </a:spcBef>
                <a:spcAft>
                  <a:spcPct val="35000"/>
                </a:spcAft>
              </a:pPr>
              <a:r>
                <a:rPr lang="en-GB" sz="800" kern="1200" dirty="0">
                  <a:solidFill>
                    <a:schemeClr val="tx2"/>
                  </a:solidFill>
                </a:rPr>
                <a:t>Version: 1.0.3.19</a:t>
              </a:r>
            </a:p>
          </p:txBody>
        </p:sp>
        <p:sp>
          <p:nvSpPr>
            <p:cNvPr id="31" name="Rectangle 30"/>
            <p:cNvSpPr/>
            <p:nvPr/>
          </p:nvSpPr>
          <p:spPr>
            <a:xfrm>
              <a:off x="2403639" y="3462523"/>
              <a:ext cx="828000" cy="396000"/>
            </a:xfrm>
            <a:prstGeom prst="rect">
              <a:avLst/>
            </a:prstGeom>
            <a:solidFill>
              <a:schemeClr val="accent5"/>
            </a:solidFill>
            <a:ln w="12700">
              <a:solidFill>
                <a:schemeClr val="accent5"/>
              </a:solidFill>
            </a:ln>
          </p:spPr>
          <p:style>
            <a:lnRef idx="2">
              <a:schemeClr val="lt1">
                <a:hueOff val="0"/>
                <a:satOff val="0"/>
                <a:lumOff val="0"/>
                <a:alphaOff val="0"/>
              </a:schemeClr>
            </a:lnRef>
            <a:fillRef idx="1">
              <a:schemeClr val="accent5">
                <a:hueOff val="-750052"/>
                <a:satOff val="0"/>
                <a:lumOff val="3006"/>
                <a:alphaOff val="0"/>
              </a:schemeClr>
            </a:fillRef>
            <a:effectRef idx="0">
              <a:schemeClr val="accent5">
                <a:hueOff val="-750052"/>
                <a:satOff val="0"/>
                <a:lumOff val="3006"/>
                <a:alphaOff val="0"/>
              </a:schemeClr>
            </a:effectRef>
            <a:fontRef idx="minor">
              <a:schemeClr val="lt1"/>
            </a:fontRef>
          </p:style>
          <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n-GB" sz="1000" kern="1200" dirty="0"/>
                <a:t>Email </a:t>
              </a:r>
              <a:br>
                <a:rPr lang="en-GB" sz="1000" kern="1200" dirty="0"/>
              </a:br>
              <a:r>
                <a:rPr lang="en-GB" sz="1000" kern="1200" dirty="0"/>
                <a:t>Service</a:t>
              </a:r>
            </a:p>
          </p:txBody>
        </p:sp>
        <p:sp>
          <p:nvSpPr>
            <p:cNvPr id="32" name="Freeform 31"/>
            <p:cNvSpPr/>
            <p:nvPr/>
          </p:nvSpPr>
          <p:spPr>
            <a:xfrm>
              <a:off x="2403639" y="3849902"/>
              <a:ext cx="828000" cy="180000"/>
            </a:xfrm>
            <a:custGeom>
              <a:avLst/>
              <a:gdLst>
                <a:gd name="connsiteX0" fmla="*/ 0 w 723602"/>
                <a:gd name="connsiteY0" fmla="*/ 0 h 138758"/>
                <a:gd name="connsiteX1" fmla="*/ 723602 w 723602"/>
                <a:gd name="connsiteY1" fmla="*/ 0 h 138758"/>
                <a:gd name="connsiteX2" fmla="*/ 723602 w 723602"/>
                <a:gd name="connsiteY2" fmla="*/ 138758 h 138758"/>
                <a:gd name="connsiteX3" fmla="*/ 0 w 723602"/>
                <a:gd name="connsiteY3" fmla="*/ 138758 h 138758"/>
                <a:gd name="connsiteX4" fmla="*/ 0 w 723602"/>
                <a:gd name="connsiteY4" fmla="*/ 0 h 138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602" h="138758">
                  <a:moveTo>
                    <a:pt x="0" y="0"/>
                  </a:moveTo>
                  <a:lnTo>
                    <a:pt x="723602" y="0"/>
                  </a:lnTo>
                  <a:lnTo>
                    <a:pt x="723602" y="138758"/>
                  </a:lnTo>
                  <a:lnTo>
                    <a:pt x="0" y="138758"/>
                  </a:lnTo>
                  <a:lnTo>
                    <a:pt x="0" y="0"/>
                  </a:lnTo>
                  <a:close/>
                </a:path>
              </a:pathLst>
            </a:custGeom>
            <a:solidFill>
              <a:schemeClr val="lt1">
                <a:hueOff val="0"/>
                <a:satOff val="0"/>
                <a:lumOff val="0"/>
              </a:schemeClr>
            </a:solidFill>
            <a:ln w="12700">
              <a:solidFill>
                <a:schemeClr val="accent5"/>
              </a:solidFill>
            </a:ln>
          </p:spPr>
          <p:style>
            <a:lnRef idx="2">
              <a:schemeClr val="accent5">
                <a:hueOff val="-750052"/>
                <a:satOff val="0"/>
                <a:lumOff val="3006"/>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7780" tIns="4445" rIns="17780" bIns="4445" numCol="1" spcCol="1270" anchor="ctr" anchorCtr="0">
              <a:noAutofit/>
            </a:bodyPr>
            <a:lstStyle/>
            <a:p>
              <a:pPr lvl="0" algn="ctr" defTabSz="311150">
                <a:lnSpc>
                  <a:spcPct val="90000"/>
                </a:lnSpc>
                <a:spcBef>
                  <a:spcPct val="0"/>
                </a:spcBef>
                <a:spcAft>
                  <a:spcPct val="35000"/>
                </a:spcAft>
              </a:pPr>
              <a:r>
                <a:rPr lang="en-GB" sz="800" kern="1200" dirty="0">
                  <a:solidFill>
                    <a:schemeClr val="tx2"/>
                  </a:solidFill>
                </a:rPr>
                <a:t>Version: 1.0.0.9</a:t>
              </a:r>
            </a:p>
          </p:txBody>
        </p:sp>
        <p:sp>
          <p:nvSpPr>
            <p:cNvPr id="33" name="Rectangle 32"/>
            <p:cNvSpPr/>
            <p:nvPr/>
          </p:nvSpPr>
          <p:spPr>
            <a:xfrm>
              <a:off x="3375761" y="3462523"/>
              <a:ext cx="828000" cy="396000"/>
            </a:xfrm>
            <a:prstGeom prst="rect">
              <a:avLst/>
            </a:prstGeom>
            <a:solidFill>
              <a:schemeClr val="accent5"/>
            </a:solidFill>
            <a:ln w="12700">
              <a:solidFill>
                <a:schemeClr val="accent5"/>
              </a:solidFill>
            </a:ln>
          </p:spPr>
          <p:style>
            <a:lnRef idx="2">
              <a:schemeClr val="lt1">
                <a:hueOff val="0"/>
                <a:satOff val="0"/>
                <a:lumOff val="0"/>
                <a:alphaOff val="0"/>
              </a:schemeClr>
            </a:lnRef>
            <a:fillRef idx="1">
              <a:schemeClr val="accent5">
                <a:hueOff val="-1125078"/>
                <a:satOff val="0"/>
                <a:lumOff val="4509"/>
                <a:alphaOff val="0"/>
              </a:schemeClr>
            </a:fillRef>
            <a:effectRef idx="0">
              <a:schemeClr val="accent5">
                <a:hueOff val="-1125078"/>
                <a:satOff val="0"/>
                <a:lumOff val="4509"/>
                <a:alphaOff val="0"/>
              </a:schemeClr>
            </a:effectRef>
            <a:fontRef idx="minor">
              <a:schemeClr val="lt1"/>
            </a:fontRef>
          </p:style>
          <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n-GB" sz="1000" kern="1200" dirty="0"/>
                <a:t>Payment Service</a:t>
              </a:r>
            </a:p>
          </p:txBody>
        </p:sp>
        <p:sp>
          <p:nvSpPr>
            <p:cNvPr id="34" name="Freeform 33"/>
            <p:cNvSpPr/>
            <p:nvPr/>
          </p:nvSpPr>
          <p:spPr>
            <a:xfrm>
              <a:off x="3375761" y="3849902"/>
              <a:ext cx="828000" cy="180000"/>
            </a:xfrm>
            <a:custGeom>
              <a:avLst/>
              <a:gdLst>
                <a:gd name="connsiteX0" fmla="*/ 0 w 723602"/>
                <a:gd name="connsiteY0" fmla="*/ 0 h 138758"/>
                <a:gd name="connsiteX1" fmla="*/ 723602 w 723602"/>
                <a:gd name="connsiteY1" fmla="*/ 0 h 138758"/>
                <a:gd name="connsiteX2" fmla="*/ 723602 w 723602"/>
                <a:gd name="connsiteY2" fmla="*/ 138758 h 138758"/>
                <a:gd name="connsiteX3" fmla="*/ 0 w 723602"/>
                <a:gd name="connsiteY3" fmla="*/ 138758 h 138758"/>
                <a:gd name="connsiteX4" fmla="*/ 0 w 723602"/>
                <a:gd name="connsiteY4" fmla="*/ 0 h 138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602" h="138758">
                  <a:moveTo>
                    <a:pt x="0" y="0"/>
                  </a:moveTo>
                  <a:lnTo>
                    <a:pt x="723602" y="0"/>
                  </a:lnTo>
                  <a:lnTo>
                    <a:pt x="723602" y="138758"/>
                  </a:lnTo>
                  <a:lnTo>
                    <a:pt x="0" y="138758"/>
                  </a:lnTo>
                  <a:lnTo>
                    <a:pt x="0" y="0"/>
                  </a:lnTo>
                  <a:close/>
                </a:path>
              </a:pathLst>
            </a:custGeom>
            <a:solidFill>
              <a:schemeClr val="lt1">
                <a:hueOff val="0"/>
                <a:satOff val="0"/>
                <a:lumOff val="0"/>
              </a:schemeClr>
            </a:solidFill>
            <a:ln w="12700">
              <a:solidFill>
                <a:schemeClr val="accent5"/>
              </a:solidFill>
            </a:ln>
          </p:spPr>
          <p:style>
            <a:lnRef idx="2">
              <a:schemeClr val="accent5">
                <a:hueOff val="-1125078"/>
                <a:satOff val="0"/>
                <a:lumOff val="4509"/>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7780" tIns="4445" rIns="17780" bIns="4445" numCol="1" spcCol="1270" anchor="ctr" anchorCtr="0">
              <a:noAutofit/>
            </a:bodyPr>
            <a:lstStyle/>
            <a:p>
              <a:pPr lvl="0" algn="ctr" defTabSz="311150">
                <a:lnSpc>
                  <a:spcPct val="90000"/>
                </a:lnSpc>
                <a:spcBef>
                  <a:spcPct val="0"/>
                </a:spcBef>
                <a:spcAft>
                  <a:spcPct val="35000"/>
                </a:spcAft>
              </a:pPr>
              <a:r>
                <a:rPr lang="en-GB" sz="800" kern="1200" dirty="0">
                  <a:solidFill>
                    <a:schemeClr val="tx2"/>
                  </a:solidFill>
                </a:rPr>
                <a:t>Version: 1.0.0.3</a:t>
              </a:r>
            </a:p>
          </p:txBody>
        </p:sp>
        <p:sp>
          <p:nvSpPr>
            <p:cNvPr id="35" name="Rectangle 34"/>
            <p:cNvSpPr/>
            <p:nvPr/>
          </p:nvSpPr>
          <p:spPr>
            <a:xfrm>
              <a:off x="4347883" y="3462523"/>
              <a:ext cx="828000" cy="396000"/>
            </a:xfrm>
            <a:prstGeom prst="rect">
              <a:avLst/>
            </a:prstGeom>
            <a:solidFill>
              <a:schemeClr val="accent5"/>
            </a:solidFill>
            <a:ln w="12700">
              <a:solidFill>
                <a:schemeClr val="accent5"/>
              </a:solidFill>
            </a:ln>
          </p:spPr>
          <p:style>
            <a:lnRef idx="2">
              <a:schemeClr val="lt1">
                <a:hueOff val="0"/>
                <a:satOff val="0"/>
                <a:lumOff val="0"/>
                <a:alphaOff val="0"/>
              </a:schemeClr>
            </a:lnRef>
            <a:fillRef idx="1">
              <a:schemeClr val="accent5">
                <a:hueOff val="-1500104"/>
                <a:satOff val="0"/>
                <a:lumOff val="6013"/>
                <a:alphaOff val="0"/>
              </a:schemeClr>
            </a:fillRef>
            <a:effectRef idx="0">
              <a:schemeClr val="accent5">
                <a:hueOff val="-1500104"/>
                <a:satOff val="0"/>
                <a:lumOff val="6013"/>
                <a:alphaOff val="0"/>
              </a:schemeClr>
            </a:effectRef>
            <a:fontRef idx="minor">
              <a:schemeClr val="lt1"/>
            </a:fontRef>
          </p:style>
          <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n-GB" sz="1000" kern="1200" dirty="0"/>
                <a:t>Deployment tools</a:t>
              </a:r>
            </a:p>
          </p:txBody>
        </p:sp>
        <p:sp>
          <p:nvSpPr>
            <p:cNvPr id="36" name="Freeform 35"/>
            <p:cNvSpPr/>
            <p:nvPr/>
          </p:nvSpPr>
          <p:spPr>
            <a:xfrm>
              <a:off x="4347883" y="3849902"/>
              <a:ext cx="828000" cy="180000"/>
            </a:xfrm>
            <a:custGeom>
              <a:avLst/>
              <a:gdLst>
                <a:gd name="connsiteX0" fmla="*/ 0 w 723602"/>
                <a:gd name="connsiteY0" fmla="*/ 0 h 138758"/>
                <a:gd name="connsiteX1" fmla="*/ 723602 w 723602"/>
                <a:gd name="connsiteY1" fmla="*/ 0 h 138758"/>
                <a:gd name="connsiteX2" fmla="*/ 723602 w 723602"/>
                <a:gd name="connsiteY2" fmla="*/ 138758 h 138758"/>
                <a:gd name="connsiteX3" fmla="*/ 0 w 723602"/>
                <a:gd name="connsiteY3" fmla="*/ 138758 h 138758"/>
                <a:gd name="connsiteX4" fmla="*/ 0 w 723602"/>
                <a:gd name="connsiteY4" fmla="*/ 0 h 138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602" h="138758">
                  <a:moveTo>
                    <a:pt x="0" y="0"/>
                  </a:moveTo>
                  <a:lnTo>
                    <a:pt x="723602" y="0"/>
                  </a:lnTo>
                  <a:lnTo>
                    <a:pt x="723602" y="138758"/>
                  </a:lnTo>
                  <a:lnTo>
                    <a:pt x="0" y="138758"/>
                  </a:lnTo>
                  <a:lnTo>
                    <a:pt x="0" y="0"/>
                  </a:lnTo>
                  <a:close/>
                </a:path>
              </a:pathLst>
            </a:custGeom>
            <a:solidFill>
              <a:schemeClr val="lt1">
                <a:hueOff val="0"/>
                <a:satOff val="0"/>
                <a:lumOff val="0"/>
              </a:schemeClr>
            </a:solidFill>
            <a:ln w="12700">
              <a:solidFill>
                <a:schemeClr val="accent5"/>
              </a:solidFill>
            </a:ln>
          </p:spPr>
          <p:style>
            <a:lnRef idx="2">
              <a:schemeClr val="accent5">
                <a:hueOff val="-1500104"/>
                <a:satOff val="0"/>
                <a:lumOff val="6013"/>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2860" tIns="5715" rIns="22860" bIns="5715" numCol="1" spcCol="1270" anchor="ctr" anchorCtr="0">
              <a:noAutofit/>
            </a:bodyPr>
            <a:lstStyle/>
            <a:p>
              <a:pPr lvl="0" algn="ctr" defTabSz="400050">
                <a:lnSpc>
                  <a:spcPct val="90000"/>
                </a:lnSpc>
                <a:spcBef>
                  <a:spcPct val="0"/>
                </a:spcBef>
                <a:spcAft>
                  <a:spcPct val="35000"/>
                </a:spcAft>
              </a:pPr>
              <a:r>
                <a:rPr lang="en-GB" sz="800" kern="1200" dirty="0">
                  <a:solidFill>
                    <a:schemeClr val="tx2"/>
                  </a:solidFill>
                </a:rPr>
                <a:t>Version: 47</a:t>
              </a:r>
            </a:p>
          </p:txBody>
        </p:sp>
        <p:sp>
          <p:nvSpPr>
            <p:cNvPr id="37" name="Rectangle 36"/>
            <p:cNvSpPr/>
            <p:nvPr/>
          </p:nvSpPr>
          <p:spPr>
            <a:xfrm>
              <a:off x="5320005" y="3462523"/>
              <a:ext cx="828000" cy="396000"/>
            </a:xfrm>
            <a:prstGeom prst="rect">
              <a:avLst/>
            </a:prstGeom>
            <a:solidFill>
              <a:schemeClr val="accent5"/>
            </a:solidFill>
            <a:ln w="12700">
              <a:solidFill>
                <a:schemeClr val="accent5"/>
              </a:solidFill>
            </a:ln>
          </p:spPr>
          <p:style>
            <a:lnRef idx="2">
              <a:schemeClr val="lt1">
                <a:hueOff val="0"/>
                <a:satOff val="0"/>
                <a:lumOff val="0"/>
                <a:alphaOff val="0"/>
              </a:schemeClr>
            </a:lnRef>
            <a:fillRef idx="1">
              <a:schemeClr val="accent5">
                <a:hueOff val="-1875130"/>
                <a:satOff val="0"/>
                <a:lumOff val="7516"/>
                <a:alphaOff val="0"/>
              </a:schemeClr>
            </a:fillRef>
            <a:effectRef idx="0">
              <a:schemeClr val="accent5">
                <a:hueOff val="-1875130"/>
                <a:satOff val="0"/>
                <a:lumOff val="7516"/>
                <a:alphaOff val="0"/>
              </a:schemeClr>
            </a:effectRef>
            <a:fontRef idx="minor">
              <a:schemeClr val="lt1"/>
            </a:fontRef>
          </p:style>
          <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n-GB" sz="1000" kern="1200" dirty="0"/>
                <a:t>Platform</a:t>
              </a:r>
            </a:p>
          </p:txBody>
        </p:sp>
        <p:sp>
          <p:nvSpPr>
            <p:cNvPr id="38" name="Freeform 37"/>
            <p:cNvSpPr/>
            <p:nvPr/>
          </p:nvSpPr>
          <p:spPr>
            <a:xfrm>
              <a:off x="5320005" y="3849902"/>
              <a:ext cx="828000" cy="180000"/>
            </a:xfrm>
            <a:custGeom>
              <a:avLst/>
              <a:gdLst>
                <a:gd name="connsiteX0" fmla="*/ 0 w 723602"/>
                <a:gd name="connsiteY0" fmla="*/ 0 h 138758"/>
                <a:gd name="connsiteX1" fmla="*/ 723602 w 723602"/>
                <a:gd name="connsiteY1" fmla="*/ 0 h 138758"/>
                <a:gd name="connsiteX2" fmla="*/ 723602 w 723602"/>
                <a:gd name="connsiteY2" fmla="*/ 138758 h 138758"/>
                <a:gd name="connsiteX3" fmla="*/ 0 w 723602"/>
                <a:gd name="connsiteY3" fmla="*/ 138758 h 138758"/>
                <a:gd name="connsiteX4" fmla="*/ 0 w 723602"/>
                <a:gd name="connsiteY4" fmla="*/ 0 h 138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602" h="138758">
                  <a:moveTo>
                    <a:pt x="0" y="0"/>
                  </a:moveTo>
                  <a:lnTo>
                    <a:pt x="723602" y="0"/>
                  </a:lnTo>
                  <a:lnTo>
                    <a:pt x="723602" y="138758"/>
                  </a:lnTo>
                  <a:lnTo>
                    <a:pt x="0" y="138758"/>
                  </a:lnTo>
                  <a:lnTo>
                    <a:pt x="0" y="0"/>
                  </a:lnTo>
                  <a:close/>
                </a:path>
              </a:pathLst>
            </a:custGeom>
            <a:solidFill>
              <a:schemeClr val="lt1">
                <a:hueOff val="0"/>
                <a:satOff val="0"/>
                <a:lumOff val="0"/>
              </a:schemeClr>
            </a:solidFill>
            <a:ln w="12700">
              <a:solidFill>
                <a:schemeClr val="accent5"/>
              </a:solidFill>
            </a:ln>
          </p:spPr>
          <p:style>
            <a:lnRef idx="2">
              <a:schemeClr val="accent5">
                <a:hueOff val="-1875130"/>
                <a:satOff val="0"/>
                <a:lumOff val="7516"/>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2860" tIns="5715" rIns="22860" bIns="5715" numCol="1" spcCol="1270" anchor="ctr" anchorCtr="0">
              <a:noAutofit/>
            </a:bodyPr>
            <a:lstStyle/>
            <a:p>
              <a:pPr lvl="0" algn="ctr" defTabSz="400050">
                <a:lnSpc>
                  <a:spcPct val="90000"/>
                </a:lnSpc>
                <a:spcBef>
                  <a:spcPct val="0"/>
                </a:spcBef>
                <a:spcAft>
                  <a:spcPct val="35000"/>
                </a:spcAft>
              </a:pPr>
              <a:r>
                <a:rPr lang="en-GB" sz="800" b="1" kern="1200" dirty="0"/>
                <a:t>Version: 83</a:t>
              </a:r>
            </a:p>
          </p:txBody>
        </p:sp>
        <p:grpSp>
          <p:nvGrpSpPr>
            <p:cNvPr id="72" name="Group 71"/>
            <p:cNvGrpSpPr/>
            <p:nvPr/>
          </p:nvGrpSpPr>
          <p:grpSpPr>
            <a:xfrm>
              <a:off x="3323485" y="4354148"/>
              <a:ext cx="828000" cy="462529"/>
              <a:chOff x="3323485" y="4354148"/>
              <a:chExt cx="828000" cy="462529"/>
            </a:xfrm>
          </p:grpSpPr>
          <p:sp>
            <p:nvSpPr>
              <p:cNvPr id="39" name="Freeform 38"/>
              <p:cNvSpPr/>
              <p:nvPr/>
            </p:nvSpPr>
            <p:spPr>
              <a:xfrm>
                <a:off x="3323485" y="4354148"/>
                <a:ext cx="828000" cy="396000"/>
              </a:xfrm>
              <a:prstGeom prst="rect">
                <a:avLst/>
              </a:prstGeom>
              <a:solidFill>
                <a:schemeClr val="accent1"/>
              </a:solidFill>
              <a:ln w="12700">
                <a:solidFill>
                  <a:schemeClr val="accent1"/>
                </a:solidFill>
              </a:ln>
            </p:spPr>
            <p:style>
              <a:lnRef idx="2">
                <a:schemeClr val="lt1">
                  <a:hueOff val="0"/>
                  <a:satOff val="0"/>
                  <a:lumOff val="0"/>
                  <a:alphaOff val="0"/>
                </a:schemeClr>
              </a:lnRef>
              <a:fillRef idx="1">
                <a:schemeClr val="accent5">
                  <a:hueOff val="-2250157"/>
                  <a:satOff val="0"/>
                  <a:lumOff val="9019"/>
                  <a:alphaOff val="0"/>
                </a:schemeClr>
              </a:fillRef>
              <a:effectRef idx="0">
                <a:schemeClr val="accent5">
                  <a:hueOff val="-2250157"/>
                  <a:satOff val="0"/>
                  <a:lumOff val="9019"/>
                  <a:alphaOff val="0"/>
                </a:schemeClr>
              </a:effectRef>
              <a:fontRef idx="minor">
                <a:schemeClr val="lt1"/>
              </a:fontRef>
            </p:style>
            <p:txBody>
              <a:bodyPr spcFirstLastPara="0" vert="horz" wrap="square" lIns="6350" tIns="6350" rIns="6350" bIns="58741" numCol="1" spcCol="1270" anchor="ctr" anchorCtr="0">
                <a:noAutofit/>
              </a:bodyPr>
              <a:lstStyle/>
              <a:p>
                <a:pPr lvl="0" algn="ctr" defTabSz="444500">
                  <a:lnSpc>
                    <a:spcPct val="90000"/>
                  </a:lnSpc>
                  <a:spcBef>
                    <a:spcPct val="0"/>
                  </a:spcBef>
                  <a:spcAft>
                    <a:spcPct val="35000"/>
                  </a:spcAft>
                </a:pPr>
                <a:r>
                  <a:rPr lang="en-GB" sz="1000" kern="1200" dirty="0"/>
                  <a:t>Cloud Foundry</a:t>
                </a:r>
              </a:p>
            </p:txBody>
          </p:sp>
          <p:sp>
            <p:nvSpPr>
              <p:cNvPr id="40" name="Freeform 39"/>
              <p:cNvSpPr/>
              <p:nvPr/>
            </p:nvSpPr>
            <p:spPr>
              <a:xfrm>
                <a:off x="3323485" y="4677919"/>
                <a:ext cx="828000" cy="138758"/>
              </a:xfrm>
              <a:prstGeom prst="rect">
                <a:avLst/>
              </a:prstGeom>
              <a:solidFill>
                <a:schemeClr val="lt1">
                  <a:hueOff val="0"/>
                  <a:satOff val="0"/>
                  <a:lumOff val="0"/>
                </a:schemeClr>
              </a:solidFill>
              <a:ln w="12700">
                <a:solidFill>
                  <a:schemeClr val="accent1"/>
                </a:solidFill>
              </a:ln>
            </p:spPr>
            <p:style>
              <a:lnRef idx="2">
                <a:schemeClr val="accent5">
                  <a:hueOff val="-1125078"/>
                  <a:satOff val="0"/>
                  <a:lumOff val="4509"/>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7780" tIns="4445" rIns="17780" bIns="4445" numCol="1" spcCol="1270" anchor="ctr" anchorCtr="0">
                <a:noAutofit/>
              </a:bodyPr>
              <a:lstStyle/>
              <a:p>
                <a:pPr algn="ctr" defTabSz="311150">
                  <a:lnSpc>
                    <a:spcPct val="90000"/>
                  </a:lnSpc>
                  <a:spcAft>
                    <a:spcPct val="35000"/>
                  </a:spcAft>
                </a:pPr>
                <a:r>
                  <a:rPr lang="en-GB" sz="800" dirty="0">
                    <a:solidFill>
                      <a:schemeClr val="tx2"/>
                    </a:solidFill>
                  </a:rPr>
                  <a:t>Version: 23</a:t>
                </a:r>
              </a:p>
            </p:txBody>
          </p:sp>
        </p:grpSp>
        <p:grpSp>
          <p:nvGrpSpPr>
            <p:cNvPr id="71" name="Group 70"/>
            <p:cNvGrpSpPr/>
            <p:nvPr/>
          </p:nvGrpSpPr>
          <p:grpSpPr>
            <a:xfrm>
              <a:off x="4317769" y="4354148"/>
              <a:ext cx="828000" cy="462529"/>
              <a:chOff x="4402151" y="4354148"/>
              <a:chExt cx="828000" cy="462529"/>
            </a:xfrm>
          </p:grpSpPr>
          <p:sp>
            <p:nvSpPr>
              <p:cNvPr id="41" name="Freeform 40"/>
              <p:cNvSpPr/>
              <p:nvPr/>
            </p:nvSpPr>
            <p:spPr>
              <a:xfrm>
                <a:off x="4402151" y="4354148"/>
                <a:ext cx="828000" cy="396000"/>
              </a:xfrm>
              <a:prstGeom prst="rect">
                <a:avLst/>
              </a:prstGeom>
              <a:solidFill>
                <a:schemeClr val="accent1"/>
              </a:solidFill>
              <a:ln w="12700">
                <a:solidFill>
                  <a:schemeClr val="accent1"/>
                </a:solidFill>
              </a:ln>
            </p:spPr>
            <p:style>
              <a:lnRef idx="2">
                <a:schemeClr val="lt1">
                  <a:hueOff val="0"/>
                  <a:satOff val="0"/>
                  <a:lumOff val="0"/>
                  <a:alphaOff val="0"/>
                </a:schemeClr>
              </a:lnRef>
              <a:fillRef idx="1">
                <a:schemeClr val="accent5">
                  <a:hueOff val="-2625183"/>
                  <a:satOff val="0"/>
                  <a:lumOff val="10522"/>
                  <a:alphaOff val="0"/>
                </a:schemeClr>
              </a:fillRef>
              <a:effectRef idx="0">
                <a:schemeClr val="accent5">
                  <a:hueOff val="-2625183"/>
                  <a:satOff val="0"/>
                  <a:lumOff val="10522"/>
                  <a:alphaOff val="0"/>
                </a:schemeClr>
              </a:effectRef>
              <a:fontRef idx="minor">
                <a:schemeClr val="lt1"/>
              </a:fontRef>
            </p:style>
            <p:txBody>
              <a:bodyPr spcFirstLastPara="0" vert="horz" wrap="square" lIns="6350" tIns="6350" rIns="6350" bIns="58741" numCol="1" spcCol="1270" anchor="ctr" anchorCtr="0">
                <a:noAutofit/>
              </a:bodyPr>
              <a:lstStyle/>
              <a:p>
                <a:pPr lvl="0" algn="ctr" defTabSz="444500">
                  <a:lnSpc>
                    <a:spcPct val="90000"/>
                  </a:lnSpc>
                  <a:spcBef>
                    <a:spcPct val="0"/>
                  </a:spcBef>
                  <a:spcAft>
                    <a:spcPct val="35000"/>
                  </a:spcAft>
                </a:pPr>
                <a:r>
                  <a:rPr lang="en-GB" sz="1000" kern="1200" dirty="0"/>
                  <a:t>MySQL</a:t>
                </a:r>
              </a:p>
            </p:txBody>
          </p:sp>
          <p:sp>
            <p:nvSpPr>
              <p:cNvPr id="42" name="Freeform 41"/>
              <p:cNvSpPr/>
              <p:nvPr/>
            </p:nvSpPr>
            <p:spPr>
              <a:xfrm>
                <a:off x="4402151" y="4677919"/>
                <a:ext cx="828000" cy="138758"/>
              </a:xfrm>
              <a:prstGeom prst="rect">
                <a:avLst/>
              </a:prstGeom>
              <a:solidFill>
                <a:schemeClr val="lt1">
                  <a:hueOff val="0"/>
                  <a:satOff val="0"/>
                  <a:lumOff val="0"/>
                </a:schemeClr>
              </a:solidFill>
              <a:ln w="12700">
                <a:solidFill>
                  <a:schemeClr val="accent1"/>
                </a:solidFill>
              </a:ln>
            </p:spPr>
            <p:style>
              <a:lnRef idx="2">
                <a:schemeClr val="accent5">
                  <a:hueOff val="-1125078"/>
                  <a:satOff val="0"/>
                  <a:lumOff val="4509"/>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7780" tIns="4445" rIns="17780" bIns="4445" numCol="1" spcCol="1270" anchor="ctr" anchorCtr="0">
                <a:noAutofit/>
              </a:bodyPr>
              <a:lstStyle/>
              <a:p>
                <a:pPr algn="ctr" defTabSz="311150">
                  <a:lnSpc>
                    <a:spcPct val="90000"/>
                  </a:lnSpc>
                  <a:spcAft>
                    <a:spcPct val="35000"/>
                  </a:spcAft>
                </a:pPr>
                <a:r>
                  <a:rPr lang="en-GB" sz="800" dirty="0">
                    <a:solidFill>
                      <a:schemeClr val="tx2"/>
                    </a:solidFill>
                  </a:rPr>
                  <a:t>Version: 12</a:t>
                </a:r>
              </a:p>
            </p:txBody>
          </p:sp>
        </p:grpSp>
        <p:grpSp>
          <p:nvGrpSpPr>
            <p:cNvPr id="70" name="Group 69"/>
            <p:cNvGrpSpPr/>
            <p:nvPr/>
          </p:nvGrpSpPr>
          <p:grpSpPr>
            <a:xfrm>
              <a:off x="5320005" y="4354148"/>
              <a:ext cx="828000" cy="462529"/>
              <a:chOff x="5480816" y="4354148"/>
              <a:chExt cx="828000" cy="462529"/>
            </a:xfrm>
          </p:grpSpPr>
          <p:sp>
            <p:nvSpPr>
              <p:cNvPr id="43" name="Freeform 42"/>
              <p:cNvSpPr/>
              <p:nvPr/>
            </p:nvSpPr>
            <p:spPr>
              <a:xfrm>
                <a:off x="5480816" y="4354148"/>
                <a:ext cx="828000" cy="396000"/>
              </a:xfrm>
              <a:prstGeom prst="rect">
                <a:avLst/>
              </a:prstGeom>
              <a:solidFill>
                <a:schemeClr val="accent1"/>
              </a:solidFill>
              <a:ln w="12700">
                <a:solidFill>
                  <a:schemeClr val="accent1"/>
                </a:solidFill>
              </a:ln>
            </p:spPr>
            <p:style>
              <a:lnRef idx="2">
                <a:schemeClr val="lt1">
                  <a:hueOff val="0"/>
                  <a:satOff val="0"/>
                  <a:lumOff val="0"/>
                  <a:alphaOff val="0"/>
                </a:schemeClr>
              </a:lnRef>
              <a:fillRef idx="1">
                <a:schemeClr val="accent5">
                  <a:hueOff val="-3000209"/>
                  <a:satOff val="0"/>
                  <a:lumOff val="12025"/>
                  <a:alphaOff val="0"/>
                </a:schemeClr>
              </a:fillRef>
              <a:effectRef idx="0">
                <a:schemeClr val="accent5">
                  <a:hueOff val="-3000209"/>
                  <a:satOff val="0"/>
                  <a:lumOff val="12025"/>
                  <a:alphaOff val="0"/>
                </a:schemeClr>
              </a:effectRef>
              <a:fontRef idx="minor">
                <a:schemeClr val="lt1"/>
              </a:fontRef>
            </p:style>
            <p:txBody>
              <a:bodyPr spcFirstLastPara="0" vert="horz" wrap="square" lIns="6350" tIns="6350" rIns="6350" bIns="58741" numCol="1" spcCol="1270" anchor="ctr" anchorCtr="0">
                <a:noAutofit/>
              </a:bodyPr>
              <a:lstStyle/>
              <a:p>
                <a:pPr lvl="0" algn="ctr" defTabSz="444500">
                  <a:lnSpc>
                    <a:spcPct val="90000"/>
                  </a:lnSpc>
                  <a:spcBef>
                    <a:spcPct val="0"/>
                  </a:spcBef>
                  <a:spcAft>
                    <a:spcPct val="35000"/>
                  </a:spcAft>
                </a:pPr>
                <a:r>
                  <a:rPr lang="en-GB" sz="1000" kern="1200" dirty="0"/>
                  <a:t>Cassandra</a:t>
                </a:r>
              </a:p>
            </p:txBody>
          </p:sp>
          <p:sp>
            <p:nvSpPr>
              <p:cNvPr id="44" name="Freeform 43"/>
              <p:cNvSpPr/>
              <p:nvPr/>
            </p:nvSpPr>
            <p:spPr>
              <a:xfrm>
                <a:off x="5480816" y="4677919"/>
                <a:ext cx="828000" cy="138758"/>
              </a:xfrm>
              <a:prstGeom prst="rect">
                <a:avLst/>
              </a:prstGeom>
              <a:solidFill>
                <a:schemeClr val="lt1">
                  <a:hueOff val="0"/>
                  <a:satOff val="0"/>
                  <a:lumOff val="0"/>
                </a:schemeClr>
              </a:solidFill>
              <a:ln w="12700">
                <a:solidFill>
                  <a:schemeClr val="accent1"/>
                </a:solidFill>
              </a:ln>
            </p:spPr>
            <p:style>
              <a:lnRef idx="2">
                <a:schemeClr val="accent5">
                  <a:hueOff val="-1125078"/>
                  <a:satOff val="0"/>
                  <a:lumOff val="4509"/>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7780" tIns="4445" rIns="17780" bIns="4445" numCol="1" spcCol="1270" anchor="ctr" anchorCtr="0">
                <a:noAutofit/>
              </a:bodyPr>
              <a:lstStyle/>
              <a:p>
                <a:pPr algn="ctr" defTabSz="311150">
                  <a:lnSpc>
                    <a:spcPct val="90000"/>
                  </a:lnSpc>
                  <a:spcAft>
                    <a:spcPct val="35000"/>
                  </a:spcAft>
                </a:pPr>
                <a:r>
                  <a:rPr lang="en-GB" sz="800" dirty="0">
                    <a:solidFill>
                      <a:schemeClr val="tx2"/>
                    </a:solidFill>
                  </a:rPr>
                  <a:t>Version: 12</a:t>
                </a:r>
              </a:p>
            </p:txBody>
          </p:sp>
        </p:grpSp>
        <p:grpSp>
          <p:nvGrpSpPr>
            <p:cNvPr id="69" name="Group 68"/>
            <p:cNvGrpSpPr/>
            <p:nvPr/>
          </p:nvGrpSpPr>
          <p:grpSpPr>
            <a:xfrm>
              <a:off x="6306337" y="4354148"/>
              <a:ext cx="828000" cy="462529"/>
              <a:chOff x="6555900" y="4354148"/>
              <a:chExt cx="828000" cy="462529"/>
            </a:xfrm>
          </p:grpSpPr>
          <p:sp>
            <p:nvSpPr>
              <p:cNvPr id="45" name="Freeform 44"/>
              <p:cNvSpPr/>
              <p:nvPr/>
            </p:nvSpPr>
            <p:spPr>
              <a:xfrm>
                <a:off x="6555900" y="4354148"/>
                <a:ext cx="828000" cy="396000"/>
              </a:xfrm>
              <a:prstGeom prst="rect">
                <a:avLst/>
              </a:prstGeom>
              <a:solidFill>
                <a:schemeClr val="accent1"/>
              </a:solidFill>
              <a:ln w="12700">
                <a:solidFill>
                  <a:schemeClr val="accent1"/>
                </a:solidFill>
              </a:ln>
            </p:spPr>
            <p:style>
              <a:lnRef idx="2">
                <a:schemeClr val="lt1">
                  <a:hueOff val="0"/>
                  <a:satOff val="0"/>
                  <a:lumOff val="0"/>
                  <a:alphaOff val="0"/>
                </a:schemeClr>
              </a:lnRef>
              <a:fillRef idx="1">
                <a:schemeClr val="accent5">
                  <a:hueOff val="-3375235"/>
                  <a:satOff val="0"/>
                  <a:lumOff val="13528"/>
                  <a:alphaOff val="0"/>
                </a:schemeClr>
              </a:fillRef>
              <a:effectRef idx="0">
                <a:schemeClr val="accent5">
                  <a:hueOff val="-3375235"/>
                  <a:satOff val="0"/>
                  <a:lumOff val="13528"/>
                  <a:alphaOff val="0"/>
                </a:schemeClr>
              </a:effectRef>
              <a:fontRef idx="minor">
                <a:schemeClr val="lt1"/>
              </a:fontRef>
            </p:style>
            <p:txBody>
              <a:bodyPr spcFirstLastPara="0" vert="horz" wrap="square" lIns="6350" tIns="6350" rIns="6350" bIns="58741" numCol="1" spcCol="1270" anchor="ctr" anchorCtr="0">
                <a:noAutofit/>
              </a:bodyPr>
              <a:lstStyle/>
              <a:p>
                <a:pPr lvl="0" algn="ctr" defTabSz="444500">
                  <a:lnSpc>
                    <a:spcPct val="90000"/>
                  </a:lnSpc>
                  <a:spcBef>
                    <a:spcPct val="0"/>
                  </a:spcBef>
                  <a:spcAft>
                    <a:spcPct val="35000"/>
                  </a:spcAft>
                </a:pPr>
                <a:r>
                  <a:rPr lang="en-GB" sz="1000" kern="1200" dirty="0"/>
                  <a:t>RabbitMQ</a:t>
                </a:r>
              </a:p>
            </p:txBody>
          </p:sp>
          <p:sp>
            <p:nvSpPr>
              <p:cNvPr id="46" name="Freeform 45"/>
              <p:cNvSpPr/>
              <p:nvPr/>
            </p:nvSpPr>
            <p:spPr>
              <a:xfrm>
                <a:off x="6555900" y="4677919"/>
                <a:ext cx="828000" cy="138758"/>
              </a:xfrm>
              <a:prstGeom prst="rect">
                <a:avLst/>
              </a:prstGeom>
              <a:solidFill>
                <a:schemeClr val="lt1">
                  <a:hueOff val="0"/>
                  <a:satOff val="0"/>
                  <a:lumOff val="0"/>
                </a:schemeClr>
              </a:solidFill>
              <a:ln w="12700">
                <a:solidFill>
                  <a:schemeClr val="accent1"/>
                </a:solidFill>
              </a:ln>
            </p:spPr>
            <p:style>
              <a:lnRef idx="2">
                <a:schemeClr val="accent5">
                  <a:hueOff val="-1125078"/>
                  <a:satOff val="0"/>
                  <a:lumOff val="4509"/>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7780" tIns="4445" rIns="17780" bIns="4445" numCol="1" spcCol="1270" anchor="ctr" anchorCtr="0">
                <a:noAutofit/>
              </a:bodyPr>
              <a:lstStyle/>
              <a:p>
                <a:pPr algn="ctr" defTabSz="311150">
                  <a:lnSpc>
                    <a:spcPct val="90000"/>
                  </a:lnSpc>
                  <a:spcAft>
                    <a:spcPct val="35000"/>
                  </a:spcAft>
                </a:pPr>
                <a:r>
                  <a:rPr lang="en-GB" sz="800" dirty="0">
                    <a:solidFill>
                      <a:schemeClr val="tx2"/>
                    </a:solidFill>
                  </a:rPr>
                  <a:t>Version: 24</a:t>
                </a:r>
              </a:p>
            </p:txBody>
          </p:sp>
        </p:grpSp>
        <p:grpSp>
          <p:nvGrpSpPr>
            <p:cNvPr id="68" name="Group 67"/>
            <p:cNvGrpSpPr/>
            <p:nvPr/>
          </p:nvGrpSpPr>
          <p:grpSpPr>
            <a:xfrm>
              <a:off x="7300623" y="4354148"/>
              <a:ext cx="828000" cy="462529"/>
              <a:chOff x="7634565" y="4354148"/>
              <a:chExt cx="828000" cy="462529"/>
            </a:xfrm>
          </p:grpSpPr>
          <p:sp>
            <p:nvSpPr>
              <p:cNvPr id="47" name="Freeform 46"/>
              <p:cNvSpPr/>
              <p:nvPr/>
            </p:nvSpPr>
            <p:spPr>
              <a:xfrm>
                <a:off x="7634565" y="4354148"/>
                <a:ext cx="828000" cy="396000"/>
              </a:xfrm>
              <a:prstGeom prst="rect">
                <a:avLst/>
              </a:prstGeom>
              <a:solidFill>
                <a:schemeClr val="accent1"/>
              </a:solidFill>
              <a:ln w="12700">
                <a:solidFill>
                  <a:schemeClr val="accent1"/>
                </a:solidFill>
              </a:ln>
            </p:spPr>
            <p:style>
              <a:lnRef idx="2">
                <a:schemeClr val="lt1">
                  <a:hueOff val="0"/>
                  <a:satOff val="0"/>
                  <a:lumOff val="0"/>
                  <a:alphaOff val="0"/>
                </a:schemeClr>
              </a:lnRef>
              <a:fillRef idx="1">
                <a:schemeClr val="accent5">
                  <a:hueOff val="-3750261"/>
                  <a:satOff val="0"/>
                  <a:lumOff val="15032"/>
                  <a:alphaOff val="0"/>
                </a:schemeClr>
              </a:fillRef>
              <a:effectRef idx="0">
                <a:schemeClr val="accent5">
                  <a:hueOff val="-3750261"/>
                  <a:satOff val="0"/>
                  <a:lumOff val="15032"/>
                  <a:alphaOff val="0"/>
                </a:schemeClr>
              </a:effectRef>
              <a:fontRef idx="minor">
                <a:schemeClr val="lt1"/>
              </a:fontRef>
            </p:style>
            <p:txBody>
              <a:bodyPr spcFirstLastPara="0" vert="horz" wrap="square" lIns="6350" tIns="6350" rIns="6350" bIns="58741" numCol="1" spcCol="1270" anchor="ctr" anchorCtr="0">
                <a:noAutofit/>
              </a:bodyPr>
              <a:lstStyle/>
              <a:p>
                <a:pPr lvl="0" algn="ctr" defTabSz="444500">
                  <a:lnSpc>
                    <a:spcPct val="90000"/>
                  </a:lnSpc>
                  <a:spcBef>
                    <a:spcPct val="0"/>
                  </a:spcBef>
                  <a:spcAft>
                    <a:spcPct val="35000"/>
                  </a:spcAft>
                </a:pPr>
                <a:r>
                  <a:rPr lang="en-GB" sz="1000" kern="1200" dirty="0"/>
                  <a:t>Infrastructure</a:t>
                </a:r>
              </a:p>
            </p:txBody>
          </p:sp>
          <p:sp>
            <p:nvSpPr>
              <p:cNvPr id="48" name="Freeform 47"/>
              <p:cNvSpPr/>
              <p:nvPr/>
            </p:nvSpPr>
            <p:spPr>
              <a:xfrm>
                <a:off x="7634565" y="4677919"/>
                <a:ext cx="828000" cy="138758"/>
              </a:xfrm>
              <a:prstGeom prst="rect">
                <a:avLst/>
              </a:prstGeom>
              <a:solidFill>
                <a:schemeClr val="lt1">
                  <a:hueOff val="0"/>
                  <a:satOff val="0"/>
                  <a:lumOff val="0"/>
                </a:schemeClr>
              </a:solidFill>
              <a:ln w="12700">
                <a:solidFill>
                  <a:schemeClr val="accent1"/>
                </a:solidFill>
              </a:ln>
            </p:spPr>
            <p:style>
              <a:lnRef idx="2">
                <a:schemeClr val="accent5">
                  <a:hueOff val="-1125078"/>
                  <a:satOff val="0"/>
                  <a:lumOff val="4509"/>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7780" tIns="4445" rIns="17780" bIns="4445" numCol="1" spcCol="1270" anchor="ctr" anchorCtr="0">
                <a:noAutofit/>
              </a:bodyPr>
              <a:lstStyle/>
              <a:p>
                <a:pPr algn="ctr" defTabSz="311150">
                  <a:lnSpc>
                    <a:spcPct val="90000"/>
                  </a:lnSpc>
                  <a:spcAft>
                    <a:spcPct val="35000"/>
                  </a:spcAft>
                </a:pPr>
                <a:r>
                  <a:rPr lang="en-GB" sz="800" b="1" dirty="0"/>
                  <a:t>Version 20</a:t>
                </a:r>
              </a:p>
            </p:txBody>
          </p:sp>
        </p:grpSp>
        <p:grpSp>
          <p:nvGrpSpPr>
            <p:cNvPr id="66" name="Group 65"/>
            <p:cNvGrpSpPr/>
            <p:nvPr/>
          </p:nvGrpSpPr>
          <p:grpSpPr>
            <a:xfrm>
              <a:off x="6832850" y="5140923"/>
              <a:ext cx="828000" cy="462529"/>
              <a:chOff x="6769242" y="5140923"/>
              <a:chExt cx="828000" cy="462529"/>
            </a:xfrm>
          </p:grpSpPr>
          <p:sp>
            <p:nvSpPr>
              <p:cNvPr id="49" name="Freeform 48"/>
              <p:cNvSpPr/>
              <p:nvPr/>
            </p:nvSpPr>
            <p:spPr>
              <a:xfrm>
                <a:off x="6769242" y="5140923"/>
                <a:ext cx="828000" cy="396000"/>
              </a:xfrm>
              <a:prstGeom prst="rect">
                <a:avLst/>
              </a:prstGeom>
              <a:solidFill>
                <a:schemeClr val="accent2"/>
              </a:solidFill>
              <a:ln w="12700">
                <a:solidFill>
                  <a:schemeClr val="accent2"/>
                </a:solidFill>
              </a:ln>
            </p:spPr>
            <p:style>
              <a:lnRef idx="2">
                <a:schemeClr val="lt1">
                  <a:hueOff val="0"/>
                  <a:satOff val="0"/>
                  <a:lumOff val="0"/>
                  <a:alphaOff val="0"/>
                </a:schemeClr>
              </a:lnRef>
              <a:fillRef idx="1">
                <a:schemeClr val="accent5">
                  <a:hueOff val="-4125287"/>
                  <a:satOff val="0"/>
                  <a:lumOff val="16535"/>
                  <a:alphaOff val="0"/>
                </a:schemeClr>
              </a:fillRef>
              <a:effectRef idx="0">
                <a:schemeClr val="accent5">
                  <a:hueOff val="-4125287"/>
                  <a:satOff val="0"/>
                  <a:lumOff val="16535"/>
                  <a:alphaOff val="0"/>
                </a:schemeClr>
              </a:effectRef>
              <a:fontRef idx="minor">
                <a:schemeClr val="lt1"/>
              </a:fontRef>
            </p:style>
            <p:txBody>
              <a:bodyPr spcFirstLastPara="0" vert="horz" wrap="square" lIns="6350" tIns="6350" rIns="6350" bIns="58741" numCol="1" spcCol="1270" anchor="ctr" anchorCtr="0">
                <a:noAutofit/>
              </a:bodyPr>
              <a:lstStyle/>
              <a:p>
                <a:pPr lvl="0" algn="ctr" defTabSz="444500">
                  <a:lnSpc>
                    <a:spcPct val="90000"/>
                  </a:lnSpc>
                  <a:spcBef>
                    <a:spcPct val="0"/>
                  </a:spcBef>
                  <a:spcAft>
                    <a:spcPct val="35000"/>
                  </a:spcAft>
                </a:pPr>
                <a:r>
                  <a:rPr lang="en-GB" sz="1000" kern="1200" dirty="0"/>
                  <a:t>MicroBosh</a:t>
                </a:r>
              </a:p>
            </p:txBody>
          </p:sp>
          <p:sp>
            <p:nvSpPr>
              <p:cNvPr id="50" name="Freeform 49"/>
              <p:cNvSpPr/>
              <p:nvPr/>
            </p:nvSpPr>
            <p:spPr>
              <a:xfrm>
                <a:off x="6769242" y="5464694"/>
                <a:ext cx="828000" cy="138758"/>
              </a:xfrm>
              <a:prstGeom prst="rect">
                <a:avLst/>
              </a:prstGeom>
              <a:solidFill>
                <a:schemeClr val="lt1">
                  <a:hueOff val="0"/>
                  <a:satOff val="0"/>
                  <a:lumOff val="0"/>
                </a:schemeClr>
              </a:solidFill>
              <a:ln w="12700">
                <a:solidFill>
                  <a:schemeClr val="accent2"/>
                </a:solidFill>
              </a:ln>
            </p:spPr>
            <p:style>
              <a:lnRef idx="2">
                <a:schemeClr val="accent5">
                  <a:hueOff val="-1125078"/>
                  <a:satOff val="0"/>
                  <a:lumOff val="4509"/>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7780" tIns="4445" rIns="17780" bIns="4445" numCol="1" spcCol="1270" anchor="ctr" anchorCtr="0">
                <a:noAutofit/>
              </a:bodyPr>
              <a:lstStyle/>
              <a:p>
                <a:pPr algn="ctr" defTabSz="311150">
                  <a:lnSpc>
                    <a:spcPct val="90000"/>
                  </a:lnSpc>
                  <a:spcAft>
                    <a:spcPct val="35000"/>
                  </a:spcAft>
                </a:pPr>
                <a:r>
                  <a:rPr lang="en-GB" sz="800" dirty="0">
                    <a:solidFill>
                      <a:schemeClr val="tx2"/>
                    </a:solidFill>
                  </a:rPr>
                  <a:t>Version: 24</a:t>
                </a:r>
              </a:p>
            </p:txBody>
          </p:sp>
        </p:grpSp>
        <p:grpSp>
          <p:nvGrpSpPr>
            <p:cNvPr id="65" name="Group 64"/>
            <p:cNvGrpSpPr/>
            <p:nvPr/>
          </p:nvGrpSpPr>
          <p:grpSpPr>
            <a:xfrm>
              <a:off x="7813787" y="5140923"/>
              <a:ext cx="828000" cy="462529"/>
              <a:chOff x="7847907" y="5140923"/>
              <a:chExt cx="828000" cy="462529"/>
            </a:xfrm>
          </p:grpSpPr>
          <p:sp>
            <p:nvSpPr>
              <p:cNvPr id="51" name="Freeform 50"/>
              <p:cNvSpPr/>
              <p:nvPr/>
            </p:nvSpPr>
            <p:spPr>
              <a:xfrm>
                <a:off x="7847907" y="5140923"/>
                <a:ext cx="828000" cy="396000"/>
              </a:xfrm>
              <a:prstGeom prst="rect">
                <a:avLst/>
              </a:prstGeom>
              <a:solidFill>
                <a:schemeClr val="accent2"/>
              </a:solidFill>
              <a:ln w="12700">
                <a:solidFill>
                  <a:schemeClr val="accent2"/>
                </a:solidFill>
              </a:ln>
            </p:spPr>
            <p:style>
              <a:lnRef idx="2">
                <a:schemeClr val="lt1">
                  <a:hueOff val="0"/>
                  <a:satOff val="0"/>
                  <a:lumOff val="0"/>
                  <a:alphaOff val="0"/>
                </a:schemeClr>
              </a:lnRef>
              <a:fillRef idx="1">
                <a:schemeClr val="accent5">
                  <a:hueOff val="-4500313"/>
                  <a:satOff val="0"/>
                  <a:lumOff val="18038"/>
                  <a:alphaOff val="0"/>
                </a:schemeClr>
              </a:fillRef>
              <a:effectRef idx="0">
                <a:schemeClr val="accent5">
                  <a:hueOff val="-4500313"/>
                  <a:satOff val="0"/>
                  <a:lumOff val="18038"/>
                  <a:alphaOff val="0"/>
                </a:schemeClr>
              </a:effectRef>
              <a:fontRef idx="minor">
                <a:schemeClr val="lt1"/>
              </a:fontRef>
            </p:style>
            <p:txBody>
              <a:bodyPr spcFirstLastPara="0" vert="horz" wrap="square" lIns="6350" tIns="6350" rIns="6350" bIns="58741" numCol="1" spcCol="1270" anchor="ctr" anchorCtr="0">
                <a:noAutofit/>
              </a:bodyPr>
              <a:lstStyle/>
              <a:p>
                <a:pPr lvl="0" algn="ctr" defTabSz="444500">
                  <a:lnSpc>
                    <a:spcPct val="90000"/>
                  </a:lnSpc>
                  <a:spcBef>
                    <a:spcPct val="0"/>
                  </a:spcBef>
                  <a:spcAft>
                    <a:spcPct val="35000"/>
                  </a:spcAft>
                </a:pPr>
                <a:r>
                  <a:rPr lang="en-GB" sz="1000" kern="1200" dirty="0"/>
                  <a:t>Server template</a:t>
                </a:r>
              </a:p>
            </p:txBody>
          </p:sp>
          <p:sp>
            <p:nvSpPr>
              <p:cNvPr id="52" name="Freeform 51"/>
              <p:cNvSpPr/>
              <p:nvPr/>
            </p:nvSpPr>
            <p:spPr>
              <a:xfrm>
                <a:off x="7847907" y="5464694"/>
                <a:ext cx="828000" cy="138758"/>
              </a:xfrm>
              <a:prstGeom prst="rect">
                <a:avLst/>
              </a:prstGeom>
              <a:solidFill>
                <a:schemeClr val="lt1">
                  <a:hueOff val="0"/>
                  <a:satOff val="0"/>
                  <a:lumOff val="0"/>
                </a:schemeClr>
              </a:solidFill>
              <a:ln w="12700">
                <a:solidFill>
                  <a:schemeClr val="accent2"/>
                </a:solidFill>
              </a:ln>
            </p:spPr>
            <p:style>
              <a:lnRef idx="2">
                <a:schemeClr val="accent5">
                  <a:hueOff val="-1125078"/>
                  <a:satOff val="0"/>
                  <a:lumOff val="4509"/>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7780" tIns="4445" rIns="17780" bIns="4445" numCol="1" spcCol="1270" anchor="ctr" anchorCtr="0">
                <a:noAutofit/>
              </a:bodyPr>
              <a:lstStyle/>
              <a:p>
                <a:pPr algn="ctr" defTabSz="311150">
                  <a:lnSpc>
                    <a:spcPct val="90000"/>
                  </a:lnSpc>
                  <a:spcAft>
                    <a:spcPct val="35000"/>
                  </a:spcAft>
                </a:pPr>
                <a:r>
                  <a:rPr lang="en-GB" sz="800" b="1" dirty="0"/>
                  <a:t>Version: 5</a:t>
                </a:r>
              </a:p>
            </p:txBody>
          </p:sp>
        </p:grpSp>
        <p:cxnSp>
          <p:nvCxnSpPr>
            <p:cNvPr id="83" name="Straight Connector 82"/>
            <p:cNvCxnSpPr/>
            <p:nvPr/>
          </p:nvCxnSpPr>
          <p:spPr>
            <a:xfrm flipV="1">
              <a:off x="2817639" y="3372802"/>
              <a:ext cx="0" cy="90000"/>
            </a:xfrm>
            <a:prstGeom prst="line">
              <a:avLst/>
            </a:prstGeom>
            <a:ln w="12700">
              <a:solidFill>
                <a:schemeClr val="accent5"/>
              </a:solidFill>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3789761" y="3372802"/>
              <a:ext cx="0" cy="90000"/>
            </a:xfrm>
            <a:prstGeom prst="line">
              <a:avLst/>
            </a:prstGeom>
            <a:ln w="12700">
              <a:solidFill>
                <a:schemeClr val="accent5"/>
              </a:solidFill>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4761883" y="3372802"/>
              <a:ext cx="0" cy="90000"/>
            </a:xfrm>
            <a:prstGeom prst="line">
              <a:avLst/>
            </a:prstGeom>
            <a:ln w="12700">
              <a:solidFill>
                <a:schemeClr val="accent5"/>
              </a:solidFill>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3303700" y="3149781"/>
              <a:ext cx="0" cy="223021"/>
            </a:xfrm>
            <a:prstGeom prst="line">
              <a:avLst/>
            </a:prstGeom>
            <a:ln w="12700">
              <a:solidFill>
                <a:schemeClr val="accent5"/>
              </a:solidFill>
              <a:tailEnd type="none"/>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39" idx="0"/>
              <a:endCxn id="47" idx="0"/>
            </p:cNvCxnSpPr>
            <p:nvPr/>
          </p:nvCxnSpPr>
          <p:spPr>
            <a:xfrm rot="5400000" flipH="1" flipV="1">
              <a:off x="5726054" y="2365579"/>
              <a:ext cx="12700" cy="3977138"/>
            </a:xfrm>
            <a:prstGeom prst="bentConnector3">
              <a:avLst>
                <a:gd name="adj1" fmla="val 779110"/>
              </a:avLst>
            </a:prstGeom>
            <a:ln w="127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V="1">
              <a:off x="4731769" y="4264148"/>
              <a:ext cx="0" cy="90000"/>
            </a:xfrm>
            <a:prstGeom prst="line">
              <a:avLst/>
            </a:prstGeom>
            <a:ln w="127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5734005" y="4029902"/>
              <a:ext cx="0" cy="324246"/>
            </a:xfrm>
            <a:prstGeom prst="line">
              <a:avLst/>
            </a:prstGeom>
            <a:ln w="127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6720337" y="4264148"/>
              <a:ext cx="0" cy="90000"/>
            </a:xfrm>
            <a:prstGeom prst="line">
              <a:avLst/>
            </a:prstGeom>
            <a:ln w="127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100" name="Elbow Connector 99"/>
            <p:cNvCxnSpPr>
              <a:stCxn id="51" idx="0"/>
              <a:endCxn id="49" idx="0"/>
            </p:cNvCxnSpPr>
            <p:nvPr/>
          </p:nvCxnSpPr>
          <p:spPr>
            <a:xfrm rot="16200000" flipV="1">
              <a:off x="7737319" y="4650454"/>
              <a:ext cx="12700" cy="980937"/>
            </a:xfrm>
            <a:prstGeom prst="bentConnector3">
              <a:avLst>
                <a:gd name="adj1" fmla="val 886551"/>
              </a:avLst>
            </a:prstGeom>
            <a:ln w="12700">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7714623" y="4816677"/>
              <a:ext cx="0" cy="216000"/>
            </a:xfrm>
            <a:prstGeom prst="line">
              <a:avLst/>
            </a:prstGeom>
            <a:ln w="12700">
              <a:solidFill>
                <a:schemeClr val="accent2"/>
              </a:solidFill>
              <a:tailEnd type="none"/>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2763015" y="2396253"/>
              <a:ext cx="1080000" cy="756000"/>
              <a:chOff x="2683895" y="2382277"/>
              <a:chExt cx="1080000" cy="756000"/>
            </a:xfrm>
          </p:grpSpPr>
          <p:sp>
            <p:nvSpPr>
              <p:cNvPr id="25" name="Rectangle 24"/>
              <p:cNvSpPr/>
              <p:nvPr/>
            </p:nvSpPr>
            <p:spPr>
              <a:xfrm>
                <a:off x="2685230" y="2382277"/>
                <a:ext cx="1078665" cy="576000"/>
              </a:xfrm>
              <a:prstGeom prst="rect">
                <a:avLst/>
              </a:prstGeom>
              <a:solidFill>
                <a:schemeClr val="tx2"/>
              </a:solidFill>
              <a:ln>
                <a:solidFill>
                  <a:schemeClr val="tx2"/>
                </a:solid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0160" tIns="10160" rIns="10160" bIns="58741" numCol="1" spcCol="1270" anchor="ctr" anchorCtr="0">
                <a:noAutofit/>
              </a:bodyPr>
              <a:lstStyle/>
              <a:p>
                <a:pPr lvl="0" algn="ctr" defTabSz="711200">
                  <a:lnSpc>
                    <a:spcPct val="90000"/>
                  </a:lnSpc>
                  <a:spcBef>
                    <a:spcPct val="0"/>
                  </a:spcBef>
                  <a:spcAft>
                    <a:spcPct val="35000"/>
                  </a:spcAft>
                </a:pPr>
                <a:r>
                  <a:rPr lang="en-GB" sz="1600" kern="1200" dirty="0"/>
                  <a:t>Whole Solution</a:t>
                </a:r>
              </a:p>
            </p:txBody>
          </p:sp>
          <p:sp>
            <p:nvSpPr>
              <p:cNvPr id="26" name="Rectangle 25"/>
              <p:cNvSpPr/>
              <p:nvPr/>
            </p:nvSpPr>
            <p:spPr>
              <a:xfrm>
                <a:off x="2683895" y="2958277"/>
                <a:ext cx="1080000" cy="180000"/>
              </a:xfrm>
              <a:prstGeom prst="rect">
                <a:avLst/>
              </a:prstGeom>
              <a:solidFill>
                <a:schemeClr val="bg1"/>
              </a:solidFill>
              <a:ln>
                <a:solidFill>
                  <a:schemeClr val="tx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r>
                  <a:rPr lang="en-GB" sz="900" b="1" kern="1200" dirty="0"/>
                  <a:t>Version: 48</a:t>
                </a:r>
              </a:p>
            </p:txBody>
          </p:sp>
        </p:grpSp>
        <p:sp>
          <p:nvSpPr>
            <p:cNvPr id="107" name="Rectangle 106"/>
            <p:cNvSpPr/>
            <p:nvPr/>
          </p:nvSpPr>
          <p:spPr>
            <a:xfrm>
              <a:off x="5279061" y="3424403"/>
              <a:ext cx="900000" cy="648000"/>
            </a:xfrm>
            <a:prstGeom prst="rect">
              <a:avLst/>
            </a:prstGeom>
            <a:noFill/>
            <a:ln w="19050" cap="rnd">
              <a:solidFill>
                <a:schemeClr val="accent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8" name="Rectangle 107"/>
            <p:cNvSpPr/>
            <p:nvPr/>
          </p:nvSpPr>
          <p:spPr>
            <a:xfrm>
              <a:off x="7260024" y="4309148"/>
              <a:ext cx="900000" cy="540000"/>
            </a:xfrm>
            <a:prstGeom prst="rect">
              <a:avLst/>
            </a:prstGeom>
            <a:noFill/>
            <a:ln w="19050" cap="rnd">
              <a:solidFill>
                <a:schemeClr val="accent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9" name="Rectangle 108"/>
            <p:cNvSpPr/>
            <p:nvPr/>
          </p:nvSpPr>
          <p:spPr>
            <a:xfrm>
              <a:off x="7777314" y="5094027"/>
              <a:ext cx="900000" cy="540000"/>
            </a:xfrm>
            <a:prstGeom prst="rect">
              <a:avLst/>
            </a:prstGeom>
            <a:noFill/>
            <a:ln w="19050" cap="rnd">
              <a:solidFill>
                <a:schemeClr val="accent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1588751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6"/>
          <p:cNvSpPr>
            <a:spLocks/>
          </p:cNvSpPr>
          <p:nvPr/>
        </p:nvSpPr>
        <p:spPr bwMode="auto">
          <a:xfrm>
            <a:off x="455613" y="2599200"/>
            <a:ext cx="2599200" cy="3722400"/>
          </a:xfrm>
          <a:custGeom>
            <a:avLst/>
            <a:gdLst>
              <a:gd name="T0" fmla="*/ 661 w 819"/>
              <a:gd name="T1" fmla="*/ 0 h 1193"/>
              <a:gd name="T2" fmla="*/ 410 w 819"/>
              <a:gd name="T3" fmla="*/ 223 h 1193"/>
              <a:gd name="T4" fmla="*/ 159 w 819"/>
              <a:gd name="T5" fmla="*/ 0 h 1193"/>
              <a:gd name="T6" fmla="*/ 0 w 819"/>
              <a:gd name="T7" fmla="*/ 0 h 1193"/>
              <a:gd name="T8" fmla="*/ 0 w 819"/>
              <a:gd name="T9" fmla="*/ 1193 h 1193"/>
              <a:gd name="T10" fmla="*/ 819 w 819"/>
              <a:gd name="T11" fmla="*/ 1193 h 1193"/>
              <a:gd name="T12" fmla="*/ 819 w 819"/>
              <a:gd name="T13" fmla="*/ 0 h 1193"/>
              <a:gd name="T14" fmla="*/ 661 w 819"/>
              <a:gd name="T15" fmla="*/ 0 h 1193"/>
              <a:gd name="T16" fmla="*/ 661 w 819"/>
              <a:gd name="T17" fmla="*/ 0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9" h="1193">
                <a:moveTo>
                  <a:pt x="661" y="0"/>
                </a:moveTo>
                <a:cubicBezTo>
                  <a:pt x="646" y="126"/>
                  <a:pt x="539" y="223"/>
                  <a:pt x="410" y="223"/>
                </a:cubicBezTo>
                <a:cubicBezTo>
                  <a:pt x="281" y="223"/>
                  <a:pt x="174" y="126"/>
                  <a:pt x="159" y="0"/>
                </a:cubicBezTo>
                <a:cubicBezTo>
                  <a:pt x="0" y="0"/>
                  <a:pt x="0" y="0"/>
                  <a:pt x="0" y="0"/>
                </a:cubicBezTo>
                <a:cubicBezTo>
                  <a:pt x="0" y="1193"/>
                  <a:pt x="0" y="1193"/>
                  <a:pt x="0" y="1193"/>
                </a:cubicBezTo>
                <a:cubicBezTo>
                  <a:pt x="819" y="1193"/>
                  <a:pt x="819" y="1193"/>
                  <a:pt x="819" y="1193"/>
                </a:cubicBezTo>
                <a:cubicBezTo>
                  <a:pt x="819" y="0"/>
                  <a:pt x="819" y="0"/>
                  <a:pt x="819" y="0"/>
                </a:cubicBezTo>
                <a:cubicBezTo>
                  <a:pt x="661" y="0"/>
                  <a:pt x="661" y="0"/>
                  <a:pt x="661" y="0"/>
                </a:cubicBezTo>
                <a:cubicBezTo>
                  <a:pt x="661" y="0"/>
                  <a:pt x="661" y="0"/>
                  <a:pt x="661" y="0"/>
                </a:cubicBezTo>
                <a:close/>
              </a:path>
            </a:pathLst>
          </a:custGeom>
          <a:solidFill>
            <a:schemeClr val="accent4"/>
          </a:solidFill>
          <a:ln w="12700">
            <a:noFill/>
          </a:ln>
        </p:spPr>
        <p:txBody>
          <a:bodyPr vert="horz" wrap="square" lIns="90000" tIns="756000" rIns="36000" bIns="72000" numCol="1" anchor="t" anchorCtr="0" compatLnSpc="1">
            <a:prstTxWarp prst="textNoShape">
              <a:avLst/>
            </a:prstTxWarp>
          </a:bodyPr>
          <a:lstStyle/>
          <a:p>
            <a:pPr>
              <a:spcBef>
                <a:spcPts val="600"/>
              </a:spcBef>
              <a:spcAft>
                <a:spcPts val="600"/>
              </a:spcAft>
            </a:pPr>
            <a:r>
              <a:rPr lang="en-US" sz="2000" dirty="0">
                <a:solidFill>
                  <a:schemeClr val="accent5"/>
                </a:solidFill>
              </a:rPr>
              <a:t>A - INDUSTRY*</a:t>
            </a:r>
            <a:endParaRPr lang="en-US" sz="1600" dirty="0">
              <a:solidFill>
                <a:schemeClr val="tx2"/>
              </a:solidFill>
            </a:endParaRPr>
          </a:p>
          <a:p>
            <a:pPr>
              <a:lnSpc>
                <a:spcPct val="95000"/>
              </a:lnSpc>
              <a:spcBef>
                <a:spcPts val="0"/>
              </a:spcBef>
              <a:spcAft>
                <a:spcPts val="0"/>
              </a:spcAft>
            </a:pPr>
            <a:r>
              <a:rPr lang="en-US" altLang="en-US" sz="1200" dirty="0">
                <a:solidFill>
                  <a:schemeClr val="tx2"/>
                </a:solidFill>
              </a:rPr>
              <a:t>Configuration Management (CM)</a:t>
            </a:r>
            <a:br>
              <a:rPr lang="en-US" altLang="en-US" sz="1200" dirty="0">
                <a:solidFill>
                  <a:schemeClr val="tx2"/>
                </a:solidFill>
              </a:rPr>
            </a:br>
            <a:r>
              <a:rPr lang="en-US" altLang="en-US" sz="1200" dirty="0">
                <a:solidFill>
                  <a:schemeClr val="tx2"/>
                </a:solidFill>
              </a:rPr>
              <a:t>is an Information Technology Infrastructure Library (</a:t>
            </a:r>
            <a:r>
              <a:rPr lang="en-US" altLang="en-US" sz="1200" dirty="0">
                <a:solidFill>
                  <a:schemeClr val="tx2"/>
                </a:solidFill>
                <a:hlinkClick r:id="rId3" tooltip="ITIL"/>
              </a:rPr>
              <a:t>ITIL</a:t>
            </a:r>
            <a:r>
              <a:rPr lang="en-US" altLang="en-US" sz="1200" dirty="0">
                <a:solidFill>
                  <a:schemeClr val="tx2"/>
                </a:solidFill>
              </a:rPr>
              <a:t>®) IT Service Management (</a:t>
            </a:r>
            <a:r>
              <a:rPr lang="en-US" altLang="en-US" sz="1200" dirty="0">
                <a:solidFill>
                  <a:schemeClr val="tx2"/>
                </a:solidFill>
                <a:hlinkClick r:id="rId4" tooltip="ITSM"/>
              </a:rPr>
              <a:t>ITSM</a:t>
            </a:r>
            <a:r>
              <a:rPr lang="en-US" altLang="en-US" sz="1200" dirty="0">
                <a:solidFill>
                  <a:schemeClr val="tx2"/>
                </a:solidFill>
              </a:rPr>
              <a:t>) process that tracks all of the individual Configuration Items (CI)</a:t>
            </a:r>
            <a:br>
              <a:rPr lang="en-US" altLang="en-US" sz="1200" dirty="0">
                <a:solidFill>
                  <a:schemeClr val="tx2"/>
                </a:solidFill>
              </a:rPr>
            </a:br>
            <a:r>
              <a:rPr lang="en-US" altLang="en-US" sz="1200" dirty="0">
                <a:solidFill>
                  <a:schemeClr val="tx2"/>
                </a:solidFill>
              </a:rPr>
              <a:t>in an </a:t>
            </a:r>
            <a:r>
              <a:rPr lang="en-US" altLang="en-US" sz="1200" dirty="0">
                <a:solidFill>
                  <a:schemeClr val="tx2"/>
                </a:solidFill>
                <a:hlinkClick r:id="rId5" tooltip="Information system"/>
              </a:rPr>
              <a:t>IT system</a:t>
            </a:r>
            <a:r>
              <a:rPr lang="en-US" altLang="en-US" sz="1200" dirty="0">
                <a:solidFill>
                  <a:schemeClr val="tx2"/>
                </a:solidFill>
              </a:rPr>
              <a:t> which may be as simple as a single </a:t>
            </a:r>
            <a:r>
              <a:rPr lang="en-US" altLang="en-US" sz="1200" dirty="0">
                <a:solidFill>
                  <a:schemeClr val="tx2"/>
                </a:solidFill>
                <a:hlinkClick r:id="rId6" tooltip="Server (computing)"/>
              </a:rPr>
              <a:t>server</a:t>
            </a:r>
            <a:r>
              <a:rPr lang="en-US" altLang="en-US" sz="1200" dirty="0">
                <a:solidFill>
                  <a:schemeClr val="tx2"/>
                </a:solidFill>
              </a:rPr>
              <a:t>, or as complex as the entire IT department. In large organizations a configuration manager may be appointed to oversee and manage the CM process.</a:t>
            </a:r>
            <a:endParaRPr lang="en-US" sz="1200" dirty="0">
              <a:solidFill>
                <a:schemeClr val="tx2"/>
              </a:solidFill>
            </a:endParaRPr>
          </a:p>
        </p:txBody>
      </p:sp>
      <p:sp>
        <p:nvSpPr>
          <p:cNvPr id="44" name="Freeform 6"/>
          <p:cNvSpPr>
            <a:spLocks/>
          </p:cNvSpPr>
          <p:nvPr/>
        </p:nvSpPr>
        <p:spPr bwMode="auto">
          <a:xfrm>
            <a:off x="3272400" y="2599200"/>
            <a:ext cx="2599200" cy="3722400"/>
          </a:xfrm>
          <a:custGeom>
            <a:avLst/>
            <a:gdLst>
              <a:gd name="T0" fmla="*/ 661 w 819"/>
              <a:gd name="T1" fmla="*/ 0 h 1193"/>
              <a:gd name="T2" fmla="*/ 410 w 819"/>
              <a:gd name="T3" fmla="*/ 223 h 1193"/>
              <a:gd name="T4" fmla="*/ 159 w 819"/>
              <a:gd name="T5" fmla="*/ 0 h 1193"/>
              <a:gd name="T6" fmla="*/ 0 w 819"/>
              <a:gd name="T7" fmla="*/ 0 h 1193"/>
              <a:gd name="T8" fmla="*/ 0 w 819"/>
              <a:gd name="T9" fmla="*/ 1193 h 1193"/>
              <a:gd name="T10" fmla="*/ 819 w 819"/>
              <a:gd name="T11" fmla="*/ 1193 h 1193"/>
              <a:gd name="T12" fmla="*/ 819 w 819"/>
              <a:gd name="T13" fmla="*/ 0 h 1193"/>
              <a:gd name="T14" fmla="*/ 661 w 819"/>
              <a:gd name="T15" fmla="*/ 0 h 1193"/>
              <a:gd name="T16" fmla="*/ 661 w 819"/>
              <a:gd name="T17" fmla="*/ 0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9" h="1193">
                <a:moveTo>
                  <a:pt x="661" y="0"/>
                </a:moveTo>
                <a:cubicBezTo>
                  <a:pt x="646" y="126"/>
                  <a:pt x="539" y="223"/>
                  <a:pt x="410" y="223"/>
                </a:cubicBezTo>
                <a:cubicBezTo>
                  <a:pt x="281" y="223"/>
                  <a:pt x="174" y="126"/>
                  <a:pt x="159" y="0"/>
                </a:cubicBezTo>
                <a:cubicBezTo>
                  <a:pt x="0" y="0"/>
                  <a:pt x="0" y="0"/>
                  <a:pt x="0" y="0"/>
                </a:cubicBezTo>
                <a:cubicBezTo>
                  <a:pt x="0" y="1193"/>
                  <a:pt x="0" y="1193"/>
                  <a:pt x="0" y="1193"/>
                </a:cubicBezTo>
                <a:cubicBezTo>
                  <a:pt x="819" y="1193"/>
                  <a:pt x="819" y="1193"/>
                  <a:pt x="819" y="1193"/>
                </a:cubicBezTo>
                <a:cubicBezTo>
                  <a:pt x="819" y="0"/>
                  <a:pt x="819" y="0"/>
                  <a:pt x="819" y="0"/>
                </a:cubicBezTo>
                <a:cubicBezTo>
                  <a:pt x="661" y="0"/>
                  <a:pt x="661" y="0"/>
                  <a:pt x="661" y="0"/>
                </a:cubicBezTo>
                <a:cubicBezTo>
                  <a:pt x="661" y="0"/>
                  <a:pt x="661" y="0"/>
                  <a:pt x="661" y="0"/>
                </a:cubicBezTo>
                <a:close/>
              </a:path>
            </a:pathLst>
          </a:custGeom>
          <a:solidFill>
            <a:schemeClr val="accent4"/>
          </a:solidFill>
          <a:ln w="12700">
            <a:noFill/>
          </a:ln>
        </p:spPr>
        <p:txBody>
          <a:bodyPr vert="horz" wrap="square" lIns="90000" tIns="756000" rIns="36000" bIns="72000" numCol="1" anchor="t" anchorCtr="0" compatLnSpc="1">
            <a:prstTxWarp prst="textNoShape">
              <a:avLst/>
            </a:prstTxWarp>
          </a:bodyPr>
          <a:lstStyle/>
          <a:p>
            <a:pPr>
              <a:spcBef>
                <a:spcPts val="600"/>
              </a:spcBef>
              <a:spcAft>
                <a:spcPts val="600"/>
              </a:spcAft>
            </a:pPr>
            <a:r>
              <a:rPr lang="en-US" sz="2000" dirty="0">
                <a:solidFill>
                  <a:schemeClr val="accent5"/>
                </a:solidFill>
              </a:rPr>
              <a:t>A - ACCENTURE** </a:t>
            </a:r>
            <a:endParaRPr lang="en-US" sz="1600" dirty="0">
              <a:solidFill>
                <a:schemeClr val="tx2"/>
              </a:solidFill>
            </a:endParaRPr>
          </a:p>
          <a:p>
            <a:pPr>
              <a:lnSpc>
                <a:spcPct val="95000"/>
              </a:lnSpc>
              <a:spcBef>
                <a:spcPts val="0"/>
              </a:spcBef>
              <a:buFontTx/>
              <a:buNone/>
            </a:pPr>
            <a:r>
              <a:rPr lang="en-GB" altLang="en-US" sz="1200" dirty="0">
                <a:solidFill>
                  <a:schemeClr val="tx2"/>
                </a:solidFill>
              </a:rPr>
              <a:t>Configuration Management (CM) enables the controlled and repeatable management of information technology (IT) components as they evolve in all stages of development and maintenance. CM implements a process for the project teams and stakeholders to identify, communicate, implement, document, and manage changes. When properly implemented, CM ensures the integrity of the items placed under its control.</a:t>
            </a:r>
          </a:p>
        </p:txBody>
      </p:sp>
      <p:sp>
        <p:nvSpPr>
          <p:cNvPr id="45" name="Freeform 6"/>
          <p:cNvSpPr>
            <a:spLocks/>
          </p:cNvSpPr>
          <p:nvPr/>
        </p:nvSpPr>
        <p:spPr bwMode="auto">
          <a:xfrm>
            <a:off x="6089188" y="2599200"/>
            <a:ext cx="2599200" cy="3722400"/>
          </a:xfrm>
          <a:custGeom>
            <a:avLst/>
            <a:gdLst>
              <a:gd name="T0" fmla="*/ 661 w 819"/>
              <a:gd name="T1" fmla="*/ 0 h 1193"/>
              <a:gd name="T2" fmla="*/ 410 w 819"/>
              <a:gd name="T3" fmla="*/ 223 h 1193"/>
              <a:gd name="T4" fmla="*/ 159 w 819"/>
              <a:gd name="T5" fmla="*/ 0 h 1193"/>
              <a:gd name="T6" fmla="*/ 0 w 819"/>
              <a:gd name="T7" fmla="*/ 0 h 1193"/>
              <a:gd name="T8" fmla="*/ 0 w 819"/>
              <a:gd name="T9" fmla="*/ 1193 h 1193"/>
              <a:gd name="T10" fmla="*/ 819 w 819"/>
              <a:gd name="T11" fmla="*/ 1193 h 1193"/>
              <a:gd name="T12" fmla="*/ 819 w 819"/>
              <a:gd name="T13" fmla="*/ 0 h 1193"/>
              <a:gd name="T14" fmla="*/ 661 w 819"/>
              <a:gd name="T15" fmla="*/ 0 h 1193"/>
              <a:gd name="T16" fmla="*/ 661 w 819"/>
              <a:gd name="T17" fmla="*/ 0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9" h="1193">
                <a:moveTo>
                  <a:pt x="661" y="0"/>
                </a:moveTo>
                <a:cubicBezTo>
                  <a:pt x="646" y="126"/>
                  <a:pt x="539" y="223"/>
                  <a:pt x="410" y="223"/>
                </a:cubicBezTo>
                <a:cubicBezTo>
                  <a:pt x="281" y="223"/>
                  <a:pt x="174" y="126"/>
                  <a:pt x="159" y="0"/>
                </a:cubicBezTo>
                <a:cubicBezTo>
                  <a:pt x="0" y="0"/>
                  <a:pt x="0" y="0"/>
                  <a:pt x="0" y="0"/>
                </a:cubicBezTo>
                <a:cubicBezTo>
                  <a:pt x="0" y="1193"/>
                  <a:pt x="0" y="1193"/>
                  <a:pt x="0" y="1193"/>
                </a:cubicBezTo>
                <a:cubicBezTo>
                  <a:pt x="819" y="1193"/>
                  <a:pt x="819" y="1193"/>
                  <a:pt x="819" y="1193"/>
                </a:cubicBezTo>
                <a:cubicBezTo>
                  <a:pt x="819" y="0"/>
                  <a:pt x="819" y="0"/>
                  <a:pt x="819" y="0"/>
                </a:cubicBezTo>
                <a:cubicBezTo>
                  <a:pt x="661" y="0"/>
                  <a:pt x="661" y="0"/>
                  <a:pt x="661" y="0"/>
                </a:cubicBezTo>
                <a:cubicBezTo>
                  <a:pt x="661" y="0"/>
                  <a:pt x="661" y="0"/>
                  <a:pt x="661" y="0"/>
                </a:cubicBezTo>
                <a:close/>
              </a:path>
            </a:pathLst>
          </a:custGeom>
          <a:solidFill>
            <a:schemeClr val="accent4"/>
          </a:solidFill>
          <a:ln w="12700">
            <a:noFill/>
          </a:ln>
        </p:spPr>
        <p:txBody>
          <a:bodyPr vert="horz" wrap="square" lIns="90000" tIns="756000" rIns="36000" bIns="72000" numCol="1" anchor="t" anchorCtr="0" compatLnSpc="1">
            <a:prstTxWarp prst="textNoShape">
              <a:avLst/>
            </a:prstTxWarp>
          </a:bodyPr>
          <a:lstStyle/>
          <a:p>
            <a:pPr>
              <a:spcBef>
                <a:spcPts val="600"/>
              </a:spcBef>
              <a:spcAft>
                <a:spcPts val="600"/>
              </a:spcAft>
            </a:pPr>
            <a:r>
              <a:rPr lang="en-US" sz="2000" dirty="0">
                <a:solidFill>
                  <a:schemeClr val="accent5"/>
                </a:solidFill>
              </a:rPr>
              <a:t>CONTINUOUS DELIVERY </a:t>
            </a:r>
          </a:p>
          <a:p>
            <a:pPr>
              <a:lnSpc>
                <a:spcPct val="95000"/>
              </a:lnSpc>
              <a:spcBef>
                <a:spcPts val="0"/>
              </a:spcBef>
              <a:spcAft>
                <a:spcPts val="0"/>
              </a:spcAft>
            </a:pPr>
            <a:r>
              <a:rPr lang="en-US" sz="1200" dirty="0">
                <a:solidFill>
                  <a:schemeClr val="tx2"/>
                </a:solidFill>
              </a:rPr>
              <a:t>Configuration management refers </a:t>
            </a:r>
            <a:br>
              <a:rPr lang="en-US" sz="1200" dirty="0">
                <a:solidFill>
                  <a:schemeClr val="tx2"/>
                </a:solidFill>
              </a:rPr>
            </a:br>
            <a:r>
              <a:rPr lang="en-US" sz="1200" dirty="0">
                <a:solidFill>
                  <a:schemeClr val="tx2"/>
                </a:solidFill>
              </a:rPr>
              <a:t>to the process by which all artefacts relevant to your project, and the relationships between them, are stored, retrieved, uniquely identified, and modified.</a:t>
            </a:r>
          </a:p>
          <a:p>
            <a:pPr>
              <a:lnSpc>
                <a:spcPct val="95000"/>
              </a:lnSpc>
              <a:spcBef>
                <a:spcPts val="0"/>
              </a:spcBef>
              <a:spcAft>
                <a:spcPts val="0"/>
              </a:spcAft>
            </a:pPr>
            <a:endParaRPr lang="en-US" sz="1200" dirty="0">
              <a:solidFill>
                <a:schemeClr val="tx2"/>
              </a:solidFill>
            </a:endParaRPr>
          </a:p>
          <a:p>
            <a:pPr>
              <a:lnSpc>
                <a:spcPct val="95000"/>
              </a:lnSpc>
              <a:spcBef>
                <a:spcPts val="0"/>
              </a:spcBef>
              <a:spcAft>
                <a:spcPts val="0"/>
              </a:spcAft>
            </a:pPr>
            <a:r>
              <a:rPr lang="en-US" sz="1200" dirty="0">
                <a:solidFill>
                  <a:schemeClr val="accent1"/>
                </a:solidFill>
              </a:rPr>
              <a:t>“Keep Absolutely Everything in Version Control” </a:t>
            </a:r>
            <a:r>
              <a:rPr lang="en-US" sz="1200" dirty="0">
                <a:solidFill>
                  <a:schemeClr val="tx2"/>
                </a:solidFill>
              </a:rPr>
              <a:t>- Continuous Delivery (Humble, Farley)</a:t>
            </a:r>
          </a:p>
        </p:txBody>
      </p:sp>
      <p:sp>
        <p:nvSpPr>
          <p:cNvPr id="3" name="Title 2"/>
          <p:cNvSpPr>
            <a:spLocks noGrp="1"/>
          </p:cNvSpPr>
          <p:nvPr>
            <p:ph type="title"/>
          </p:nvPr>
        </p:nvSpPr>
        <p:spPr/>
        <p:txBody>
          <a:bodyPr/>
          <a:lstStyle/>
          <a:p>
            <a:r>
              <a:rPr lang="en-GB" dirty="0"/>
              <a:t>Introduction</a:t>
            </a:r>
          </a:p>
        </p:txBody>
      </p:sp>
      <p:sp>
        <p:nvSpPr>
          <p:cNvPr id="6" name="Text Placeholder 5"/>
          <p:cNvSpPr>
            <a:spLocks noGrp="1"/>
          </p:cNvSpPr>
          <p:nvPr>
            <p:ph type="body" sz="quarter" idx="10"/>
          </p:nvPr>
        </p:nvSpPr>
        <p:spPr/>
        <p:txBody>
          <a:bodyPr/>
          <a:lstStyle/>
          <a:p>
            <a:r>
              <a:rPr lang="en-GB" dirty="0"/>
              <a:t>Configuration Management Definitions</a:t>
            </a:r>
          </a:p>
        </p:txBody>
      </p:sp>
      <p:sp>
        <p:nvSpPr>
          <p:cNvPr id="18" name="Footer Placeholder 17"/>
          <p:cNvSpPr>
            <a:spLocks noGrp="1"/>
          </p:cNvSpPr>
          <p:nvPr>
            <p:ph type="ftr" sz="quarter" idx="13"/>
          </p:nvPr>
        </p:nvSpPr>
        <p:spPr/>
        <p:txBody>
          <a:bodyPr/>
          <a:lstStyle/>
          <a:p>
            <a:r>
              <a:rPr lang="en-AU"/>
              <a:t>Copyright © 2015 Accenture  All rights reserved.</a:t>
            </a:r>
            <a:endParaRPr lang="en-AU" dirty="0"/>
          </a:p>
        </p:txBody>
      </p:sp>
      <p:sp>
        <p:nvSpPr>
          <p:cNvPr id="19" name="Slide Number Placeholder 18"/>
          <p:cNvSpPr>
            <a:spLocks noGrp="1"/>
          </p:cNvSpPr>
          <p:nvPr>
            <p:ph type="sldNum" sz="quarter" idx="12"/>
          </p:nvPr>
        </p:nvSpPr>
        <p:spPr/>
        <p:txBody>
          <a:bodyPr/>
          <a:lstStyle/>
          <a:p>
            <a:pPr>
              <a:defRPr/>
            </a:pPr>
            <a:r>
              <a:rPr lang="en-US"/>
              <a:t>Page </a:t>
            </a:r>
            <a:fld id="{90CBDC3A-D49F-4631-A8C7-55D59B33E5FA}" type="slidenum">
              <a:rPr lang="en-US" smtClean="0"/>
              <a:pPr>
                <a:defRPr/>
              </a:pPr>
              <a:t>4</a:t>
            </a:fld>
            <a:endParaRPr lang="en-US" dirty="0"/>
          </a:p>
        </p:txBody>
      </p:sp>
      <p:sp>
        <p:nvSpPr>
          <p:cNvPr id="30" name="Rectangle 24"/>
          <p:cNvSpPr>
            <a:spLocks noChangeArrowheads="1"/>
          </p:cNvSpPr>
          <p:nvPr/>
        </p:nvSpPr>
        <p:spPr bwMode="auto">
          <a:xfrm>
            <a:off x="455613" y="6321600"/>
            <a:ext cx="8297862" cy="1538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buFontTx/>
              <a:buNone/>
            </a:pPr>
            <a:r>
              <a:rPr lang="en-GB" altLang="en-US" sz="1000" dirty="0">
                <a:solidFill>
                  <a:schemeClr val="tx2"/>
                </a:solidFill>
              </a:rPr>
              <a:t>* www.wikipedia.org	** ADM</a:t>
            </a:r>
            <a:endParaRPr lang="en-US" altLang="en-US" sz="1000" dirty="0">
              <a:solidFill>
                <a:schemeClr val="tx2"/>
              </a:solidFill>
            </a:endParaRPr>
          </a:p>
        </p:txBody>
      </p:sp>
      <p:grpSp>
        <p:nvGrpSpPr>
          <p:cNvPr id="2" name="Group 1"/>
          <p:cNvGrpSpPr/>
          <p:nvPr/>
        </p:nvGrpSpPr>
        <p:grpSpPr>
          <a:xfrm>
            <a:off x="1145112" y="1879200"/>
            <a:ext cx="1220202" cy="1220199"/>
            <a:chOff x="1153968" y="1687513"/>
            <a:chExt cx="1220202" cy="1220199"/>
          </a:xfrm>
        </p:grpSpPr>
        <p:sp>
          <p:nvSpPr>
            <p:cNvPr id="41" name="Oval 40"/>
            <p:cNvSpPr/>
            <p:nvPr/>
          </p:nvSpPr>
          <p:spPr>
            <a:xfrm>
              <a:off x="1153968" y="1687513"/>
              <a:ext cx="1220202" cy="1220199"/>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Freeform 12"/>
            <p:cNvSpPr>
              <a:spLocks noEditPoints="1"/>
            </p:cNvSpPr>
            <p:nvPr/>
          </p:nvSpPr>
          <p:spPr bwMode="auto">
            <a:xfrm>
              <a:off x="1509275" y="1959538"/>
              <a:ext cx="500500" cy="676148"/>
            </a:xfrm>
            <a:custGeom>
              <a:avLst/>
              <a:gdLst>
                <a:gd name="T0" fmla="*/ 0 w 265"/>
                <a:gd name="T1" fmla="*/ 0 h 358"/>
                <a:gd name="T2" fmla="*/ 0 w 265"/>
                <a:gd name="T3" fmla="*/ 358 h 358"/>
                <a:gd name="T4" fmla="*/ 95 w 265"/>
                <a:gd name="T5" fmla="*/ 358 h 358"/>
                <a:gd name="T6" fmla="*/ 95 w 265"/>
                <a:gd name="T7" fmla="*/ 283 h 358"/>
                <a:gd name="T8" fmla="*/ 170 w 265"/>
                <a:gd name="T9" fmla="*/ 283 h 358"/>
                <a:gd name="T10" fmla="*/ 170 w 265"/>
                <a:gd name="T11" fmla="*/ 358 h 358"/>
                <a:gd name="T12" fmla="*/ 265 w 265"/>
                <a:gd name="T13" fmla="*/ 358 h 358"/>
                <a:gd name="T14" fmla="*/ 265 w 265"/>
                <a:gd name="T15" fmla="*/ 0 h 358"/>
                <a:gd name="T16" fmla="*/ 0 w 265"/>
                <a:gd name="T17" fmla="*/ 0 h 358"/>
                <a:gd name="T18" fmla="*/ 76 w 265"/>
                <a:gd name="T19" fmla="*/ 226 h 358"/>
                <a:gd name="T20" fmla="*/ 38 w 265"/>
                <a:gd name="T21" fmla="*/ 226 h 358"/>
                <a:gd name="T22" fmla="*/ 38 w 265"/>
                <a:gd name="T23" fmla="*/ 188 h 358"/>
                <a:gd name="T24" fmla="*/ 76 w 265"/>
                <a:gd name="T25" fmla="*/ 188 h 358"/>
                <a:gd name="T26" fmla="*/ 76 w 265"/>
                <a:gd name="T27" fmla="*/ 226 h 358"/>
                <a:gd name="T28" fmla="*/ 76 w 265"/>
                <a:gd name="T29" fmla="*/ 151 h 358"/>
                <a:gd name="T30" fmla="*/ 38 w 265"/>
                <a:gd name="T31" fmla="*/ 151 h 358"/>
                <a:gd name="T32" fmla="*/ 38 w 265"/>
                <a:gd name="T33" fmla="*/ 113 h 358"/>
                <a:gd name="T34" fmla="*/ 76 w 265"/>
                <a:gd name="T35" fmla="*/ 113 h 358"/>
                <a:gd name="T36" fmla="*/ 76 w 265"/>
                <a:gd name="T37" fmla="*/ 151 h 358"/>
                <a:gd name="T38" fmla="*/ 76 w 265"/>
                <a:gd name="T39" fmla="*/ 75 h 358"/>
                <a:gd name="T40" fmla="*/ 38 w 265"/>
                <a:gd name="T41" fmla="*/ 75 h 358"/>
                <a:gd name="T42" fmla="*/ 38 w 265"/>
                <a:gd name="T43" fmla="*/ 37 h 358"/>
                <a:gd name="T44" fmla="*/ 76 w 265"/>
                <a:gd name="T45" fmla="*/ 37 h 358"/>
                <a:gd name="T46" fmla="*/ 76 w 265"/>
                <a:gd name="T47" fmla="*/ 75 h 358"/>
                <a:gd name="T48" fmla="*/ 151 w 265"/>
                <a:gd name="T49" fmla="*/ 226 h 358"/>
                <a:gd name="T50" fmla="*/ 114 w 265"/>
                <a:gd name="T51" fmla="*/ 226 h 358"/>
                <a:gd name="T52" fmla="*/ 114 w 265"/>
                <a:gd name="T53" fmla="*/ 188 h 358"/>
                <a:gd name="T54" fmla="*/ 151 w 265"/>
                <a:gd name="T55" fmla="*/ 188 h 358"/>
                <a:gd name="T56" fmla="*/ 151 w 265"/>
                <a:gd name="T57" fmla="*/ 226 h 358"/>
                <a:gd name="T58" fmla="*/ 151 w 265"/>
                <a:gd name="T59" fmla="*/ 151 h 358"/>
                <a:gd name="T60" fmla="*/ 114 w 265"/>
                <a:gd name="T61" fmla="*/ 151 h 358"/>
                <a:gd name="T62" fmla="*/ 114 w 265"/>
                <a:gd name="T63" fmla="*/ 113 h 358"/>
                <a:gd name="T64" fmla="*/ 151 w 265"/>
                <a:gd name="T65" fmla="*/ 113 h 358"/>
                <a:gd name="T66" fmla="*/ 151 w 265"/>
                <a:gd name="T67" fmla="*/ 151 h 358"/>
                <a:gd name="T68" fmla="*/ 151 w 265"/>
                <a:gd name="T69" fmla="*/ 75 h 358"/>
                <a:gd name="T70" fmla="*/ 114 w 265"/>
                <a:gd name="T71" fmla="*/ 75 h 358"/>
                <a:gd name="T72" fmla="*/ 114 w 265"/>
                <a:gd name="T73" fmla="*/ 37 h 358"/>
                <a:gd name="T74" fmla="*/ 151 w 265"/>
                <a:gd name="T75" fmla="*/ 37 h 358"/>
                <a:gd name="T76" fmla="*/ 151 w 265"/>
                <a:gd name="T77" fmla="*/ 75 h 358"/>
                <a:gd name="T78" fmla="*/ 227 w 265"/>
                <a:gd name="T79" fmla="*/ 226 h 358"/>
                <a:gd name="T80" fmla="*/ 189 w 265"/>
                <a:gd name="T81" fmla="*/ 226 h 358"/>
                <a:gd name="T82" fmla="*/ 189 w 265"/>
                <a:gd name="T83" fmla="*/ 188 h 358"/>
                <a:gd name="T84" fmla="*/ 227 w 265"/>
                <a:gd name="T85" fmla="*/ 188 h 358"/>
                <a:gd name="T86" fmla="*/ 227 w 265"/>
                <a:gd name="T87" fmla="*/ 226 h 358"/>
                <a:gd name="T88" fmla="*/ 227 w 265"/>
                <a:gd name="T89" fmla="*/ 151 h 358"/>
                <a:gd name="T90" fmla="*/ 189 w 265"/>
                <a:gd name="T91" fmla="*/ 151 h 358"/>
                <a:gd name="T92" fmla="*/ 189 w 265"/>
                <a:gd name="T93" fmla="*/ 113 h 358"/>
                <a:gd name="T94" fmla="*/ 227 w 265"/>
                <a:gd name="T95" fmla="*/ 113 h 358"/>
                <a:gd name="T96" fmla="*/ 227 w 265"/>
                <a:gd name="T97" fmla="*/ 151 h 358"/>
                <a:gd name="T98" fmla="*/ 227 w 265"/>
                <a:gd name="T99" fmla="*/ 75 h 358"/>
                <a:gd name="T100" fmla="*/ 189 w 265"/>
                <a:gd name="T101" fmla="*/ 75 h 358"/>
                <a:gd name="T102" fmla="*/ 189 w 265"/>
                <a:gd name="T103" fmla="*/ 37 h 358"/>
                <a:gd name="T104" fmla="*/ 227 w 265"/>
                <a:gd name="T105" fmla="*/ 37 h 358"/>
                <a:gd name="T106" fmla="*/ 227 w 265"/>
                <a:gd name="T107" fmla="*/ 75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5" h="358">
                  <a:moveTo>
                    <a:pt x="0" y="0"/>
                  </a:moveTo>
                  <a:lnTo>
                    <a:pt x="0" y="358"/>
                  </a:lnTo>
                  <a:lnTo>
                    <a:pt x="95" y="358"/>
                  </a:lnTo>
                  <a:lnTo>
                    <a:pt x="95" y="283"/>
                  </a:lnTo>
                  <a:lnTo>
                    <a:pt x="170" y="283"/>
                  </a:lnTo>
                  <a:lnTo>
                    <a:pt x="170" y="358"/>
                  </a:lnTo>
                  <a:lnTo>
                    <a:pt x="265" y="358"/>
                  </a:lnTo>
                  <a:lnTo>
                    <a:pt x="265" y="0"/>
                  </a:lnTo>
                  <a:lnTo>
                    <a:pt x="0" y="0"/>
                  </a:lnTo>
                  <a:close/>
                  <a:moveTo>
                    <a:pt x="76" y="226"/>
                  </a:moveTo>
                  <a:lnTo>
                    <a:pt x="38" y="226"/>
                  </a:lnTo>
                  <a:lnTo>
                    <a:pt x="38" y="188"/>
                  </a:lnTo>
                  <a:lnTo>
                    <a:pt x="76" y="188"/>
                  </a:lnTo>
                  <a:lnTo>
                    <a:pt x="76" y="226"/>
                  </a:lnTo>
                  <a:close/>
                  <a:moveTo>
                    <a:pt x="76" y="151"/>
                  </a:moveTo>
                  <a:lnTo>
                    <a:pt x="38" y="151"/>
                  </a:lnTo>
                  <a:lnTo>
                    <a:pt x="38" y="113"/>
                  </a:lnTo>
                  <a:lnTo>
                    <a:pt x="76" y="113"/>
                  </a:lnTo>
                  <a:lnTo>
                    <a:pt x="76" y="151"/>
                  </a:lnTo>
                  <a:close/>
                  <a:moveTo>
                    <a:pt x="76" y="75"/>
                  </a:moveTo>
                  <a:lnTo>
                    <a:pt x="38" y="75"/>
                  </a:lnTo>
                  <a:lnTo>
                    <a:pt x="38" y="37"/>
                  </a:lnTo>
                  <a:lnTo>
                    <a:pt x="76" y="37"/>
                  </a:lnTo>
                  <a:lnTo>
                    <a:pt x="76" y="75"/>
                  </a:lnTo>
                  <a:close/>
                  <a:moveTo>
                    <a:pt x="151" y="226"/>
                  </a:moveTo>
                  <a:lnTo>
                    <a:pt x="114" y="226"/>
                  </a:lnTo>
                  <a:lnTo>
                    <a:pt x="114" y="188"/>
                  </a:lnTo>
                  <a:lnTo>
                    <a:pt x="151" y="188"/>
                  </a:lnTo>
                  <a:lnTo>
                    <a:pt x="151" y="226"/>
                  </a:lnTo>
                  <a:close/>
                  <a:moveTo>
                    <a:pt x="151" y="151"/>
                  </a:moveTo>
                  <a:lnTo>
                    <a:pt x="114" y="151"/>
                  </a:lnTo>
                  <a:lnTo>
                    <a:pt x="114" y="113"/>
                  </a:lnTo>
                  <a:lnTo>
                    <a:pt x="151" y="113"/>
                  </a:lnTo>
                  <a:lnTo>
                    <a:pt x="151" y="151"/>
                  </a:lnTo>
                  <a:close/>
                  <a:moveTo>
                    <a:pt x="151" y="75"/>
                  </a:moveTo>
                  <a:lnTo>
                    <a:pt x="114" y="75"/>
                  </a:lnTo>
                  <a:lnTo>
                    <a:pt x="114" y="37"/>
                  </a:lnTo>
                  <a:lnTo>
                    <a:pt x="151" y="37"/>
                  </a:lnTo>
                  <a:lnTo>
                    <a:pt x="151" y="75"/>
                  </a:lnTo>
                  <a:close/>
                  <a:moveTo>
                    <a:pt x="227" y="226"/>
                  </a:moveTo>
                  <a:lnTo>
                    <a:pt x="189" y="226"/>
                  </a:lnTo>
                  <a:lnTo>
                    <a:pt x="189" y="188"/>
                  </a:lnTo>
                  <a:lnTo>
                    <a:pt x="227" y="188"/>
                  </a:lnTo>
                  <a:lnTo>
                    <a:pt x="227" y="226"/>
                  </a:lnTo>
                  <a:close/>
                  <a:moveTo>
                    <a:pt x="227" y="151"/>
                  </a:moveTo>
                  <a:lnTo>
                    <a:pt x="189" y="151"/>
                  </a:lnTo>
                  <a:lnTo>
                    <a:pt x="189" y="113"/>
                  </a:lnTo>
                  <a:lnTo>
                    <a:pt x="227" y="113"/>
                  </a:lnTo>
                  <a:lnTo>
                    <a:pt x="227" y="151"/>
                  </a:lnTo>
                  <a:close/>
                  <a:moveTo>
                    <a:pt x="227" y="75"/>
                  </a:moveTo>
                  <a:lnTo>
                    <a:pt x="189" y="75"/>
                  </a:lnTo>
                  <a:lnTo>
                    <a:pt x="189" y="37"/>
                  </a:lnTo>
                  <a:lnTo>
                    <a:pt x="227" y="37"/>
                  </a:lnTo>
                  <a:lnTo>
                    <a:pt x="227" y="7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 name="Group 3"/>
          <p:cNvGrpSpPr/>
          <p:nvPr/>
        </p:nvGrpSpPr>
        <p:grpSpPr>
          <a:xfrm>
            <a:off x="3961899" y="1879200"/>
            <a:ext cx="1220202" cy="1220199"/>
            <a:chOff x="3963486" y="1687513"/>
            <a:chExt cx="1220202" cy="1220199"/>
          </a:xfrm>
        </p:grpSpPr>
        <p:sp>
          <p:nvSpPr>
            <p:cNvPr id="22" name="Oval 21"/>
            <p:cNvSpPr/>
            <p:nvPr/>
          </p:nvSpPr>
          <p:spPr>
            <a:xfrm>
              <a:off x="3963486" y="1687513"/>
              <a:ext cx="1220202" cy="1220199"/>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Freeform 32"/>
            <p:cNvSpPr/>
            <p:nvPr/>
          </p:nvSpPr>
          <p:spPr>
            <a:xfrm>
              <a:off x="4270374" y="1938406"/>
              <a:ext cx="701676" cy="718414"/>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5" name="Group 4"/>
          <p:cNvGrpSpPr/>
          <p:nvPr/>
        </p:nvGrpSpPr>
        <p:grpSpPr>
          <a:xfrm>
            <a:off x="6778687" y="1879200"/>
            <a:ext cx="1220202" cy="1220199"/>
            <a:chOff x="6777331" y="1687513"/>
            <a:chExt cx="1220202" cy="1220199"/>
          </a:xfrm>
        </p:grpSpPr>
        <p:sp>
          <p:nvSpPr>
            <p:cNvPr id="31" name="Oval 30"/>
            <p:cNvSpPr/>
            <p:nvPr/>
          </p:nvSpPr>
          <p:spPr>
            <a:xfrm>
              <a:off x="6777331" y="1687513"/>
              <a:ext cx="1220202" cy="1220199"/>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Freeform 6"/>
            <p:cNvSpPr>
              <a:spLocks noEditPoints="1"/>
            </p:cNvSpPr>
            <p:nvPr/>
          </p:nvSpPr>
          <p:spPr bwMode="auto">
            <a:xfrm>
              <a:off x="6889751" y="2012951"/>
              <a:ext cx="993774" cy="566737"/>
            </a:xfrm>
            <a:custGeom>
              <a:avLst/>
              <a:gdLst>
                <a:gd name="T0" fmla="*/ 493 w 493"/>
                <a:gd name="T1" fmla="*/ 134 h 280"/>
                <a:gd name="T2" fmla="*/ 407 w 493"/>
                <a:gd name="T3" fmla="*/ 19 h 280"/>
                <a:gd name="T4" fmla="*/ 259 w 493"/>
                <a:gd name="T5" fmla="*/ 70 h 280"/>
                <a:gd name="T6" fmla="*/ 259 w 493"/>
                <a:gd name="T7" fmla="*/ 70 h 280"/>
                <a:gd name="T8" fmla="*/ 213 w 493"/>
                <a:gd name="T9" fmla="*/ 140 h 280"/>
                <a:gd name="T10" fmla="*/ 213 w 493"/>
                <a:gd name="T11" fmla="*/ 140 h 280"/>
                <a:gd name="T12" fmla="*/ 187 w 493"/>
                <a:gd name="T13" fmla="*/ 180 h 280"/>
                <a:gd name="T14" fmla="*/ 108 w 493"/>
                <a:gd name="T15" fmla="*/ 210 h 280"/>
                <a:gd name="T16" fmla="*/ 56 w 493"/>
                <a:gd name="T17" fmla="*/ 144 h 280"/>
                <a:gd name="T18" fmla="*/ 56 w 493"/>
                <a:gd name="T19" fmla="*/ 140 h 280"/>
                <a:gd name="T20" fmla="*/ 56 w 493"/>
                <a:gd name="T21" fmla="*/ 136 h 280"/>
                <a:gd name="T22" fmla="*/ 108 w 493"/>
                <a:gd name="T23" fmla="*/ 71 h 280"/>
                <a:gd name="T24" fmla="*/ 127 w 493"/>
                <a:gd name="T25" fmla="*/ 68 h 280"/>
                <a:gd name="T26" fmla="*/ 187 w 493"/>
                <a:gd name="T27" fmla="*/ 101 h 280"/>
                <a:gd name="T28" fmla="*/ 203 w 493"/>
                <a:gd name="T29" fmla="*/ 126 h 280"/>
                <a:gd name="T30" fmla="*/ 237 w 493"/>
                <a:gd name="T31" fmla="*/ 75 h 280"/>
                <a:gd name="T32" fmla="*/ 234 w 493"/>
                <a:gd name="T33" fmla="*/ 70 h 280"/>
                <a:gd name="T34" fmla="*/ 92 w 493"/>
                <a:gd name="T35" fmla="*/ 17 h 280"/>
                <a:gd name="T36" fmla="*/ 0 w 493"/>
                <a:gd name="T37" fmla="*/ 134 h 280"/>
                <a:gd name="T38" fmla="*/ 0 w 493"/>
                <a:gd name="T39" fmla="*/ 140 h 280"/>
                <a:gd name="T40" fmla="*/ 0 w 493"/>
                <a:gd name="T41" fmla="*/ 147 h 280"/>
                <a:gd name="T42" fmla="*/ 92 w 493"/>
                <a:gd name="T43" fmla="*/ 264 h 280"/>
                <a:gd name="T44" fmla="*/ 234 w 493"/>
                <a:gd name="T45" fmla="*/ 210 h 280"/>
                <a:gd name="T46" fmla="*/ 246 w 493"/>
                <a:gd name="T47" fmla="*/ 191 h 280"/>
                <a:gd name="T48" fmla="*/ 259 w 493"/>
                <a:gd name="T49" fmla="*/ 210 h 280"/>
                <a:gd name="T50" fmla="*/ 366 w 493"/>
                <a:gd name="T51" fmla="*/ 269 h 280"/>
                <a:gd name="T52" fmla="*/ 407 w 493"/>
                <a:gd name="T53" fmla="*/ 262 h 280"/>
                <a:gd name="T54" fmla="*/ 493 w 493"/>
                <a:gd name="T55" fmla="*/ 147 h 280"/>
                <a:gd name="T56" fmla="*/ 493 w 493"/>
                <a:gd name="T57" fmla="*/ 140 h 280"/>
                <a:gd name="T58" fmla="*/ 493 w 493"/>
                <a:gd name="T59" fmla="*/ 134 h 280"/>
                <a:gd name="T60" fmla="*/ 437 w 493"/>
                <a:gd name="T61" fmla="*/ 144 h 280"/>
                <a:gd name="T62" fmla="*/ 388 w 493"/>
                <a:gd name="T63" fmla="*/ 209 h 280"/>
                <a:gd name="T64" fmla="*/ 305 w 493"/>
                <a:gd name="T65" fmla="*/ 179 h 280"/>
                <a:gd name="T66" fmla="*/ 280 w 493"/>
                <a:gd name="T67" fmla="*/ 140 h 280"/>
                <a:gd name="T68" fmla="*/ 305 w 493"/>
                <a:gd name="T69" fmla="*/ 101 h 280"/>
                <a:gd name="T70" fmla="*/ 388 w 493"/>
                <a:gd name="T71" fmla="*/ 72 h 280"/>
                <a:gd name="T72" fmla="*/ 437 w 493"/>
                <a:gd name="T73" fmla="*/ 136 h 280"/>
                <a:gd name="T74" fmla="*/ 437 w 493"/>
                <a:gd name="T75" fmla="*/ 140 h 280"/>
                <a:gd name="T76" fmla="*/ 437 w 493"/>
                <a:gd name="T77" fmla="*/ 144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3" h="280">
                  <a:moveTo>
                    <a:pt x="493" y="134"/>
                  </a:moveTo>
                  <a:cubicBezTo>
                    <a:pt x="490" y="81"/>
                    <a:pt x="458" y="37"/>
                    <a:pt x="407" y="19"/>
                  </a:cubicBezTo>
                  <a:cubicBezTo>
                    <a:pt x="353" y="0"/>
                    <a:pt x="292" y="21"/>
                    <a:pt x="259" y="70"/>
                  </a:cubicBezTo>
                  <a:cubicBezTo>
                    <a:pt x="259" y="70"/>
                    <a:pt x="259" y="70"/>
                    <a:pt x="259" y="70"/>
                  </a:cubicBezTo>
                  <a:cubicBezTo>
                    <a:pt x="213" y="140"/>
                    <a:pt x="213" y="140"/>
                    <a:pt x="213" y="140"/>
                  </a:cubicBezTo>
                  <a:cubicBezTo>
                    <a:pt x="213" y="140"/>
                    <a:pt x="213" y="140"/>
                    <a:pt x="213" y="140"/>
                  </a:cubicBezTo>
                  <a:cubicBezTo>
                    <a:pt x="187" y="180"/>
                    <a:pt x="187" y="180"/>
                    <a:pt x="187" y="180"/>
                  </a:cubicBezTo>
                  <a:cubicBezTo>
                    <a:pt x="169" y="206"/>
                    <a:pt x="137" y="219"/>
                    <a:pt x="108" y="210"/>
                  </a:cubicBezTo>
                  <a:cubicBezTo>
                    <a:pt x="84" y="203"/>
                    <a:pt x="57" y="182"/>
                    <a:pt x="56" y="144"/>
                  </a:cubicBezTo>
                  <a:cubicBezTo>
                    <a:pt x="56" y="143"/>
                    <a:pt x="56" y="142"/>
                    <a:pt x="56" y="140"/>
                  </a:cubicBezTo>
                  <a:cubicBezTo>
                    <a:pt x="56" y="139"/>
                    <a:pt x="56" y="138"/>
                    <a:pt x="56" y="136"/>
                  </a:cubicBezTo>
                  <a:cubicBezTo>
                    <a:pt x="57" y="99"/>
                    <a:pt x="84" y="78"/>
                    <a:pt x="108" y="71"/>
                  </a:cubicBezTo>
                  <a:cubicBezTo>
                    <a:pt x="114" y="69"/>
                    <a:pt x="120" y="68"/>
                    <a:pt x="127" y="68"/>
                  </a:cubicBezTo>
                  <a:cubicBezTo>
                    <a:pt x="150" y="68"/>
                    <a:pt x="173" y="80"/>
                    <a:pt x="187" y="101"/>
                  </a:cubicBezTo>
                  <a:cubicBezTo>
                    <a:pt x="203" y="126"/>
                    <a:pt x="203" y="126"/>
                    <a:pt x="203" y="126"/>
                  </a:cubicBezTo>
                  <a:cubicBezTo>
                    <a:pt x="237" y="75"/>
                    <a:pt x="237" y="75"/>
                    <a:pt x="237" y="75"/>
                  </a:cubicBezTo>
                  <a:cubicBezTo>
                    <a:pt x="234" y="70"/>
                    <a:pt x="234" y="70"/>
                    <a:pt x="234" y="70"/>
                  </a:cubicBezTo>
                  <a:cubicBezTo>
                    <a:pt x="203" y="23"/>
                    <a:pt x="144" y="1"/>
                    <a:pt x="92" y="17"/>
                  </a:cubicBezTo>
                  <a:cubicBezTo>
                    <a:pt x="38" y="33"/>
                    <a:pt x="2" y="79"/>
                    <a:pt x="0" y="134"/>
                  </a:cubicBezTo>
                  <a:cubicBezTo>
                    <a:pt x="0" y="136"/>
                    <a:pt x="0" y="138"/>
                    <a:pt x="0" y="140"/>
                  </a:cubicBezTo>
                  <a:cubicBezTo>
                    <a:pt x="0" y="143"/>
                    <a:pt x="0" y="145"/>
                    <a:pt x="0" y="147"/>
                  </a:cubicBezTo>
                  <a:cubicBezTo>
                    <a:pt x="2" y="202"/>
                    <a:pt x="38" y="248"/>
                    <a:pt x="92" y="264"/>
                  </a:cubicBezTo>
                  <a:cubicBezTo>
                    <a:pt x="144" y="280"/>
                    <a:pt x="203" y="258"/>
                    <a:pt x="234" y="210"/>
                  </a:cubicBezTo>
                  <a:cubicBezTo>
                    <a:pt x="246" y="191"/>
                    <a:pt x="246" y="191"/>
                    <a:pt x="246" y="191"/>
                  </a:cubicBezTo>
                  <a:cubicBezTo>
                    <a:pt x="259" y="210"/>
                    <a:pt x="259" y="210"/>
                    <a:pt x="259" y="210"/>
                  </a:cubicBezTo>
                  <a:cubicBezTo>
                    <a:pt x="283" y="248"/>
                    <a:pt x="324" y="269"/>
                    <a:pt x="366" y="269"/>
                  </a:cubicBezTo>
                  <a:cubicBezTo>
                    <a:pt x="379" y="269"/>
                    <a:pt x="394" y="266"/>
                    <a:pt x="407" y="262"/>
                  </a:cubicBezTo>
                  <a:cubicBezTo>
                    <a:pt x="458" y="244"/>
                    <a:pt x="490" y="200"/>
                    <a:pt x="493" y="147"/>
                  </a:cubicBezTo>
                  <a:cubicBezTo>
                    <a:pt x="493" y="145"/>
                    <a:pt x="493" y="143"/>
                    <a:pt x="493" y="140"/>
                  </a:cubicBezTo>
                  <a:cubicBezTo>
                    <a:pt x="493" y="138"/>
                    <a:pt x="493" y="136"/>
                    <a:pt x="493" y="134"/>
                  </a:cubicBezTo>
                  <a:close/>
                  <a:moveTo>
                    <a:pt x="437" y="144"/>
                  </a:moveTo>
                  <a:cubicBezTo>
                    <a:pt x="435" y="180"/>
                    <a:pt x="411" y="201"/>
                    <a:pt x="388" y="209"/>
                  </a:cubicBezTo>
                  <a:cubicBezTo>
                    <a:pt x="359" y="219"/>
                    <a:pt x="324" y="207"/>
                    <a:pt x="305" y="179"/>
                  </a:cubicBezTo>
                  <a:cubicBezTo>
                    <a:pt x="280" y="140"/>
                    <a:pt x="280" y="140"/>
                    <a:pt x="280" y="140"/>
                  </a:cubicBezTo>
                  <a:cubicBezTo>
                    <a:pt x="305" y="101"/>
                    <a:pt x="305" y="101"/>
                    <a:pt x="305" y="101"/>
                  </a:cubicBezTo>
                  <a:cubicBezTo>
                    <a:pt x="324" y="73"/>
                    <a:pt x="359" y="61"/>
                    <a:pt x="388" y="72"/>
                  </a:cubicBezTo>
                  <a:cubicBezTo>
                    <a:pt x="411" y="80"/>
                    <a:pt x="435" y="101"/>
                    <a:pt x="437" y="136"/>
                  </a:cubicBezTo>
                  <a:cubicBezTo>
                    <a:pt x="437" y="138"/>
                    <a:pt x="437" y="139"/>
                    <a:pt x="437" y="140"/>
                  </a:cubicBezTo>
                  <a:cubicBezTo>
                    <a:pt x="437" y="142"/>
                    <a:pt x="437" y="143"/>
                    <a:pt x="437" y="14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679775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Page </a:t>
            </a:r>
            <a:fld id="{90CBDC3A-D49F-4631-A8C7-55D59B33E5FA}" type="slidenum">
              <a:rPr lang="en-US" smtClean="0"/>
              <a:pPr/>
              <a:t>40</a:t>
            </a:fld>
            <a:endParaRPr lang="en-US" dirty="0"/>
          </a:p>
        </p:txBody>
      </p:sp>
      <p:sp>
        <p:nvSpPr>
          <p:cNvPr id="13" name="Title 2"/>
          <p:cNvSpPr>
            <a:spLocks noGrp="1"/>
          </p:cNvSpPr>
          <p:nvPr>
            <p:ph type="title"/>
          </p:nvPr>
        </p:nvSpPr>
        <p:spPr/>
        <p:txBody>
          <a:bodyPr/>
          <a:lstStyle/>
          <a:p>
            <a:r>
              <a:rPr lang="en-GB"/>
              <a:t>Working with Components</a:t>
            </a:r>
            <a:endParaRPr lang="en-GB" dirty="0"/>
          </a:p>
        </p:txBody>
      </p:sp>
      <p:sp>
        <p:nvSpPr>
          <p:cNvPr id="69" name="Text Placeholder 68"/>
          <p:cNvSpPr>
            <a:spLocks noGrp="1"/>
          </p:cNvSpPr>
          <p:nvPr>
            <p:ph type="body" sz="quarter" idx="10"/>
          </p:nvPr>
        </p:nvSpPr>
        <p:spPr/>
        <p:txBody>
          <a:bodyPr/>
          <a:lstStyle/>
          <a:p>
            <a:r>
              <a:rPr lang="en-GB"/>
              <a:t>Platform treated as an Application (PaaA)</a:t>
            </a:r>
            <a:endParaRPr lang="en-GB" dirty="0"/>
          </a:p>
        </p:txBody>
      </p:sp>
      <p:sp>
        <p:nvSpPr>
          <p:cNvPr id="3" name="Footer Placeholder 2"/>
          <p:cNvSpPr>
            <a:spLocks noGrp="1"/>
          </p:cNvSpPr>
          <p:nvPr>
            <p:ph type="ftr" sz="quarter" idx="13"/>
          </p:nvPr>
        </p:nvSpPr>
        <p:spPr/>
        <p:txBody>
          <a:bodyPr/>
          <a:lstStyle/>
          <a:p>
            <a:r>
              <a:rPr lang="en-AU"/>
              <a:t>Copyright © 2015 Accenture  All rights reserved.</a:t>
            </a:r>
            <a:endParaRPr lang="en-AU" dirty="0"/>
          </a:p>
        </p:txBody>
      </p:sp>
      <p:cxnSp>
        <p:nvCxnSpPr>
          <p:cNvPr id="10" name="Straight Connector 9"/>
          <p:cNvCxnSpPr/>
          <p:nvPr/>
        </p:nvCxnSpPr>
        <p:spPr>
          <a:xfrm flipV="1">
            <a:off x="1845517" y="2889536"/>
            <a:ext cx="0" cy="90000"/>
          </a:xfrm>
          <a:prstGeom prst="line">
            <a:avLst/>
          </a:prstGeom>
          <a:ln w="12700">
            <a:solidFill>
              <a:schemeClr val="accent5"/>
            </a:solidFill>
            <a:tailEnd type="none"/>
          </a:ln>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rot="5400000" flipH="1" flipV="1">
            <a:off x="3303700" y="584952"/>
            <a:ext cx="12700" cy="4860610"/>
          </a:xfrm>
          <a:prstGeom prst="bentConnector3">
            <a:avLst>
              <a:gd name="adj1" fmla="val 1051945"/>
            </a:avLst>
          </a:prstGeom>
          <a:ln w="12700">
            <a:solidFill>
              <a:schemeClr val="accent5"/>
            </a:solidFill>
            <a:tailEnd type="non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709015" y="1858987"/>
            <a:ext cx="1188000" cy="864000"/>
          </a:xfrm>
          <a:prstGeom prst="rect">
            <a:avLst/>
          </a:prstGeom>
          <a:noFill/>
          <a:ln w="19050" cap="rnd">
            <a:solidFill>
              <a:schemeClr val="accent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p:cNvSpPr/>
          <p:nvPr/>
        </p:nvSpPr>
        <p:spPr>
          <a:xfrm>
            <a:off x="459395" y="2979257"/>
            <a:ext cx="828000" cy="396000"/>
          </a:xfrm>
          <a:prstGeom prst="rect">
            <a:avLst/>
          </a:prstGeom>
          <a:solidFill>
            <a:schemeClr val="accent5"/>
          </a:solidFill>
          <a:ln w="12700">
            <a:solidFill>
              <a:schemeClr val="accent5"/>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n-GB" sz="1000" kern="1200" dirty="0"/>
              <a:t>Website</a:t>
            </a:r>
          </a:p>
        </p:txBody>
      </p:sp>
      <p:sp>
        <p:nvSpPr>
          <p:cNvPr id="17" name="Freeform 16"/>
          <p:cNvSpPr/>
          <p:nvPr/>
        </p:nvSpPr>
        <p:spPr>
          <a:xfrm>
            <a:off x="459395" y="3366636"/>
            <a:ext cx="828000" cy="180000"/>
          </a:xfrm>
          <a:custGeom>
            <a:avLst/>
            <a:gdLst>
              <a:gd name="connsiteX0" fmla="*/ 0 w 723602"/>
              <a:gd name="connsiteY0" fmla="*/ 0 h 138758"/>
              <a:gd name="connsiteX1" fmla="*/ 723602 w 723602"/>
              <a:gd name="connsiteY1" fmla="*/ 0 h 138758"/>
              <a:gd name="connsiteX2" fmla="*/ 723602 w 723602"/>
              <a:gd name="connsiteY2" fmla="*/ 138758 h 138758"/>
              <a:gd name="connsiteX3" fmla="*/ 0 w 723602"/>
              <a:gd name="connsiteY3" fmla="*/ 138758 h 138758"/>
              <a:gd name="connsiteX4" fmla="*/ 0 w 723602"/>
              <a:gd name="connsiteY4" fmla="*/ 0 h 138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602" h="138758">
                <a:moveTo>
                  <a:pt x="0" y="0"/>
                </a:moveTo>
                <a:lnTo>
                  <a:pt x="723602" y="0"/>
                </a:lnTo>
                <a:lnTo>
                  <a:pt x="723602" y="138758"/>
                </a:lnTo>
                <a:lnTo>
                  <a:pt x="0" y="138758"/>
                </a:lnTo>
                <a:lnTo>
                  <a:pt x="0" y="0"/>
                </a:lnTo>
                <a:close/>
              </a:path>
            </a:pathLst>
          </a:custGeom>
          <a:solidFill>
            <a:schemeClr val="lt1">
              <a:hueOff val="0"/>
              <a:satOff val="0"/>
              <a:lumOff val="0"/>
            </a:schemeClr>
          </a:solidFill>
          <a:ln w="12700">
            <a:solidFill>
              <a:schemeClr val="accent5"/>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2860" tIns="5715" rIns="22860" bIns="5715" numCol="1" spcCol="1270" anchor="ctr" anchorCtr="0">
            <a:noAutofit/>
          </a:bodyPr>
          <a:lstStyle/>
          <a:p>
            <a:pPr lvl="0" algn="ctr" defTabSz="400050">
              <a:lnSpc>
                <a:spcPct val="90000"/>
              </a:lnSpc>
              <a:spcBef>
                <a:spcPct val="0"/>
              </a:spcBef>
              <a:spcAft>
                <a:spcPct val="35000"/>
              </a:spcAft>
            </a:pPr>
            <a:r>
              <a:rPr lang="en-GB" sz="800" kern="1200" dirty="0">
                <a:solidFill>
                  <a:schemeClr val="tx2"/>
                </a:solidFill>
              </a:rPr>
              <a:t>Version: 12</a:t>
            </a:r>
          </a:p>
        </p:txBody>
      </p:sp>
      <p:sp>
        <p:nvSpPr>
          <p:cNvPr id="18" name="Rectangle 17"/>
          <p:cNvSpPr/>
          <p:nvPr/>
        </p:nvSpPr>
        <p:spPr>
          <a:xfrm>
            <a:off x="1431517" y="2979257"/>
            <a:ext cx="828000" cy="396000"/>
          </a:xfrm>
          <a:prstGeom prst="rect">
            <a:avLst/>
          </a:prstGeom>
          <a:solidFill>
            <a:schemeClr val="accent5"/>
          </a:solidFill>
          <a:ln w="12700">
            <a:solidFill>
              <a:schemeClr val="accent5"/>
            </a:solidFill>
          </a:ln>
        </p:spPr>
        <p:style>
          <a:lnRef idx="2">
            <a:schemeClr val="lt1">
              <a:hueOff val="0"/>
              <a:satOff val="0"/>
              <a:lumOff val="0"/>
              <a:alphaOff val="0"/>
            </a:schemeClr>
          </a:lnRef>
          <a:fillRef idx="1">
            <a:schemeClr val="accent5">
              <a:hueOff val="-375026"/>
              <a:satOff val="0"/>
              <a:lumOff val="1503"/>
              <a:alphaOff val="0"/>
            </a:schemeClr>
          </a:fillRef>
          <a:effectRef idx="0">
            <a:schemeClr val="accent5">
              <a:hueOff val="-375026"/>
              <a:satOff val="0"/>
              <a:lumOff val="1503"/>
              <a:alphaOff val="0"/>
            </a:schemeClr>
          </a:effectRef>
          <a:fontRef idx="minor">
            <a:schemeClr val="lt1"/>
          </a:fontRef>
        </p:style>
        <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n-GB" sz="1000" kern="1200" dirty="0"/>
              <a:t>Order </a:t>
            </a:r>
            <a:br>
              <a:rPr lang="en-GB" sz="1000" kern="1200" dirty="0"/>
            </a:br>
            <a:r>
              <a:rPr lang="en-GB" sz="1000" kern="1200" dirty="0"/>
              <a:t>Service</a:t>
            </a:r>
          </a:p>
        </p:txBody>
      </p:sp>
      <p:sp>
        <p:nvSpPr>
          <p:cNvPr id="19" name="Freeform 18"/>
          <p:cNvSpPr/>
          <p:nvPr/>
        </p:nvSpPr>
        <p:spPr>
          <a:xfrm>
            <a:off x="1431517" y="3366636"/>
            <a:ext cx="828000" cy="180000"/>
          </a:xfrm>
          <a:custGeom>
            <a:avLst/>
            <a:gdLst>
              <a:gd name="connsiteX0" fmla="*/ 0 w 723602"/>
              <a:gd name="connsiteY0" fmla="*/ 0 h 138758"/>
              <a:gd name="connsiteX1" fmla="*/ 723602 w 723602"/>
              <a:gd name="connsiteY1" fmla="*/ 0 h 138758"/>
              <a:gd name="connsiteX2" fmla="*/ 723602 w 723602"/>
              <a:gd name="connsiteY2" fmla="*/ 138758 h 138758"/>
              <a:gd name="connsiteX3" fmla="*/ 0 w 723602"/>
              <a:gd name="connsiteY3" fmla="*/ 138758 h 138758"/>
              <a:gd name="connsiteX4" fmla="*/ 0 w 723602"/>
              <a:gd name="connsiteY4" fmla="*/ 0 h 138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602" h="138758">
                <a:moveTo>
                  <a:pt x="0" y="0"/>
                </a:moveTo>
                <a:lnTo>
                  <a:pt x="723602" y="0"/>
                </a:lnTo>
                <a:lnTo>
                  <a:pt x="723602" y="138758"/>
                </a:lnTo>
                <a:lnTo>
                  <a:pt x="0" y="138758"/>
                </a:lnTo>
                <a:lnTo>
                  <a:pt x="0" y="0"/>
                </a:lnTo>
                <a:close/>
              </a:path>
            </a:pathLst>
          </a:custGeom>
          <a:solidFill>
            <a:schemeClr val="lt1">
              <a:hueOff val="0"/>
              <a:satOff val="0"/>
              <a:lumOff val="0"/>
            </a:schemeClr>
          </a:solidFill>
          <a:ln w="12700">
            <a:solidFill>
              <a:schemeClr val="accent5"/>
            </a:solidFill>
          </a:ln>
        </p:spPr>
        <p:style>
          <a:lnRef idx="2">
            <a:schemeClr val="accent5">
              <a:hueOff val="-375026"/>
              <a:satOff val="0"/>
              <a:lumOff val="1503"/>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7780" tIns="4445" rIns="17780" bIns="4445" numCol="1" spcCol="1270" anchor="ctr" anchorCtr="0">
            <a:noAutofit/>
          </a:bodyPr>
          <a:lstStyle/>
          <a:p>
            <a:pPr lvl="0" algn="ctr" defTabSz="311150">
              <a:lnSpc>
                <a:spcPct val="90000"/>
              </a:lnSpc>
              <a:spcBef>
                <a:spcPct val="0"/>
              </a:spcBef>
              <a:spcAft>
                <a:spcPct val="35000"/>
              </a:spcAft>
            </a:pPr>
            <a:r>
              <a:rPr lang="en-GB" sz="800" kern="1200" dirty="0">
                <a:solidFill>
                  <a:schemeClr val="tx2"/>
                </a:solidFill>
              </a:rPr>
              <a:t>Version: 1.0.3.19</a:t>
            </a:r>
          </a:p>
        </p:txBody>
      </p:sp>
      <p:sp>
        <p:nvSpPr>
          <p:cNvPr id="20" name="Rectangle 19"/>
          <p:cNvSpPr/>
          <p:nvPr/>
        </p:nvSpPr>
        <p:spPr>
          <a:xfrm>
            <a:off x="2403639" y="2979257"/>
            <a:ext cx="828000" cy="396000"/>
          </a:xfrm>
          <a:prstGeom prst="rect">
            <a:avLst/>
          </a:prstGeom>
          <a:solidFill>
            <a:schemeClr val="accent5"/>
          </a:solidFill>
          <a:ln w="12700">
            <a:solidFill>
              <a:schemeClr val="accent5"/>
            </a:solidFill>
          </a:ln>
        </p:spPr>
        <p:style>
          <a:lnRef idx="2">
            <a:schemeClr val="lt1">
              <a:hueOff val="0"/>
              <a:satOff val="0"/>
              <a:lumOff val="0"/>
              <a:alphaOff val="0"/>
            </a:schemeClr>
          </a:lnRef>
          <a:fillRef idx="1">
            <a:schemeClr val="accent5">
              <a:hueOff val="-750052"/>
              <a:satOff val="0"/>
              <a:lumOff val="3006"/>
              <a:alphaOff val="0"/>
            </a:schemeClr>
          </a:fillRef>
          <a:effectRef idx="0">
            <a:schemeClr val="accent5">
              <a:hueOff val="-750052"/>
              <a:satOff val="0"/>
              <a:lumOff val="3006"/>
              <a:alphaOff val="0"/>
            </a:schemeClr>
          </a:effectRef>
          <a:fontRef idx="minor">
            <a:schemeClr val="lt1"/>
          </a:fontRef>
        </p:style>
        <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n-GB" sz="1000" kern="1200" dirty="0"/>
              <a:t>Email </a:t>
            </a:r>
            <a:br>
              <a:rPr lang="en-GB" sz="1000" kern="1200" dirty="0"/>
            </a:br>
            <a:r>
              <a:rPr lang="en-GB" sz="1000" kern="1200" dirty="0"/>
              <a:t>Service</a:t>
            </a:r>
          </a:p>
        </p:txBody>
      </p:sp>
      <p:sp>
        <p:nvSpPr>
          <p:cNvPr id="21" name="Freeform 20"/>
          <p:cNvSpPr/>
          <p:nvPr/>
        </p:nvSpPr>
        <p:spPr>
          <a:xfrm>
            <a:off x="2403639" y="3366636"/>
            <a:ext cx="828000" cy="180000"/>
          </a:xfrm>
          <a:custGeom>
            <a:avLst/>
            <a:gdLst>
              <a:gd name="connsiteX0" fmla="*/ 0 w 723602"/>
              <a:gd name="connsiteY0" fmla="*/ 0 h 138758"/>
              <a:gd name="connsiteX1" fmla="*/ 723602 w 723602"/>
              <a:gd name="connsiteY1" fmla="*/ 0 h 138758"/>
              <a:gd name="connsiteX2" fmla="*/ 723602 w 723602"/>
              <a:gd name="connsiteY2" fmla="*/ 138758 h 138758"/>
              <a:gd name="connsiteX3" fmla="*/ 0 w 723602"/>
              <a:gd name="connsiteY3" fmla="*/ 138758 h 138758"/>
              <a:gd name="connsiteX4" fmla="*/ 0 w 723602"/>
              <a:gd name="connsiteY4" fmla="*/ 0 h 138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602" h="138758">
                <a:moveTo>
                  <a:pt x="0" y="0"/>
                </a:moveTo>
                <a:lnTo>
                  <a:pt x="723602" y="0"/>
                </a:lnTo>
                <a:lnTo>
                  <a:pt x="723602" y="138758"/>
                </a:lnTo>
                <a:lnTo>
                  <a:pt x="0" y="138758"/>
                </a:lnTo>
                <a:lnTo>
                  <a:pt x="0" y="0"/>
                </a:lnTo>
                <a:close/>
              </a:path>
            </a:pathLst>
          </a:custGeom>
          <a:solidFill>
            <a:schemeClr val="lt1">
              <a:hueOff val="0"/>
              <a:satOff val="0"/>
              <a:lumOff val="0"/>
            </a:schemeClr>
          </a:solidFill>
          <a:ln w="12700">
            <a:solidFill>
              <a:schemeClr val="accent5"/>
            </a:solidFill>
          </a:ln>
        </p:spPr>
        <p:style>
          <a:lnRef idx="2">
            <a:schemeClr val="accent5">
              <a:hueOff val="-750052"/>
              <a:satOff val="0"/>
              <a:lumOff val="3006"/>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7780" tIns="4445" rIns="17780" bIns="4445" numCol="1" spcCol="1270" anchor="ctr" anchorCtr="0">
            <a:noAutofit/>
          </a:bodyPr>
          <a:lstStyle/>
          <a:p>
            <a:pPr lvl="0" algn="ctr" defTabSz="311150">
              <a:lnSpc>
                <a:spcPct val="90000"/>
              </a:lnSpc>
              <a:spcBef>
                <a:spcPct val="0"/>
              </a:spcBef>
              <a:spcAft>
                <a:spcPct val="35000"/>
              </a:spcAft>
            </a:pPr>
            <a:r>
              <a:rPr lang="en-GB" sz="800" kern="1200" dirty="0">
                <a:solidFill>
                  <a:schemeClr val="tx2"/>
                </a:solidFill>
              </a:rPr>
              <a:t>Version: 1.0.0.9</a:t>
            </a:r>
          </a:p>
        </p:txBody>
      </p:sp>
      <p:sp>
        <p:nvSpPr>
          <p:cNvPr id="22" name="Rectangle 21"/>
          <p:cNvSpPr/>
          <p:nvPr/>
        </p:nvSpPr>
        <p:spPr>
          <a:xfrm>
            <a:off x="3375761" y="2979257"/>
            <a:ext cx="828000" cy="396000"/>
          </a:xfrm>
          <a:prstGeom prst="rect">
            <a:avLst/>
          </a:prstGeom>
          <a:solidFill>
            <a:schemeClr val="accent5"/>
          </a:solidFill>
          <a:ln w="12700">
            <a:solidFill>
              <a:schemeClr val="accent5"/>
            </a:solidFill>
          </a:ln>
        </p:spPr>
        <p:style>
          <a:lnRef idx="2">
            <a:schemeClr val="lt1">
              <a:hueOff val="0"/>
              <a:satOff val="0"/>
              <a:lumOff val="0"/>
              <a:alphaOff val="0"/>
            </a:schemeClr>
          </a:lnRef>
          <a:fillRef idx="1">
            <a:schemeClr val="accent5">
              <a:hueOff val="-1125078"/>
              <a:satOff val="0"/>
              <a:lumOff val="4509"/>
              <a:alphaOff val="0"/>
            </a:schemeClr>
          </a:fillRef>
          <a:effectRef idx="0">
            <a:schemeClr val="accent5">
              <a:hueOff val="-1125078"/>
              <a:satOff val="0"/>
              <a:lumOff val="4509"/>
              <a:alphaOff val="0"/>
            </a:schemeClr>
          </a:effectRef>
          <a:fontRef idx="minor">
            <a:schemeClr val="lt1"/>
          </a:fontRef>
        </p:style>
        <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n-GB" sz="1000" kern="1200" dirty="0"/>
              <a:t>Payment Service</a:t>
            </a:r>
          </a:p>
        </p:txBody>
      </p:sp>
      <p:sp>
        <p:nvSpPr>
          <p:cNvPr id="23" name="Freeform 22"/>
          <p:cNvSpPr/>
          <p:nvPr/>
        </p:nvSpPr>
        <p:spPr>
          <a:xfrm>
            <a:off x="3375761" y="3366636"/>
            <a:ext cx="828000" cy="180000"/>
          </a:xfrm>
          <a:custGeom>
            <a:avLst/>
            <a:gdLst>
              <a:gd name="connsiteX0" fmla="*/ 0 w 723602"/>
              <a:gd name="connsiteY0" fmla="*/ 0 h 138758"/>
              <a:gd name="connsiteX1" fmla="*/ 723602 w 723602"/>
              <a:gd name="connsiteY1" fmla="*/ 0 h 138758"/>
              <a:gd name="connsiteX2" fmla="*/ 723602 w 723602"/>
              <a:gd name="connsiteY2" fmla="*/ 138758 h 138758"/>
              <a:gd name="connsiteX3" fmla="*/ 0 w 723602"/>
              <a:gd name="connsiteY3" fmla="*/ 138758 h 138758"/>
              <a:gd name="connsiteX4" fmla="*/ 0 w 723602"/>
              <a:gd name="connsiteY4" fmla="*/ 0 h 138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602" h="138758">
                <a:moveTo>
                  <a:pt x="0" y="0"/>
                </a:moveTo>
                <a:lnTo>
                  <a:pt x="723602" y="0"/>
                </a:lnTo>
                <a:lnTo>
                  <a:pt x="723602" y="138758"/>
                </a:lnTo>
                <a:lnTo>
                  <a:pt x="0" y="138758"/>
                </a:lnTo>
                <a:lnTo>
                  <a:pt x="0" y="0"/>
                </a:lnTo>
                <a:close/>
              </a:path>
            </a:pathLst>
          </a:custGeom>
          <a:solidFill>
            <a:schemeClr val="lt1">
              <a:hueOff val="0"/>
              <a:satOff val="0"/>
              <a:lumOff val="0"/>
            </a:schemeClr>
          </a:solidFill>
          <a:ln w="12700">
            <a:solidFill>
              <a:schemeClr val="accent5"/>
            </a:solidFill>
          </a:ln>
        </p:spPr>
        <p:style>
          <a:lnRef idx="2">
            <a:schemeClr val="accent5">
              <a:hueOff val="-1125078"/>
              <a:satOff val="0"/>
              <a:lumOff val="4509"/>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7780" tIns="4445" rIns="17780" bIns="4445" numCol="1" spcCol="1270" anchor="ctr" anchorCtr="0">
            <a:noAutofit/>
          </a:bodyPr>
          <a:lstStyle/>
          <a:p>
            <a:pPr lvl="0" algn="ctr" defTabSz="311150">
              <a:lnSpc>
                <a:spcPct val="90000"/>
              </a:lnSpc>
              <a:spcBef>
                <a:spcPct val="0"/>
              </a:spcBef>
              <a:spcAft>
                <a:spcPct val="35000"/>
              </a:spcAft>
            </a:pPr>
            <a:r>
              <a:rPr lang="en-GB" sz="800" kern="1200" dirty="0">
                <a:solidFill>
                  <a:schemeClr val="tx2"/>
                </a:solidFill>
              </a:rPr>
              <a:t>Version: 1.0.0.3</a:t>
            </a:r>
          </a:p>
        </p:txBody>
      </p:sp>
      <p:sp>
        <p:nvSpPr>
          <p:cNvPr id="24" name="Rectangle 23"/>
          <p:cNvSpPr/>
          <p:nvPr/>
        </p:nvSpPr>
        <p:spPr>
          <a:xfrm>
            <a:off x="4347883" y="2979257"/>
            <a:ext cx="828000" cy="396000"/>
          </a:xfrm>
          <a:prstGeom prst="rect">
            <a:avLst/>
          </a:prstGeom>
          <a:solidFill>
            <a:schemeClr val="accent5"/>
          </a:solidFill>
          <a:ln w="12700">
            <a:solidFill>
              <a:schemeClr val="accent5"/>
            </a:solidFill>
          </a:ln>
        </p:spPr>
        <p:style>
          <a:lnRef idx="2">
            <a:schemeClr val="lt1">
              <a:hueOff val="0"/>
              <a:satOff val="0"/>
              <a:lumOff val="0"/>
              <a:alphaOff val="0"/>
            </a:schemeClr>
          </a:lnRef>
          <a:fillRef idx="1">
            <a:schemeClr val="accent5">
              <a:hueOff val="-1500104"/>
              <a:satOff val="0"/>
              <a:lumOff val="6013"/>
              <a:alphaOff val="0"/>
            </a:schemeClr>
          </a:fillRef>
          <a:effectRef idx="0">
            <a:schemeClr val="accent5">
              <a:hueOff val="-1500104"/>
              <a:satOff val="0"/>
              <a:lumOff val="6013"/>
              <a:alphaOff val="0"/>
            </a:schemeClr>
          </a:effectRef>
          <a:fontRef idx="minor">
            <a:schemeClr val="lt1"/>
          </a:fontRef>
        </p:style>
        <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n-GB" sz="1000" kern="1200" dirty="0"/>
              <a:t>Deployment tools</a:t>
            </a:r>
          </a:p>
        </p:txBody>
      </p:sp>
      <p:sp>
        <p:nvSpPr>
          <p:cNvPr id="25" name="Freeform 24"/>
          <p:cNvSpPr/>
          <p:nvPr/>
        </p:nvSpPr>
        <p:spPr>
          <a:xfrm>
            <a:off x="4347883" y="3366636"/>
            <a:ext cx="828000" cy="180000"/>
          </a:xfrm>
          <a:custGeom>
            <a:avLst/>
            <a:gdLst>
              <a:gd name="connsiteX0" fmla="*/ 0 w 723602"/>
              <a:gd name="connsiteY0" fmla="*/ 0 h 138758"/>
              <a:gd name="connsiteX1" fmla="*/ 723602 w 723602"/>
              <a:gd name="connsiteY1" fmla="*/ 0 h 138758"/>
              <a:gd name="connsiteX2" fmla="*/ 723602 w 723602"/>
              <a:gd name="connsiteY2" fmla="*/ 138758 h 138758"/>
              <a:gd name="connsiteX3" fmla="*/ 0 w 723602"/>
              <a:gd name="connsiteY3" fmla="*/ 138758 h 138758"/>
              <a:gd name="connsiteX4" fmla="*/ 0 w 723602"/>
              <a:gd name="connsiteY4" fmla="*/ 0 h 138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602" h="138758">
                <a:moveTo>
                  <a:pt x="0" y="0"/>
                </a:moveTo>
                <a:lnTo>
                  <a:pt x="723602" y="0"/>
                </a:lnTo>
                <a:lnTo>
                  <a:pt x="723602" y="138758"/>
                </a:lnTo>
                <a:lnTo>
                  <a:pt x="0" y="138758"/>
                </a:lnTo>
                <a:lnTo>
                  <a:pt x="0" y="0"/>
                </a:lnTo>
                <a:close/>
              </a:path>
            </a:pathLst>
          </a:custGeom>
          <a:solidFill>
            <a:schemeClr val="lt1">
              <a:hueOff val="0"/>
              <a:satOff val="0"/>
              <a:lumOff val="0"/>
            </a:schemeClr>
          </a:solidFill>
          <a:ln w="12700">
            <a:solidFill>
              <a:schemeClr val="accent5"/>
            </a:solidFill>
          </a:ln>
        </p:spPr>
        <p:style>
          <a:lnRef idx="2">
            <a:schemeClr val="accent5">
              <a:hueOff val="-1500104"/>
              <a:satOff val="0"/>
              <a:lumOff val="6013"/>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2860" tIns="5715" rIns="22860" bIns="5715" numCol="1" spcCol="1270" anchor="ctr" anchorCtr="0">
            <a:noAutofit/>
          </a:bodyPr>
          <a:lstStyle/>
          <a:p>
            <a:pPr lvl="0" algn="ctr" defTabSz="400050">
              <a:lnSpc>
                <a:spcPct val="90000"/>
              </a:lnSpc>
              <a:spcBef>
                <a:spcPct val="0"/>
              </a:spcBef>
              <a:spcAft>
                <a:spcPct val="35000"/>
              </a:spcAft>
            </a:pPr>
            <a:r>
              <a:rPr lang="en-GB" sz="800" kern="1200" dirty="0">
                <a:solidFill>
                  <a:schemeClr val="tx2"/>
                </a:solidFill>
              </a:rPr>
              <a:t>Version: 47</a:t>
            </a:r>
          </a:p>
        </p:txBody>
      </p:sp>
      <p:grpSp>
        <p:nvGrpSpPr>
          <p:cNvPr id="28" name="Group 27"/>
          <p:cNvGrpSpPr/>
          <p:nvPr/>
        </p:nvGrpSpPr>
        <p:grpSpPr>
          <a:xfrm>
            <a:off x="3323485" y="3870882"/>
            <a:ext cx="828000" cy="462529"/>
            <a:chOff x="3323485" y="4354148"/>
            <a:chExt cx="828000" cy="462529"/>
          </a:xfrm>
        </p:grpSpPr>
        <p:sp>
          <p:nvSpPr>
            <p:cNvPr id="63" name="Freeform 38"/>
            <p:cNvSpPr/>
            <p:nvPr/>
          </p:nvSpPr>
          <p:spPr>
            <a:xfrm>
              <a:off x="3323485" y="4354148"/>
              <a:ext cx="828000" cy="396000"/>
            </a:xfrm>
            <a:prstGeom prst="rect">
              <a:avLst/>
            </a:prstGeom>
            <a:solidFill>
              <a:schemeClr val="accent1"/>
            </a:solidFill>
            <a:ln w="12700">
              <a:solidFill>
                <a:schemeClr val="accent1"/>
              </a:solidFill>
            </a:ln>
          </p:spPr>
          <p:style>
            <a:lnRef idx="2">
              <a:schemeClr val="lt1">
                <a:hueOff val="0"/>
                <a:satOff val="0"/>
                <a:lumOff val="0"/>
                <a:alphaOff val="0"/>
              </a:schemeClr>
            </a:lnRef>
            <a:fillRef idx="1">
              <a:schemeClr val="accent5">
                <a:hueOff val="-2250157"/>
                <a:satOff val="0"/>
                <a:lumOff val="9019"/>
                <a:alphaOff val="0"/>
              </a:schemeClr>
            </a:fillRef>
            <a:effectRef idx="0">
              <a:schemeClr val="accent5">
                <a:hueOff val="-2250157"/>
                <a:satOff val="0"/>
                <a:lumOff val="9019"/>
                <a:alphaOff val="0"/>
              </a:schemeClr>
            </a:effectRef>
            <a:fontRef idx="minor">
              <a:schemeClr val="lt1"/>
            </a:fontRef>
          </p:style>
          <p:txBody>
            <a:bodyPr spcFirstLastPara="0" vert="horz" wrap="square" lIns="6350" tIns="6350" rIns="6350" bIns="58741" numCol="1" spcCol="1270" anchor="ctr" anchorCtr="0">
              <a:noAutofit/>
            </a:bodyPr>
            <a:lstStyle/>
            <a:p>
              <a:pPr lvl="0" algn="ctr" defTabSz="444500">
                <a:lnSpc>
                  <a:spcPct val="90000"/>
                </a:lnSpc>
                <a:spcBef>
                  <a:spcPct val="0"/>
                </a:spcBef>
                <a:spcAft>
                  <a:spcPct val="35000"/>
                </a:spcAft>
              </a:pPr>
              <a:r>
                <a:rPr lang="en-GB" sz="1000" kern="1200" dirty="0"/>
                <a:t>Cloud Foundry</a:t>
              </a:r>
            </a:p>
          </p:txBody>
        </p:sp>
        <p:sp>
          <p:nvSpPr>
            <p:cNvPr id="64" name="Freeform 39"/>
            <p:cNvSpPr/>
            <p:nvPr/>
          </p:nvSpPr>
          <p:spPr>
            <a:xfrm>
              <a:off x="3323485" y="4677919"/>
              <a:ext cx="828000" cy="138758"/>
            </a:xfrm>
            <a:prstGeom prst="rect">
              <a:avLst/>
            </a:prstGeom>
            <a:solidFill>
              <a:schemeClr val="lt1">
                <a:hueOff val="0"/>
                <a:satOff val="0"/>
                <a:lumOff val="0"/>
              </a:schemeClr>
            </a:solidFill>
            <a:ln w="12700">
              <a:solidFill>
                <a:schemeClr val="accent1"/>
              </a:solidFill>
            </a:ln>
          </p:spPr>
          <p:style>
            <a:lnRef idx="2">
              <a:schemeClr val="accent5">
                <a:hueOff val="-1125078"/>
                <a:satOff val="0"/>
                <a:lumOff val="4509"/>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7780" tIns="4445" rIns="17780" bIns="4445" numCol="1" spcCol="1270" anchor="ctr" anchorCtr="0">
              <a:noAutofit/>
            </a:bodyPr>
            <a:lstStyle/>
            <a:p>
              <a:pPr algn="ctr" defTabSz="311150">
                <a:lnSpc>
                  <a:spcPct val="90000"/>
                </a:lnSpc>
                <a:spcAft>
                  <a:spcPct val="35000"/>
                </a:spcAft>
              </a:pPr>
              <a:r>
                <a:rPr lang="en-GB" sz="800" dirty="0">
                  <a:solidFill>
                    <a:schemeClr val="tx2"/>
                  </a:solidFill>
                </a:rPr>
                <a:t>Version: 23</a:t>
              </a:r>
            </a:p>
          </p:txBody>
        </p:sp>
      </p:grpSp>
      <p:grpSp>
        <p:nvGrpSpPr>
          <p:cNvPr id="29" name="Group 28"/>
          <p:cNvGrpSpPr/>
          <p:nvPr/>
        </p:nvGrpSpPr>
        <p:grpSpPr>
          <a:xfrm>
            <a:off x="4317769" y="3870882"/>
            <a:ext cx="828000" cy="462529"/>
            <a:chOff x="4402151" y="4354148"/>
            <a:chExt cx="828000" cy="462529"/>
          </a:xfrm>
        </p:grpSpPr>
        <p:sp>
          <p:nvSpPr>
            <p:cNvPr id="61" name="Freeform 40"/>
            <p:cNvSpPr/>
            <p:nvPr/>
          </p:nvSpPr>
          <p:spPr>
            <a:xfrm>
              <a:off x="4402151" y="4354148"/>
              <a:ext cx="828000" cy="396000"/>
            </a:xfrm>
            <a:prstGeom prst="rect">
              <a:avLst/>
            </a:prstGeom>
            <a:solidFill>
              <a:schemeClr val="accent1"/>
            </a:solidFill>
            <a:ln w="12700">
              <a:solidFill>
                <a:schemeClr val="accent1"/>
              </a:solidFill>
            </a:ln>
          </p:spPr>
          <p:style>
            <a:lnRef idx="2">
              <a:schemeClr val="lt1">
                <a:hueOff val="0"/>
                <a:satOff val="0"/>
                <a:lumOff val="0"/>
                <a:alphaOff val="0"/>
              </a:schemeClr>
            </a:lnRef>
            <a:fillRef idx="1">
              <a:schemeClr val="accent5">
                <a:hueOff val="-2625183"/>
                <a:satOff val="0"/>
                <a:lumOff val="10522"/>
                <a:alphaOff val="0"/>
              </a:schemeClr>
            </a:fillRef>
            <a:effectRef idx="0">
              <a:schemeClr val="accent5">
                <a:hueOff val="-2625183"/>
                <a:satOff val="0"/>
                <a:lumOff val="10522"/>
                <a:alphaOff val="0"/>
              </a:schemeClr>
            </a:effectRef>
            <a:fontRef idx="minor">
              <a:schemeClr val="lt1"/>
            </a:fontRef>
          </p:style>
          <p:txBody>
            <a:bodyPr spcFirstLastPara="0" vert="horz" wrap="square" lIns="6350" tIns="6350" rIns="6350" bIns="58741" numCol="1" spcCol="1270" anchor="ctr" anchorCtr="0">
              <a:noAutofit/>
            </a:bodyPr>
            <a:lstStyle/>
            <a:p>
              <a:pPr lvl="0" algn="ctr" defTabSz="444500">
                <a:lnSpc>
                  <a:spcPct val="90000"/>
                </a:lnSpc>
                <a:spcBef>
                  <a:spcPct val="0"/>
                </a:spcBef>
                <a:spcAft>
                  <a:spcPct val="35000"/>
                </a:spcAft>
              </a:pPr>
              <a:r>
                <a:rPr lang="en-GB" sz="1000" kern="1200" dirty="0"/>
                <a:t>MySQL</a:t>
              </a:r>
            </a:p>
          </p:txBody>
        </p:sp>
        <p:sp>
          <p:nvSpPr>
            <p:cNvPr id="62" name="Freeform 41"/>
            <p:cNvSpPr/>
            <p:nvPr/>
          </p:nvSpPr>
          <p:spPr>
            <a:xfrm>
              <a:off x="4402151" y="4677919"/>
              <a:ext cx="828000" cy="138758"/>
            </a:xfrm>
            <a:prstGeom prst="rect">
              <a:avLst/>
            </a:prstGeom>
            <a:solidFill>
              <a:schemeClr val="lt1">
                <a:hueOff val="0"/>
                <a:satOff val="0"/>
                <a:lumOff val="0"/>
              </a:schemeClr>
            </a:solidFill>
            <a:ln w="12700">
              <a:solidFill>
                <a:schemeClr val="accent1"/>
              </a:solidFill>
            </a:ln>
          </p:spPr>
          <p:style>
            <a:lnRef idx="2">
              <a:schemeClr val="accent5">
                <a:hueOff val="-1125078"/>
                <a:satOff val="0"/>
                <a:lumOff val="4509"/>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7780" tIns="4445" rIns="17780" bIns="4445" numCol="1" spcCol="1270" anchor="ctr" anchorCtr="0">
              <a:noAutofit/>
            </a:bodyPr>
            <a:lstStyle/>
            <a:p>
              <a:pPr algn="ctr" defTabSz="311150">
                <a:lnSpc>
                  <a:spcPct val="90000"/>
                </a:lnSpc>
                <a:spcAft>
                  <a:spcPct val="35000"/>
                </a:spcAft>
              </a:pPr>
              <a:r>
                <a:rPr lang="en-GB" sz="800" dirty="0">
                  <a:solidFill>
                    <a:schemeClr val="tx2"/>
                  </a:solidFill>
                </a:rPr>
                <a:t>Version: 12</a:t>
              </a:r>
            </a:p>
          </p:txBody>
        </p:sp>
      </p:grpSp>
      <p:grpSp>
        <p:nvGrpSpPr>
          <p:cNvPr id="30" name="Group 29"/>
          <p:cNvGrpSpPr/>
          <p:nvPr/>
        </p:nvGrpSpPr>
        <p:grpSpPr>
          <a:xfrm>
            <a:off x="5320005" y="3870882"/>
            <a:ext cx="828000" cy="462529"/>
            <a:chOff x="5480816" y="4354148"/>
            <a:chExt cx="828000" cy="462529"/>
          </a:xfrm>
        </p:grpSpPr>
        <p:sp>
          <p:nvSpPr>
            <p:cNvPr id="59" name="Freeform 42"/>
            <p:cNvSpPr/>
            <p:nvPr/>
          </p:nvSpPr>
          <p:spPr>
            <a:xfrm>
              <a:off x="5480816" y="4354148"/>
              <a:ext cx="828000" cy="396000"/>
            </a:xfrm>
            <a:prstGeom prst="rect">
              <a:avLst/>
            </a:prstGeom>
            <a:solidFill>
              <a:schemeClr val="accent1"/>
            </a:solidFill>
            <a:ln w="12700">
              <a:solidFill>
                <a:schemeClr val="accent1"/>
              </a:solidFill>
            </a:ln>
          </p:spPr>
          <p:style>
            <a:lnRef idx="2">
              <a:schemeClr val="lt1">
                <a:hueOff val="0"/>
                <a:satOff val="0"/>
                <a:lumOff val="0"/>
                <a:alphaOff val="0"/>
              </a:schemeClr>
            </a:lnRef>
            <a:fillRef idx="1">
              <a:schemeClr val="accent5">
                <a:hueOff val="-3000209"/>
                <a:satOff val="0"/>
                <a:lumOff val="12025"/>
                <a:alphaOff val="0"/>
              </a:schemeClr>
            </a:fillRef>
            <a:effectRef idx="0">
              <a:schemeClr val="accent5">
                <a:hueOff val="-3000209"/>
                <a:satOff val="0"/>
                <a:lumOff val="12025"/>
                <a:alphaOff val="0"/>
              </a:schemeClr>
            </a:effectRef>
            <a:fontRef idx="minor">
              <a:schemeClr val="lt1"/>
            </a:fontRef>
          </p:style>
          <p:txBody>
            <a:bodyPr spcFirstLastPara="0" vert="horz" wrap="square" lIns="6350" tIns="6350" rIns="6350" bIns="58741" numCol="1" spcCol="1270" anchor="ctr" anchorCtr="0">
              <a:noAutofit/>
            </a:bodyPr>
            <a:lstStyle/>
            <a:p>
              <a:pPr lvl="0" algn="ctr" defTabSz="444500">
                <a:lnSpc>
                  <a:spcPct val="90000"/>
                </a:lnSpc>
                <a:spcBef>
                  <a:spcPct val="0"/>
                </a:spcBef>
                <a:spcAft>
                  <a:spcPct val="35000"/>
                </a:spcAft>
              </a:pPr>
              <a:r>
                <a:rPr lang="en-GB" sz="1000" kern="1200" dirty="0"/>
                <a:t>Cassandra</a:t>
              </a:r>
            </a:p>
          </p:txBody>
        </p:sp>
        <p:sp>
          <p:nvSpPr>
            <p:cNvPr id="60" name="Freeform 43"/>
            <p:cNvSpPr/>
            <p:nvPr/>
          </p:nvSpPr>
          <p:spPr>
            <a:xfrm>
              <a:off x="5480816" y="4677919"/>
              <a:ext cx="828000" cy="138758"/>
            </a:xfrm>
            <a:prstGeom prst="rect">
              <a:avLst/>
            </a:prstGeom>
            <a:solidFill>
              <a:schemeClr val="lt1">
                <a:hueOff val="0"/>
                <a:satOff val="0"/>
                <a:lumOff val="0"/>
              </a:schemeClr>
            </a:solidFill>
            <a:ln w="12700">
              <a:solidFill>
                <a:schemeClr val="accent1"/>
              </a:solidFill>
            </a:ln>
          </p:spPr>
          <p:style>
            <a:lnRef idx="2">
              <a:schemeClr val="accent5">
                <a:hueOff val="-1125078"/>
                <a:satOff val="0"/>
                <a:lumOff val="4509"/>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7780" tIns="4445" rIns="17780" bIns="4445" numCol="1" spcCol="1270" anchor="ctr" anchorCtr="0">
              <a:noAutofit/>
            </a:bodyPr>
            <a:lstStyle/>
            <a:p>
              <a:pPr algn="ctr" defTabSz="311150">
                <a:lnSpc>
                  <a:spcPct val="90000"/>
                </a:lnSpc>
                <a:spcAft>
                  <a:spcPct val="35000"/>
                </a:spcAft>
              </a:pPr>
              <a:r>
                <a:rPr lang="en-GB" sz="800" dirty="0">
                  <a:solidFill>
                    <a:schemeClr val="tx2"/>
                  </a:solidFill>
                </a:rPr>
                <a:t>Version: 12</a:t>
              </a:r>
            </a:p>
          </p:txBody>
        </p:sp>
      </p:grpSp>
      <p:grpSp>
        <p:nvGrpSpPr>
          <p:cNvPr id="31" name="Group 30"/>
          <p:cNvGrpSpPr/>
          <p:nvPr/>
        </p:nvGrpSpPr>
        <p:grpSpPr>
          <a:xfrm>
            <a:off x="6306337" y="3870882"/>
            <a:ext cx="828000" cy="462529"/>
            <a:chOff x="6555900" y="4354148"/>
            <a:chExt cx="828000" cy="462529"/>
          </a:xfrm>
        </p:grpSpPr>
        <p:sp>
          <p:nvSpPr>
            <p:cNvPr id="57" name="Freeform 44"/>
            <p:cNvSpPr/>
            <p:nvPr/>
          </p:nvSpPr>
          <p:spPr>
            <a:xfrm>
              <a:off x="6555900" y="4354148"/>
              <a:ext cx="828000" cy="396000"/>
            </a:xfrm>
            <a:prstGeom prst="rect">
              <a:avLst/>
            </a:prstGeom>
            <a:solidFill>
              <a:schemeClr val="accent1"/>
            </a:solidFill>
            <a:ln w="12700">
              <a:solidFill>
                <a:schemeClr val="accent1"/>
              </a:solidFill>
            </a:ln>
          </p:spPr>
          <p:style>
            <a:lnRef idx="2">
              <a:schemeClr val="lt1">
                <a:hueOff val="0"/>
                <a:satOff val="0"/>
                <a:lumOff val="0"/>
                <a:alphaOff val="0"/>
              </a:schemeClr>
            </a:lnRef>
            <a:fillRef idx="1">
              <a:schemeClr val="accent5">
                <a:hueOff val="-3375235"/>
                <a:satOff val="0"/>
                <a:lumOff val="13528"/>
                <a:alphaOff val="0"/>
              </a:schemeClr>
            </a:fillRef>
            <a:effectRef idx="0">
              <a:schemeClr val="accent5">
                <a:hueOff val="-3375235"/>
                <a:satOff val="0"/>
                <a:lumOff val="13528"/>
                <a:alphaOff val="0"/>
              </a:schemeClr>
            </a:effectRef>
            <a:fontRef idx="minor">
              <a:schemeClr val="lt1"/>
            </a:fontRef>
          </p:style>
          <p:txBody>
            <a:bodyPr spcFirstLastPara="0" vert="horz" wrap="square" lIns="6350" tIns="6350" rIns="6350" bIns="58741" numCol="1" spcCol="1270" anchor="ctr" anchorCtr="0">
              <a:noAutofit/>
            </a:bodyPr>
            <a:lstStyle/>
            <a:p>
              <a:pPr lvl="0" algn="ctr" defTabSz="444500">
                <a:lnSpc>
                  <a:spcPct val="90000"/>
                </a:lnSpc>
                <a:spcBef>
                  <a:spcPct val="0"/>
                </a:spcBef>
                <a:spcAft>
                  <a:spcPct val="35000"/>
                </a:spcAft>
              </a:pPr>
              <a:r>
                <a:rPr lang="en-GB" sz="1000" kern="1200" dirty="0"/>
                <a:t>RabbitMQ</a:t>
              </a:r>
            </a:p>
          </p:txBody>
        </p:sp>
        <p:sp>
          <p:nvSpPr>
            <p:cNvPr id="58" name="Freeform 45"/>
            <p:cNvSpPr/>
            <p:nvPr/>
          </p:nvSpPr>
          <p:spPr>
            <a:xfrm>
              <a:off x="6555900" y="4677919"/>
              <a:ext cx="828000" cy="138758"/>
            </a:xfrm>
            <a:prstGeom prst="rect">
              <a:avLst/>
            </a:prstGeom>
            <a:solidFill>
              <a:schemeClr val="lt1">
                <a:hueOff val="0"/>
                <a:satOff val="0"/>
                <a:lumOff val="0"/>
              </a:schemeClr>
            </a:solidFill>
            <a:ln w="12700">
              <a:solidFill>
                <a:schemeClr val="accent1"/>
              </a:solidFill>
            </a:ln>
          </p:spPr>
          <p:style>
            <a:lnRef idx="2">
              <a:schemeClr val="accent5">
                <a:hueOff val="-1125078"/>
                <a:satOff val="0"/>
                <a:lumOff val="4509"/>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7780" tIns="4445" rIns="17780" bIns="4445" numCol="1" spcCol="1270" anchor="ctr" anchorCtr="0">
              <a:noAutofit/>
            </a:bodyPr>
            <a:lstStyle/>
            <a:p>
              <a:pPr algn="ctr" defTabSz="311150">
                <a:lnSpc>
                  <a:spcPct val="90000"/>
                </a:lnSpc>
                <a:spcAft>
                  <a:spcPct val="35000"/>
                </a:spcAft>
              </a:pPr>
              <a:r>
                <a:rPr lang="en-GB" sz="800" dirty="0">
                  <a:solidFill>
                    <a:schemeClr val="tx2"/>
                  </a:solidFill>
                </a:rPr>
                <a:t>Version: 24</a:t>
              </a:r>
            </a:p>
          </p:txBody>
        </p:sp>
      </p:grpSp>
      <p:grpSp>
        <p:nvGrpSpPr>
          <p:cNvPr id="32" name="Group 31"/>
          <p:cNvGrpSpPr/>
          <p:nvPr/>
        </p:nvGrpSpPr>
        <p:grpSpPr>
          <a:xfrm>
            <a:off x="7300623" y="3870882"/>
            <a:ext cx="828000" cy="462529"/>
            <a:chOff x="7634565" y="4354148"/>
            <a:chExt cx="828000" cy="462529"/>
          </a:xfrm>
        </p:grpSpPr>
        <p:sp>
          <p:nvSpPr>
            <p:cNvPr id="55" name="Freeform 46"/>
            <p:cNvSpPr/>
            <p:nvPr/>
          </p:nvSpPr>
          <p:spPr>
            <a:xfrm>
              <a:off x="7634565" y="4354148"/>
              <a:ext cx="828000" cy="396000"/>
            </a:xfrm>
            <a:prstGeom prst="rect">
              <a:avLst/>
            </a:prstGeom>
            <a:solidFill>
              <a:schemeClr val="accent1"/>
            </a:solidFill>
            <a:ln w="12700">
              <a:solidFill>
                <a:schemeClr val="accent1"/>
              </a:solidFill>
            </a:ln>
          </p:spPr>
          <p:style>
            <a:lnRef idx="2">
              <a:schemeClr val="lt1">
                <a:hueOff val="0"/>
                <a:satOff val="0"/>
                <a:lumOff val="0"/>
                <a:alphaOff val="0"/>
              </a:schemeClr>
            </a:lnRef>
            <a:fillRef idx="1">
              <a:schemeClr val="accent5">
                <a:hueOff val="-3750261"/>
                <a:satOff val="0"/>
                <a:lumOff val="15032"/>
                <a:alphaOff val="0"/>
              </a:schemeClr>
            </a:fillRef>
            <a:effectRef idx="0">
              <a:schemeClr val="accent5">
                <a:hueOff val="-3750261"/>
                <a:satOff val="0"/>
                <a:lumOff val="15032"/>
                <a:alphaOff val="0"/>
              </a:schemeClr>
            </a:effectRef>
            <a:fontRef idx="minor">
              <a:schemeClr val="lt1"/>
            </a:fontRef>
          </p:style>
          <p:txBody>
            <a:bodyPr spcFirstLastPara="0" vert="horz" wrap="square" lIns="6350" tIns="6350" rIns="6350" bIns="58741" numCol="1" spcCol="1270" anchor="ctr" anchorCtr="0">
              <a:noAutofit/>
            </a:bodyPr>
            <a:lstStyle/>
            <a:p>
              <a:pPr lvl="0" algn="ctr" defTabSz="444500">
                <a:lnSpc>
                  <a:spcPct val="90000"/>
                </a:lnSpc>
                <a:spcBef>
                  <a:spcPct val="0"/>
                </a:spcBef>
                <a:spcAft>
                  <a:spcPct val="35000"/>
                </a:spcAft>
              </a:pPr>
              <a:r>
                <a:rPr lang="en-GB" sz="1000" kern="1200" dirty="0"/>
                <a:t>Infrastructure</a:t>
              </a:r>
            </a:p>
          </p:txBody>
        </p:sp>
        <p:sp>
          <p:nvSpPr>
            <p:cNvPr id="56" name="Freeform 47"/>
            <p:cNvSpPr/>
            <p:nvPr/>
          </p:nvSpPr>
          <p:spPr>
            <a:xfrm>
              <a:off x="7634565" y="4677919"/>
              <a:ext cx="828000" cy="138758"/>
            </a:xfrm>
            <a:prstGeom prst="rect">
              <a:avLst/>
            </a:prstGeom>
            <a:solidFill>
              <a:schemeClr val="lt1">
                <a:hueOff val="0"/>
                <a:satOff val="0"/>
                <a:lumOff val="0"/>
              </a:schemeClr>
            </a:solidFill>
            <a:ln w="12700">
              <a:solidFill>
                <a:schemeClr val="accent1"/>
              </a:solidFill>
            </a:ln>
          </p:spPr>
          <p:style>
            <a:lnRef idx="2">
              <a:schemeClr val="accent5">
                <a:hueOff val="-1125078"/>
                <a:satOff val="0"/>
                <a:lumOff val="4509"/>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7780" tIns="4445" rIns="17780" bIns="4445" numCol="1" spcCol="1270" anchor="ctr" anchorCtr="0">
              <a:noAutofit/>
            </a:bodyPr>
            <a:lstStyle/>
            <a:p>
              <a:pPr algn="ctr" defTabSz="311150">
                <a:lnSpc>
                  <a:spcPct val="90000"/>
                </a:lnSpc>
                <a:spcAft>
                  <a:spcPct val="35000"/>
                </a:spcAft>
              </a:pPr>
              <a:r>
                <a:rPr lang="en-GB" sz="800" b="1" dirty="0"/>
                <a:t>Version 20</a:t>
              </a:r>
            </a:p>
          </p:txBody>
        </p:sp>
      </p:grpSp>
      <p:grpSp>
        <p:nvGrpSpPr>
          <p:cNvPr id="33" name="Group 32"/>
          <p:cNvGrpSpPr/>
          <p:nvPr/>
        </p:nvGrpSpPr>
        <p:grpSpPr>
          <a:xfrm>
            <a:off x="6832850" y="4657657"/>
            <a:ext cx="828000" cy="462529"/>
            <a:chOff x="6769242" y="5140923"/>
            <a:chExt cx="828000" cy="462529"/>
          </a:xfrm>
        </p:grpSpPr>
        <p:sp>
          <p:nvSpPr>
            <p:cNvPr id="53" name="Freeform 48"/>
            <p:cNvSpPr/>
            <p:nvPr/>
          </p:nvSpPr>
          <p:spPr>
            <a:xfrm>
              <a:off x="6769242" y="5140923"/>
              <a:ext cx="828000" cy="396000"/>
            </a:xfrm>
            <a:prstGeom prst="rect">
              <a:avLst/>
            </a:prstGeom>
            <a:solidFill>
              <a:schemeClr val="accent2"/>
            </a:solidFill>
            <a:ln w="12700">
              <a:solidFill>
                <a:schemeClr val="accent2"/>
              </a:solidFill>
            </a:ln>
          </p:spPr>
          <p:style>
            <a:lnRef idx="2">
              <a:schemeClr val="lt1">
                <a:hueOff val="0"/>
                <a:satOff val="0"/>
                <a:lumOff val="0"/>
                <a:alphaOff val="0"/>
              </a:schemeClr>
            </a:lnRef>
            <a:fillRef idx="1">
              <a:schemeClr val="accent5">
                <a:hueOff val="-4125287"/>
                <a:satOff val="0"/>
                <a:lumOff val="16535"/>
                <a:alphaOff val="0"/>
              </a:schemeClr>
            </a:fillRef>
            <a:effectRef idx="0">
              <a:schemeClr val="accent5">
                <a:hueOff val="-4125287"/>
                <a:satOff val="0"/>
                <a:lumOff val="16535"/>
                <a:alphaOff val="0"/>
              </a:schemeClr>
            </a:effectRef>
            <a:fontRef idx="minor">
              <a:schemeClr val="lt1"/>
            </a:fontRef>
          </p:style>
          <p:txBody>
            <a:bodyPr spcFirstLastPara="0" vert="horz" wrap="square" lIns="6350" tIns="6350" rIns="6350" bIns="58741" numCol="1" spcCol="1270" anchor="ctr" anchorCtr="0">
              <a:noAutofit/>
            </a:bodyPr>
            <a:lstStyle/>
            <a:p>
              <a:pPr lvl="0" algn="ctr" defTabSz="444500">
                <a:lnSpc>
                  <a:spcPct val="90000"/>
                </a:lnSpc>
                <a:spcBef>
                  <a:spcPct val="0"/>
                </a:spcBef>
                <a:spcAft>
                  <a:spcPct val="35000"/>
                </a:spcAft>
              </a:pPr>
              <a:r>
                <a:rPr lang="en-GB" sz="1000" kern="1200" dirty="0"/>
                <a:t>MicroBosh</a:t>
              </a:r>
            </a:p>
          </p:txBody>
        </p:sp>
        <p:sp>
          <p:nvSpPr>
            <p:cNvPr id="54" name="Freeform 49"/>
            <p:cNvSpPr/>
            <p:nvPr/>
          </p:nvSpPr>
          <p:spPr>
            <a:xfrm>
              <a:off x="6769242" y="5464694"/>
              <a:ext cx="828000" cy="138758"/>
            </a:xfrm>
            <a:prstGeom prst="rect">
              <a:avLst/>
            </a:prstGeom>
            <a:solidFill>
              <a:schemeClr val="lt1">
                <a:hueOff val="0"/>
                <a:satOff val="0"/>
                <a:lumOff val="0"/>
              </a:schemeClr>
            </a:solidFill>
            <a:ln w="12700">
              <a:solidFill>
                <a:schemeClr val="accent2"/>
              </a:solidFill>
            </a:ln>
          </p:spPr>
          <p:style>
            <a:lnRef idx="2">
              <a:schemeClr val="accent5">
                <a:hueOff val="-1125078"/>
                <a:satOff val="0"/>
                <a:lumOff val="4509"/>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7780" tIns="4445" rIns="17780" bIns="4445" numCol="1" spcCol="1270" anchor="ctr" anchorCtr="0">
              <a:noAutofit/>
            </a:bodyPr>
            <a:lstStyle/>
            <a:p>
              <a:pPr algn="ctr" defTabSz="311150">
                <a:lnSpc>
                  <a:spcPct val="90000"/>
                </a:lnSpc>
                <a:spcAft>
                  <a:spcPct val="35000"/>
                </a:spcAft>
              </a:pPr>
              <a:r>
                <a:rPr lang="en-GB" sz="800" dirty="0">
                  <a:solidFill>
                    <a:schemeClr val="tx2"/>
                  </a:solidFill>
                </a:rPr>
                <a:t>Version: 24</a:t>
              </a:r>
            </a:p>
          </p:txBody>
        </p:sp>
      </p:grpSp>
      <p:grpSp>
        <p:nvGrpSpPr>
          <p:cNvPr id="34" name="Group 33"/>
          <p:cNvGrpSpPr/>
          <p:nvPr/>
        </p:nvGrpSpPr>
        <p:grpSpPr>
          <a:xfrm>
            <a:off x="7813787" y="4657657"/>
            <a:ext cx="828000" cy="462529"/>
            <a:chOff x="7847907" y="5140923"/>
            <a:chExt cx="828000" cy="462529"/>
          </a:xfrm>
        </p:grpSpPr>
        <p:sp>
          <p:nvSpPr>
            <p:cNvPr id="51" name="Freeform 50"/>
            <p:cNvSpPr/>
            <p:nvPr/>
          </p:nvSpPr>
          <p:spPr>
            <a:xfrm>
              <a:off x="7847907" y="5140923"/>
              <a:ext cx="828000" cy="396000"/>
            </a:xfrm>
            <a:prstGeom prst="rect">
              <a:avLst/>
            </a:prstGeom>
            <a:solidFill>
              <a:schemeClr val="accent2"/>
            </a:solidFill>
            <a:ln w="12700">
              <a:solidFill>
                <a:schemeClr val="accent2"/>
              </a:solidFill>
            </a:ln>
          </p:spPr>
          <p:style>
            <a:lnRef idx="2">
              <a:schemeClr val="lt1">
                <a:hueOff val="0"/>
                <a:satOff val="0"/>
                <a:lumOff val="0"/>
                <a:alphaOff val="0"/>
              </a:schemeClr>
            </a:lnRef>
            <a:fillRef idx="1">
              <a:schemeClr val="accent5">
                <a:hueOff val="-4500313"/>
                <a:satOff val="0"/>
                <a:lumOff val="18038"/>
                <a:alphaOff val="0"/>
              </a:schemeClr>
            </a:fillRef>
            <a:effectRef idx="0">
              <a:schemeClr val="accent5">
                <a:hueOff val="-4500313"/>
                <a:satOff val="0"/>
                <a:lumOff val="18038"/>
                <a:alphaOff val="0"/>
              </a:schemeClr>
            </a:effectRef>
            <a:fontRef idx="minor">
              <a:schemeClr val="lt1"/>
            </a:fontRef>
          </p:style>
          <p:txBody>
            <a:bodyPr spcFirstLastPara="0" vert="horz" wrap="square" lIns="6350" tIns="6350" rIns="6350" bIns="58741" numCol="1" spcCol="1270" anchor="ctr" anchorCtr="0">
              <a:noAutofit/>
            </a:bodyPr>
            <a:lstStyle/>
            <a:p>
              <a:pPr lvl="0" algn="ctr" defTabSz="444500">
                <a:lnSpc>
                  <a:spcPct val="90000"/>
                </a:lnSpc>
                <a:spcBef>
                  <a:spcPct val="0"/>
                </a:spcBef>
                <a:spcAft>
                  <a:spcPct val="35000"/>
                </a:spcAft>
              </a:pPr>
              <a:r>
                <a:rPr lang="en-GB" sz="1000" kern="1200" dirty="0"/>
                <a:t>Server template</a:t>
              </a:r>
            </a:p>
          </p:txBody>
        </p:sp>
        <p:sp>
          <p:nvSpPr>
            <p:cNvPr id="52" name="Freeform 51"/>
            <p:cNvSpPr/>
            <p:nvPr/>
          </p:nvSpPr>
          <p:spPr>
            <a:xfrm>
              <a:off x="7847907" y="5464694"/>
              <a:ext cx="828000" cy="138758"/>
            </a:xfrm>
            <a:prstGeom prst="rect">
              <a:avLst/>
            </a:prstGeom>
            <a:solidFill>
              <a:schemeClr val="lt1">
                <a:hueOff val="0"/>
                <a:satOff val="0"/>
                <a:lumOff val="0"/>
              </a:schemeClr>
            </a:solidFill>
            <a:ln w="12700">
              <a:solidFill>
                <a:schemeClr val="accent2"/>
              </a:solidFill>
            </a:ln>
          </p:spPr>
          <p:style>
            <a:lnRef idx="2">
              <a:schemeClr val="accent5">
                <a:hueOff val="-1125078"/>
                <a:satOff val="0"/>
                <a:lumOff val="4509"/>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7780" tIns="4445" rIns="17780" bIns="4445" numCol="1" spcCol="1270" anchor="ctr" anchorCtr="0">
              <a:noAutofit/>
            </a:bodyPr>
            <a:lstStyle/>
            <a:p>
              <a:pPr algn="ctr" defTabSz="311150">
                <a:lnSpc>
                  <a:spcPct val="90000"/>
                </a:lnSpc>
                <a:spcAft>
                  <a:spcPct val="35000"/>
                </a:spcAft>
              </a:pPr>
              <a:r>
                <a:rPr lang="en-GB" sz="800" b="1" dirty="0"/>
                <a:t>Version: 5</a:t>
              </a:r>
            </a:p>
          </p:txBody>
        </p:sp>
      </p:grpSp>
      <p:cxnSp>
        <p:nvCxnSpPr>
          <p:cNvPr id="35" name="Straight Connector 34"/>
          <p:cNvCxnSpPr/>
          <p:nvPr/>
        </p:nvCxnSpPr>
        <p:spPr>
          <a:xfrm flipV="1">
            <a:off x="2817639" y="2889536"/>
            <a:ext cx="0" cy="90000"/>
          </a:xfrm>
          <a:prstGeom prst="line">
            <a:avLst/>
          </a:prstGeom>
          <a:ln w="12700">
            <a:solidFill>
              <a:schemeClr val="accent5"/>
            </a:solidFill>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3789761" y="2889536"/>
            <a:ext cx="0" cy="90000"/>
          </a:xfrm>
          <a:prstGeom prst="line">
            <a:avLst/>
          </a:prstGeom>
          <a:ln w="12700">
            <a:solidFill>
              <a:schemeClr val="accent5"/>
            </a:solidFill>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761883" y="2889536"/>
            <a:ext cx="0" cy="90000"/>
          </a:xfrm>
          <a:prstGeom prst="line">
            <a:avLst/>
          </a:prstGeom>
          <a:ln w="12700">
            <a:solidFill>
              <a:schemeClr val="accent5"/>
            </a:solidFill>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3303700" y="2666515"/>
            <a:ext cx="0" cy="223021"/>
          </a:xfrm>
          <a:prstGeom prst="line">
            <a:avLst/>
          </a:prstGeom>
          <a:ln w="12700">
            <a:solidFill>
              <a:schemeClr val="accent5"/>
            </a:solidFill>
            <a:tailEnd type="none"/>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63" idx="0"/>
            <a:endCxn id="55" idx="0"/>
          </p:cNvCxnSpPr>
          <p:nvPr/>
        </p:nvCxnSpPr>
        <p:spPr>
          <a:xfrm rot="5400000" flipH="1" flipV="1">
            <a:off x="5726054" y="1882313"/>
            <a:ext cx="12700" cy="3977138"/>
          </a:xfrm>
          <a:prstGeom prst="bentConnector3">
            <a:avLst>
              <a:gd name="adj1" fmla="val 779110"/>
            </a:avLst>
          </a:prstGeom>
          <a:ln w="127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4731769" y="3780882"/>
            <a:ext cx="0" cy="90000"/>
          </a:xfrm>
          <a:prstGeom prst="line">
            <a:avLst/>
          </a:prstGeom>
          <a:ln w="127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6720337" y="3780882"/>
            <a:ext cx="0" cy="90000"/>
          </a:xfrm>
          <a:prstGeom prst="line">
            <a:avLst/>
          </a:prstGeom>
          <a:ln w="127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51" idx="0"/>
            <a:endCxn id="53" idx="0"/>
          </p:cNvCxnSpPr>
          <p:nvPr/>
        </p:nvCxnSpPr>
        <p:spPr>
          <a:xfrm rot="16200000" flipV="1">
            <a:off x="7737319" y="4167188"/>
            <a:ext cx="12700" cy="980937"/>
          </a:xfrm>
          <a:prstGeom prst="bentConnector3">
            <a:avLst>
              <a:gd name="adj1" fmla="val 886551"/>
            </a:avLst>
          </a:prstGeom>
          <a:ln w="12700">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714623" y="4333411"/>
            <a:ext cx="0" cy="216000"/>
          </a:xfrm>
          <a:prstGeom prst="line">
            <a:avLst/>
          </a:prstGeom>
          <a:ln w="12700">
            <a:solidFill>
              <a:schemeClr val="accent2"/>
            </a:solidFill>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2763015" y="1912987"/>
            <a:ext cx="1080000" cy="756000"/>
            <a:chOff x="2683895" y="2382277"/>
            <a:chExt cx="1080000" cy="756000"/>
          </a:xfrm>
        </p:grpSpPr>
        <p:sp>
          <p:nvSpPr>
            <p:cNvPr id="49" name="Rectangle 48"/>
            <p:cNvSpPr/>
            <p:nvPr/>
          </p:nvSpPr>
          <p:spPr>
            <a:xfrm>
              <a:off x="2685230" y="2382277"/>
              <a:ext cx="1078665" cy="576000"/>
            </a:xfrm>
            <a:prstGeom prst="rect">
              <a:avLst/>
            </a:prstGeom>
            <a:solidFill>
              <a:schemeClr val="tx2"/>
            </a:solidFill>
            <a:ln>
              <a:solidFill>
                <a:schemeClr val="tx2"/>
              </a:solid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0160" tIns="10160" rIns="10160" bIns="58741" numCol="1" spcCol="1270" anchor="ctr" anchorCtr="0">
              <a:noAutofit/>
            </a:bodyPr>
            <a:lstStyle/>
            <a:p>
              <a:pPr lvl="0" algn="ctr" defTabSz="711200">
                <a:lnSpc>
                  <a:spcPct val="90000"/>
                </a:lnSpc>
                <a:spcBef>
                  <a:spcPct val="0"/>
                </a:spcBef>
                <a:spcAft>
                  <a:spcPct val="35000"/>
                </a:spcAft>
              </a:pPr>
              <a:r>
                <a:rPr lang="en-GB" sz="1600" kern="1200" dirty="0"/>
                <a:t>Whole Solution</a:t>
              </a:r>
            </a:p>
          </p:txBody>
        </p:sp>
        <p:sp>
          <p:nvSpPr>
            <p:cNvPr id="50" name="Rectangle 49"/>
            <p:cNvSpPr/>
            <p:nvPr/>
          </p:nvSpPr>
          <p:spPr>
            <a:xfrm>
              <a:off x="2683895" y="2958277"/>
              <a:ext cx="1080000" cy="180000"/>
            </a:xfrm>
            <a:prstGeom prst="rect">
              <a:avLst/>
            </a:prstGeom>
            <a:solidFill>
              <a:schemeClr val="bg1"/>
            </a:solidFill>
            <a:ln>
              <a:solidFill>
                <a:schemeClr val="tx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r>
                <a:rPr lang="en-GB" sz="900" b="1" kern="1200" dirty="0"/>
                <a:t>Version: 48</a:t>
              </a:r>
            </a:p>
          </p:txBody>
        </p:sp>
      </p:grpSp>
      <p:sp>
        <p:nvSpPr>
          <p:cNvPr id="65" name="Rectangle 64"/>
          <p:cNvSpPr/>
          <p:nvPr/>
        </p:nvSpPr>
        <p:spPr>
          <a:xfrm>
            <a:off x="395537" y="1676401"/>
            <a:ext cx="5910800" cy="2030412"/>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p:cNvSpPr/>
          <p:nvPr/>
        </p:nvSpPr>
        <p:spPr>
          <a:xfrm>
            <a:off x="5320005" y="2979257"/>
            <a:ext cx="828000" cy="396000"/>
          </a:xfrm>
          <a:prstGeom prst="rect">
            <a:avLst/>
          </a:prstGeom>
          <a:solidFill>
            <a:schemeClr val="accent5"/>
          </a:solidFill>
          <a:ln w="12700">
            <a:solidFill>
              <a:schemeClr val="accent5"/>
            </a:solidFill>
          </a:ln>
        </p:spPr>
        <p:style>
          <a:lnRef idx="2">
            <a:schemeClr val="lt1">
              <a:hueOff val="0"/>
              <a:satOff val="0"/>
              <a:lumOff val="0"/>
              <a:alphaOff val="0"/>
            </a:schemeClr>
          </a:lnRef>
          <a:fillRef idx="1">
            <a:schemeClr val="accent5">
              <a:hueOff val="-1875130"/>
              <a:satOff val="0"/>
              <a:lumOff val="7516"/>
              <a:alphaOff val="0"/>
            </a:schemeClr>
          </a:fillRef>
          <a:effectRef idx="0">
            <a:schemeClr val="accent5">
              <a:hueOff val="-1875130"/>
              <a:satOff val="0"/>
              <a:lumOff val="7516"/>
              <a:alphaOff val="0"/>
            </a:schemeClr>
          </a:effectRef>
          <a:fontRef idx="minor">
            <a:schemeClr val="lt1"/>
          </a:fontRef>
        </p:style>
        <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n-GB" sz="1000" kern="1200" dirty="0"/>
              <a:t>Platform Release</a:t>
            </a:r>
          </a:p>
        </p:txBody>
      </p:sp>
      <p:sp>
        <p:nvSpPr>
          <p:cNvPr id="27" name="Freeform 26"/>
          <p:cNvSpPr/>
          <p:nvPr/>
        </p:nvSpPr>
        <p:spPr>
          <a:xfrm>
            <a:off x="5320005" y="3366636"/>
            <a:ext cx="828000" cy="180000"/>
          </a:xfrm>
          <a:custGeom>
            <a:avLst/>
            <a:gdLst>
              <a:gd name="connsiteX0" fmla="*/ 0 w 723602"/>
              <a:gd name="connsiteY0" fmla="*/ 0 h 138758"/>
              <a:gd name="connsiteX1" fmla="*/ 723602 w 723602"/>
              <a:gd name="connsiteY1" fmla="*/ 0 h 138758"/>
              <a:gd name="connsiteX2" fmla="*/ 723602 w 723602"/>
              <a:gd name="connsiteY2" fmla="*/ 138758 h 138758"/>
              <a:gd name="connsiteX3" fmla="*/ 0 w 723602"/>
              <a:gd name="connsiteY3" fmla="*/ 138758 h 138758"/>
              <a:gd name="connsiteX4" fmla="*/ 0 w 723602"/>
              <a:gd name="connsiteY4" fmla="*/ 0 h 138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602" h="138758">
                <a:moveTo>
                  <a:pt x="0" y="0"/>
                </a:moveTo>
                <a:lnTo>
                  <a:pt x="723602" y="0"/>
                </a:lnTo>
                <a:lnTo>
                  <a:pt x="723602" y="138758"/>
                </a:lnTo>
                <a:lnTo>
                  <a:pt x="0" y="138758"/>
                </a:lnTo>
                <a:lnTo>
                  <a:pt x="0" y="0"/>
                </a:lnTo>
                <a:close/>
              </a:path>
            </a:pathLst>
          </a:custGeom>
          <a:solidFill>
            <a:schemeClr val="lt1">
              <a:hueOff val="0"/>
              <a:satOff val="0"/>
              <a:lumOff val="0"/>
            </a:schemeClr>
          </a:solidFill>
          <a:ln w="12700">
            <a:solidFill>
              <a:schemeClr val="accent5"/>
            </a:solidFill>
          </a:ln>
        </p:spPr>
        <p:style>
          <a:lnRef idx="2">
            <a:schemeClr val="accent5">
              <a:hueOff val="-1875130"/>
              <a:satOff val="0"/>
              <a:lumOff val="7516"/>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2860" tIns="5715" rIns="22860" bIns="5715" numCol="1" spcCol="1270" anchor="ctr" anchorCtr="0">
            <a:noAutofit/>
          </a:bodyPr>
          <a:lstStyle/>
          <a:p>
            <a:pPr lvl="0" algn="ctr" defTabSz="400050">
              <a:lnSpc>
                <a:spcPct val="90000"/>
              </a:lnSpc>
              <a:spcBef>
                <a:spcPct val="0"/>
              </a:spcBef>
              <a:spcAft>
                <a:spcPct val="35000"/>
              </a:spcAft>
            </a:pPr>
            <a:r>
              <a:rPr lang="en-GB" sz="800" b="1" kern="1200" dirty="0"/>
              <a:t>Version: 83</a:t>
            </a:r>
          </a:p>
        </p:txBody>
      </p:sp>
      <p:sp>
        <p:nvSpPr>
          <p:cNvPr id="46" name="Rectangle 45"/>
          <p:cNvSpPr/>
          <p:nvPr/>
        </p:nvSpPr>
        <p:spPr>
          <a:xfrm>
            <a:off x="5212597" y="2893283"/>
            <a:ext cx="1032928" cy="743708"/>
          </a:xfrm>
          <a:prstGeom prst="rect">
            <a:avLst/>
          </a:prstGeom>
          <a:noFill/>
          <a:ln w="28575" cap="rnd">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1" name="Straight Connector 40"/>
          <p:cNvCxnSpPr/>
          <p:nvPr/>
        </p:nvCxnSpPr>
        <p:spPr>
          <a:xfrm flipV="1">
            <a:off x="5734005" y="3546636"/>
            <a:ext cx="0" cy="324246"/>
          </a:xfrm>
          <a:prstGeom prst="line">
            <a:avLst/>
          </a:prstGeom>
          <a:ln w="12700">
            <a:solidFill>
              <a:schemeClr val="accent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92728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10575" r="536"/>
          <a:stretch/>
        </p:blipFill>
        <p:spPr>
          <a:xfrm>
            <a:off x="0" y="0"/>
            <a:ext cx="9144000" cy="6858000"/>
          </a:xfrm>
          <a:prstGeom prst="rect">
            <a:avLst/>
          </a:prstGeom>
        </p:spPr>
      </p:pic>
      <p:sp>
        <p:nvSpPr>
          <p:cNvPr id="13" name="Title 12"/>
          <p:cNvSpPr>
            <a:spLocks noGrp="1"/>
          </p:cNvSpPr>
          <p:nvPr>
            <p:ph type="ctrTitle"/>
          </p:nvPr>
        </p:nvSpPr>
        <p:spPr>
          <a:xfrm>
            <a:off x="455613" y="3231692"/>
            <a:ext cx="8232775" cy="1161492"/>
          </a:xfrm>
        </p:spPr>
        <p:txBody>
          <a:bodyPr/>
          <a:lstStyle/>
          <a:p>
            <a:r>
              <a:rPr lang="en-GB" altLang="en-US" dirty="0"/>
              <a:t>WHAT DOES THIS </a:t>
            </a:r>
            <a:br>
              <a:rPr lang="en-GB" altLang="en-US" dirty="0"/>
            </a:br>
            <a:r>
              <a:rPr lang="en-GB" altLang="en-US" dirty="0"/>
              <a:t>MEAN FOR PEOPLE?</a:t>
            </a:r>
            <a:endParaRPr lang="en-US" dirty="0"/>
          </a:p>
        </p:txBody>
      </p:sp>
      <p:sp>
        <p:nvSpPr>
          <p:cNvPr id="2" name="Slide Number Placeholder 1"/>
          <p:cNvSpPr>
            <a:spLocks noGrp="1"/>
          </p:cNvSpPr>
          <p:nvPr>
            <p:ph type="sldNum" sz="quarter" idx="11"/>
          </p:nvPr>
        </p:nvSpPr>
        <p:spPr/>
        <p:txBody>
          <a:bodyPr/>
          <a:lstStyle/>
          <a:p>
            <a:r>
              <a:rPr lang="en-US"/>
              <a:t>Page </a:t>
            </a:r>
            <a:fld id="{90CBDC3A-D49F-4631-A8C7-55D59B33E5FA}" type="slidenum">
              <a:rPr lang="en-US" smtClean="0"/>
              <a:pPr/>
              <a:t>41</a:t>
            </a:fld>
            <a:endParaRPr lang="en-US" dirty="0"/>
          </a:p>
        </p:txBody>
      </p:sp>
      <p:sp>
        <p:nvSpPr>
          <p:cNvPr id="5" name="Footer Placeholder 4"/>
          <p:cNvSpPr>
            <a:spLocks noGrp="1"/>
          </p:cNvSpPr>
          <p:nvPr>
            <p:ph type="ftr" sz="quarter" idx="12"/>
          </p:nvPr>
        </p:nvSpPr>
        <p:spPr/>
        <p:txBody>
          <a:bodyPr/>
          <a:lstStyle/>
          <a:p>
            <a:r>
              <a:rPr lang="en-AU"/>
              <a:t>Copyright © 2015 Accenture  All rights reserved.</a:t>
            </a:r>
            <a:endParaRPr lang="en-AU" dirty="0"/>
          </a:p>
        </p:txBody>
      </p:sp>
      <p:grpSp>
        <p:nvGrpSpPr>
          <p:cNvPr id="18" name="Group 17"/>
          <p:cNvGrpSpPr/>
          <p:nvPr/>
        </p:nvGrpSpPr>
        <p:grpSpPr>
          <a:xfrm>
            <a:off x="482802" y="2072373"/>
            <a:ext cx="929682" cy="929680"/>
            <a:chOff x="482802" y="2072373"/>
            <a:chExt cx="929682" cy="929680"/>
          </a:xfrm>
        </p:grpSpPr>
        <p:sp>
          <p:nvSpPr>
            <p:cNvPr id="7" name="Oval 6"/>
            <p:cNvSpPr/>
            <p:nvPr/>
          </p:nvSpPr>
          <p:spPr>
            <a:xfrm>
              <a:off x="482802" y="2072373"/>
              <a:ext cx="929682" cy="929680"/>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Freeform 6"/>
            <p:cNvSpPr>
              <a:spLocks noEditPoints="1"/>
            </p:cNvSpPr>
            <p:nvPr/>
          </p:nvSpPr>
          <p:spPr bwMode="auto">
            <a:xfrm>
              <a:off x="616649" y="2206059"/>
              <a:ext cx="661987" cy="662308"/>
            </a:xfrm>
            <a:custGeom>
              <a:avLst/>
              <a:gdLst>
                <a:gd name="T0" fmla="*/ 437 w 874"/>
                <a:gd name="T1" fmla="*/ 874 h 874"/>
                <a:gd name="T2" fmla="*/ 874 w 874"/>
                <a:gd name="T3" fmla="*/ 437 h 874"/>
                <a:gd name="T4" fmla="*/ 437 w 874"/>
                <a:gd name="T5" fmla="*/ 0 h 874"/>
                <a:gd name="T6" fmla="*/ 0 w 874"/>
                <a:gd name="T7" fmla="*/ 437 h 874"/>
                <a:gd name="T8" fmla="*/ 437 w 874"/>
                <a:gd name="T9" fmla="*/ 874 h 874"/>
                <a:gd name="T10" fmla="*/ 437 w 874"/>
                <a:gd name="T11" fmla="*/ 133 h 874"/>
                <a:gd name="T12" fmla="*/ 575 w 874"/>
                <a:gd name="T13" fmla="*/ 272 h 874"/>
                <a:gd name="T14" fmla="*/ 437 w 874"/>
                <a:gd name="T15" fmla="*/ 410 h 874"/>
                <a:gd name="T16" fmla="*/ 299 w 874"/>
                <a:gd name="T17" fmla="*/ 272 h 874"/>
                <a:gd name="T18" fmla="*/ 437 w 874"/>
                <a:gd name="T19" fmla="*/ 133 h 874"/>
                <a:gd name="T20" fmla="*/ 198 w 874"/>
                <a:gd name="T21" fmla="*/ 559 h 874"/>
                <a:gd name="T22" fmla="*/ 306 w 874"/>
                <a:gd name="T23" fmla="*/ 451 h 874"/>
                <a:gd name="T24" fmla="*/ 568 w 874"/>
                <a:gd name="T25" fmla="*/ 451 h 874"/>
                <a:gd name="T26" fmla="*/ 675 w 874"/>
                <a:gd name="T27" fmla="*/ 559 h 874"/>
                <a:gd name="T28" fmla="*/ 675 w 874"/>
                <a:gd name="T29" fmla="*/ 659 h 874"/>
                <a:gd name="T30" fmla="*/ 651 w 874"/>
                <a:gd name="T31" fmla="*/ 712 h 874"/>
                <a:gd name="T32" fmla="*/ 437 w 874"/>
                <a:gd name="T33" fmla="*/ 785 h 874"/>
                <a:gd name="T34" fmla="*/ 216 w 874"/>
                <a:gd name="T35" fmla="*/ 707 h 874"/>
                <a:gd name="T36" fmla="*/ 198 w 874"/>
                <a:gd name="T37" fmla="*/ 657 h 874"/>
                <a:gd name="T38" fmla="*/ 198 w 874"/>
                <a:gd name="T39" fmla="*/ 559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4" h="874">
                  <a:moveTo>
                    <a:pt x="437" y="874"/>
                  </a:moveTo>
                  <a:cubicBezTo>
                    <a:pt x="678" y="874"/>
                    <a:pt x="874" y="678"/>
                    <a:pt x="874" y="437"/>
                  </a:cubicBezTo>
                  <a:cubicBezTo>
                    <a:pt x="874" y="196"/>
                    <a:pt x="678" y="0"/>
                    <a:pt x="437" y="0"/>
                  </a:cubicBezTo>
                  <a:cubicBezTo>
                    <a:pt x="195" y="0"/>
                    <a:pt x="0" y="196"/>
                    <a:pt x="0" y="437"/>
                  </a:cubicBezTo>
                  <a:cubicBezTo>
                    <a:pt x="0" y="678"/>
                    <a:pt x="195" y="874"/>
                    <a:pt x="437" y="874"/>
                  </a:cubicBezTo>
                  <a:close/>
                  <a:moveTo>
                    <a:pt x="437" y="133"/>
                  </a:moveTo>
                  <a:cubicBezTo>
                    <a:pt x="513" y="133"/>
                    <a:pt x="575" y="195"/>
                    <a:pt x="575" y="272"/>
                  </a:cubicBezTo>
                  <a:cubicBezTo>
                    <a:pt x="575" y="348"/>
                    <a:pt x="513" y="410"/>
                    <a:pt x="437" y="410"/>
                  </a:cubicBezTo>
                  <a:cubicBezTo>
                    <a:pt x="360" y="410"/>
                    <a:pt x="299" y="348"/>
                    <a:pt x="299" y="272"/>
                  </a:cubicBezTo>
                  <a:cubicBezTo>
                    <a:pt x="299" y="195"/>
                    <a:pt x="360" y="133"/>
                    <a:pt x="437" y="133"/>
                  </a:cubicBezTo>
                  <a:close/>
                  <a:moveTo>
                    <a:pt x="198" y="559"/>
                  </a:moveTo>
                  <a:cubicBezTo>
                    <a:pt x="198" y="499"/>
                    <a:pt x="246" y="451"/>
                    <a:pt x="306" y="451"/>
                  </a:cubicBezTo>
                  <a:cubicBezTo>
                    <a:pt x="568" y="451"/>
                    <a:pt x="568" y="451"/>
                    <a:pt x="568" y="451"/>
                  </a:cubicBezTo>
                  <a:cubicBezTo>
                    <a:pt x="627" y="451"/>
                    <a:pt x="675" y="499"/>
                    <a:pt x="675" y="559"/>
                  </a:cubicBezTo>
                  <a:cubicBezTo>
                    <a:pt x="675" y="659"/>
                    <a:pt x="675" y="659"/>
                    <a:pt x="675" y="659"/>
                  </a:cubicBezTo>
                  <a:cubicBezTo>
                    <a:pt x="675" y="678"/>
                    <a:pt x="666" y="700"/>
                    <a:pt x="651" y="712"/>
                  </a:cubicBezTo>
                  <a:cubicBezTo>
                    <a:pt x="592" y="758"/>
                    <a:pt x="517" y="785"/>
                    <a:pt x="437" y="785"/>
                  </a:cubicBezTo>
                  <a:cubicBezTo>
                    <a:pt x="353" y="785"/>
                    <a:pt x="276" y="756"/>
                    <a:pt x="216" y="707"/>
                  </a:cubicBezTo>
                  <a:cubicBezTo>
                    <a:pt x="201" y="694"/>
                    <a:pt x="198" y="676"/>
                    <a:pt x="198" y="657"/>
                  </a:cubicBezTo>
                  <a:lnTo>
                    <a:pt x="198" y="559"/>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619159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5556" r="5556"/>
          <a:stretch/>
        </p:blipFill>
        <p:spPr>
          <a:xfrm>
            <a:off x="0" y="0"/>
            <a:ext cx="9144000" cy="6858000"/>
          </a:xfrm>
          <a:prstGeom prst="rect">
            <a:avLst/>
          </a:prstGeom>
        </p:spPr>
      </p:pic>
      <p:sp>
        <p:nvSpPr>
          <p:cNvPr id="10" name="Rectangle 9"/>
          <p:cNvSpPr/>
          <p:nvPr/>
        </p:nvSpPr>
        <p:spPr>
          <a:xfrm>
            <a:off x="0" y="0"/>
            <a:ext cx="9144000" cy="6857999"/>
          </a:xfrm>
          <a:prstGeom prst="rect">
            <a:avLst/>
          </a:prstGeom>
          <a:gradFill flip="none" rotWithShape="1">
            <a:gsLst>
              <a:gs pos="0">
                <a:schemeClr val="accent1">
                  <a:alpha val="0"/>
                </a:schemeClr>
              </a:gs>
              <a:gs pos="73000">
                <a:schemeClr val="accent1">
                  <a:shade val="67500"/>
                  <a:satMod val="115000"/>
                  <a:alpha val="0"/>
                </a:schemeClr>
              </a:gs>
              <a:gs pos="89000">
                <a:srgbClr val="002200"/>
              </a:gs>
            </a:gsLst>
            <a:path path="circle">
              <a:fillToRect l="100000" t="100000"/>
            </a:path>
            <a:tileRect r="-100000" b="-10000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p:cNvSpPr>
            <a:spLocks noGrp="1"/>
          </p:cNvSpPr>
          <p:nvPr>
            <p:ph type="ctrTitle"/>
          </p:nvPr>
        </p:nvSpPr>
        <p:spPr>
          <a:xfrm>
            <a:off x="455613" y="3231692"/>
            <a:ext cx="8232775" cy="1161492"/>
          </a:xfrm>
        </p:spPr>
        <p:txBody>
          <a:bodyPr/>
          <a:lstStyle/>
          <a:p>
            <a:r>
              <a:rPr lang="en-US" altLang="en-US" dirty="0"/>
              <a:t>LET’S TALK </a:t>
            </a:r>
            <a:br>
              <a:rPr lang="en-US" altLang="en-US" dirty="0"/>
            </a:br>
            <a:r>
              <a:rPr lang="en-US" altLang="en-US" dirty="0"/>
              <a:t>ABOUT THE LAB</a:t>
            </a:r>
            <a:endParaRPr lang="en-US" dirty="0"/>
          </a:p>
        </p:txBody>
      </p:sp>
      <p:sp>
        <p:nvSpPr>
          <p:cNvPr id="2" name="Slide Number Placeholder 1"/>
          <p:cNvSpPr>
            <a:spLocks noGrp="1"/>
          </p:cNvSpPr>
          <p:nvPr>
            <p:ph type="sldNum" sz="quarter" idx="11"/>
          </p:nvPr>
        </p:nvSpPr>
        <p:spPr/>
        <p:txBody>
          <a:bodyPr/>
          <a:lstStyle/>
          <a:p>
            <a:r>
              <a:rPr lang="en-US"/>
              <a:t>Page </a:t>
            </a:r>
            <a:fld id="{90CBDC3A-D49F-4631-A8C7-55D59B33E5FA}" type="slidenum">
              <a:rPr lang="en-US" smtClean="0"/>
              <a:pPr/>
              <a:t>42</a:t>
            </a:fld>
            <a:endParaRPr lang="en-US" dirty="0"/>
          </a:p>
        </p:txBody>
      </p:sp>
      <p:sp>
        <p:nvSpPr>
          <p:cNvPr id="5" name="Footer Placeholder 4"/>
          <p:cNvSpPr>
            <a:spLocks noGrp="1"/>
          </p:cNvSpPr>
          <p:nvPr>
            <p:ph type="ftr" sz="quarter" idx="12"/>
          </p:nvPr>
        </p:nvSpPr>
        <p:spPr/>
        <p:txBody>
          <a:bodyPr/>
          <a:lstStyle/>
          <a:p>
            <a:r>
              <a:rPr lang="en-AU"/>
              <a:t>Copyright © 2015 Accenture  All rights reserved.</a:t>
            </a:r>
            <a:endParaRPr lang="en-AU" dirty="0"/>
          </a:p>
        </p:txBody>
      </p:sp>
      <p:sp>
        <p:nvSpPr>
          <p:cNvPr id="14" name="Oval 13"/>
          <p:cNvSpPr/>
          <p:nvPr/>
        </p:nvSpPr>
        <p:spPr>
          <a:xfrm>
            <a:off x="616236" y="2206059"/>
            <a:ext cx="662400" cy="662400"/>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Oval 14"/>
          <p:cNvSpPr/>
          <p:nvPr/>
        </p:nvSpPr>
        <p:spPr>
          <a:xfrm>
            <a:off x="482802" y="2072373"/>
            <a:ext cx="929682" cy="929680"/>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Freeform 6"/>
          <p:cNvSpPr>
            <a:spLocks noChangeAspect="1" noEditPoints="1"/>
          </p:cNvSpPr>
          <p:nvPr/>
        </p:nvSpPr>
        <p:spPr bwMode="auto">
          <a:xfrm rot="20764843">
            <a:off x="672828" y="2325193"/>
            <a:ext cx="480615" cy="432000"/>
          </a:xfrm>
          <a:custGeom>
            <a:avLst/>
            <a:gdLst>
              <a:gd name="T0" fmla="*/ 308 w 331"/>
              <a:gd name="T1" fmla="*/ 0 h 297"/>
              <a:gd name="T2" fmla="*/ 308 w 331"/>
              <a:gd name="T3" fmla="*/ 25 h 297"/>
              <a:gd name="T4" fmla="*/ 307 w 331"/>
              <a:gd name="T5" fmla="*/ 25 h 297"/>
              <a:gd name="T6" fmla="*/ 24 w 331"/>
              <a:gd name="T7" fmla="*/ 91 h 297"/>
              <a:gd name="T8" fmla="*/ 24 w 331"/>
              <a:gd name="T9" fmla="*/ 77 h 297"/>
              <a:gd name="T10" fmla="*/ 0 w 331"/>
              <a:gd name="T11" fmla="*/ 77 h 297"/>
              <a:gd name="T12" fmla="*/ 0 w 331"/>
              <a:gd name="T13" fmla="*/ 219 h 297"/>
              <a:gd name="T14" fmla="*/ 24 w 331"/>
              <a:gd name="T15" fmla="*/ 219 h 297"/>
              <a:gd name="T16" fmla="*/ 24 w 331"/>
              <a:gd name="T17" fmla="*/ 205 h 297"/>
              <a:gd name="T18" fmla="*/ 65 w 331"/>
              <a:gd name="T19" fmla="*/ 215 h 297"/>
              <a:gd name="T20" fmla="*/ 60 w 331"/>
              <a:gd name="T21" fmla="*/ 238 h 297"/>
              <a:gd name="T22" fmla="*/ 78 w 331"/>
              <a:gd name="T23" fmla="*/ 267 h 297"/>
              <a:gd name="T24" fmla="*/ 143 w 331"/>
              <a:gd name="T25" fmla="*/ 283 h 297"/>
              <a:gd name="T26" fmla="*/ 149 w 331"/>
              <a:gd name="T27" fmla="*/ 284 h 297"/>
              <a:gd name="T28" fmla="*/ 172 w 331"/>
              <a:gd name="T29" fmla="*/ 265 h 297"/>
              <a:gd name="T30" fmla="*/ 178 w 331"/>
              <a:gd name="T31" fmla="*/ 242 h 297"/>
              <a:gd name="T32" fmla="*/ 307 w 331"/>
              <a:gd name="T33" fmla="*/ 272 h 297"/>
              <a:gd name="T34" fmla="*/ 308 w 331"/>
              <a:gd name="T35" fmla="*/ 272 h 297"/>
              <a:gd name="T36" fmla="*/ 308 w 331"/>
              <a:gd name="T37" fmla="*/ 297 h 297"/>
              <a:gd name="T38" fmla="*/ 331 w 331"/>
              <a:gd name="T39" fmla="*/ 297 h 297"/>
              <a:gd name="T40" fmla="*/ 331 w 331"/>
              <a:gd name="T41" fmla="*/ 0 h 297"/>
              <a:gd name="T42" fmla="*/ 308 w 331"/>
              <a:gd name="T43" fmla="*/ 0 h 297"/>
              <a:gd name="T44" fmla="*/ 44 w 331"/>
              <a:gd name="T45" fmla="*/ 186 h 297"/>
              <a:gd name="T46" fmla="*/ 24 w 331"/>
              <a:gd name="T47" fmla="*/ 181 h 297"/>
              <a:gd name="T48" fmla="*/ 24 w 331"/>
              <a:gd name="T49" fmla="*/ 116 h 297"/>
              <a:gd name="T50" fmla="*/ 44 w 331"/>
              <a:gd name="T51" fmla="*/ 111 h 297"/>
              <a:gd name="T52" fmla="*/ 44 w 331"/>
              <a:gd name="T53" fmla="*/ 186 h 297"/>
              <a:gd name="T54" fmla="*/ 149 w 331"/>
              <a:gd name="T55" fmla="*/ 259 h 297"/>
              <a:gd name="T56" fmla="*/ 148 w 331"/>
              <a:gd name="T57" fmla="*/ 260 h 297"/>
              <a:gd name="T58" fmla="*/ 83 w 331"/>
              <a:gd name="T59" fmla="*/ 244 h 297"/>
              <a:gd name="T60" fmla="*/ 83 w 331"/>
              <a:gd name="T61" fmla="*/ 244 h 297"/>
              <a:gd name="T62" fmla="*/ 88 w 331"/>
              <a:gd name="T63" fmla="*/ 221 h 297"/>
              <a:gd name="T64" fmla="*/ 155 w 331"/>
              <a:gd name="T65" fmla="*/ 236 h 297"/>
              <a:gd name="T66" fmla="*/ 149 w 331"/>
              <a:gd name="T67" fmla="*/ 259 h 297"/>
              <a:gd name="T68" fmla="*/ 255 w 331"/>
              <a:gd name="T69" fmla="*/ 236 h 297"/>
              <a:gd name="T70" fmla="*/ 70 w 331"/>
              <a:gd name="T71" fmla="*/ 192 h 297"/>
              <a:gd name="T72" fmla="*/ 70 w 331"/>
              <a:gd name="T73" fmla="*/ 105 h 297"/>
              <a:gd name="T74" fmla="*/ 255 w 331"/>
              <a:gd name="T75" fmla="*/ 61 h 297"/>
              <a:gd name="T76" fmla="*/ 255 w 331"/>
              <a:gd name="T77" fmla="*/ 236 h 297"/>
              <a:gd name="T78" fmla="*/ 308 w 331"/>
              <a:gd name="T79" fmla="*/ 248 h 297"/>
              <a:gd name="T80" fmla="*/ 281 w 331"/>
              <a:gd name="T81" fmla="*/ 242 h 297"/>
              <a:gd name="T82" fmla="*/ 281 w 331"/>
              <a:gd name="T83" fmla="*/ 55 h 297"/>
              <a:gd name="T84" fmla="*/ 308 w 331"/>
              <a:gd name="T85" fmla="*/ 49 h 297"/>
              <a:gd name="T86" fmla="*/ 308 w 331"/>
              <a:gd name="T87" fmla="*/ 24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 h="297">
                <a:moveTo>
                  <a:pt x="308" y="0"/>
                </a:moveTo>
                <a:cubicBezTo>
                  <a:pt x="308" y="25"/>
                  <a:pt x="308" y="25"/>
                  <a:pt x="308" y="25"/>
                </a:cubicBezTo>
                <a:cubicBezTo>
                  <a:pt x="307" y="25"/>
                  <a:pt x="307" y="25"/>
                  <a:pt x="307" y="25"/>
                </a:cubicBezTo>
                <a:cubicBezTo>
                  <a:pt x="24" y="91"/>
                  <a:pt x="24" y="91"/>
                  <a:pt x="24" y="91"/>
                </a:cubicBezTo>
                <a:cubicBezTo>
                  <a:pt x="24" y="77"/>
                  <a:pt x="24" y="77"/>
                  <a:pt x="24" y="77"/>
                </a:cubicBezTo>
                <a:cubicBezTo>
                  <a:pt x="0" y="77"/>
                  <a:pt x="0" y="77"/>
                  <a:pt x="0" y="77"/>
                </a:cubicBezTo>
                <a:cubicBezTo>
                  <a:pt x="0" y="219"/>
                  <a:pt x="0" y="219"/>
                  <a:pt x="0" y="219"/>
                </a:cubicBezTo>
                <a:cubicBezTo>
                  <a:pt x="24" y="219"/>
                  <a:pt x="24" y="219"/>
                  <a:pt x="24" y="219"/>
                </a:cubicBezTo>
                <a:cubicBezTo>
                  <a:pt x="24" y="205"/>
                  <a:pt x="24" y="205"/>
                  <a:pt x="24" y="205"/>
                </a:cubicBezTo>
                <a:cubicBezTo>
                  <a:pt x="65" y="215"/>
                  <a:pt x="65" y="215"/>
                  <a:pt x="65" y="215"/>
                </a:cubicBezTo>
                <a:cubicBezTo>
                  <a:pt x="60" y="238"/>
                  <a:pt x="60" y="238"/>
                  <a:pt x="60" y="238"/>
                </a:cubicBezTo>
                <a:cubicBezTo>
                  <a:pt x="56" y="251"/>
                  <a:pt x="65" y="264"/>
                  <a:pt x="78" y="267"/>
                </a:cubicBezTo>
                <a:cubicBezTo>
                  <a:pt x="143" y="283"/>
                  <a:pt x="143" y="283"/>
                  <a:pt x="143" y="283"/>
                </a:cubicBezTo>
                <a:cubicBezTo>
                  <a:pt x="145" y="283"/>
                  <a:pt x="147" y="284"/>
                  <a:pt x="149" y="284"/>
                </a:cubicBezTo>
                <a:cubicBezTo>
                  <a:pt x="160" y="284"/>
                  <a:pt x="170" y="276"/>
                  <a:pt x="172" y="265"/>
                </a:cubicBezTo>
                <a:cubicBezTo>
                  <a:pt x="178" y="242"/>
                  <a:pt x="178" y="242"/>
                  <a:pt x="178" y="242"/>
                </a:cubicBezTo>
                <a:cubicBezTo>
                  <a:pt x="307" y="272"/>
                  <a:pt x="307" y="272"/>
                  <a:pt x="307" y="272"/>
                </a:cubicBezTo>
                <a:cubicBezTo>
                  <a:pt x="307" y="272"/>
                  <a:pt x="307" y="272"/>
                  <a:pt x="308" y="272"/>
                </a:cubicBezTo>
                <a:cubicBezTo>
                  <a:pt x="308" y="297"/>
                  <a:pt x="308" y="297"/>
                  <a:pt x="308" y="297"/>
                </a:cubicBezTo>
                <a:cubicBezTo>
                  <a:pt x="331" y="297"/>
                  <a:pt x="331" y="297"/>
                  <a:pt x="331" y="297"/>
                </a:cubicBezTo>
                <a:cubicBezTo>
                  <a:pt x="331" y="0"/>
                  <a:pt x="331" y="0"/>
                  <a:pt x="331" y="0"/>
                </a:cubicBezTo>
                <a:lnTo>
                  <a:pt x="308" y="0"/>
                </a:lnTo>
                <a:close/>
                <a:moveTo>
                  <a:pt x="44" y="186"/>
                </a:moveTo>
                <a:cubicBezTo>
                  <a:pt x="24" y="181"/>
                  <a:pt x="24" y="181"/>
                  <a:pt x="24" y="181"/>
                </a:cubicBezTo>
                <a:cubicBezTo>
                  <a:pt x="24" y="116"/>
                  <a:pt x="24" y="116"/>
                  <a:pt x="24" y="116"/>
                </a:cubicBezTo>
                <a:cubicBezTo>
                  <a:pt x="44" y="111"/>
                  <a:pt x="44" y="111"/>
                  <a:pt x="44" y="111"/>
                </a:cubicBezTo>
                <a:lnTo>
                  <a:pt x="44" y="186"/>
                </a:lnTo>
                <a:close/>
                <a:moveTo>
                  <a:pt x="149" y="259"/>
                </a:moveTo>
                <a:cubicBezTo>
                  <a:pt x="149" y="260"/>
                  <a:pt x="149" y="260"/>
                  <a:pt x="148" y="260"/>
                </a:cubicBezTo>
                <a:cubicBezTo>
                  <a:pt x="83" y="244"/>
                  <a:pt x="83" y="244"/>
                  <a:pt x="83" y="244"/>
                </a:cubicBezTo>
                <a:cubicBezTo>
                  <a:pt x="83" y="244"/>
                  <a:pt x="82" y="244"/>
                  <a:pt x="83" y="244"/>
                </a:cubicBezTo>
                <a:cubicBezTo>
                  <a:pt x="88" y="221"/>
                  <a:pt x="88" y="221"/>
                  <a:pt x="88" y="221"/>
                </a:cubicBezTo>
                <a:cubicBezTo>
                  <a:pt x="155" y="236"/>
                  <a:pt x="155" y="236"/>
                  <a:pt x="155" y="236"/>
                </a:cubicBezTo>
                <a:lnTo>
                  <a:pt x="149" y="259"/>
                </a:lnTo>
                <a:close/>
                <a:moveTo>
                  <a:pt x="255" y="236"/>
                </a:moveTo>
                <a:cubicBezTo>
                  <a:pt x="70" y="192"/>
                  <a:pt x="70" y="192"/>
                  <a:pt x="70" y="192"/>
                </a:cubicBezTo>
                <a:cubicBezTo>
                  <a:pt x="70" y="105"/>
                  <a:pt x="70" y="105"/>
                  <a:pt x="70" y="105"/>
                </a:cubicBezTo>
                <a:cubicBezTo>
                  <a:pt x="255" y="61"/>
                  <a:pt x="255" y="61"/>
                  <a:pt x="255" y="61"/>
                </a:cubicBezTo>
                <a:lnTo>
                  <a:pt x="255" y="236"/>
                </a:lnTo>
                <a:close/>
                <a:moveTo>
                  <a:pt x="308" y="248"/>
                </a:moveTo>
                <a:cubicBezTo>
                  <a:pt x="281" y="242"/>
                  <a:pt x="281" y="242"/>
                  <a:pt x="281" y="242"/>
                </a:cubicBezTo>
                <a:cubicBezTo>
                  <a:pt x="281" y="55"/>
                  <a:pt x="281" y="55"/>
                  <a:pt x="281" y="55"/>
                </a:cubicBezTo>
                <a:cubicBezTo>
                  <a:pt x="308" y="49"/>
                  <a:pt x="308" y="49"/>
                  <a:pt x="308" y="49"/>
                </a:cubicBezTo>
                <a:lnTo>
                  <a:pt x="308" y="248"/>
                </a:lnTo>
                <a:close/>
              </a:path>
            </a:pathLst>
          </a:custGeom>
          <a:solidFill>
            <a:schemeClr val="accent4">
              <a:lumMod val="10000"/>
            </a:schemeClr>
          </a:solidFill>
          <a:ln>
            <a:noFill/>
          </a:ln>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2812670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5613" y="116205"/>
            <a:ext cx="8232775" cy="1002979"/>
          </a:xfrm>
        </p:spPr>
        <p:txBody>
          <a:bodyPr/>
          <a:lstStyle/>
          <a:p>
            <a:r>
              <a:rPr lang="en-GB"/>
              <a:t>Introduction to Lab</a:t>
            </a:r>
            <a:endParaRPr lang="en-GB" dirty="0"/>
          </a:p>
        </p:txBody>
      </p:sp>
      <p:sp>
        <p:nvSpPr>
          <p:cNvPr id="4" name="Text Placeholder 3"/>
          <p:cNvSpPr>
            <a:spLocks noGrp="1"/>
          </p:cNvSpPr>
          <p:nvPr>
            <p:ph type="body" sz="quarter" idx="10"/>
          </p:nvPr>
        </p:nvSpPr>
        <p:spPr/>
        <p:txBody>
          <a:bodyPr/>
          <a:lstStyle/>
          <a:p>
            <a:r>
              <a:rPr lang="en-US"/>
              <a:t>What we’re hoping to show you</a:t>
            </a:r>
          </a:p>
          <a:p>
            <a:endParaRPr lang="en-AU" dirty="0"/>
          </a:p>
        </p:txBody>
      </p:sp>
      <p:sp>
        <p:nvSpPr>
          <p:cNvPr id="28" name="Footer Placeholder 27"/>
          <p:cNvSpPr>
            <a:spLocks noGrp="1"/>
          </p:cNvSpPr>
          <p:nvPr>
            <p:ph type="ftr" sz="quarter" idx="13"/>
          </p:nvPr>
        </p:nvSpPr>
        <p:spPr/>
        <p:txBody>
          <a:bodyPr/>
          <a:lstStyle/>
          <a:p>
            <a:r>
              <a:rPr lang="en-AU"/>
              <a:t>Copyright © 2015 Accenture  All rights reserved.</a:t>
            </a:r>
            <a:endParaRPr lang="en-AU" dirty="0"/>
          </a:p>
        </p:txBody>
      </p:sp>
      <p:sp>
        <p:nvSpPr>
          <p:cNvPr id="30" name="Slide Number Placeholder 29"/>
          <p:cNvSpPr>
            <a:spLocks noGrp="1"/>
          </p:cNvSpPr>
          <p:nvPr>
            <p:ph type="sldNum" sz="quarter" idx="12"/>
          </p:nvPr>
        </p:nvSpPr>
        <p:spPr/>
        <p:txBody>
          <a:bodyPr/>
          <a:lstStyle/>
          <a:p>
            <a:pPr>
              <a:defRPr/>
            </a:pPr>
            <a:r>
              <a:rPr lang="en-US"/>
              <a:t>Page </a:t>
            </a:r>
            <a:fld id="{90CBDC3A-D49F-4631-A8C7-55D59B33E5FA}" type="slidenum">
              <a:rPr lang="en-US" smtClean="0"/>
              <a:pPr>
                <a:defRPr/>
              </a:pPr>
              <a:t>43</a:t>
            </a:fld>
            <a:endParaRPr lang="en-US" dirty="0"/>
          </a:p>
        </p:txBody>
      </p:sp>
      <p:grpSp>
        <p:nvGrpSpPr>
          <p:cNvPr id="13" name="Group 12"/>
          <p:cNvGrpSpPr/>
          <p:nvPr/>
        </p:nvGrpSpPr>
        <p:grpSpPr>
          <a:xfrm>
            <a:off x="1153968" y="1879200"/>
            <a:ext cx="1220202" cy="1220199"/>
            <a:chOff x="1153968" y="1891552"/>
            <a:chExt cx="1220202" cy="1220199"/>
          </a:xfrm>
        </p:grpSpPr>
        <p:sp>
          <p:nvSpPr>
            <p:cNvPr id="12" name="Oval 11"/>
            <p:cNvSpPr/>
            <p:nvPr/>
          </p:nvSpPr>
          <p:spPr>
            <a:xfrm>
              <a:off x="1153968" y="1891552"/>
              <a:ext cx="1220202" cy="1220199"/>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27" name="Group 16"/>
            <p:cNvGrpSpPr>
              <a:grpSpLocks noChangeAspect="1"/>
            </p:cNvGrpSpPr>
            <p:nvPr/>
          </p:nvGrpSpPr>
          <p:grpSpPr bwMode="auto">
            <a:xfrm>
              <a:off x="1501015" y="2058511"/>
              <a:ext cx="777218" cy="897964"/>
              <a:chOff x="2601" y="1836"/>
              <a:chExt cx="560" cy="647"/>
            </a:xfrm>
            <a:solidFill>
              <a:schemeClr val="accent1"/>
            </a:solidFill>
          </p:grpSpPr>
          <p:sp>
            <p:nvSpPr>
              <p:cNvPr id="31" name="Freeform 17"/>
              <p:cNvSpPr>
                <a:spLocks/>
              </p:cNvSpPr>
              <p:nvPr/>
            </p:nvSpPr>
            <p:spPr bwMode="auto">
              <a:xfrm>
                <a:off x="2601" y="1836"/>
                <a:ext cx="278" cy="309"/>
              </a:xfrm>
              <a:custGeom>
                <a:avLst/>
                <a:gdLst>
                  <a:gd name="T0" fmla="*/ 39 w 118"/>
                  <a:gd name="T1" fmla="*/ 102 h 131"/>
                  <a:gd name="T2" fmla="*/ 25 w 118"/>
                  <a:gd name="T3" fmla="*/ 110 h 131"/>
                  <a:gd name="T4" fmla="*/ 18 w 118"/>
                  <a:gd name="T5" fmla="*/ 96 h 131"/>
                  <a:gd name="T6" fmla="*/ 27 w 118"/>
                  <a:gd name="T7" fmla="*/ 61 h 131"/>
                  <a:gd name="T8" fmla="*/ 33 w 118"/>
                  <a:gd name="T9" fmla="*/ 53 h 131"/>
                  <a:gd name="T10" fmla="*/ 43 w 118"/>
                  <a:gd name="T11" fmla="*/ 52 h 131"/>
                  <a:gd name="T12" fmla="*/ 79 w 118"/>
                  <a:gd name="T13" fmla="*/ 61 h 131"/>
                  <a:gd name="T14" fmla="*/ 86 w 118"/>
                  <a:gd name="T15" fmla="*/ 74 h 131"/>
                  <a:gd name="T16" fmla="*/ 73 w 118"/>
                  <a:gd name="T17" fmla="*/ 82 h 131"/>
                  <a:gd name="T18" fmla="*/ 66 w 118"/>
                  <a:gd name="T19" fmla="*/ 80 h 131"/>
                  <a:gd name="T20" fmla="*/ 81 w 118"/>
                  <a:gd name="T21" fmla="*/ 106 h 131"/>
                  <a:gd name="T22" fmla="*/ 93 w 118"/>
                  <a:gd name="T23" fmla="*/ 106 h 131"/>
                  <a:gd name="T24" fmla="*/ 118 w 118"/>
                  <a:gd name="T25" fmla="*/ 63 h 131"/>
                  <a:gd name="T26" fmla="*/ 17 w 118"/>
                  <a:gd name="T27" fmla="*/ 5 h 131"/>
                  <a:gd name="T28" fmla="*/ 0 w 118"/>
                  <a:gd name="T29" fmla="*/ 15 h 131"/>
                  <a:gd name="T30" fmla="*/ 0 w 118"/>
                  <a:gd name="T31" fmla="*/ 131 h 131"/>
                  <a:gd name="T32" fmla="*/ 50 w 118"/>
                  <a:gd name="T33" fmla="*/ 131 h 131"/>
                  <a:gd name="T34" fmla="*/ 56 w 118"/>
                  <a:gd name="T35" fmla="*/ 121 h 131"/>
                  <a:gd name="T36" fmla="*/ 41 w 118"/>
                  <a:gd name="T37" fmla="*/ 95 h 131"/>
                  <a:gd name="T38" fmla="*/ 39 w 118"/>
                  <a:gd name="T39" fmla="*/ 10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8" h="131">
                    <a:moveTo>
                      <a:pt x="39" y="102"/>
                    </a:moveTo>
                    <a:cubicBezTo>
                      <a:pt x="37" y="108"/>
                      <a:pt x="31" y="111"/>
                      <a:pt x="25" y="110"/>
                    </a:cubicBezTo>
                    <a:cubicBezTo>
                      <a:pt x="20" y="108"/>
                      <a:pt x="16" y="102"/>
                      <a:pt x="18" y="96"/>
                    </a:cubicBezTo>
                    <a:cubicBezTo>
                      <a:pt x="27" y="61"/>
                      <a:pt x="27" y="61"/>
                      <a:pt x="27" y="61"/>
                    </a:cubicBezTo>
                    <a:cubicBezTo>
                      <a:pt x="28" y="57"/>
                      <a:pt x="30" y="54"/>
                      <a:pt x="33" y="53"/>
                    </a:cubicBezTo>
                    <a:cubicBezTo>
                      <a:pt x="36" y="51"/>
                      <a:pt x="40" y="51"/>
                      <a:pt x="43" y="52"/>
                    </a:cubicBezTo>
                    <a:cubicBezTo>
                      <a:pt x="79" y="61"/>
                      <a:pt x="79" y="61"/>
                      <a:pt x="79" y="61"/>
                    </a:cubicBezTo>
                    <a:cubicBezTo>
                      <a:pt x="84" y="63"/>
                      <a:pt x="88" y="69"/>
                      <a:pt x="86" y="74"/>
                    </a:cubicBezTo>
                    <a:cubicBezTo>
                      <a:pt x="85" y="80"/>
                      <a:pt x="79" y="84"/>
                      <a:pt x="73" y="82"/>
                    </a:cubicBezTo>
                    <a:cubicBezTo>
                      <a:pt x="73" y="82"/>
                      <a:pt x="70" y="81"/>
                      <a:pt x="66" y="80"/>
                    </a:cubicBezTo>
                    <a:cubicBezTo>
                      <a:pt x="81" y="106"/>
                      <a:pt x="81" y="106"/>
                      <a:pt x="81" y="106"/>
                    </a:cubicBezTo>
                    <a:cubicBezTo>
                      <a:pt x="83" y="111"/>
                      <a:pt x="90" y="111"/>
                      <a:pt x="93" y="106"/>
                    </a:cubicBezTo>
                    <a:cubicBezTo>
                      <a:pt x="118" y="63"/>
                      <a:pt x="118" y="63"/>
                      <a:pt x="118" y="63"/>
                    </a:cubicBezTo>
                    <a:cubicBezTo>
                      <a:pt x="17" y="5"/>
                      <a:pt x="17" y="5"/>
                      <a:pt x="17" y="5"/>
                    </a:cubicBezTo>
                    <a:cubicBezTo>
                      <a:pt x="9" y="0"/>
                      <a:pt x="0" y="6"/>
                      <a:pt x="0" y="15"/>
                    </a:cubicBezTo>
                    <a:cubicBezTo>
                      <a:pt x="0" y="131"/>
                      <a:pt x="0" y="131"/>
                      <a:pt x="0" y="131"/>
                    </a:cubicBezTo>
                    <a:cubicBezTo>
                      <a:pt x="50" y="131"/>
                      <a:pt x="50" y="131"/>
                      <a:pt x="50" y="131"/>
                    </a:cubicBezTo>
                    <a:cubicBezTo>
                      <a:pt x="55" y="131"/>
                      <a:pt x="58" y="125"/>
                      <a:pt x="56" y="121"/>
                    </a:cubicBezTo>
                    <a:cubicBezTo>
                      <a:pt x="41" y="95"/>
                      <a:pt x="41" y="95"/>
                      <a:pt x="41" y="95"/>
                    </a:cubicBezTo>
                    <a:cubicBezTo>
                      <a:pt x="39" y="99"/>
                      <a:pt x="39" y="102"/>
                      <a:pt x="39"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cs typeface="Arial" charset="0"/>
                </a:endParaRPr>
              </a:p>
            </p:txBody>
          </p:sp>
          <p:sp>
            <p:nvSpPr>
              <p:cNvPr id="32" name="Freeform 18"/>
              <p:cNvSpPr>
                <a:spLocks/>
              </p:cNvSpPr>
              <p:nvPr/>
            </p:nvSpPr>
            <p:spPr bwMode="auto">
              <a:xfrm>
                <a:off x="2839" y="1999"/>
                <a:ext cx="322" cy="321"/>
              </a:xfrm>
              <a:custGeom>
                <a:avLst/>
                <a:gdLst>
                  <a:gd name="T0" fmla="*/ 33 w 136"/>
                  <a:gd name="T1" fmla="*/ 48 h 136"/>
                  <a:gd name="T2" fmla="*/ 33 w 136"/>
                  <a:gd name="T3" fmla="*/ 33 h 136"/>
                  <a:gd name="T4" fmla="*/ 48 w 136"/>
                  <a:gd name="T5" fmla="*/ 33 h 136"/>
                  <a:gd name="T6" fmla="*/ 74 w 136"/>
                  <a:gd name="T7" fmla="*/ 59 h 136"/>
                  <a:gd name="T8" fmla="*/ 78 w 136"/>
                  <a:gd name="T9" fmla="*/ 68 h 136"/>
                  <a:gd name="T10" fmla="*/ 74 w 136"/>
                  <a:gd name="T11" fmla="*/ 78 h 136"/>
                  <a:gd name="T12" fmla="*/ 48 w 136"/>
                  <a:gd name="T13" fmla="*/ 103 h 136"/>
                  <a:gd name="T14" fmla="*/ 33 w 136"/>
                  <a:gd name="T15" fmla="*/ 103 h 136"/>
                  <a:gd name="T16" fmla="*/ 33 w 136"/>
                  <a:gd name="T17" fmla="*/ 88 h 136"/>
                  <a:gd name="T18" fmla="*/ 38 w 136"/>
                  <a:gd name="T19" fmla="*/ 83 h 136"/>
                  <a:gd name="T20" fmla="*/ 8 w 136"/>
                  <a:gd name="T21" fmla="*/ 83 h 136"/>
                  <a:gd name="T22" fmla="*/ 2 w 136"/>
                  <a:gd name="T23" fmla="*/ 93 h 136"/>
                  <a:gd name="T24" fmla="*/ 27 w 136"/>
                  <a:gd name="T25" fmla="*/ 136 h 136"/>
                  <a:gd name="T26" fmla="*/ 128 w 136"/>
                  <a:gd name="T27" fmla="*/ 78 h 136"/>
                  <a:gd name="T28" fmla="*/ 128 w 136"/>
                  <a:gd name="T29" fmla="*/ 58 h 136"/>
                  <a:gd name="T30" fmla="*/ 27 w 136"/>
                  <a:gd name="T31" fmla="*/ 0 h 136"/>
                  <a:gd name="T32" fmla="*/ 2 w 136"/>
                  <a:gd name="T33" fmla="*/ 43 h 136"/>
                  <a:gd name="T34" fmla="*/ 8 w 136"/>
                  <a:gd name="T35" fmla="*/ 54 h 136"/>
                  <a:gd name="T36" fmla="*/ 39 w 136"/>
                  <a:gd name="T37" fmla="*/ 54 h 136"/>
                  <a:gd name="T38" fmla="*/ 33 w 136"/>
                  <a:gd name="T39" fmla="*/ 4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136">
                    <a:moveTo>
                      <a:pt x="33" y="48"/>
                    </a:moveTo>
                    <a:cubicBezTo>
                      <a:pt x="29" y="44"/>
                      <a:pt x="29" y="37"/>
                      <a:pt x="33" y="33"/>
                    </a:cubicBezTo>
                    <a:cubicBezTo>
                      <a:pt x="37" y="29"/>
                      <a:pt x="44" y="29"/>
                      <a:pt x="48" y="33"/>
                    </a:cubicBezTo>
                    <a:cubicBezTo>
                      <a:pt x="74" y="59"/>
                      <a:pt x="74" y="59"/>
                      <a:pt x="74" y="59"/>
                    </a:cubicBezTo>
                    <a:cubicBezTo>
                      <a:pt x="77" y="62"/>
                      <a:pt x="78" y="65"/>
                      <a:pt x="78" y="68"/>
                    </a:cubicBezTo>
                    <a:cubicBezTo>
                      <a:pt x="78" y="72"/>
                      <a:pt x="77" y="75"/>
                      <a:pt x="74" y="78"/>
                    </a:cubicBezTo>
                    <a:cubicBezTo>
                      <a:pt x="48" y="103"/>
                      <a:pt x="48" y="103"/>
                      <a:pt x="48" y="103"/>
                    </a:cubicBezTo>
                    <a:cubicBezTo>
                      <a:pt x="44" y="108"/>
                      <a:pt x="37" y="108"/>
                      <a:pt x="33" y="103"/>
                    </a:cubicBezTo>
                    <a:cubicBezTo>
                      <a:pt x="29" y="99"/>
                      <a:pt x="29" y="92"/>
                      <a:pt x="33" y="88"/>
                    </a:cubicBezTo>
                    <a:cubicBezTo>
                      <a:pt x="33" y="88"/>
                      <a:pt x="35" y="86"/>
                      <a:pt x="38" y="83"/>
                    </a:cubicBezTo>
                    <a:cubicBezTo>
                      <a:pt x="8" y="83"/>
                      <a:pt x="8" y="83"/>
                      <a:pt x="8" y="83"/>
                    </a:cubicBezTo>
                    <a:cubicBezTo>
                      <a:pt x="3" y="83"/>
                      <a:pt x="0" y="89"/>
                      <a:pt x="2" y="93"/>
                    </a:cubicBezTo>
                    <a:cubicBezTo>
                      <a:pt x="27" y="136"/>
                      <a:pt x="27" y="136"/>
                      <a:pt x="27" y="136"/>
                    </a:cubicBezTo>
                    <a:cubicBezTo>
                      <a:pt x="128" y="78"/>
                      <a:pt x="128" y="78"/>
                      <a:pt x="128" y="78"/>
                    </a:cubicBezTo>
                    <a:cubicBezTo>
                      <a:pt x="136" y="74"/>
                      <a:pt x="136" y="63"/>
                      <a:pt x="128" y="58"/>
                    </a:cubicBezTo>
                    <a:cubicBezTo>
                      <a:pt x="27" y="0"/>
                      <a:pt x="27" y="0"/>
                      <a:pt x="27" y="0"/>
                    </a:cubicBezTo>
                    <a:cubicBezTo>
                      <a:pt x="2" y="43"/>
                      <a:pt x="2" y="43"/>
                      <a:pt x="2" y="43"/>
                    </a:cubicBezTo>
                    <a:cubicBezTo>
                      <a:pt x="0" y="48"/>
                      <a:pt x="3" y="54"/>
                      <a:pt x="8" y="54"/>
                    </a:cubicBezTo>
                    <a:cubicBezTo>
                      <a:pt x="39" y="54"/>
                      <a:pt x="39" y="54"/>
                      <a:pt x="39" y="54"/>
                    </a:cubicBezTo>
                    <a:cubicBezTo>
                      <a:pt x="35" y="51"/>
                      <a:pt x="33" y="48"/>
                      <a:pt x="3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cs typeface="Arial" charset="0"/>
                </a:endParaRPr>
              </a:p>
            </p:txBody>
          </p:sp>
          <p:sp>
            <p:nvSpPr>
              <p:cNvPr id="33" name="Freeform 19"/>
              <p:cNvSpPr>
                <a:spLocks/>
              </p:cNvSpPr>
              <p:nvPr/>
            </p:nvSpPr>
            <p:spPr bwMode="auto">
              <a:xfrm>
                <a:off x="2601" y="2174"/>
                <a:ext cx="278" cy="309"/>
              </a:xfrm>
              <a:custGeom>
                <a:avLst/>
                <a:gdLst>
                  <a:gd name="T0" fmla="*/ 73 w 118"/>
                  <a:gd name="T1" fmla="*/ 49 h 131"/>
                  <a:gd name="T2" fmla="*/ 86 w 118"/>
                  <a:gd name="T3" fmla="*/ 57 h 131"/>
                  <a:gd name="T4" fmla="*/ 79 w 118"/>
                  <a:gd name="T5" fmla="*/ 70 h 131"/>
                  <a:gd name="T6" fmla="*/ 43 w 118"/>
                  <a:gd name="T7" fmla="*/ 80 h 131"/>
                  <a:gd name="T8" fmla="*/ 33 w 118"/>
                  <a:gd name="T9" fmla="*/ 79 h 131"/>
                  <a:gd name="T10" fmla="*/ 27 w 118"/>
                  <a:gd name="T11" fmla="*/ 70 h 131"/>
                  <a:gd name="T12" fmla="*/ 18 w 118"/>
                  <a:gd name="T13" fmla="*/ 35 h 131"/>
                  <a:gd name="T14" fmla="*/ 25 w 118"/>
                  <a:gd name="T15" fmla="*/ 22 h 131"/>
                  <a:gd name="T16" fmla="*/ 39 w 118"/>
                  <a:gd name="T17" fmla="*/ 29 h 131"/>
                  <a:gd name="T18" fmla="*/ 41 w 118"/>
                  <a:gd name="T19" fmla="*/ 37 h 131"/>
                  <a:gd name="T20" fmla="*/ 56 w 118"/>
                  <a:gd name="T21" fmla="*/ 11 h 131"/>
                  <a:gd name="T22" fmla="*/ 50 w 118"/>
                  <a:gd name="T23" fmla="*/ 0 h 131"/>
                  <a:gd name="T24" fmla="*/ 0 w 118"/>
                  <a:gd name="T25" fmla="*/ 0 h 131"/>
                  <a:gd name="T26" fmla="*/ 0 w 118"/>
                  <a:gd name="T27" fmla="*/ 116 h 131"/>
                  <a:gd name="T28" fmla="*/ 17 w 118"/>
                  <a:gd name="T29" fmla="*/ 127 h 131"/>
                  <a:gd name="T30" fmla="*/ 118 w 118"/>
                  <a:gd name="T31" fmla="*/ 69 h 131"/>
                  <a:gd name="T32" fmla="*/ 93 w 118"/>
                  <a:gd name="T33" fmla="*/ 25 h 131"/>
                  <a:gd name="T34" fmla="*/ 81 w 118"/>
                  <a:gd name="T35" fmla="*/ 25 h 131"/>
                  <a:gd name="T36" fmla="*/ 66 w 118"/>
                  <a:gd name="T37" fmla="*/ 51 h 131"/>
                  <a:gd name="T38" fmla="*/ 73 w 118"/>
                  <a:gd name="T39" fmla="*/ 4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8" h="131">
                    <a:moveTo>
                      <a:pt x="73" y="49"/>
                    </a:moveTo>
                    <a:cubicBezTo>
                      <a:pt x="79" y="48"/>
                      <a:pt x="85" y="51"/>
                      <a:pt x="86" y="57"/>
                    </a:cubicBezTo>
                    <a:cubicBezTo>
                      <a:pt x="88" y="63"/>
                      <a:pt x="84" y="69"/>
                      <a:pt x="79" y="70"/>
                    </a:cubicBezTo>
                    <a:cubicBezTo>
                      <a:pt x="43" y="80"/>
                      <a:pt x="43" y="80"/>
                      <a:pt x="43" y="80"/>
                    </a:cubicBezTo>
                    <a:cubicBezTo>
                      <a:pt x="40" y="81"/>
                      <a:pt x="36" y="80"/>
                      <a:pt x="33" y="79"/>
                    </a:cubicBezTo>
                    <a:cubicBezTo>
                      <a:pt x="30" y="77"/>
                      <a:pt x="28" y="74"/>
                      <a:pt x="27" y="70"/>
                    </a:cubicBezTo>
                    <a:cubicBezTo>
                      <a:pt x="18" y="35"/>
                      <a:pt x="18" y="35"/>
                      <a:pt x="18" y="35"/>
                    </a:cubicBezTo>
                    <a:cubicBezTo>
                      <a:pt x="16" y="29"/>
                      <a:pt x="20" y="23"/>
                      <a:pt x="25" y="22"/>
                    </a:cubicBezTo>
                    <a:cubicBezTo>
                      <a:pt x="31" y="20"/>
                      <a:pt x="37" y="24"/>
                      <a:pt x="39" y="29"/>
                    </a:cubicBezTo>
                    <a:cubicBezTo>
                      <a:pt x="39" y="29"/>
                      <a:pt x="39" y="33"/>
                      <a:pt x="41" y="37"/>
                    </a:cubicBezTo>
                    <a:cubicBezTo>
                      <a:pt x="56" y="11"/>
                      <a:pt x="56" y="11"/>
                      <a:pt x="56" y="11"/>
                    </a:cubicBezTo>
                    <a:cubicBezTo>
                      <a:pt x="58" y="6"/>
                      <a:pt x="55" y="0"/>
                      <a:pt x="50" y="0"/>
                    </a:cubicBezTo>
                    <a:cubicBezTo>
                      <a:pt x="0" y="0"/>
                      <a:pt x="0" y="0"/>
                      <a:pt x="0" y="0"/>
                    </a:cubicBezTo>
                    <a:cubicBezTo>
                      <a:pt x="0" y="116"/>
                      <a:pt x="0" y="116"/>
                      <a:pt x="0" y="116"/>
                    </a:cubicBezTo>
                    <a:cubicBezTo>
                      <a:pt x="0" y="126"/>
                      <a:pt x="9" y="131"/>
                      <a:pt x="17" y="127"/>
                    </a:cubicBezTo>
                    <a:cubicBezTo>
                      <a:pt x="118" y="69"/>
                      <a:pt x="118" y="69"/>
                      <a:pt x="118" y="69"/>
                    </a:cubicBezTo>
                    <a:cubicBezTo>
                      <a:pt x="93" y="25"/>
                      <a:pt x="93" y="25"/>
                      <a:pt x="93" y="25"/>
                    </a:cubicBezTo>
                    <a:cubicBezTo>
                      <a:pt x="90" y="21"/>
                      <a:pt x="83" y="21"/>
                      <a:pt x="81" y="25"/>
                    </a:cubicBezTo>
                    <a:cubicBezTo>
                      <a:pt x="66" y="51"/>
                      <a:pt x="66" y="51"/>
                      <a:pt x="66" y="51"/>
                    </a:cubicBezTo>
                    <a:cubicBezTo>
                      <a:pt x="70" y="50"/>
                      <a:pt x="73" y="49"/>
                      <a:pt x="73"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cs typeface="Arial" charset="0"/>
                </a:endParaRPr>
              </a:p>
            </p:txBody>
          </p:sp>
        </p:grpSp>
      </p:grpSp>
      <p:grpSp>
        <p:nvGrpSpPr>
          <p:cNvPr id="14" name="Group 13"/>
          <p:cNvGrpSpPr/>
          <p:nvPr/>
        </p:nvGrpSpPr>
        <p:grpSpPr>
          <a:xfrm>
            <a:off x="3963486" y="1879200"/>
            <a:ext cx="1220202" cy="1220199"/>
            <a:chOff x="3963486" y="1891552"/>
            <a:chExt cx="1220202" cy="1220199"/>
          </a:xfrm>
        </p:grpSpPr>
        <p:sp>
          <p:nvSpPr>
            <p:cNvPr id="9" name="Oval 8"/>
            <p:cNvSpPr/>
            <p:nvPr/>
          </p:nvSpPr>
          <p:spPr>
            <a:xfrm>
              <a:off x="3963486" y="1891552"/>
              <a:ext cx="1220202" cy="1220199"/>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4" name="Group 33"/>
            <p:cNvGrpSpPr/>
            <p:nvPr/>
          </p:nvGrpSpPr>
          <p:grpSpPr>
            <a:xfrm>
              <a:off x="4182187" y="2108412"/>
              <a:ext cx="782802" cy="786478"/>
              <a:chOff x="-1257300" y="1058863"/>
              <a:chExt cx="676275" cy="679450"/>
            </a:xfrm>
            <a:solidFill>
              <a:schemeClr val="accent1"/>
            </a:solidFill>
          </p:grpSpPr>
          <p:sp>
            <p:nvSpPr>
              <p:cNvPr id="35" name="Freeform 10"/>
              <p:cNvSpPr>
                <a:spLocks/>
              </p:cNvSpPr>
              <p:nvPr/>
            </p:nvSpPr>
            <p:spPr bwMode="auto">
              <a:xfrm>
                <a:off x="-993775" y="1058863"/>
                <a:ext cx="357188" cy="260350"/>
              </a:xfrm>
              <a:custGeom>
                <a:avLst/>
                <a:gdLst>
                  <a:gd name="T0" fmla="*/ 126 w 448"/>
                  <a:gd name="T1" fmla="*/ 0 h 329"/>
                  <a:gd name="T2" fmla="*/ 140 w 448"/>
                  <a:gd name="T3" fmla="*/ 2 h 329"/>
                  <a:gd name="T4" fmla="*/ 151 w 448"/>
                  <a:gd name="T5" fmla="*/ 11 h 329"/>
                  <a:gd name="T6" fmla="*/ 161 w 448"/>
                  <a:gd name="T7" fmla="*/ 23 h 329"/>
                  <a:gd name="T8" fmla="*/ 162 w 448"/>
                  <a:gd name="T9" fmla="*/ 36 h 329"/>
                  <a:gd name="T10" fmla="*/ 161 w 448"/>
                  <a:gd name="T11" fmla="*/ 49 h 329"/>
                  <a:gd name="T12" fmla="*/ 151 w 448"/>
                  <a:gd name="T13" fmla="*/ 63 h 329"/>
                  <a:gd name="T14" fmla="*/ 151 w 448"/>
                  <a:gd name="T15" fmla="*/ 63 h 329"/>
                  <a:gd name="T16" fmla="*/ 149 w 448"/>
                  <a:gd name="T17" fmla="*/ 65 h 329"/>
                  <a:gd name="T18" fmla="*/ 147 w 448"/>
                  <a:gd name="T19" fmla="*/ 66 h 329"/>
                  <a:gd name="T20" fmla="*/ 144 w 448"/>
                  <a:gd name="T21" fmla="*/ 70 h 329"/>
                  <a:gd name="T22" fmla="*/ 403 w 448"/>
                  <a:gd name="T23" fmla="*/ 70 h 329"/>
                  <a:gd name="T24" fmla="*/ 420 w 448"/>
                  <a:gd name="T25" fmla="*/ 74 h 329"/>
                  <a:gd name="T26" fmla="*/ 435 w 448"/>
                  <a:gd name="T27" fmla="*/ 84 h 329"/>
                  <a:gd name="T28" fmla="*/ 445 w 448"/>
                  <a:gd name="T29" fmla="*/ 99 h 329"/>
                  <a:gd name="T30" fmla="*/ 448 w 448"/>
                  <a:gd name="T31" fmla="*/ 116 h 329"/>
                  <a:gd name="T32" fmla="*/ 448 w 448"/>
                  <a:gd name="T33" fmla="*/ 124 h 329"/>
                  <a:gd name="T34" fmla="*/ 448 w 448"/>
                  <a:gd name="T35" fmla="*/ 139 h 329"/>
                  <a:gd name="T36" fmla="*/ 448 w 448"/>
                  <a:gd name="T37" fmla="*/ 162 h 329"/>
                  <a:gd name="T38" fmla="*/ 448 w 448"/>
                  <a:gd name="T39" fmla="*/ 281 h 329"/>
                  <a:gd name="T40" fmla="*/ 448 w 448"/>
                  <a:gd name="T41" fmla="*/ 306 h 329"/>
                  <a:gd name="T42" fmla="*/ 448 w 448"/>
                  <a:gd name="T43" fmla="*/ 321 h 329"/>
                  <a:gd name="T44" fmla="*/ 448 w 448"/>
                  <a:gd name="T45" fmla="*/ 329 h 329"/>
                  <a:gd name="T46" fmla="*/ 431 w 448"/>
                  <a:gd name="T47" fmla="*/ 314 h 329"/>
                  <a:gd name="T48" fmla="*/ 412 w 448"/>
                  <a:gd name="T49" fmla="*/ 304 h 329"/>
                  <a:gd name="T50" fmla="*/ 392 w 448"/>
                  <a:gd name="T51" fmla="*/ 302 h 329"/>
                  <a:gd name="T52" fmla="*/ 371 w 448"/>
                  <a:gd name="T53" fmla="*/ 304 h 329"/>
                  <a:gd name="T54" fmla="*/ 352 w 448"/>
                  <a:gd name="T55" fmla="*/ 314 h 329"/>
                  <a:gd name="T56" fmla="*/ 335 w 448"/>
                  <a:gd name="T57" fmla="*/ 329 h 329"/>
                  <a:gd name="T58" fmla="*/ 335 w 448"/>
                  <a:gd name="T59" fmla="*/ 228 h 329"/>
                  <a:gd name="T60" fmla="*/ 331 w 448"/>
                  <a:gd name="T61" fmla="*/ 211 h 329"/>
                  <a:gd name="T62" fmla="*/ 322 w 448"/>
                  <a:gd name="T63" fmla="*/ 198 h 329"/>
                  <a:gd name="T64" fmla="*/ 308 w 448"/>
                  <a:gd name="T65" fmla="*/ 188 h 329"/>
                  <a:gd name="T66" fmla="*/ 293 w 448"/>
                  <a:gd name="T67" fmla="*/ 186 h 329"/>
                  <a:gd name="T68" fmla="*/ 144 w 448"/>
                  <a:gd name="T69" fmla="*/ 186 h 329"/>
                  <a:gd name="T70" fmla="*/ 147 w 448"/>
                  <a:gd name="T71" fmla="*/ 190 h 329"/>
                  <a:gd name="T72" fmla="*/ 149 w 448"/>
                  <a:gd name="T73" fmla="*/ 192 h 329"/>
                  <a:gd name="T74" fmla="*/ 151 w 448"/>
                  <a:gd name="T75" fmla="*/ 194 h 329"/>
                  <a:gd name="T76" fmla="*/ 151 w 448"/>
                  <a:gd name="T77" fmla="*/ 196 h 329"/>
                  <a:gd name="T78" fmla="*/ 161 w 448"/>
                  <a:gd name="T79" fmla="*/ 207 h 329"/>
                  <a:gd name="T80" fmla="*/ 162 w 448"/>
                  <a:gd name="T81" fmla="*/ 221 h 329"/>
                  <a:gd name="T82" fmla="*/ 161 w 448"/>
                  <a:gd name="T83" fmla="*/ 234 h 329"/>
                  <a:gd name="T84" fmla="*/ 151 w 448"/>
                  <a:gd name="T85" fmla="*/ 247 h 329"/>
                  <a:gd name="T86" fmla="*/ 140 w 448"/>
                  <a:gd name="T87" fmla="*/ 255 h 329"/>
                  <a:gd name="T88" fmla="*/ 126 w 448"/>
                  <a:gd name="T89" fmla="*/ 257 h 329"/>
                  <a:gd name="T90" fmla="*/ 113 w 448"/>
                  <a:gd name="T91" fmla="*/ 255 h 329"/>
                  <a:gd name="T92" fmla="*/ 102 w 448"/>
                  <a:gd name="T93" fmla="*/ 247 h 329"/>
                  <a:gd name="T94" fmla="*/ 15 w 448"/>
                  <a:gd name="T95" fmla="*/ 160 h 329"/>
                  <a:gd name="T96" fmla="*/ 5 w 448"/>
                  <a:gd name="T97" fmla="*/ 146 h 329"/>
                  <a:gd name="T98" fmla="*/ 0 w 448"/>
                  <a:gd name="T99" fmla="*/ 129 h 329"/>
                  <a:gd name="T100" fmla="*/ 5 w 448"/>
                  <a:gd name="T101" fmla="*/ 110 h 329"/>
                  <a:gd name="T102" fmla="*/ 15 w 448"/>
                  <a:gd name="T103" fmla="*/ 97 h 329"/>
                  <a:gd name="T104" fmla="*/ 102 w 448"/>
                  <a:gd name="T105" fmla="*/ 11 h 329"/>
                  <a:gd name="T106" fmla="*/ 113 w 448"/>
                  <a:gd name="T107" fmla="*/ 2 h 329"/>
                  <a:gd name="T108" fmla="*/ 126 w 448"/>
                  <a:gd name="T109"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8" h="329">
                    <a:moveTo>
                      <a:pt x="126" y="0"/>
                    </a:moveTo>
                    <a:lnTo>
                      <a:pt x="140" y="2"/>
                    </a:lnTo>
                    <a:lnTo>
                      <a:pt x="151" y="11"/>
                    </a:lnTo>
                    <a:lnTo>
                      <a:pt x="161" y="23"/>
                    </a:lnTo>
                    <a:lnTo>
                      <a:pt x="162" y="36"/>
                    </a:lnTo>
                    <a:lnTo>
                      <a:pt x="161" y="49"/>
                    </a:lnTo>
                    <a:lnTo>
                      <a:pt x="151" y="63"/>
                    </a:lnTo>
                    <a:lnTo>
                      <a:pt x="151" y="63"/>
                    </a:lnTo>
                    <a:lnTo>
                      <a:pt x="149" y="65"/>
                    </a:lnTo>
                    <a:lnTo>
                      <a:pt x="147" y="66"/>
                    </a:lnTo>
                    <a:lnTo>
                      <a:pt x="144" y="70"/>
                    </a:lnTo>
                    <a:lnTo>
                      <a:pt x="403" y="70"/>
                    </a:lnTo>
                    <a:lnTo>
                      <a:pt x="420" y="74"/>
                    </a:lnTo>
                    <a:lnTo>
                      <a:pt x="435" y="84"/>
                    </a:lnTo>
                    <a:lnTo>
                      <a:pt x="445" y="99"/>
                    </a:lnTo>
                    <a:lnTo>
                      <a:pt x="448" y="116"/>
                    </a:lnTo>
                    <a:lnTo>
                      <a:pt x="448" y="124"/>
                    </a:lnTo>
                    <a:lnTo>
                      <a:pt x="448" y="139"/>
                    </a:lnTo>
                    <a:lnTo>
                      <a:pt x="448" y="162"/>
                    </a:lnTo>
                    <a:lnTo>
                      <a:pt x="448" y="281"/>
                    </a:lnTo>
                    <a:lnTo>
                      <a:pt x="448" y="306"/>
                    </a:lnTo>
                    <a:lnTo>
                      <a:pt x="448" y="321"/>
                    </a:lnTo>
                    <a:lnTo>
                      <a:pt x="448" y="329"/>
                    </a:lnTo>
                    <a:lnTo>
                      <a:pt x="431" y="314"/>
                    </a:lnTo>
                    <a:lnTo>
                      <a:pt x="412" y="304"/>
                    </a:lnTo>
                    <a:lnTo>
                      <a:pt x="392" y="302"/>
                    </a:lnTo>
                    <a:lnTo>
                      <a:pt x="371" y="304"/>
                    </a:lnTo>
                    <a:lnTo>
                      <a:pt x="352" y="314"/>
                    </a:lnTo>
                    <a:lnTo>
                      <a:pt x="335" y="329"/>
                    </a:lnTo>
                    <a:lnTo>
                      <a:pt x="335" y="228"/>
                    </a:lnTo>
                    <a:lnTo>
                      <a:pt x="331" y="211"/>
                    </a:lnTo>
                    <a:lnTo>
                      <a:pt x="322" y="198"/>
                    </a:lnTo>
                    <a:lnTo>
                      <a:pt x="308" y="188"/>
                    </a:lnTo>
                    <a:lnTo>
                      <a:pt x="293" y="186"/>
                    </a:lnTo>
                    <a:lnTo>
                      <a:pt x="144" y="186"/>
                    </a:lnTo>
                    <a:lnTo>
                      <a:pt x="147" y="190"/>
                    </a:lnTo>
                    <a:lnTo>
                      <a:pt x="149" y="192"/>
                    </a:lnTo>
                    <a:lnTo>
                      <a:pt x="151" y="194"/>
                    </a:lnTo>
                    <a:lnTo>
                      <a:pt x="151" y="196"/>
                    </a:lnTo>
                    <a:lnTo>
                      <a:pt x="161" y="207"/>
                    </a:lnTo>
                    <a:lnTo>
                      <a:pt x="162" y="221"/>
                    </a:lnTo>
                    <a:lnTo>
                      <a:pt x="161" y="234"/>
                    </a:lnTo>
                    <a:lnTo>
                      <a:pt x="151" y="247"/>
                    </a:lnTo>
                    <a:lnTo>
                      <a:pt x="140" y="255"/>
                    </a:lnTo>
                    <a:lnTo>
                      <a:pt x="126" y="257"/>
                    </a:lnTo>
                    <a:lnTo>
                      <a:pt x="113" y="255"/>
                    </a:lnTo>
                    <a:lnTo>
                      <a:pt x="102" y="247"/>
                    </a:lnTo>
                    <a:lnTo>
                      <a:pt x="15" y="160"/>
                    </a:lnTo>
                    <a:lnTo>
                      <a:pt x="5" y="146"/>
                    </a:lnTo>
                    <a:lnTo>
                      <a:pt x="0" y="129"/>
                    </a:lnTo>
                    <a:lnTo>
                      <a:pt x="5" y="110"/>
                    </a:lnTo>
                    <a:lnTo>
                      <a:pt x="15" y="97"/>
                    </a:lnTo>
                    <a:lnTo>
                      <a:pt x="102" y="11"/>
                    </a:lnTo>
                    <a:lnTo>
                      <a:pt x="113" y="2"/>
                    </a:lnTo>
                    <a:lnTo>
                      <a:pt x="1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p:nvSpPr>
            <p:spPr bwMode="auto">
              <a:xfrm>
                <a:off x="-841375" y="1323975"/>
                <a:ext cx="260350" cy="358775"/>
              </a:xfrm>
              <a:custGeom>
                <a:avLst/>
                <a:gdLst>
                  <a:gd name="T0" fmla="*/ 201 w 327"/>
                  <a:gd name="T1" fmla="*/ 0 h 450"/>
                  <a:gd name="T2" fmla="*/ 218 w 327"/>
                  <a:gd name="T3" fmla="*/ 3 h 450"/>
                  <a:gd name="T4" fmla="*/ 231 w 327"/>
                  <a:gd name="T5" fmla="*/ 13 h 450"/>
                  <a:gd name="T6" fmla="*/ 318 w 327"/>
                  <a:gd name="T7" fmla="*/ 100 h 450"/>
                  <a:gd name="T8" fmla="*/ 326 w 327"/>
                  <a:gd name="T9" fmla="*/ 112 h 450"/>
                  <a:gd name="T10" fmla="*/ 327 w 327"/>
                  <a:gd name="T11" fmla="*/ 125 h 450"/>
                  <a:gd name="T12" fmla="*/ 326 w 327"/>
                  <a:gd name="T13" fmla="*/ 140 h 450"/>
                  <a:gd name="T14" fmla="*/ 318 w 327"/>
                  <a:gd name="T15" fmla="*/ 152 h 450"/>
                  <a:gd name="T16" fmla="*/ 305 w 327"/>
                  <a:gd name="T17" fmla="*/ 159 h 450"/>
                  <a:gd name="T18" fmla="*/ 291 w 327"/>
                  <a:gd name="T19" fmla="*/ 163 h 450"/>
                  <a:gd name="T20" fmla="*/ 278 w 327"/>
                  <a:gd name="T21" fmla="*/ 159 h 450"/>
                  <a:gd name="T22" fmla="*/ 267 w 327"/>
                  <a:gd name="T23" fmla="*/ 152 h 450"/>
                  <a:gd name="T24" fmla="*/ 267 w 327"/>
                  <a:gd name="T25" fmla="*/ 152 h 450"/>
                  <a:gd name="T26" fmla="*/ 265 w 327"/>
                  <a:gd name="T27" fmla="*/ 150 h 450"/>
                  <a:gd name="T28" fmla="*/ 261 w 327"/>
                  <a:gd name="T29" fmla="*/ 146 h 450"/>
                  <a:gd name="T30" fmla="*/ 257 w 327"/>
                  <a:gd name="T31" fmla="*/ 142 h 450"/>
                  <a:gd name="T32" fmla="*/ 257 w 327"/>
                  <a:gd name="T33" fmla="*/ 403 h 450"/>
                  <a:gd name="T34" fmla="*/ 254 w 327"/>
                  <a:gd name="T35" fmla="*/ 422 h 450"/>
                  <a:gd name="T36" fmla="*/ 244 w 327"/>
                  <a:gd name="T37" fmla="*/ 435 h 450"/>
                  <a:gd name="T38" fmla="*/ 229 w 327"/>
                  <a:gd name="T39" fmla="*/ 447 h 450"/>
                  <a:gd name="T40" fmla="*/ 212 w 327"/>
                  <a:gd name="T41" fmla="*/ 450 h 450"/>
                  <a:gd name="T42" fmla="*/ 206 w 327"/>
                  <a:gd name="T43" fmla="*/ 450 h 450"/>
                  <a:gd name="T44" fmla="*/ 189 w 327"/>
                  <a:gd name="T45" fmla="*/ 450 h 450"/>
                  <a:gd name="T46" fmla="*/ 167 w 327"/>
                  <a:gd name="T47" fmla="*/ 450 h 450"/>
                  <a:gd name="T48" fmla="*/ 47 w 327"/>
                  <a:gd name="T49" fmla="*/ 450 h 450"/>
                  <a:gd name="T50" fmla="*/ 24 w 327"/>
                  <a:gd name="T51" fmla="*/ 450 h 450"/>
                  <a:gd name="T52" fmla="*/ 7 w 327"/>
                  <a:gd name="T53" fmla="*/ 450 h 450"/>
                  <a:gd name="T54" fmla="*/ 0 w 327"/>
                  <a:gd name="T55" fmla="*/ 450 h 450"/>
                  <a:gd name="T56" fmla="*/ 15 w 327"/>
                  <a:gd name="T57" fmla="*/ 431 h 450"/>
                  <a:gd name="T58" fmla="*/ 24 w 327"/>
                  <a:gd name="T59" fmla="*/ 412 h 450"/>
                  <a:gd name="T60" fmla="*/ 28 w 327"/>
                  <a:gd name="T61" fmla="*/ 391 h 450"/>
                  <a:gd name="T62" fmla="*/ 24 w 327"/>
                  <a:gd name="T63" fmla="*/ 370 h 450"/>
                  <a:gd name="T64" fmla="*/ 15 w 327"/>
                  <a:gd name="T65" fmla="*/ 351 h 450"/>
                  <a:gd name="T66" fmla="*/ 0 w 327"/>
                  <a:gd name="T67" fmla="*/ 334 h 450"/>
                  <a:gd name="T68" fmla="*/ 9 w 327"/>
                  <a:gd name="T69" fmla="*/ 334 h 450"/>
                  <a:gd name="T70" fmla="*/ 24 w 327"/>
                  <a:gd name="T71" fmla="*/ 334 h 450"/>
                  <a:gd name="T72" fmla="*/ 43 w 327"/>
                  <a:gd name="T73" fmla="*/ 334 h 450"/>
                  <a:gd name="T74" fmla="*/ 102 w 327"/>
                  <a:gd name="T75" fmla="*/ 334 h 450"/>
                  <a:gd name="T76" fmla="*/ 117 w 327"/>
                  <a:gd name="T77" fmla="*/ 331 h 450"/>
                  <a:gd name="T78" fmla="*/ 131 w 327"/>
                  <a:gd name="T79" fmla="*/ 323 h 450"/>
                  <a:gd name="T80" fmla="*/ 140 w 327"/>
                  <a:gd name="T81" fmla="*/ 310 h 450"/>
                  <a:gd name="T82" fmla="*/ 144 w 327"/>
                  <a:gd name="T83" fmla="*/ 293 h 450"/>
                  <a:gd name="T84" fmla="*/ 144 w 327"/>
                  <a:gd name="T85" fmla="*/ 142 h 450"/>
                  <a:gd name="T86" fmla="*/ 140 w 327"/>
                  <a:gd name="T87" fmla="*/ 146 h 450"/>
                  <a:gd name="T88" fmla="*/ 136 w 327"/>
                  <a:gd name="T89" fmla="*/ 150 h 450"/>
                  <a:gd name="T90" fmla="*/ 134 w 327"/>
                  <a:gd name="T91" fmla="*/ 152 h 450"/>
                  <a:gd name="T92" fmla="*/ 134 w 327"/>
                  <a:gd name="T93" fmla="*/ 152 h 450"/>
                  <a:gd name="T94" fmla="*/ 121 w 327"/>
                  <a:gd name="T95" fmla="*/ 159 h 450"/>
                  <a:gd name="T96" fmla="*/ 108 w 327"/>
                  <a:gd name="T97" fmla="*/ 163 h 450"/>
                  <a:gd name="T98" fmla="*/ 95 w 327"/>
                  <a:gd name="T99" fmla="*/ 159 h 450"/>
                  <a:gd name="T100" fmla="*/ 83 w 327"/>
                  <a:gd name="T101" fmla="*/ 152 h 450"/>
                  <a:gd name="T102" fmla="*/ 76 w 327"/>
                  <a:gd name="T103" fmla="*/ 140 h 450"/>
                  <a:gd name="T104" fmla="*/ 72 w 327"/>
                  <a:gd name="T105" fmla="*/ 125 h 450"/>
                  <a:gd name="T106" fmla="*/ 76 w 327"/>
                  <a:gd name="T107" fmla="*/ 112 h 450"/>
                  <a:gd name="T108" fmla="*/ 83 w 327"/>
                  <a:gd name="T109" fmla="*/ 100 h 450"/>
                  <a:gd name="T110" fmla="*/ 168 w 327"/>
                  <a:gd name="T111" fmla="*/ 13 h 450"/>
                  <a:gd name="T112" fmla="*/ 184 w 327"/>
                  <a:gd name="T113" fmla="*/ 3 h 450"/>
                  <a:gd name="T114" fmla="*/ 201 w 327"/>
                  <a:gd name="T115"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7" h="450">
                    <a:moveTo>
                      <a:pt x="201" y="0"/>
                    </a:moveTo>
                    <a:lnTo>
                      <a:pt x="218" y="3"/>
                    </a:lnTo>
                    <a:lnTo>
                      <a:pt x="231" y="13"/>
                    </a:lnTo>
                    <a:lnTo>
                      <a:pt x="318" y="100"/>
                    </a:lnTo>
                    <a:lnTo>
                      <a:pt x="326" y="112"/>
                    </a:lnTo>
                    <a:lnTo>
                      <a:pt x="327" y="125"/>
                    </a:lnTo>
                    <a:lnTo>
                      <a:pt x="326" y="140"/>
                    </a:lnTo>
                    <a:lnTo>
                      <a:pt x="318" y="152"/>
                    </a:lnTo>
                    <a:lnTo>
                      <a:pt x="305" y="159"/>
                    </a:lnTo>
                    <a:lnTo>
                      <a:pt x="291" y="163"/>
                    </a:lnTo>
                    <a:lnTo>
                      <a:pt x="278" y="159"/>
                    </a:lnTo>
                    <a:lnTo>
                      <a:pt x="267" y="152"/>
                    </a:lnTo>
                    <a:lnTo>
                      <a:pt x="267" y="152"/>
                    </a:lnTo>
                    <a:lnTo>
                      <a:pt x="265" y="150"/>
                    </a:lnTo>
                    <a:lnTo>
                      <a:pt x="261" y="146"/>
                    </a:lnTo>
                    <a:lnTo>
                      <a:pt x="257" y="142"/>
                    </a:lnTo>
                    <a:lnTo>
                      <a:pt x="257" y="403"/>
                    </a:lnTo>
                    <a:lnTo>
                      <a:pt x="254" y="422"/>
                    </a:lnTo>
                    <a:lnTo>
                      <a:pt x="244" y="435"/>
                    </a:lnTo>
                    <a:lnTo>
                      <a:pt x="229" y="447"/>
                    </a:lnTo>
                    <a:lnTo>
                      <a:pt x="212" y="450"/>
                    </a:lnTo>
                    <a:lnTo>
                      <a:pt x="206" y="450"/>
                    </a:lnTo>
                    <a:lnTo>
                      <a:pt x="189" y="450"/>
                    </a:lnTo>
                    <a:lnTo>
                      <a:pt x="167" y="450"/>
                    </a:lnTo>
                    <a:lnTo>
                      <a:pt x="47" y="450"/>
                    </a:lnTo>
                    <a:lnTo>
                      <a:pt x="24" y="450"/>
                    </a:lnTo>
                    <a:lnTo>
                      <a:pt x="7" y="450"/>
                    </a:lnTo>
                    <a:lnTo>
                      <a:pt x="0" y="450"/>
                    </a:lnTo>
                    <a:lnTo>
                      <a:pt x="15" y="431"/>
                    </a:lnTo>
                    <a:lnTo>
                      <a:pt x="24" y="412"/>
                    </a:lnTo>
                    <a:lnTo>
                      <a:pt x="28" y="391"/>
                    </a:lnTo>
                    <a:lnTo>
                      <a:pt x="24" y="370"/>
                    </a:lnTo>
                    <a:lnTo>
                      <a:pt x="15" y="351"/>
                    </a:lnTo>
                    <a:lnTo>
                      <a:pt x="0" y="334"/>
                    </a:lnTo>
                    <a:lnTo>
                      <a:pt x="9" y="334"/>
                    </a:lnTo>
                    <a:lnTo>
                      <a:pt x="24" y="334"/>
                    </a:lnTo>
                    <a:lnTo>
                      <a:pt x="43" y="334"/>
                    </a:lnTo>
                    <a:lnTo>
                      <a:pt x="102" y="334"/>
                    </a:lnTo>
                    <a:lnTo>
                      <a:pt x="117" y="331"/>
                    </a:lnTo>
                    <a:lnTo>
                      <a:pt x="131" y="323"/>
                    </a:lnTo>
                    <a:lnTo>
                      <a:pt x="140" y="310"/>
                    </a:lnTo>
                    <a:lnTo>
                      <a:pt x="144" y="293"/>
                    </a:lnTo>
                    <a:lnTo>
                      <a:pt x="144" y="142"/>
                    </a:lnTo>
                    <a:lnTo>
                      <a:pt x="140" y="146"/>
                    </a:lnTo>
                    <a:lnTo>
                      <a:pt x="136" y="150"/>
                    </a:lnTo>
                    <a:lnTo>
                      <a:pt x="134" y="152"/>
                    </a:lnTo>
                    <a:lnTo>
                      <a:pt x="134" y="152"/>
                    </a:lnTo>
                    <a:lnTo>
                      <a:pt x="121" y="159"/>
                    </a:lnTo>
                    <a:lnTo>
                      <a:pt x="108" y="163"/>
                    </a:lnTo>
                    <a:lnTo>
                      <a:pt x="95" y="159"/>
                    </a:lnTo>
                    <a:lnTo>
                      <a:pt x="83" y="152"/>
                    </a:lnTo>
                    <a:lnTo>
                      <a:pt x="76" y="140"/>
                    </a:lnTo>
                    <a:lnTo>
                      <a:pt x="72" y="125"/>
                    </a:lnTo>
                    <a:lnTo>
                      <a:pt x="76" y="112"/>
                    </a:lnTo>
                    <a:lnTo>
                      <a:pt x="83" y="100"/>
                    </a:lnTo>
                    <a:lnTo>
                      <a:pt x="168" y="13"/>
                    </a:lnTo>
                    <a:lnTo>
                      <a:pt x="184" y="3"/>
                    </a:lnTo>
                    <a:lnTo>
                      <a:pt x="2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p:cNvSpPr>
              <p:nvPr/>
            </p:nvSpPr>
            <p:spPr bwMode="auto">
              <a:xfrm>
                <a:off x="-1200150" y="1476375"/>
                <a:ext cx="355600" cy="261938"/>
              </a:xfrm>
              <a:custGeom>
                <a:avLst/>
                <a:gdLst>
                  <a:gd name="T0" fmla="*/ 0 w 449"/>
                  <a:gd name="T1" fmla="*/ 0 h 329"/>
                  <a:gd name="T2" fmla="*/ 17 w 449"/>
                  <a:gd name="T3" fmla="*/ 15 h 329"/>
                  <a:gd name="T4" fmla="*/ 36 w 449"/>
                  <a:gd name="T5" fmla="*/ 24 h 329"/>
                  <a:gd name="T6" fmla="*/ 57 w 449"/>
                  <a:gd name="T7" fmla="*/ 26 h 329"/>
                  <a:gd name="T8" fmla="*/ 78 w 449"/>
                  <a:gd name="T9" fmla="*/ 24 h 329"/>
                  <a:gd name="T10" fmla="*/ 97 w 449"/>
                  <a:gd name="T11" fmla="*/ 15 h 329"/>
                  <a:gd name="T12" fmla="*/ 114 w 449"/>
                  <a:gd name="T13" fmla="*/ 0 h 329"/>
                  <a:gd name="T14" fmla="*/ 114 w 449"/>
                  <a:gd name="T15" fmla="*/ 101 h 329"/>
                  <a:gd name="T16" fmla="*/ 118 w 449"/>
                  <a:gd name="T17" fmla="*/ 118 h 329"/>
                  <a:gd name="T18" fmla="*/ 127 w 449"/>
                  <a:gd name="T19" fmla="*/ 131 h 329"/>
                  <a:gd name="T20" fmla="*/ 140 w 449"/>
                  <a:gd name="T21" fmla="*/ 139 h 329"/>
                  <a:gd name="T22" fmla="*/ 156 w 449"/>
                  <a:gd name="T23" fmla="*/ 142 h 329"/>
                  <a:gd name="T24" fmla="*/ 305 w 449"/>
                  <a:gd name="T25" fmla="*/ 142 h 329"/>
                  <a:gd name="T26" fmla="*/ 301 w 449"/>
                  <a:gd name="T27" fmla="*/ 139 h 329"/>
                  <a:gd name="T28" fmla="*/ 299 w 449"/>
                  <a:gd name="T29" fmla="*/ 137 h 329"/>
                  <a:gd name="T30" fmla="*/ 298 w 449"/>
                  <a:gd name="T31" fmla="*/ 135 h 329"/>
                  <a:gd name="T32" fmla="*/ 296 w 449"/>
                  <a:gd name="T33" fmla="*/ 133 h 329"/>
                  <a:gd name="T34" fmla="*/ 288 w 449"/>
                  <a:gd name="T35" fmla="*/ 121 h 329"/>
                  <a:gd name="T36" fmla="*/ 286 w 449"/>
                  <a:gd name="T37" fmla="*/ 108 h 329"/>
                  <a:gd name="T38" fmla="*/ 288 w 449"/>
                  <a:gd name="T39" fmla="*/ 95 h 329"/>
                  <a:gd name="T40" fmla="*/ 296 w 449"/>
                  <a:gd name="T41" fmla="*/ 81 h 329"/>
                  <a:gd name="T42" fmla="*/ 309 w 449"/>
                  <a:gd name="T43" fmla="*/ 74 h 329"/>
                  <a:gd name="T44" fmla="*/ 322 w 449"/>
                  <a:gd name="T45" fmla="*/ 72 h 329"/>
                  <a:gd name="T46" fmla="*/ 335 w 449"/>
                  <a:gd name="T47" fmla="*/ 74 h 329"/>
                  <a:gd name="T48" fmla="*/ 347 w 449"/>
                  <a:gd name="T49" fmla="*/ 81 h 329"/>
                  <a:gd name="T50" fmla="*/ 434 w 449"/>
                  <a:gd name="T51" fmla="*/ 169 h 329"/>
                  <a:gd name="T52" fmla="*/ 443 w 449"/>
                  <a:gd name="T53" fmla="*/ 182 h 329"/>
                  <a:gd name="T54" fmla="*/ 449 w 449"/>
                  <a:gd name="T55" fmla="*/ 199 h 329"/>
                  <a:gd name="T56" fmla="*/ 443 w 449"/>
                  <a:gd name="T57" fmla="*/ 217 h 329"/>
                  <a:gd name="T58" fmla="*/ 434 w 449"/>
                  <a:gd name="T59" fmla="*/ 232 h 329"/>
                  <a:gd name="T60" fmla="*/ 347 w 449"/>
                  <a:gd name="T61" fmla="*/ 317 h 329"/>
                  <a:gd name="T62" fmla="*/ 335 w 449"/>
                  <a:gd name="T63" fmla="*/ 327 h 329"/>
                  <a:gd name="T64" fmla="*/ 322 w 449"/>
                  <a:gd name="T65" fmla="*/ 329 h 329"/>
                  <a:gd name="T66" fmla="*/ 309 w 449"/>
                  <a:gd name="T67" fmla="*/ 327 h 329"/>
                  <a:gd name="T68" fmla="*/ 296 w 449"/>
                  <a:gd name="T69" fmla="*/ 317 h 329"/>
                  <a:gd name="T70" fmla="*/ 288 w 449"/>
                  <a:gd name="T71" fmla="*/ 306 h 329"/>
                  <a:gd name="T72" fmla="*/ 286 w 449"/>
                  <a:gd name="T73" fmla="*/ 293 h 329"/>
                  <a:gd name="T74" fmla="*/ 288 w 449"/>
                  <a:gd name="T75" fmla="*/ 279 h 329"/>
                  <a:gd name="T76" fmla="*/ 296 w 449"/>
                  <a:gd name="T77" fmla="*/ 266 h 329"/>
                  <a:gd name="T78" fmla="*/ 298 w 449"/>
                  <a:gd name="T79" fmla="*/ 266 h 329"/>
                  <a:gd name="T80" fmla="*/ 299 w 449"/>
                  <a:gd name="T81" fmla="*/ 264 h 329"/>
                  <a:gd name="T82" fmla="*/ 301 w 449"/>
                  <a:gd name="T83" fmla="*/ 262 h 329"/>
                  <a:gd name="T84" fmla="*/ 305 w 449"/>
                  <a:gd name="T85" fmla="*/ 258 h 329"/>
                  <a:gd name="T86" fmla="*/ 46 w 449"/>
                  <a:gd name="T87" fmla="*/ 258 h 329"/>
                  <a:gd name="T88" fmla="*/ 29 w 449"/>
                  <a:gd name="T89" fmla="*/ 255 h 329"/>
                  <a:gd name="T90" fmla="*/ 14 w 449"/>
                  <a:gd name="T91" fmla="*/ 243 h 329"/>
                  <a:gd name="T92" fmla="*/ 4 w 449"/>
                  <a:gd name="T93" fmla="*/ 230 h 329"/>
                  <a:gd name="T94" fmla="*/ 0 w 449"/>
                  <a:gd name="T95" fmla="*/ 211 h 329"/>
                  <a:gd name="T96" fmla="*/ 0 w 449"/>
                  <a:gd name="T97"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49" h="329">
                    <a:moveTo>
                      <a:pt x="0" y="0"/>
                    </a:moveTo>
                    <a:lnTo>
                      <a:pt x="17" y="15"/>
                    </a:lnTo>
                    <a:lnTo>
                      <a:pt x="36" y="24"/>
                    </a:lnTo>
                    <a:lnTo>
                      <a:pt x="57" y="26"/>
                    </a:lnTo>
                    <a:lnTo>
                      <a:pt x="78" y="24"/>
                    </a:lnTo>
                    <a:lnTo>
                      <a:pt x="97" y="15"/>
                    </a:lnTo>
                    <a:lnTo>
                      <a:pt x="114" y="0"/>
                    </a:lnTo>
                    <a:lnTo>
                      <a:pt x="114" y="101"/>
                    </a:lnTo>
                    <a:lnTo>
                      <a:pt x="118" y="118"/>
                    </a:lnTo>
                    <a:lnTo>
                      <a:pt x="127" y="131"/>
                    </a:lnTo>
                    <a:lnTo>
                      <a:pt x="140" y="139"/>
                    </a:lnTo>
                    <a:lnTo>
                      <a:pt x="156" y="142"/>
                    </a:lnTo>
                    <a:lnTo>
                      <a:pt x="305" y="142"/>
                    </a:lnTo>
                    <a:lnTo>
                      <a:pt x="301" y="139"/>
                    </a:lnTo>
                    <a:lnTo>
                      <a:pt x="299" y="137"/>
                    </a:lnTo>
                    <a:lnTo>
                      <a:pt x="298" y="135"/>
                    </a:lnTo>
                    <a:lnTo>
                      <a:pt x="296" y="133"/>
                    </a:lnTo>
                    <a:lnTo>
                      <a:pt x="288" y="121"/>
                    </a:lnTo>
                    <a:lnTo>
                      <a:pt x="286" y="108"/>
                    </a:lnTo>
                    <a:lnTo>
                      <a:pt x="288" y="95"/>
                    </a:lnTo>
                    <a:lnTo>
                      <a:pt x="296" y="81"/>
                    </a:lnTo>
                    <a:lnTo>
                      <a:pt x="309" y="74"/>
                    </a:lnTo>
                    <a:lnTo>
                      <a:pt x="322" y="72"/>
                    </a:lnTo>
                    <a:lnTo>
                      <a:pt x="335" y="74"/>
                    </a:lnTo>
                    <a:lnTo>
                      <a:pt x="347" y="81"/>
                    </a:lnTo>
                    <a:lnTo>
                      <a:pt x="434" y="169"/>
                    </a:lnTo>
                    <a:lnTo>
                      <a:pt x="443" y="182"/>
                    </a:lnTo>
                    <a:lnTo>
                      <a:pt x="449" y="199"/>
                    </a:lnTo>
                    <a:lnTo>
                      <a:pt x="443" y="217"/>
                    </a:lnTo>
                    <a:lnTo>
                      <a:pt x="434" y="232"/>
                    </a:lnTo>
                    <a:lnTo>
                      <a:pt x="347" y="317"/>
                    </a:lnTo>
                    <a:lnTo>
                      <a:pt x="335" y="327"/>
                    </a:lnTo>
                    <a:lnTo>
                      <a:pt x="322" y="329"/>
                    </a:lnTo>
                    <a:lnTo>
                      <a:pt x="309" y="327"/>
                    </a:lnTo>
                    <a:lnTo>
                      <a:pt x="296" y="317"/>
                    </a:lnTo>
                    <a:lnTo>
                      <a:pt x="288" y="306"/>
                    </a:lnTo>
                    <a:lnTo>
                      <a:pt x="286" y="293"/>
                    </a:lnTo>
                    <a:lnTo>
                      <a:pt x="288" y="279"/>
                    </a:lnTo>
                    <a:lnTo>
                      <a:pt x="296" y="266"/>
                    </a:lnTo>
                    <a:lnTo>
                      <a:pt x="298" y="266"/>
                    </a:lnTo>
                    <a:lnTo>
                      <a:pt x="299" y="264"/>
                    </a:lnTo>
                    <a:lnTo>
                      <a:pt x="301" y="262"/>
                    </a:lnTo>
                    <a:lnTo>
                      <a:pt x="305" y="258"/>
                    </a:lnTo>
                    <a:lnTo>
                      <a:pt x="46" y="258"/>
                    </a:lnTo>
                    <a:lnTo>
                      <a:pt x="29" y="255"/>
                    </a:lnTo>
                    <a:lnTo>
                      <a:pt x="14" y="243"/>
                    </a:lnTo>
                    <a:lnTo>
                      <a:pt x="4" y="230"/>
                    </a:lnTo>
                    <a:lnTo>
                      <a:pt x="0" y="21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p:nvSpPr>
            <p:spPr bwMode="auto">
              <a:xfrm>
                <a:off x="-1257300" y="1114425"/>
                <a:ext cx="258763" cy="358775"/>
              </a:xfrm>
              <a:custGeom>
                <a:avLst/>
                <a:gdLst>
                  <a:gd name="T0" fmla="*/ 139 w 328"/>
                  <a:gd name="T1" fmla="*/ 0 h 451"/>
                  <a:gd name="T2" fmla="*/ 163 w 328"/>
                  <a:gd name="T3" fmla="*/ 0 h 451"/>
                  <a:gd name="T4" fmla="*/ 282 w 328"/>
                  <a:gd name="T5" fmla="*/ 0 h 451"/>
                  <a:gd name="T6" fmla="*/ 305 w 328"/>
                  <a:gd name="T7" fmla="*/ 0 h 451"/>
                  <a:gd name="T8" fmla="*/ 322 w 328"/>
                  <a:gd name="T9" fmla="*/ 0 h 451"/>
                  <a:gd name="T10" fmla="*/ 328 w 328"/>
                  <a:gd name="T11" fmla="*/ 0 h 451"/>
                  <a:gd name="T12" fmla="*/ 315 w 328"/>
                  <a:gd name="T13" fmla="*/ 19 h 451"/>
                  <a:gd name="T14" fmla="*/ 305 w 328"/>
                  <a:gd name="T15" fmla="*/ 38 h 451"/>
                  <a:gd name="T16" fmla="*/ 301 w 328"/>
                  <a:gd name="T17" fmla="*/ 59 h 451"/>
                  <a:gd name="T18" fmla="*/ 305 w 328"/>
                  <a:gd name="T19" fmla="*/ 78 h 451"/>
                  <a:gd name="T20" fmla="*/ 315 w 328"/>
                  <a:gd name="T21" fmla="*/ 99 h 451"/>
                  <a:gd name="T22" fmla="*/ 328 w 328"/>
                  <a:gd name="T23" fmla="*/ 116 h 451"/>
                  <a:gd name="T24" fmla="*/ 320 w 328"/>
                  <a:gd name="T25" fmla="*/ 116 h 451"/>
                  <a:gd name="T26" fmla="*/ 305 w 328"/>
                  <a:gd name="T27" fmla="*/ 116 h 451"/>
                  <a:gd name="T28" fmla="*/ 286 w 328"/>
                  <a:gd name="T29" fmla="*/ 116 h 451"/>
                  <a:gd name="T30" fmla="*/ 265 w 328"/>
                  <a:gd name="T31" fmla="*/ 116 h 451"/>
                  <a:gd name="T32" fmla="*/ 228 w 328"/>
                  <a:gd name="T33" fmla="*/ 116 h 451"/>
                  <a:gd name="T34" fmla="*/ 212 w 328"/>
                  <a:gd name="T35" fmla="*/ 118 h 451"/>
                  <a:gd name="T36" fmla="*/ 199 w 328"/>
                  <a:gd name="T37" fmla="*/ 128 h 451"/>
                  <a:gd name="T38" fmla="*/ 190 w 328"/>
                  <a:gd name="T39" fmla="*/ 141 h 451"/>
                  <a:gd name="T40" fmla="*/ 186 w 328"/>
                  <a:gd name="T41" fmla="*/ 158 h 451"/>
                  <a:gd name="T42" fmla="*/ 186 w 328"/>
                  <a:gd name="T43" fmla="*/ 308 h 451"/>
                  <a:gd name="T44" fmla="*/ 190 w 328"/>
                  <a:gd name="T45" fmla="*/ 305 h 451"/>
                  <a:gd name="T46" fmla="*/ 193 w 328"/>
                  <a:gd name="T47" fmla="*/ 301 h 451"/>
                  <a:gd name="T48" fmla="*/ 195 w 328"/>
                  <a:gd name="T49" fmla="*/ 299 h 451"/>
                  <a:gd name="T50" fmla="*/ 195 w 328"/>
                  <a:gd name="T51" fmla="*/ 299 h 451"/>
                  <a:gd name="T52" fmla="*/ 207 w 328"/>
                  <a:gd name="T53" fmla="*/ 291 h 451"/>
                  <a:gd name="T54" fmla="*/ 222 w 328"/>
                  <a:gd name="T55" fmla="*/ 287 h 451"/>
                  <a:gd name="T56" fmla="*/ 235 w 328"/>
                  <a:gd name="T57" fmla="*/ 291 h 451"/>
                  <a:gd name="T58" fmla="*/ 247 w 328"/>
                  <a:gd name="T59" fmla="*/ 299 h 451"/>
                  <a:gd name="T60" fmla="*/ 254 w 328"/>
                  <a:gd name="T61" fmla="*/ 310 h 451"/>
                  <a:gd name="T62" fmla="*/ 258 w 328"/>
                  <a:gd name="T63" fmla="*/ 324 h 451"/>
                  <a:gd name="T64" fmla="*/ 254 w 328"/>
                  <a:gd name="T65" fmla="*/ 339 h 451"/>
                  <a:gd name="T66" fmla="*/ 247 w 328"/>
                  <a:gd name="T67" fmla="*/ 350 h 451"/>
                  <a:gd name="T68" fmla="*/ 159 w 328"/>
                  <a:gd name="T69" fmla="*/ 436 h 451"/>
                  <a:gd name="T70" fmla="*/ 146 w 328"/>
                  <a:gd name="T71" fmla="*/ 447 h 451"/>
                  <a:gd name="T72" fmla="*/ 129 w 328"/>
                  <a:gd name="T73" fmla="*/ 451 h 451"/>
                  <a:gd name="T74" fmla="*/ 112 w 328"/>
                  <a:gd name="T75" fmla="*/ 447 h 451"/>
                  <a:gd name="T76" fmla="*/ 99 w 328"/>
                  <a:gd name="T77" fmla="*/ 436 h 451"/>
                  <a:gd name="T78" fmla="*/ 12 w 328"/>
                  <a:gd name="T79" fmla="*/ 350 h 451"/>
                  <a:gd name="T80" fmla="*/ 4 w 328"/>
                  <a:gd name="T81" fmla="*/ 339 h 451"/>
                  <a:gd name="T82" fmla="*/ 0 w 328"/>
                  <a:gd name="T83" fmla="*/ 324 h 451"/>
                  <a:gd name="T84" fmla="*/ 4 w 328"/>
                  <a:gd name="T85" fmla="*/ 310 h 451"/>
                  <a:gd name="T86" fmla="*/ 12 w 328"/>
                  <a:gd name="T87" fmla="*/ 299 h 451"/>
                  <a:gd name="T88" fmla="*/ 23 w 328"/>
                  <a:gd name="T89" fmla="*/ 291 h 451"/>
                  <a:gd name="T90" fmla="*/ 38 w 328"/>
                  <a:gd name="T91" fmla="*/ 287 h 451"/>
                  <a:gd name="T92" fmla="*/ 51 w 328"/>
                  <a:gd name="T93" fmla="*/ 291 h 451"/>
                  <a:gd name="T94" fmla="*/ 63 w 328"/>
                  <a:gd name="T95" fmla="*/ 299 h 451"/>
                  <a:gd name="T96" fmla="*/ 63 w 328"/>
                  <a:gd name="T97" fmla="*/ 299 h 451"/>
                  <a:gd name="T98" fmla="*/ 65 w 328"/>
                  <a:gd name="T99" fmla="*/ 301 h 451"/>
                  <a:gd name="T100" fmla="*/ 69 w 328"/>
                  <a:gd name="T101" fmla="*/ 305 h 451"/>
                  <a:gd name="T102" fmla="*/ 72 w 328"/>
                  <a:gd name="T103" fmla="*/ 308 h 451"/>
                  <a:gd name="T104" fmla="*/ 72 w 328"/>
                  <a:gd name="T105" fmla="*/ 48 h 451"/>
                  <a:gd name="T106" fmla="*/ 76 w 328"/>
                  <a:gd name="T107" fmla="*/ 29 h 451"/>
                  <a:gd name="T108" fmla="*/ 86 w 328"/>
                  <a:gd name="T109" fmla="*/ 14 h 451"/>
                  <a:gd name="T110" fmla="*/ 101 w 328"/>
                  <a:gd name="T111" fmla="*/ 4 h 451"/>
                  <a:gd name="T112" fmla="*/ 118 w 328"/>
                  <a:gd name="T113" fmla="*/ 0 h 451"/>
                  <a:gd name="T114" fmla="*/ 123 w 328"/>
                  <a:gd name="T115" fmla="*/ 0 h 451"/>
                  <a:gd name="T116" fmla="*/ 139 w 328"/>
                  <a:gd name="T117" fmla="*/ 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8" h="451">
                    <a:moveTo>
                      <a:pt x="139" y="0"/>
                    </a:moveTo>
                    <a:lnTo>
                      <a:pt x="163" y="0"/>
                    </a:lnTo>
                    <a:lnTo>
                      <a:pt x="282" y="0"/>
                    </a:lnTo>
                    <a:lnTo>
                      <a:pt x="305" y="0"/>
                    </a:lnTo>
                    <a:lnTo>
                      <a:pt x="322" y="0"/>
                    </a:lnTo>
                    <a:lnTo>
                      <a:pt x="328" y="0"/>
                    </a:lnTo>
                    <a:lnTo>
                      <a:pt x="315" y="19"/>
                    </a:lnTo>
                    <a:lnTo>
                      <a:pt x="305" y="38"/>
                    </a:lnTo>
                    <a:lnTo>
                      <a:pt x="301" y="59"/>
                    </a:lnTo>
                    <a:lnTo>
                      <a:pt x="305" y="78"/>
                    </a:lnTo>
                    <a:lnTo>
                      <a:pt x="315" y="99"/>
                    </a:lnTo>
                    <a:lnTo>
                      <a:pt x="328" y="116"/>
                    </a:lnTo>
                    <a:lnTo>
                      <a:pt x="320" y="116"/>
                    </a:lnTo>
                    <a:lnTo>
                      <a:pt x="305" y="116"/>
                    </a:lnTo>
                    <a:lnTo>
                      <a:pt x="286" y="116"/>
                    </a:lnTo>
                    <a:lnTo>
                      <a:pt x="265" y="116"/>
                    </a:lnTo>
                    <a:lnTo>
                      <a:pt x="228" y="116"/>
                    </a:lnTo>
                    <a:lnTo>
                      <a:pt x="212" y="118"/>
                    </a:lnTo>
                    <a:lnTo>
                      <a:pt x="199" y="128"/>
                    </a:lnTo>
                    <a:lnTo>
                      <a:pt x="190" y="141"/>
                    </a:lnTo>
                    <a:lnTo>
                      <a:pt x="186" y="158"/>
                    </a:lnTo>
                    <a:lnTo>
                      <a:pt x="186" y="308"/>
                    </a:lnTo>
                    <a:lnTo>
                      <a:pt x="190" y="305"/>
                    </a:lnTo>
                    <a:lnTo>
                      <a:pt x="193" y="301"/>
                    </a:lnTo>
                    <a:lnTo>
                      <a:pt x="195" y="299"/>
                    </a:lnTo>
                    <a:lnTo>
                      <a:pt x="195" y="299"/>
                    </a:lnTo>
                    <a:lnTo>
                      <a:pt x="207" y="291"/>
                    </a:lnTo>
                    <a:lnTo>
                      <a:pt x="222" y="287"/>
                    </a:lnTo>
                    <a:lnTo>
                      <a:pt x="235" y="291"/>
                    </a:lnTo>
                    <a:lnTo>
                      <a:pt x="247" y="299"/>
                    </a:lnTo>
                    <a:lnTo>
                      <a:pt x="254" y="310"/>
                    </a:lnTo>
                    <a:lnTo>
                      <a:pt x="258" y="324"/>
                    </a:lnTo>
                    <a:lnTo>
                      <a:pt x="254" y="339"/>
                    </a:lnTo>
                    <a:lnTo>
                      <a:pt x="247" y="350"/>
                    </a:lnTo>
                    <a:lnTo>
                      <a:pt x="159" y="436"/>
                    </a:lnTo>
                    <a:lnTo>
                      <a:pt x="146" y="447"/>
                    </a:lnTo>
                    <a:lnTo>
                      <a:pt x="129" y="451"/>
                    </a:lnTo>
                    <a:lnTo>
                      <a:pt x="112" y="447"/>
                    </a:lnTo>
                    <a:lnTo>
                      <a:pt x="99" y="436"/>
                    </a:lnTo>
                    <a:lnTo>
                      <a:pt x="12" y="350"/>
                    </a:lnTo>
                    <a:lnTo>
                      <a:pt x="4" y="339"/>
                    </a:lnTo>
                    <a:lnTo>
                      <a:pt x="0" y="324"/>
                    </a:lnTo>
                    <a:lnTo>
                      <a:pt x="4" y="310"/>
                    </a:lnTo>
                    <a:lnTo>
                      <a:pt x="12" y="299"/>
                    </a:lnTo>
                    <a:lnTo>
                      <a:pt x="23" y="291"/>
                    </a:lnTo>
                    <a:lnTo>
                      <a:pt x="38" y="287"/>
                    </a:lnTo>
                    <a:lnTo>
                      <a:pt x="51" y="291"/>
                    </a:lnTo>
                    <a:lnTo>
                      <a:pt x="63" y="299"/>
                    </a:lnTo>
                    <a:lnTo>
                      <a:pt x="63" y="299"/>
                    </a:lnTo>
                    <a:lnTo>
                      <a:pt x="65" y="301"/>
                    </a:lnTo>
                    <a:lnTo>
                      <a:pt x="69" y="305"/>
                    </a:lnTo>
                    <a:lnTo>
                      <a:pt x="72" y="308"/>
                    </a:lnTo>
                    <a:lnTo>
                      <a:pt x="72" y="48"/>
                    </a:lnTo>
                    <a:lnTo>
                      <a:pt x="76" y="29"/>
                    </a:lnTo>
                    <a:lnTo>
                      <a:pt x="86" y="14"/>
                    </a:lnTo>
                    <a:lnTo>
                      <a:pt x="101" y="4"/>
                    </a:lnTo>
                    <a:lnTo>
                      <a:pt x="118" y="0"/>
                    </a:lnTo>
                    <a:lnTo>
                      <a:pt x="123" y="0"/>
                    </a:lnTo>
                    <a:lnTo>
                      <a:pt x="13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15" name="Group 14"/>
          <p:cNvGrpSpPr/>
          <p:nvPr/>
        </p:nvGrpSpPr>
        <p:grpSpPr>
          <a:xfrm>
            <a:off x="6777331" y="1879200"/>
            <a:ext cx="1220202" cy="1220199"/>
            <a:chOff x="6777331" y="1891552"/>
            <a:chExt cx="1220202" cy="1220199"/>
          </a:xfrm>
        </p:grpSpPr>
        <p:sp>
          <p:nvSpPr>
            <p:cNvPr id="10" name="Oval 9"/>
            <p:cNvSpPr/>
            <p:nvPr/>
          </p:nvSpPr>
          <p:spPr>
            <a:xfrm>
              <a:off x="6777331" y="1891552"/>
              <a:ext cx="1220202" cy="1220199"/>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Freeform 12"/>
            <p:cNvSpPr>
              <a:spLocks noEditPoints="1"/>
            </p:cNvSpPr>
            <p:nvPr/>
          </p:nvSpPr>
          <p:spPr bwMode="auto">
            <a:xfrm>
              <a:off x="6994192" y="2108411"/>
              <a:ext cx="786480" cy="786480"/>
            </a:xfrm>
            <a:custGeom>
              <a:avLst/>
              <a:gdLst>
                <a:gd name="T0" fmla="*/ 121 w 443"/>
                <a:gd name="T1" fmla="*/ 176 h 443"/>
                <a:gd name="T2" fmla="*/ 128 w 443"/>
                <a:gd name="T3" fmla="*/ 129 h 443"/>
                <a:gd name="T4" fmla="*/ 80 w 443"/>
                <a:gd name="T5" fmla="*/ 135 h 443"/>
                <a:gd name="T6" fmla="*/ 87 w 443"/>
                <a:gd name="T7" fmla="*/ 87 h 443"/>
                <a:gd name="T8" fmla="*/ 41 w 443"/>
                <a:gd name="T9" fmla="*/ 96 h 443"/>
                <a:gd name="T10" fmla="*/ 188 w 443"/>
                <a:gd name="T11" fmla="*/ 133 h 443"/>
                <a:gd name="T12" fmla="*/ 96 w 443"/>
                <a:gd name="T13" fmla="*/ 0 h 443"/>
                <a:gd name="T14" fmla="*/ 113 w 443"/>
                <a:gd name="T15" fmla="*/ 208 h 443"/>
                <a:gd name="T16" fmla="*/ 416 w 443"/>
                <a:gd name="T17" fmla="*/ 113 h 443"/>
                <a:gd name="T18" fmla="*/ 329 w 443"/>
                <a:gd name="T19" fmla="*/ 26 h 443"/>
                <a:gd name="T20" fmla="*/ 389 w 443"/>
                <a:gd name="T21" fmla="*/ 140 h 443"/>
                <a:gd name="T22" fmla="*/ 15 w 443"/>
                <a:gd name="T23" fmla="*/ 393 h 443"/>
                <a:gd name="T24" fmla="*/ 33 w 443"/>
                <a:gd name="T25" fmla="*/ 430 h 443"/>
                <a:gd name="T26" fmla="*/ 34 w 443"/>
                <a:gd name="T27" fmla="*/ 407 h 443"/>
                <a:gd name="T28" fmla="*/ 286 w 443"/>
                <a:gd name="T29" fmla="*/ 69 h 443"/>
                <a:gd name="T30" fmla="*/ 133 w 443"/>
                <a:gd name="T31" fmla="*/ 396 h 443"/>
                <a:gd name="T32" fmla="*/ 286 w 443"/>
                <a:gd name="T33" fmla="*/ 69 h 443"/>
                <a:gd name="T34" fmla="*/ 287 w 443"/>
                <a:gd name="T35" fmla="*/ 101 h 443"/>
                <a:gd name="T36" fmla="*/ 96 w 443"/>
                <a:gd name="T37" fmla="*/ 323 h 443"/>
                <a:gd name="T38" fmla="*/ 118 w 443"/>
                <a:gd name="T39" fmla="*/ 344 h 443"/>
                <a:gd name="T40" fmla="*/ 339 w 443"/>
                <a:gd name="T41" fmla="*/ 153 h 443"/>
                <a:gd name="T42" fmla="*/ 118 w 443"/>
                <a:gd name="T43" fmla="*/ 344 h 443"/>
                <a:gd name="T44" fmla="*/ 306 w 443"/>
                <a:gd name="T45" fmla="*/ 251 h 443"/>
                <a:gd name="T46" fmla="*/ 348 w 443"/>
                <a:gd name="T47" fmla="*/ 403 h 443"/>
                <a:gd name="T48" fmla="*/ 361 w 443"/>
                <a:gd name="T49" fmla="*/ 361 h 443"/>
                <a:gd name="T50" fmla="*/ 313 w 443"/>
                <a:gd name="T51" fmla="*/ 368 h 443"/>
                <a:gd name="T52" fmla="*/ 319 w 443"/>
                <a:gd name="T53" fmla="*/ 319 h 443"/>
                <a:gd name="T54" fmla="*/ 272 w 443"/>
                <a:gd name="T55" fmla="*/ 326 h 443"/>
                <a:gd name="T56" fmla="*/ 231 w 443"/>
                <a:gd name="T57" fmla="*/ 326 h 443"/>
                <a:gd name="T58" fmla="*/ 443 w 443"/>
                <a:gd name="T59" fmla="*/ 348 h 443"/>
                <a:gd name="T60" fmla="*/ 19 w 443"/>
                <a:gd name="T61" fmla="*/ 377 h 443"/>
                <a:gd name="T62" fmla="*/ 63 w 443"/>
                <a:gd name="T63" fmla="*/ 422 h 443"/>
                <a:gd name="T64" fmla="*/ 34 w 443"/>
                <a:gd name="T65" fmla="*/ 322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43" h="443">
                  <a:moveTo>
                    <a:pt x="133" y="188"/>
                  </a:moveTo>
                  <a:cubicBezTo>
                    <a:pt x="121" y="176"/>
                    <a:pt x="121" y="176"/>
                    <a:pt x="121" y="176"/>
                  </a:cubicBezTo>
                  <a:cubicBezTo>
                    <a:pt x="149" y="149"/>
                    <a:pt x="149" y="149"/>
                    <a:pt x="149" y="149"/>
                  </a:cubicBezTo>
                  <a:cubicBezTo>
                    <a:pt x="128" y="129"/>
                    <a:pt x="128" y="129"/>
                    <a:pt x="128" y="129"/>
                  </a:cubicBezTo>
                  <a:cubicBezTo>
                    <a:pt x="101" y="156"/>
                    <a:pt x="101" y="156"/>
                    <a:pt x="101" y="156"/>
                  </a:cubicBezTo>
                  <a:cubicBezTo>
                    <a:pt x="80" y="135"/>
                    <a:pt x="80" y="135"/>
                    <a:pt x="80" y="135"/>
                  </a:cubicBezTo>
                  <a:cubicBezTo>
                    <a:pt x="107" y="107"/>
                    <a:pt x="107" y="107"/>
                    <a:pt x="107" y="107"/>
                  </a:cubicBezTo>
                  <a:cubicBezTo>
                    <a:pt x="87" y="87"/>
                    <a:pt x="87" y="87"/>
                    <a:pt x="87" y="87"/>
                  </a:cubicBezTo>
                  <a:cubicBezTo>
                    <a:pt x="60" y="114"/>
                    <a:pt x="60" y="114"/>
                    <a:pt x="60" y="114"/>
                  </a:cubicBezTo>
                  <a:cubicBezTo>
                    <a:pt x="41" y="96"/>
                    <a:pt x="41" y="96"/>
                    <a:pt x="41" y="96"/>
                  </a:cubicBezTo>
                  <a:cubicBezTo>
                    <a:pt x="96" y="41"/>
                    <a:pt x="96" y="41"/>
                    <a:pt x="96" y="41"/>
                  </a:cubicBezTo>
                  <a:cubicBezTo>
                    <a:pt x="188" y="133"/>
                    <a:pt x="188" y="133"/>
                    <a:pt x="188" y="133"/>
                  </a:cubicBezTo>
                  <a:cubicBezTo>
                    <a:pt x="208" y="113"/>
                    <a:pt x="208" y="113"/>
                    <a:pt x="208" y="113"/>
                  </a:cubicBezTo>
                  <a:cubicBezTo>
                    <a:pt x="96" y="0"/>
                    <a:pt x="96" y="0"/>
                    <a:pt x="96" y="0"/>
                  </a:cubicBezTo>
                  <a:cubicBezTo>
                    <a:pt x="0" y="96"/>
                    <a:pt x="0" y="96"/>
                    <a:pt x="0" y="96"/>
                  </a:cubicBezTo>
                  <a:cubicBezTo>
                    <a:pt x="113" y="208"/>
                    <a:pt x="113" y="208"/>
                    <a:pt x="113" y="208"/>
                  </a:cubicBezTo>
                  <a:lnTo>
                    <a:pt x="133" y="188"/>
                  </a:lnTo>
                  <a:close/>
                  <a:moveTo>
                    <a:pt x="416" y="113"/>
                  </a:moveTo>
                  <a:cubicBezTo>
                    <a:pt x="428" y="101"/>
                    <a:pt x="419" y="71"/>
                    <a:pt x="395" y="47"/>
                  </a:cubicBezTo>
                  <a:cubicBezTo>
                    <a:pt x="371" y="23"/>
                    <a:pt x="341" y="13"/>
                    <a:pt x="329" y="26"/>
                  </a:cubicBezTo>
                  <a:cubicBezTo>
                    <a:pt x="302" y="52"/>
                    <a:pt x="302" y="52"/>
                    <a:pt x="302" y="52"/>
                  </a:cubicBezTo>
                  <a:cubicBezTo>
                    <a:pt x="389" y="140"/>
                    <a:pt x="389" y="140"/>
                    <a:pt x="389" y="140"/>
                  </a:cubicBezTo>
                  <a:cubicBezTo>
                    <a:pt x="389" y="140"/>
                    <a:pt x="404" y="125"/>
                    <a:pt x="416" y="113"/>
                  </a:cubicBezTo>
                  <a:close/>
                  <a:moveTo>
                    <a:pt x="15" y="393"/>
                  </a:moveTo>
                  <a:cubicBezTo>
                    <a:pt x="11" y="408"/>
                    <a:pt x="11" y="408"/>
                    <a:pt x="11" y="408"/>
                  </a:cubicBezTo>
                  <a:cubicBezTo>
                    <a:pt x="7" y="425"/>
                    <a:pt x="16" y="434"/>
                    <a:pt x="33" y="430"/>
                  </a:cubicBezTo>
                  <a:cubicBezTo>
                    <a:pt x="48" y="426"/>
                    <a:pt x="48" y="426"/>
                    <a:pt x="48" y="426"/>
                  </a:cubicBezTo>
                  <a:cubicBezTo>
                    <a:pt x="45" y="420"/>
                    <a:pt x="41" y="413"/>
                    <a:pt x="34" y="407"/>
                  </a:cubicBezTo>
                  <a:cubicBezTo>
                    <a:pt x="28" y="400"/>
                    <a:pt x="21" y="396"/>
                    <a:pt x="15" y="393"/>
                  </a:cubicBezTo>
                  <a:close/>
                  <a:moveTo>
                    <a:pt x="286" y="69"/>
                  </a:moveTo>
                  <a:cubicBezTo>
                    <a:pt x="46" y="309"/>
                    <a:pt x="46" y="309"/>
                    <a:pt x="46" y="309"/>
                  </a:cubicBezTo>
                  <a:cubicBezTo>
                    <a:pt x="133" y="396"/>
                    <a:pt x="133" y="396"/>
                    <a:pt x="133" y="396"/>
                  </a:cubicBezTo>
                  <a:cubicBezTo>
                    <a:pt x="373" y="156"/>
                    <a:pt x="373" y="156"/>
                    <a:pt x="373" y="156"/>
                  </a:cubicBezTo>
                  <a:lnTo>
                    <a:pt x="286" y="69"/>
                  </a:lnTo>
                  <a:close/>
                  <a:moveTo>
                    <a:pt x="81" y="307"/>
                  </a:moveTo>
                  <a:cubicBezTo>
                    <a:pt x="287" y="101"/>
                    <a:pt x="287" y="101"/>
                    <a:pt x="287" y="101"/>
                  </a:cubicBezTo>
                  <a:cubicBezTo>
                    <a:pt x="302" y="117"/>
                    <a:pt x="302" y="117"/>
                    <a:pt x="302" y="117"/>
                  </a:cubicBezTo>
                  <a:cubicBezTo>
                    <a:pt x="96" y="323"/>
                    <a:pt x="96" y="323"/>
                    <a:pt x="96" y="323"/>
                  </a:cubicBezTo>
                  <a:lnTo>
                    <a:pt x="81" y="307"/>
                  </a:lnTo>
                  <a:close/>
                  <a:moveTo>
                    <a:pt x="118" y="344"/>
                  </a:moveTo>
                  <a:cubicBezTo>
                    <a:pt x="324" y="138"/>
                    <a:pt x="324" y="138"/>
                    <a:pt x="324" y="138"/>
                  </a:cubicBezTo>
                  <a:cubicBezTo>
                    <a:pt x="339" y="153"/>
                    <a:pt x="339" y="153"/>
                    <a:pt x="339" y="153"/>
                  </a:cubicBezTo>
                  <a:cubicBezTo>
                    <a:pt x="133" y="360"/>
                    <a:pt x="133" y="360"/>
                    <a:pt x="133" y="360"/>
                  </a:cubicBezTo>
                  <a:lnTo>
                    <a:pt x="118" y="344"/>
                  </a:lnTo>
                  <a:close/>
                  <a:moveTo>
                    <a:pt x="326" y="231"/>
                  </a:moveTo>
                  <a:cubicBezTo>
                    <a:pt x="306" y="251"/>
                    <a:pt x="306" y="251"/>
                    <a:pt x="306" y="251"/>
                  </a:cubicBezTo>
                  <a:cubicBezTo>
                    <a:pt x="403" y="348"/>
                    <a:pt x="403" y="348"/>
                    <a:pt x="403" y="348"/>
                  </a:cubicBezTo>
                  <a:cubicBezTo>
                    <a:pt x="348" y="403"/>
                    <a:pt x="348" y="403"/>
                    <a:pt x="348" y="403"/>
                  </a:cubicBezTo>
                  <a:cubicBezTo>
                    <a:pt x="333" y="388"/>
                    <a:pt x="333" y="388"/>
                    <a:pt x="333" y="388"/>
                  </a:cubicBezTo>
                  <a:cubicBezTo>
                    <a:pt x="361" y="361"/>
                    <a:pt x="361" y="361"/>
                    <a:pt x="361" y="361"/>
                  </a:cubicBezTo>
                  <a:cubicBezTo>
                    <a:pt x="341" y="341"/>
                    <a:pt x="341" y="341"/>
                    <a:pt x="341" y="341"/>
                  </a:cubicBezTo>
                  <a:cubicBezTo>
                    <a:pt x="313" y="368"/>
                    <a:pt x="313" y="368"/>
                    <a:pt x="313" y="368"/>
                  </a:cubicBezTo>
                  <a:cubicBezTo>
                    <a:pt x="292" y="347"/>
                    <a:pt x="292" y="347"/>
                    <a:pt x="292" y="347"/>
                  </a:cubicBezTo>
                  <a:cubicBezTo>
                    <a:pt x="319" y="319"/>
                    <a:pt x="319" y="319"/>
                    <a:pt x="319" y="319"/>
                  </a:cubicBezTo>
                  <a:cubicBezTo>
                    <a:pt x="299" y="299"/>
                    <a:pt x="299" y="299"/>
                    <a:pt x="299" y="299"/>
                  </a:cubicBezTo>
                  <a:cubicBezTo>
                    <a:pt x="272" y="326"/>
                    <a:pt x="272" y="326"/>
                    <a:pt x="272" y="326"/>
                  </a:cubicBezTo>
                  <a:cubicBezTo>
                    <a:pt x="251" y="306"/>
                    <a:pt x="251" y="306"/>
                    <a:pt x="251" y="306"/>
                  </a:cubicBezTo>
                  <a:cubicBezTo>
                    <a:pt x="231" y="326"/>
                    <a:pt x="231" y="326"/>
                    <a:pt x="231" y="326"/>
                  </a:cubicBezTo>
                  <a:cubicBezTo>
                    <a:pt x="348" y="443"/>
                    <a:pt x="348" y="443"/>
                    <a:pt x="348" y="443"/>
                  </a:cubicBezTo>
                  <a:cubicBezTo>
                    <a:pt x="443" y="348"/>
                    <a:pt x="443" y="348"/>
                    <a:pt x="443" y="348"/>
                  </a:cubicBezTo>
                  <a:lnTo>
                    <a:pt x="326" y="231"/>
                  </a:lnTo>
                  <a:close/>
                  <a:moveTo>
                    <a:pt x="19" y="377"/>
                  </a:moveTo>
                  <a:cubicBezTo>
                    <a:pt x="28" y="381"/>
                    <a:pt x="37" y="387"/>
                    <a:pt x="45" y="396"/>
                  </a:cubicBezTo>
                  <a:cubicBezTo>
                    <a:pt x="54" y="404"/>
                    <a:pt x="60" y="413"/>
                    <a:pt x="63" y="422"/>
                  </a:cubicBezTo>
                  <a:cubicBezTo>
                    <a:pt x="119" y="407"/>
                    <a:pt x="119" y="407"/>
                    <a:pt x="119" y="407"/>
                  </a:cubicBezTo>
                  <a:cubicBezTo>
                    <a:pt x="34" y="322"/>
                    <a:pt x="34" y="322"/>
                    <a:pt x="34" y="322"/>
                  </a:cubicBezTo>
                  <a:lnTo>
                    <a:pt x="19" y="37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grpSp>
      <p:sp>
        <p:nvSpPr>
          <p:cNvPr id="6" name="Freeform 6"/>
          <p:cNvSpPr>
            <a:spLocks/>
          </p:cNvSpPr>
          <p:nvPr/>
        </p:nvSpPr>
        <p:spPr bwMode="auto">
          <a:xfrm>
            <a:off x="455613" y="2599200"/>
            <a:ext cx="2599200" cy="3722400"/>
          </a:xfrm>
          <a:custGeom>
            <a:avLst/>
            <a:gdLst>
              <a:gd name="T0" fmla="*/ 661 w 819"/>
              <a:gd name="T1" fmla="*/ 0 h 1193"/>
              <a:gd name="T2" fmla="*/ 410 w 819"/>
              <a:gd name="T3" fmla="*/ 223 h 1193"/>
              <a:gd name="T4" fmla="*/ 159 w 819"/>
              <a:gd name="T5" fmla="*/ 0 h 1193"/>
              <a:gd name="T6" fmla="*/ 0 w 819"/>
              <a:gd name="T7" fmla="*/ 0 h 1193"/>
              <a:gd name="T8" fmla="*/ 0 w 819"/>
              <a:gd name="T9" fmla="*/ 1193 h 1193"/>
              <a:gd name="T10" fmla="*/ 819 w 819"/>
              <a:gd name="T11" fmla="*/ 1193 h 1193"/>
              <a:gd name="T12" fmla="*/ 819 w 819"/>
              <a:gd name="T13" fmla="*/ 0 h 1193"/>
              <a:gd name="T14" fmla="*/ 661 w 819"/>
              <a:gd name="T15" fmla="*/ 0 h 1193"/>
              <a:gd name="T16" fmla="*/ 661 w 819"/>
              <a:gd name="T17" fmla="*/ 0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9" h="1193">
                <a:moveTo>
                  <a:pt x="661" y="0"/>
                </a:moveTo>
                <a:cubicBezTo>
                  <a:pt x="646" y="126"/>
                  <a:pt x="539" y="223"/>
                  <a:pt x="410" y="223"/>
                </a:cubicBezTo>
                <a:cubicBezTo>
                  <a:pt x="281" y="223"/>
                  <a:pt x="174" y="126"/>
                  <a:pt x="159" y="0"/>
                </a:cubicBezTo>
                <a:cubicBezTo>
                  <a:pt x="0" y="0"/>
                  <a:pt x="0" y="0"/>
                  <a:pt x="0" y="0"/>
                </a:cubicBezTo>
                <a:cubicBezTo>
                  <a:pt x="0" y="1193"/>
                  <a:pt x="0" y="1193"/>
                  <a:pt x="0" y="1193"/>
                </a:cubicBezTo>
                <a:cubicBezTo>
                  <a:pt x="819" y="1193"/>
                  <a:pt x="819" y="1193"/>
                  <a:pt x="819" y="1193"/>
                </a:cubicBezTo>
                <a:cubicBezTo>
                  <a:pt x="819" y="0"/>
                  <a:pt x="819" y="0"/>
                  <a:pt x="819" y="0"/>
                </a:cubicBezTo>
                <a:cubicBezTo>
                  <a:pt x="661" y="0"/>
                  <a:pt x="661" y="0"/>
                  <a:pt x="661" y="0"/>
                </a:cubicBezTo>
                <a:cubicBezTo>
                  <a:pt x="661" y="0"/>
                  <a:pt x="661" y="0"/>
                  <a:pt x="661" y="0"/>
                </a:cubicBezTo>
                <a:close/>
              </a:path>
            </a:pathLst>
          </a:custGeom>
          <a:solidFill>
            <a:schemeClr val="accent4"/>
          </a:solidFill>
          <a:ln w="12700">
            <a:noFill/>
          </a:ln>
        </p:spPr>
        <p:txBody>
          <a:bodyPr vert="horz" wrap="square" lIns="90000" tIns="936000" rIns="36000" bIns="72000" numCol="1" anchor="t" anchorCtr="0" compatLnSpc="1">
            <a:prstTxWarp prst="textNoShape">
              <a:avLst/>
            </a:prstTxWarp>
          </a:bodyPr>
          <a:lstStyle/>
          <a:p>
            <a:pPr>
              <a:spcBef>
                <a:spcPts val="600"/>
              </a:spcBef>
              <a:spcAft>
                <a:spcPts val="1200"/>
              </a:spcAft>
            </a:pPr>
            <a:r>
              <a:rPr lang="en-US" sz="1600" dirty="0">
                <a:solidFill>
                  <a:schemeClr val="accent5"/>
                </a:solidFill>
              </a:rPr>
              <a:t>How SCM tools for source code fit into the overall scope of DevOps</a:t>
            </a:r>
          </a:p>
        </p:txBody>
      </p:sp>
      <p:sp>
        <p:nvSpPr>
          <p:cNvPr id="26" name="Freeform 6"/>
          <p:cNvSpPr>
            <a:spLocks/>
          </p:cNvSpPr>
          <p:nvPr/>
        </p:nvSpPr>
        <p:spPr bwMode="auto">
          <a:xfrm>
            <a:off x="3272400" y="2599200"/>
            <a:ext cx="2599200" cy="3722400"/>
          </a:xfrm>
          <a:custGeom>
            <a:avLst/>
            <a:gdLst>
              <a:gd name="T0" fmla="*/ 661 w 819"/>
              <a:gd name="T1" fmla="*/ 0 h 1193"/>
              <a:gd name="T2" fmla="*/ 410 w 819"/>
              <a:gd name="T3" fmla="*/ 223 h 1193"/>
              <a:gd name="T4" fmla="*/ 159 w 819"/>
              <a:gd name="T5" fmla="*/ 0 h 1193"/>
              <a:gd name="T6" fmla="*/ 0 w 819"/>
              <a:gd name="T7" fmla="*/ 0 h 1193"/>
              <a:gd name="T8" fmla="*/ 0 w 819"/>
              <a:gd name="T9" fmla="*/ 1193 h 1193"/>
              <a:gd name="T10" fmla="*/ 819 w 819"/>
              <a:gd name="T11" fmla="*/ 1193 h 1193"/>
              <a:gd name="T12" fmla="*/ 819 w 819"/>
              <a:gd name="T13" fmla="*/ 0 h 1193"/>
              <a:gd name="T14" fmla="*/ 661 w 819"/>
              <a:gd name="T15" fmla="*/ 0 h 1193"/>
              <a:gd name="T16" fmla="*/ 661 w 819"/>
              <a:gd name="T17" fmla="*/ 0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9" h="1193">
                <a:moveTo>
                  <a:pt x="661" y="0"/>
                </a:moveTo>
                <a:cubicBezTo>
                  <a:pt x="646" y="126"/>
                  <a:pt x="539" y="223"/>
                  <a:pt x="410" y="223"/>
                </a:cubicBezTo>
                <a:cubicBezTo>
                  <a:pt x="281" y="223"/>
                  <a:pt x="174" y="126"/>
                  <a:pt x="159" y="0"/>
                </a:cubicBezTo>
                <a:cubicBezTo>
                  <a:pt x="0" y="0"/>
                  <a:pt x="0" y="0"/>
                  <a:pt x="0" y="0"/>
                </a:cubicBezTo>
                <a:cubicBezTo>
                  <a:pt x="0" y="1193"/>
                  <a:pt x="0" y="1193"/>
                  <a:pt x="0" y="1193"/>
                </a:cubicBezTo>
                <a:cubicBezTo>
                  <a:pt x="819" y="1193"/>
                  <a:pt x="819" y="1193"/>
                  <a:pt x="819" y="1193"/>
                </a:cubicBezTo>
                <a:cubicBezTo>
                  <a:pt x="819" y="0"/>
                  <a:pt x="819" y="0"/>
                  <a:pt x="819" y="0"/>
                </a:cubicBezTo>
                <a:cubicBezTo>
                  <a:pt x="661" y="0"/>
                  <a:pt x="661" y="0"/>
                  <a:pt x="661" y="0"/>
                </a:cubicBezTo>
                <a:cubicBezTo>
                  <a:pt x="661" y="0"/>
                  <a:pt x="661" y="0"/>
                  <a:pt x="661" y="0"/>
                </a:cubicBezTo>
                <a:close/>
              </a:path>
            </a:pathLst>
          </a:custGeom>
          <a:solidFill>
            <a:schemeClr val="accent4"/>
          </a:solidFill>
          <a:ln w="12700">
            <a:noFill/>
          </a:ln>
        </p:spPr>
        <p:txBody>
          <a:bodyPr vert="horz" wrap="square" lIns="90000" tIns="936000" rIns="36000" bIns="72000" numCol="1" anchor="t" anchorCtr="0" compatLnSpc="1">
            <a:prstTxWarp prst="textNoShape">
              <a:avLst/>
            </a:prstTxWarp>
          </a:bodyPr>
          <a:lstStyle/>
          <a:p>
            <a:pPr>
              <a:spcBef>
                <a:spcPts val="600"/>
              </a:spcBef>
              <a:spcAft>
                <a:spcPts val="1200"/>
              </a:spcAft>
            </a:pPr>
            <a:r>
              <a:rPr lang="en-US" sz="1600" dirty="0" err="1">
                <a:solidFill>
                  <a:schemeClr val="accent5"/>
                </a:solidFill>
              </a:rPr>
              <a:t>Git</a:t>
            </a:r>
            <a:r>
              <a:rPr lang="en-US" sz="1600" dirty="0">
                <a:solidFill>
                  <a:schemeClr val="accent5"/>
                </a:solidFill>
              </a:rPr>
              <a:t> usage and basic version control of source code</a:t>
            </a:r>
          </a:p>
        </p:txBody>
      </p:sp>
      <p:sp>
        <p:nvSpPr>
          <p:cNvPr id="29" name="Freeform 6"/>
          <p:cNvSpPr>
            <a:spLocks/>
          </p:cNvSpPr>
          <p:nvPr/>
        </p:nvSpPr>
        <p:spPr bwMode="auto">
          <a:xfrm>
            <a:off x="6089188" y="2599200"/>
            <a:ext cx="2599200" cy="3722400"/>
          </a:xfrm>
          <a:custGeom>
            <a:avLst/>
            <a:gdLst>
              <a:gd name="T0" fmla="*/ 661 w 819"/>
              <a:gd name="T1" fmla="*/ 0 h 1193"/>
              <a:gd name="T2" fmla="*/ 410 w 819"/>
              <a:gd name="T3" fmla="*/ 223 h 1193"/>
              <a:gd name="T4" fmla="*/ 159 w 819"/>
              <a:gd name="T5" fmla="*/ 0 h 1193"/>
              <a:gd name="T6" fmla="*/ 0 w 819"/>
              <a:gd name="T7" fmla="*/ 0 h 1193"/>
              <a:gd name="T8" fmla="*/ 0 w 819"/>
              <a:gd name="T9" fmla="*/ 1193 h 1193"/>
              <a:gd name="T10" fmla="*/ 819 w 819"/>
              <a:gd name="T11" fmla="*/ 1193 h 1193"/>
              <a:gd name="T12" fmla="*/ 819 w 819"/>
              <a:gd name="T13" fmla="*/ 0 h 1193"/>
              <a:gd name="T14" fmla="*/ 661 w 819"/>
              <a:gd name="T15" fmla="*/ 0 h 1193"/>
              <a:gd name="T16" fmla="*/ 661 w 819"/>
              <a:gd name="T17" fmla="*/ 0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9" h="1193">
                <a:moveTo>
                  <a:pt x="661" y="0"/>
                </a:moveTo>
                <a:cubicBezTo>
                  <a:pt x="646" y="126"/>
                  <a:pt x="539" y="223"/>
                  <a:pt x="410" y="223"/>
                </a:cubicBezTo>
                <a:cubicBezTo>
                  <a:pt x="281" y="223"/>
                  <a:pt x="174" y="126"/>
                  <a:pt x="159" y="0"/>
                </a:cubicBezTo>
                <a:cubicBezTo>
                  <a:pt x="0" y="0"/>
                  <a:pt x="0" y="0"/>
                  <a:pt x="0" y="0"/>
                </a:cubicBezTo>
                <a:cubicBezTo>
                  <a:pt x="0" y="1193"/>
                  <a:pt x="0" y="1193"/>
                  <a:pt x="0" y="1193"/>
                </a:cubicBezTo>
                <a:cubicBezTo>
                  <a:pt x="819" y="1193"/>
                  <a:pt x="819" y="1193"/>
                  <a:pt x="819" y="1193"/>
                </a:cubicBezTo>
                <a:cubicBezTo>
                  <a:pt x="819" y="0"/>
                  <a:pt x="819" y="0"/>
                  <a:pt x="819" y="0"/>
                </a:cubicBezTo>
                <a:cubicBezTo>
                  <a:pt x="661" y="0"/>
                  <a:pt x="661" y="0"/>
                  <a:pt x="661" y="0"/>
                </a:cubicBezTo>
                <a:cubicBezTo>
                  <a:pt x="661" y="0"/>
                  <a:pt x="661" y="0"/>
                  <a:pt x="661" y="0"/>
                </a:cubicBezTo>
                <a:close/>
              </a:path>
            </a:pathLst>
          </a:custGeom>
          <a:solidFill>
            <a:schemeClr val="accent4"/>
          </a:solidFill>
          <a:ln w="12700">
            <a:noFill/>
          </a:ln>
        </p:spPr>
        <p:txBody>
          <a:bodyPr vert="horz" wrap="square" lIns="90000" tIns="936000" rIns="36000" bIns="72000" numCol="1" anchor="t" anchorCtr="0" compatLnSpc="1">
            <a:prstTxWarp prst="textNoShape">
              <a:avLst/>
            </a:prstTxWarp>
          </a:bodyPr>
          <a:lstStyle/>
          <a:p>
            <a:pPr>
              <a:spcBef>
                <a:spcPts val="600"/>
              </a:spcBef>
              <a:spcAft>
                <a:spcPts val="1200"/>
              </a:spcAft>
            </a:pPr>
            <a:r>
              <a:rPr lang="en-US" sz="1600" dirty="0" err="1">
                <a:solidFill>
                  <a:schemeClr val="accent5"/>
                </a:solidFill>
              </a:rPr>
              <a:t>Gerrit</a:t>
            </a:r>
            <a:r>
              <a:rPr lang="en-US" sz="1600" dirty="0">
                <a:solidFill>
                  <a:schemeClr val="accent5"/>
                </a:solidFill>
              </a:rPr>
              <a:t> as a tool to manage and </a:t>
            </a:r>
            <a:r>
              <a:rPr lang="en-US" sz="1600" dirty="0" err="1">
                <a:solidFill>
                  <a:schemeClr val="accent5"/>
                </a:solidFill>
              </a:rPr>
              <a:t>Git</a:t>
            </a:r>
            <a:r>
              <a:rPr lang="en-US" sz="1600" dirty="0">
                <a:solidFill>
                  <a:schemeClr val="accent5"/>
                </a:solidFill>
              </a:rPr>
              <a:t> repositories and enable peer review</a:t>
            </a:r>
          </a:p>
        </p:txBody>
      </p:sp>
    </p:spTree>
    <p:extLst>
      <p:ext uri="{BB962C8B-B14F-4D97-AF65-F5344CB8AC3E}">
        <p14:creationId xmlns:p14="http://schemas.microsoft.com/office/powerpoint/2010/main" val="6739880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we are going to do</a:t>
            </a:r>
            <a:endParaRPr lang="en-GB" dirty="0"/>
          </a:p>
        </p:txBody>
      </p:sp>
      <p:sp>
        <p:nvSpPr>
          <p:cNvPr id="2" name="Text Placeholder 1"/>
          <p:cNvSpPr>
            <a:spLocks noGrp="1"/>
          </p:cNvSpPr>
          <p:nvPr>
            <p:ph type="body" sz="quarter" idx="10"/>
          </p:nvPr>
        </p:nvSpPr>
        <p:spPr/>
        <p:txBody>
          <a:bodyPr/>
          <a:lstStyle/>
          <a:p>
            <a:r>
              <a:rPr lang="en-US" dirty="0"/>
              <a:t>Exploring and using an SCM Solution</a:t>
            </a:r>
          </a:p>
        </p:txBody>
      </p:sp>
      <p:sp>
        <p:nvSpPr>
          <p:cNvPr id="25" name="Footer Placeholder 24"/>
          <p:cNvSpPr>
            <a:spLocks noGrp="1"/>
          </p:cNvSpPr>
          <p:nvPr>
            <p:ph type="ftr" sz="quarter" idx="13"/>
          </p:nvPr>
        </p:nvSpPr>
        <p:spPr/>
        <p:txBody>
          <a:bodyPr/>
          <a:lstStyle/>
          <a:p>
            <a:r>
              <a:rPr lang="en-AU"/>
              <a:t>Copyright © 2015 Accenture  All rights reserved.</a:t>
            </a:r>
            <a:endParaRPr lang="en-AU" dirty="0"/>
          </a:p>
        </p:txBody>
      </p:sp>
      <p:sp>
        <p:nvSpPr>
          <p:cNvPr id="26" name="Slide Number Placeholder 25"/>
          <p:cNvSpPr>
            <a:spLocks noGrp="1"/>
          </p:cNvSpPr>
          <p:nvPr>
            <p:ph type="sldNum" sz="quarter" idx="12"/>
          </p:nvPr>
        </p:nvSpPr>
        <p:spPr/>
        <p:txBody>
          <a:bodyPr/>
          <a:lstStyle/>
          <a:p>
            <a:pPr>
              <a:defRPr/>
            </a:pPr>
            <a:r>
              <a:rPr lang="en-US"/>
              <a:t>Page </a:t>
            </a:r>
            <a:fld id="{90CBDC3A-D49F-4631-A8C7-55D59B33E5FA}" type="slidenum">
              <a:rPr lang="en-US" smtClean="0"/>
              <a:pPr>
                <a:defRPr/>
              </a:pPr>
              <a:t>44</a:t>
            </a:fld>
            <a:endParaRPr lang="en-US" dirty="0"/>
          </a:p>
        </p:txBody>
      </p:sp>
      <p:grpSp>
        <p:nvGrpSpPr>
          <p:cNvPr id="7" name="Group 6"/>
          <p:cNvGrpSpPr/>
          <p:nvPr/>
        </p:nvGrpSpPr>
        <p:grpSpPr>
          <a:xfrm>
            <a:off x="1850524" y="1878013"/>
            <a:ext cx="1220202" cy="1220199"/>
            <a:chOff x="1850524" y="1878013"/>
            <a:chExt cx="1220202" cy="1220199"/>
          </a:xfrm>
        </p:grpSpPr>
        <p:sp>
          <p:nvSpPr>
            <p:cNvPr id="37" name="Oval 36"/>
            <p:cNvSpPr/>
            <p:nvPr/>
          </p:nvSpPr>
          <p:spPr>
            <a:xfrm>
              <a:off x="1850524" y="1878013"/>
              <a:ext cx="1220202" cy="1220199"/>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45" name="Group 44"/>
            <p:cNvGrpSpPr/>
            <p:nvPr/>
          </p:nvGrpSpPr>
          <p:grpSpPr>
            <a:xfrm>
              <a:off x="2152405" y="2072473"/>
              <a:ext cx="616440" cy="823128"/>
              <a:chOff x="6604055" y="4305913"/>
              <a:chExt cx="453389" cy="605407"/>
            </a:xfrm>
            <a:solidFill>
              <a:schemeClr val="accent1"/>
            </a:solidFill>
          </p:grpSpPr>
          <p:sp>
            <p:nvSpPr>
              <p:cNvPr id="46" name="Freeform 6"/>
              <p:cNvSpPr>
                <a:spLocks/>
              </p:cNvSpPr>
              <p:nvPr/>
            </p:nvSpPr>
            <p:spPr bwMode="auto">
              <a:xfrm>
                <a:off x="6604055" y="4381922"/>
                <a:ext cx="453389" cy="529398"/>
              </a:xfrm>
              <a:custGeom>
                <a:avLst/>
                <a:gdLst>
                  <a:gd name="T0" fmla="*/ 132 w 144"/>
                  <a:gd name="T1" fmla="*/ 72 h 168"/>
                  <a:gd name="T2" fmla="*/ 120 w 144"/>
                  <a:gd name="T3" fmla="*/ 84 h 168"/>
                  <a:gd name="T4" fmla="*/ 120 w 144"/>
                  <a:gd name="T5" fmla="*/ 76 h 168"/>
                  <a:gd name="T6" fmla="*/ 108 w 144"/>
                  <a:gd name="T7" fmla="*/ 64 h 168"/>
                  <a:gd name="T8" fmla="*/ 96 w 144"/>
                  <a:gd name="T9" fmla="*/ 76 h 168"/>
                  <a:gd name="T10" fmla="*/ 96 w 144"/>
                  <a:gd name="T11" fmla="*/ 68 h 168"/>
                  <a:gd name="T12" fmla="*/ 84 w 144"/>
                  <a:gd name="T13" fmla="*/ 56 h 168"/>
                  <a:gd name="T14" fmla="*/ 72 w 144"/>
                  <a:gd name="T15" fmla="*/ 68 h 168"/>
                  <a:gd name="T16" fmla="*/ 72 w 144"/>
                  <a:gd name="T17" fmla="*/ 12 h 168"/>
                  <a:gd name="T18" fmla="*/ 60 w 144"/>
                  <a:gd name="T19" fmla="*/ 0 h 168"/>
                  <a:gd name="T20" fmla="*/ 48 w 144"/>
                  <a:gd name="T21" fmla="*/ 12 h 168"/>
                  <a:gd name="T22" fmla="*/ 48 w 144"/>
                  <a:gd name="T23" fmla="*/ 104 h 168"/>
                  <a:gd name="T24" fmla="*/ 34 w 144"/>
                  <a:gd name="T25" fmla="*/ 86 h 168"/>
                  <a:gd name="T26" fmla="*/ 11 w 144"/>
                  <a:gd name="T27" fmla="*/ 67 h 168"/>
                  <a:gd name="T28" fmla="*/ 0 w 144"/>
                  <a:gd name="T29" fmla="*/ 76 h 168"/>
                  <a:gd name="T30" fmla="*/ 11 w 144"/>
                  <a:gd name="T31" fmla="*/ 95 h 168"/>
                  <a:gd name="T32" fmla="*/ 24 w 144"/>
                  <a:gd name="T33" fmla="*/ 128 h 168"/>
                  <a:gd name="T34" fmla="*/ 48 w 144"/>
                  <a:gd name="T35" fmla="*/ 168 h 168"/>
                  <a:gd name="T36" fmla="*/ 128 w 144"/>
                  <a:gd name="T37" fmla="*/ 168 h 168"/>
                  <a:gd name="T38" fmla="*/ 144 w 144"/>
                  <a:gd name="T39" fmla="*/ 128 h 168"/>
                  <a:gd name="T40" fmla="*/ 144 w 144"/>
                  <a:gd name="T41" fmla="*/ 84 h 168"/>
                  <a:gd name="T42" fmla="*/ 132 w 144"/>
                  <a:gd name="T43" fmla="*/ 7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4" h="168">
                    <a:moveTo>
                      <a:pt x="132" y="72"/>
                    </a:moveTo>
                    <a:cubicBezTo>
                      <a:pt x="125" y="72"/>
                      <a:pt x="120" y="77"/>
                      <a:pt x="120" y="84"/>
                    </a:cubicBezTo>
                    <a:cubicBezTo>
                      <a:pt x="120" y="76"/>
                      <a:pt x="120" y="76"/>
                      <a:pt x="120" y="76"/>
                    </a:cubicBezTo>
                    <a:cubicBezTo>
                      <a:pt x="120" y="69"/>
                      <a:pt x="115" y="64"/>
                      <a:pt x="108" y="64"/>
                    </a:cubicBezTo>
                    <a:cubicBezTo>
                      <a:pt x="101" y="64"/>
                      <a:pt x="96" y="69"/>
                      <a:pt x="96" y="76"/>
                    </a:cubicBezTo>
                    <a:cubicBezTo>
                      <a:pt x="96" y="68"/>
                      <a:pt x="96" y="68"/>
                      <a:pt x="96" y="68"/>
                    </a:cubicBezTo>
                    <a:cubicBezTo>
                      <a:pt x="96" y="61"/>
                      <a:pt x="91" y="56"/>
                      <a:pt x="84" y="56"/>
                    </a:cubicBezTo>
                    <a:cubicBezTo>
                      <a:pt x="77" y="56"/>
                      <a:pt x="72" y="61"/>
                      <a:pt x="72" y="68"/>
                    </a:cubicBezTo>
                    <a:cubicBezTo>
                      <a:pt x="72" y="12"/>
                      <a:pt x="72" y="12"/>
                      <a:pt x="72" y="12"/>
                    </a:cubicBezTo>
                    <a:cubicBezTo>
                      <a:pt x="72" y="5"/>
                      <a:pt x="67" y="0"/>
                      <a:pt x="60" y="0"/>
                    </a:cubicBezTo>
                    <a:cubicBezTo>
                      <a:pt x="53" y="0"/>
                      <a:pt x="48" y="5"/>
                      <a:pt x="48" y="12"/>
                    </a:cubicBezTo>
                    <a:cubicBezTo>
                      <a:pt x="48" y="104"/>
                      <a:pt x="48" y="104"/>
                      <a:pt x="48" y="104"/>
                    </a:cubicBezTo>
                    <a:cubicBezTo>
                      <a:pt x="48" y="104"/>
                      <a:pt x="38" y="91"/>
                      <a:pt x="34" y="86"/>
                    </a:cubicBezTo>
                    <a:cubicBezTo>
                      <a:pt x="26" y="76"/>
                      <a:pt x="19" y="67"/>
                      <a:pt x="11" y="67"/>
                    </a:cubicBezTo>
                    <a:cubicBezTo>
                      <a:pt x="4" y="67"/>
                      <a:pt x="0" y="71"/>
                      <a:pt x="0" y="76"/>
                    </a:cubicBezTo>
                    <a:cubicBezTo>
                      <a:pt x="0" y="81"/>
                      <a:pt x="8" y="89"/>
                      <a:pt x="11" y="95"/>
                    </a:cubicBezTo>
                    <a:cubicBezTo>
                      <a:pt x="17" y="105"/>
                      <a:pt x="24" y="128"/>
                      <a:pt x="24" y="128"/>
                    </a:cubicBezTo>
                    <a:cubicBezTo>
                      <a:pt x="48" y="168"/>
                      <a:pt x="48" y="168"/>
                      <a:pt x="48" y="168"/>
                    </a:cubicBezTo>
                    <a:cubicBezTo>
                      <a:pt x="128" y="168"/>
                      <a:pt x="128" y="168"/>
                      <a:pt x="128" y="168"/>
                    </a:cubicBezTo>
                    <a:cubicBezTo>
                      <a:pt x="144" y="128"/>
                      <a:pt x="144" y="128"/>
                      <a:pt x="144" y="128"/>
                    </a:cubicBezTo>
                    <a:cubicBezTo>
                      <a:pt x="144" y="84"/>
                      <a:pt x="144" y="84"/>
                      <a:pt x="144" y="84"/>
                    </a:cubicBezTo>
                    <a:cubicBezTo>
                      <a:pt x="144" y="77"/>
                      <a:pt x="139" y="72"/>
                      <a:pt x="132" y="72"/>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6680064" y="4305913"/>
                <a:ext cx="226695" cy="208025"/>
              </a:xfrm>
              <a:custGeom>
                <a:avLst/>
                <a:gdLst>
                  <a:gd name="T0" fmla="*/ 16 w 72"/>
                  <a:gd name="T1" fmla="*/ 66 h 66"/>
                  <a:gd name="T2" fmla="*/ 16 w 72"/>
                  <a:gd name="T3" fmla="*/ 51 h 66"/>
                  <a:gd name="T4" fmla="*/ 11 w 72"/>
                  <a:gd name="T5" fmla="*/ 36 h 66"/>
                  <a:gd name="T6" fmla="*/ 36 w 72"/>
                  <a:gd name="T7" fmla="*/ 11 h 66"/>
                  <a:gd name="T8" fmla="*/ 61 w 72"/>
                  <a:gd name="T9" fmla="*/ 36 h 66"/>
                  <a:gd name="T10" fmla="*/ 56 w 72"/>
                  <a:gd name="T11" fmla="*/ 51 h 66"/>
                  <a:gd name="T12" fmla="*/ 56 w 72"/>
                  <a:gd name="T13" fmla="*/ 66 h 66"/>
                  <a:gd name="T14" fmla="*/ 72 w 72"/>
                  <a:gd name="T15" fmla="*/ 36 h 66"/>
                  <a:gd name="T16" fmla="*/ 36 w 72"/>
                  <a:gd name="T17" fmla="*/ 0 h 66"/>
                  <a:gd name="T18" fmla="*/ 0 w 72"/>
                  <a:gd name="T19" fmla="*/ 36 h 66"/>
                  <a:gd name="T20" fmla="*/ 16 w 72"/>
                  <a:gd name="T21"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66">
                    <a:moveTo>
                      <a:pt x="16" y="66"/>
                    </a:moveTo>
                    <a:cubicBezTo>
                      <a:pt x="16" y="51"/>
                      <a:pt x="16" y="51"/>
                      <a:pt x="16" y="51"/>
                    </a:cubicBezTo>
                    <a:cubicBezTo>
                      <a:pt x="13" y="47"/>
                      <a:pt x="11" y="42"/>
                      <a:pt x="11" y="36"/>
                    </a:cubicBezTo>
                    <a:cubicBezTo>
                      <a:pt x="11" y="22"/>
                      <a:pt x="22" y="11"/>
                      <a:pt x="36" y="11"/>
                    </a:cubicBezTo>
                    <a:cubicBezTo>
                      <a:pt x="50" y="11"/>
                      <a:pt x="61" y="22"/>
                      <a:pt x="61" y="36"/>
                    </a:cubicBezTo>
                    <a:cubicBezTo>
                      <a:pt x="61" y="42"/>
                      <a:pt x="59" y="47"/>
                      <a:pt x="56" y="51"/>
                    </a:cubicBezTo>
                    <a:cubicBezTo>
                      <a:pt x="56" y="66"/>
                      <a:pt x="56" y="66"/>
                      <a:pt x="56" y="66"/>
                    </a:cubicBezTo>
                    <a:cubicBezTo>
                      <a:pt x="66" y="59"/>
                      <a:pt x="72" y="48"/>
                      <a:pt x="72" y="36"/>
                    </a:cubicBezTo>
                    <a:cubicBezTo>
                      <a:pt x="72" y="16"/>
                      <a:pt x="56" y="0"/>
                      <a:pt x="36" y="0"/>
                    </a:cubicBezTo>
                    <a:cubicBezTo>
                      <a:pt x="16" y="0"/>
                      <a:pt x="0" y="16"/>
                      <a:pt x="0" y="36"/>
                    </a:cubicBezTo>
                    <a:cubicBezTo>
                      <a:pt x="0" y="48"/>
                      <a:pt x="6" y="59"/>
                      <a:pt x="16"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8" name="Group 7"/>
          <p:cNvGrpSpPr/>
          <p:nvPr/>
        </p:nvGrpSpPr>
        <p:grpSpPr>
          <a:xfrm>
            <a:off x="6074861" y="1878013"/>
            <a:ext cx="1220202" cy="1220199"/>
            <a:chOff x="6074861" y="1878013"/>
            <a:chExt cx="1220202" cy="1220199"/>
          </a:xfrm>
        </p:grpSpPr>
        <p:sp>
          <p:nvSpPr>
            <p:cNvPr id="14" name="Oval 13"/>
            <p:cNvSpPr/>
            <p:nvPr/>
          </p:nvSpPr>
          <p:spPr>
            <a:xfrm>
              <a:off x="6074861" y="1878013"/>
              <a:ext cx="1220202" cy="1220199"/>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48" name="Group 47"/>
            <p:cNvGrpSpPr/>
            <p:nvPr/>
          </p:nvGrpSpPr>
          <p:grpSpPr>
            <a:xfrm>
              <a:off x="6154344" y="1957494"/>
              <a:ext cx="1061236" cy="1061236"/>
              <a:chOff x="-3813175" y="5148263"/>
              <a:chExt cx="2001838" cy="2001838"/>
            </a:xfrm>
            <a:solidFill>
              <a:schemeClr val="accent1"/>
            </a:solidFill>
          </p:grpSpPr>
          <p:sp>
            <p:nvSpPr>
              <p:cNvPr id="49" name="Freeform 24"/>
              <p:cNvSpPr>
                <a:spLocks noEditPoints="1"/>
              </p:cNvSpPr>
              <p:nvPr/>
            </p:nvSpPr>
            <p:spPr bwMode="auto">
              <a:xfrm>
                <a:off x="-3813175" y="5148263"/>
                <a:ext cx="2001838" cy="2001838"/>
              </a:xfrm>
              <a:custGeom>
                <a:avLst/>
                <a:gdLst>
                  <a:gd name="T0" fmla="*/ 436 w 1136"/>
                  <a:gd name="T1" fmla="*/ 1063 h 1136"/>
                  <a:gd name="T2" fmla="*/ 700 w 1136"/>
                  <a:gd name="T3" fmla="*/ 73 h 1136"/>
                  <a:gd name="T4" fmla="*/ 171 w 1136"/>
                  <a:gd name="T5" fmla="*/ 568 h 1136"/>
                  <a:gd name="T6" fmla="*/ 267 w 1136"/>
                  <a:gd name="T7" fmla="*/ 568 h 1136"/>
                  <a:gd name="T8" fmla="*/ 171 w 1136"/>
                  <a:gd name="T9" fmla="*/ 568 h 1136"/>
                  <a:gd name="T10" fmla="*/ 520 w 1136"/>
                  <a:gd name="T11" fmla="*/ 219 h 1136"/>
                  <a:gd name="T12" fmla="*/ 616 w 1136"/>
                  <a:gd name="T13" fmla="*/ 219 h 1136"/>
                  <a:gd name="T14" fmla="*/ 912 w 1136"/>
                  <a:gd name="T15" fmla="*/ 369 h 1136"/>
                  <a:gd name="T16" fmla="*/ 870 w 1136"/>
                  <a:gd name="T17" fmla="*/ 393 h 1136"/>
                  <a:gd name="T18" fmla="*/ 912 w 1136"/>
                  <a:gd name="T19" fmla="*/ 369 h 1136"/>
                  <a:gd name="T20" fmla="*/ 903 w 1136"/>
                  <a:gd name="T21" fmla="*/ 734 h 1136"/>
                  <a:gd name="T22" fmla="*/ 879 w 1136"/>
                  <a:gd name="T23" fmla="*/ 775 h 1136"/>
                  <a:gd name="T24" fmla="*/ 965 w 1136"/>
                  <a:gd name="T25" fmla="*/ 568 h 1136"/>
                  <a:gd name="T26" fmla="*/ 869 w 1136"/>
                  <a:gd name="T27" fmla="*/ 568 h 1136"/>
                  <a:gd name="T28" fmla="*/ 965 w 1136"/>
                  <a:gd name="T29" fmla="*/ 568 h 1136"/>
                  <a:gd name="T30" fmla="*/ 361 w 1136"/>
                  <a:gd name="T31" fmla="*/ 257 h 1136"/>
                  <a:gd name="T32" fmla="*/ 402 w 1136"/>
                  <a:gd name="T33" fmla="*/ 233 h 1136"/>
                  <a:gd name="T34" fmla="*/ 369 w 1136"/>
                  <a:gd name="T35" fmla="*/ 912 h 1136"/>
                  <a:gd name="T36" fmla="*/ 394 w 1136"/>
                  <a:gd name="T37" fmla="*/ 870 h 1136"/>
                  <a:gd name="T38" fmla="*/ 369 w 1136"/>
                  <a:gd name="T39" fmla="*/ 912 h 1136"/>
                  <a:gd name="T40" fmla="*/ 233 w 1136"/>
                  <a:gd name="T41" fmla="*/ 402 h 1136"/>
                  <a:gd name="T42" fmla="*/ 257 w 1136"/>
                  <a:gd name="T43" fmla="*/ 361 h 1136"/>
                  <a:gd name="T44" fmla="*/ 224 w 1136"/>
                  <a:gd name="T45" fmla="*/ 767 h 1136"/>
                  <a:gd name="T46" fmla="*/ 266 w 1136"/>
                  <a:gd name="T47" fmla="*/ 743 h 1136"/>
                  <a:gd name="T48" fmla="*/ 224 w 1136"/>
                  <a:gd name="T49" fmla="*/ 767 h 1136"/>
                  <a:gd name="T50" fmla="*/ 520 w 1136"/>
                  <a:gd name="T51" fmla="*/ 917 h 1136"/>
                  <a:gd name="T52" fmla="*/ 616 w 1136"/>
                  <a:gd name="T53" fmla="*/ 917 h 1136"/>
                  <a:gd name="T54" fmla="*/ 767 w 1136"/>
                  <a:gd name="T55" fmla="*/ 912 h 1136"/>
                  <a:gd name="T56" fmla="*/ 743 w 1136"/>
                  <a:gd name="T57" fmla="*/ 870 h 1136"/>
                  <a:gd name="T58" fmla="*/ 767 w 1136"/>
                  <a:gd name="T59" fmla="*/ 912 h 1136"/>
                  <a:gd name="T60" fmla="*/ 684 w 1136"/>
                  <a:gd name="T61" fmla="*/ 135 h 1136"/>
                  <a:gd name="T62" fmla="*/ 452 w 1136"/>
                  <a:gd name="T63" fmla="*/ 1001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6" h="1136">
                    <a:moveTo>
                      <a:pt x="1063" y="700"/>
                    </a:moveTo>
                    <a:cubicBezTo>
                      <a:pt x="989" y="973"/>
                      <a:pt x="708" y="1136"/>
                      <a:pt x="436" y="1063"/>
                    </a:cubicBezTo>
                    <a:cubicBezTo>
                      <a:pt x="163" y="989"/>
                      <a:pt x="0" y="708"/>
                      <a:pt x="73" y="436"/>
                    </a:cubicBezTo>
                    <a:cubicBezTo>
                      <a:pt x="147" y="163"/>
                      <a:pt x="428" y="0"/>
                      <a:pt x="700" y="73"/>
                    </a:cubicBezTo>
                    <a:cubicBezTo>
                      <a:pt x="973" y="147"/>
                      <a:pt x="1136" y="428"/>
                      <a:pt x="1063" y="700"/>
                    </a:cubicBezTo>
                    <a:close/>
                    <a:moveTo>
                      <a:pt x="171" y="568"/>
                    </a:moveTo>
                    <a:cubicBezTo>
                      <a:pt x="171" y="541"/>
                      <a:pt x="193" y="520"/>
                      <a:pt x="219" y="520"/>
                    </a:cubicBezTo>
                    <a:cubicBezTo>
                      <a:pt x="246" y="520"/>
                      <a:pt x="267" y="541"/>
                      <a:pt x="267" y="568"/>
                    </a:cubicBezTo>
                    <a:cubicBezTo>
                      <a:pt x="267" y="595"/>
                      <a:pt x="246" y="616"/>
                      <a:pt x="219" y="616"/>
                    </a:cubicBezTo>
                    <a:cubicBezTo>
                      <a:pt x="193" y="616"/>
                      <a:pt x="171" y="595"/>
                      <a:pt x="171" y="568"/>
                    </a:cubicBezTo>
                    <a:close/>
                    <a:moveTo>
                      <a:pt x="568" y="171"/>
                    </a:moveTo>
                    <a:cubicBezTo>
                      <a:pt x="542" y="171"/>
                      <a:pt x="520" y="193"/>
                      <a:pt x="520" y="219"/>
                    </a:cubicBezTo>
                    <a:cubicBezTo>
                      <a:pt x="520" y="246"/>
                      <a:pt x="542" y="267"/>
                      <a:pt x="568" y="267"/>
                    </a:cubicBezTo>
                    <a:cubicBezTo>
                      <a:pt x="595" y="267"/>
                      <a:pt x="616" y="246"/>
                      <a:pt x="616" y="219"/>
                    </a:cubicBezTo>
                    <a:cubicBezTo>
                      <a:pt x="616" y="193"/>
                      <a:pt x="595" y="171"/>
                      <a:pt x="568" y="171"/>
                    </a:cubicBezTo>
                    <a:close/>
                    <a:moveTo>
                      <a:pt x="912" y="369"/>
                    </a:moveTo>
                    <a:cubicBezTo>
                      <a:pt x="919" y="381"/>
                      <a:pt x="914" y="396"/>
                      <a:pt x="903" y="402"/>
                    </a:cubicBezTo>
                    <a:cubicBezTo>
                      <a:pt x="892" y="409"/>
                      <a:pt x="877" y="405"/>
                      <a:pt x="870" y="393"/>
                    </a:cubicBezTo>
                    <a:cubicBezTo>
                      <a:pt x="864" y="382"/>
                      <a:pt x="868" y="367"/>
                      <a:pt x="879" y="361"/>
                    </a:cubicBezTo>
                    <a:cubicBezTo>
                      <a:pt x="890" y="354"/>
                      <a:pt x="905" y="358"/>
                      <a:pt x="912" y="369"/>
                    </a:cubicBezTo>
                    <a:close/>
                    <a:moveTo>
                      <a:pt x="912" y="767"/>
                    </a:moveTo>
                    <a:cubicBezTo>
                      <a:pt x="919" y="755"/>
                      <a:pt x="914" y="740"/>
                      <a:pt x="903" y="734"/>
                    </a:cubicBezTo>
                    <a:cubicBezTo>
                      <a:pt x="892" y="727"/>
                      <a:pt x="877" y="731"/>
                      <a:pt x="870" y="743"/>
                    </a:cubicBezTo>
                    <a:cubicBezTo>
                      <a:pt x="864" y="754"/>
                      <a:pt x="868" y="769"/>
                      <a:pt x="879" y="775"/>
                    </a:cubicBezTo>
                    <a:cubicBezTo>
                      <a:pt x="890" y="782"/>
                      <a:pt x="905" y="778"/>
                      <a:pt x="912" y="767"/>
                    </a:cubicBezTo>
                    <a:close/>
                    <a:moveTo>
                      <a:pt x="965" y="568"/>
                    </a:moveTo>
                    <a:cubicBezTo>
                      <a:pt x="965" y="541"/>
                      <a:pt x="943" y="520"/>
                      <a:pt x="917" y="520"/>
                    </a:cubicBezTo>
                    <a:cubicBezTo>
                      <a:pt x="890" y="520"/>
                      <a:pt x="869" y="541"/>
                      <a:pt x="869" y="568"/>
                    </a:cubicBezTo>
                    <a:cubicBezTo>
                      <a:pt x="869" y="595"/>
                      <a:pt x="890" y="616"/>
                      <a:pt x="917" y="616"/>
                    </a:cubicBezTo>
                    <a:cubicBezTo>
                      <a:pt x="943" y="616"/>
                      <a:pt x="965" y="595"/>
                      <a:pt x="965" y="568"/>
                    </a:cubicBezTo>
                    <a:close/>
                    <a:moveTo>
                      <a:pt x="369" y="224"/>
                    </a:moveTo>
                    <a:cubicBezTo>
                      <a:pt x="358" y="231"/>
                      <a:pt x="354" y="246"/>
                      <a:pt x="361" y="257"/>
                    </a:cubicBezTo>
                    <a:cubicBezTo>
                      <a:pt x="367" y="268"/>
                      <a:pt x="382" y="272"/>
                      <a:pt x="394" y="266"/>
                    </a:cubicBezTo>
                    <a:cubicBezTo>
                      <a:pt x="405" y="259"/>
                      <a:pt x="409" y="244"/>
                      <a:pt x="402" y="233"/>
                    </a:cubicBezTo>
                    <a:cubicBezTo>
                      <a:pt x="396" y="222"/>
                      <a:pt x="381" y="217"/>
                      <a:pt x="369" y="224"/>
                    </a:cubicBezTo>
                    <a:close/>
                    <a:moveTo>
                      <a:pt x="369" y="912"/>
                    </a:moveTo>
                    <a:cubicBezTo>
                      <a:pt x="358" y="905"/>
                      <a:pt x="354" y="890"/>
                      <a:pt x="361" y="879"/>
                    </a:cubicBezTo>
                    <a:cubicBezTo>
                      <a:pt x="367" y="868"/>
                      <a:pt x="382" y="864"/>
                      <a:pt x="394" y="870"/>
                    </a:cubicBezTo>
                    <a:cubicBezTo>
                      <a:pt x="405" y="877"/>
                      <a:pt x="409" y="892"/>
                      <a:pt x="402" y="903"/>
                    </a:cubicBezTo>
                    <a:cubicBezTo>
                      <a:pt x="396" y="914"/>
                      <a:pt x="381" y="919"/>
                      <a:pt x="369" y="912"/>
                    </a:cubicBezTo>
                    <a:close/>
                    <a:moveTo>
                      <a:pt x="224" y="369"/>
                    </a:moveTo>
                    <a:cubicBezTo>
                      <a:pt x="217" y="381"/>
                      <a:pt x="222" y="396"/>
                      <a:pt x="233" y="402"/>
                    </a:cubicBezTo>
                    <a:cubicBezTo>
                      <a:pt x="244" y="409"/>
                      <a:pt x="259" y="405"/>
                      <a:pt x="266" y="393"/>
                    </a:cubicBezTo>
                    <a:cubicBezTo>
                      <a:pt x="272" y="382"/>
                      <a:pt x="268" y="367"/>
                      <a:pt x="257" y="361"/>
                    </a:cubicBezTo>
                    <a:cubicBezTo>
                      <a:pt x="246" y="354"/>
                      <a:pt x="231" y="358"/>
                      <a:pt x="224" y="369"/>
                    </a:cubicBezTo>
                    <a:close/>
                    <a:moveTo>
                      <a:pt x="224" y="767"/>
                    </a:moveTo>
                    <a:cubicBezTo>
                      <a:pt x="217" y="755"/>
                      <a:pt x="222" y="740"/>
                      <a:pt x="233" y="734"/>
                    </a:cubicBezTo>
                    <a:cubicBezTo>
                      <a:pt x="244" y="727"/>
                      <a:pt x="259" y="731"/>
                      <a:pt x="266" y="743"/>
                    </a:cubicBezTo>
                    <a:cubicBezTo>
                      <a:pt x="272" y="754"/>
                      <a:pt x="268" y="769"/>
                      <a:pt x="257" y="775"/>
                    </a:cubicBezTo>
                    <a:cubicBezTo>
                      <a:pt x="246" y="782"/>
                      <a:pt x="231" y="778"/>
                      <a:pt x="224" y="767"/>
                    </a:cubicBezTo>
                    <a:close/>
                    <a:moveTo>
                      <a:pt x="568" y="965"/>
                    </a:moveTo>
                    <a:cubicBezTo>
                      <a:pt x="542" y="965"/>
                      <a:pt x="520" y="943"/>
                      <a:pt x="520" y="917"/>
                    </a:cubicBezTo>
                    <a:cubicBezTo>
                      <a:pt x="520" y="890"/>
                      <a:pt x="542" y="869"/>
                      <a:pt x="568" y="869"/>
                    </a:cubicBezTo>
                    <a:cubicBezTo>
                      <a:pt x="595" y="869"/>
                      <a:pt x="616" y="890"/>
                      <a:pt x="616" y="917"/>
                    </a:cubicBezTo>
                    <a:cubicBezTo>
                      <a:pt x="616" y="943"/>
                      <a:pt x="595" y="965"/>
                      <a:pt x="568" y="965"/>
                    </a:cubicBezTo>
                    <a:close/>
                    <a:moveTo>
                      <a:pt x="767" y="912"/>
                    </a:moveTo>
                    <a:cubicBezTo>
                      <a:pt x="778" y="905"/>
                      <a:pt x="782" y="890"/>
                      <a:pt x="775" y="879"/>
                    </a:cubicBezTo>
                    <a:cubicBezTo>
                      <a:pt x="769" y="868"/>
                      <a:pt x="754" y="864"/>
                      <a:pt x="743" y="870"/>
                    </a:cubicBezTo>
                    <a:cubicBezTo>
                      <a:pt x="731" y="877"/>
                      <a:pt x="727" y="892"/>
                      <a:pt x="734" y="903"/>
                    </a:cubicBezTo>
                    <a:cubicBezTo>
                      <a:pt x="740" y="914"/>
                      <a:pt x="755" y="919"/>
                      <a:pt x="767" y="912"/>
                    </a:cubicBezTo>
                    <a:close/>
                    <a:moveTo>
                      <a:pt x="1001" y="684"/>
                    </a:moveTo>
                    <a:cubicBezTo>
                      <a:pt x="1065" y="445"/>
                      <a:pt x="923" y="199"/>
                      <a:pt x="684" y="135"/>
                    </a:cubicBezTo>
                    <a:cubicBezTo>
                      <a:pt x="445" y="71"/>
                      <a:pt x="199" y="213"/>
                      <a:pt x="135" y="452"/>
                    </a:cubicBezTo>
                    <a:cubicBezTo>
                      <a:pt x="71" y="691"/>
                      <a:pt x="213" y="937"/>
                      <a:pt x="452" y="1001"/>
                    </a:cubicBezTo>
                    <a:cubicBezTo>
                      <a:pt x="691" y="1065"/>
                      <a:pt x="937" y="923"/>
                      <a:pt x="1001" y="6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0" name="Freeform 25"/>
              <p:cNvSpPr>
                <a:spLocks noEditPoints="1"/>
              </p:cNvSpPr>
              <p:nvPr/>
            </p:nvSpPr>
            <p:spPr bwMode="auto">
              <a:xfrm>
                <a:off x="-2925763" y="5548313"/>
                <a:ext cx="530225" cy="1036638"/>
              </a:xfrm>
              <a:custGeom>
                <a:avLst/>
                <a:gdLst>
                  <a:gd name="T0" fmla="*/ 128 w 301"/>
                  <a:gd name="T1" fmla="*/ 339 h 588"/>
                  <a:gd name="T2" fmla="*/ 282 w 301"/>
                  <a:gd name="T3" fmla="*/ 502 h 588"/>
                  <a:gd name="T4" fmla="*/ 280 w 301"/>
                  <a:gd name="T5" fmla="*/ 570 h 588"/>
                  <a:gd name="T6" fmla="*/ 213 w 301"/>
                  <a:gd name="T7" fmla="*/ 568 h 588"/>
                  <a:gd name="T8" fmla="*/ 58 w 301"/>
                  <a:gd name="T9" fmla="*/ 405 h 588"/>
                  <a:gd name="T10" fmla="*/ 0 w 301"/>
                  <a:gd name="T11" fmla="*/ 342 h 588"/>
                  <a:gd name="T12" fmla="*/ 64 w 301"/>
                  <a:gd name="T13" fmla="*/ 277 h 588"/>
                  <a:gd name="T14" fmla="*/ 65 w 301"/>
                  <a:gd name="T15" fmla="*/ 277 h 588"/>
                  <a:gd name="T16" fmla="*/ 216 w 301"/>
                  <a:gd name="T17" fmla="*/ 21 h 588"/>
                  <a:gd name="T18" fmla="*/ 260 w 301"/>
                  <a:gd name="T19" fmla="*/ 9 h 588"/>
                  <a:gd name="T20" fmla="*/ 271 w 301"/>
                  <a:gd name="T21" fmla="*/ 53 h 588"/>
                  <a:gd name="T22" fmla="*/ 120 w 301"/>
                  <a:gd name="T23" fmla="*/ 310 h 588"/>
                  <a:gd name="T24" fmla="*/ 128 w 301"/>
                  <a:gd name="T25" fmla="*/ 339 h 588"/>
                  <a:gd name="T26" fmla="*/ 64 w 301"/>
                  <a:gd name="T27" fmla="*/ 309 h 588"/>
                  <a:gd name="T28" fmla="*/ 32 w 301"/>
                  <a:gd name="T29" fmla="*/ 341 h 588"/>
                  <a:gd name="T30" fmla="*/ 64 w 301"/>
                  <a:gd name="T31" fmla="*/ 373 h 588"/>
                  <a:gd name="T32" fmla="*/ 96 w 301"/>
                  <a:gd name="T33" fmla="*/ 341 h 588"/>
                  <a:gd name="T34" fmla="*/ 64 w 301"/>
                  <a:gd name="T35" fmla="*/ 309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1" h="588">
                    <a:moveTo>
                      <a:pt x="128" y="339"/>
                    </a:moveTo>
                    <a:cubicBezTo>
                      <a:pt x="282" y="502"/>
                      <a:pt x="282" y="502"/>
                      <a:pt x="282" y="502"/>
                    </a:cubicBezTo>
                    <a:cubicBezTo>
                      <a:pt x="301" y="522"/>
                      <a:pt x="300" y="552"/>
                      <a:pt x="280" y="570"/>
                    </a:cubicBezTo>
                    <a:cubicBezTo>
                      <a:pt x="261" y="588"/>
                      <a:pt x="231" y="587"/>
                      <a:pt x="213" y="568"/>
                    </a:cubicBezTo>
                    <a:cubicBezTo>
                      <a:pt x="58" y="405"/>
                      <a:pt x="58" y="405"/>
                      <a:pt x="58" y="405"/>
                    </a:cubicBezTo>
                    <a:cubicBezTo>
                      <a:pt x="26" y="402"/>
                      <a:pt x="0" y="375"/>
                      <a:pt x="0" y="342"/>
                    </a:cubicBezTo>
                    <a:cubicBezTo>
                      <a:pt x="0" y="307"/>
                      <a:pt x="29" y="277"/>
                      <a:pt x="64" y="277"/>
                    </a:cubicBezTo>
                    <a:cubicBezTo>
                      <a:pt x="65" y="277"/>
                      <a:pt x="65" y="277"/>
                      <a:pt x="65" y="277"/>
                    </a:cubicBezTo>
                    <a:cubicBezTo>
                      <a:pt x="216" y="21"/>
                      <a:pt x="216" y="21"/>
                      <a:pt x="216" y="21"/>
                    </a:cubicBezTo>
                    <a:cubicBezTo>
                      <a:pt x="225" y="6"/>
                      <a:pt x="245" y="0"/>
                      <a:pt x="260" y="9"/>
                    </a:cubicBezTo>
                    <a:cubicBezTo>
                      <a:pt x="275" y="18"/>
                      <a:pt x="280" y="38"/>
                      <a:pt x="271" y="53"/>
                    </a:cubicBezTo>
                    <a:cubicBezTo>
                      <a:pt x="120" y="310"/>
                      <a:pt x="120" y="310"/>
                      <a:pt x="120" y="310"/>
                    </a:cubicBezTo>
                    <a:cubicBezTo>
                      <a:pt x="125" y="319"/>
                      <a:pt x="128" y="328"/>
                      <a:pt x="128" y="339"/>
                    </a:cubicBezTo>
                    <a:close/>
                    <a:moveTo>
                      <a:pt x="64" y="309"/>
                    </a:moveTo>
                    <a:cubicBezTo>
                      <a:pt x="46" y="309"/>
                      <a:pt x="32" y="324"/>
                      <a:pt x="32" y="341"/>
                    </a:cubicBezTo>
                    <a:cubicBezTo>
                      <a:pt x="32" y="359"/>
                      <a:pt x="46" y="373"/>
                      <a:pt x="64" y="373"/>
                    </a:cubicBezTo>
                    <a:cubicBezTo>
                      <a:pt x="82" y="373"/>
                      <a:pt x="96" y="359"/>
                      <a:pt x="96" y="341"/>
                    </a:cubicBezTo>
                    <a:cubicBezTo>
                      <a:pt x="96" y="324"/>
                      <a:pt x="82" y="309"/>
                      <a:pt x="64" y="3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grpSp>
        <p:nvGrpSpPr>
          <p:cNvPr id="9" name="Group 8"/>
          <p:cNvGrpSpPr/>
          <p:nvPr/>
        </p:nvGrpSpPr>
        <p:grpSpPr>
          <a:xfrm>
            <a:off x="455613" y="2599200"/>
            <a:ext cx="4010400" cy="3723143"/>
            <a:chOff x="455613" y="2599200"/>
            <a:chExt cx="4010400" cy="3723143"/>
          </a:xfrm>
        </p:grpSpPr>
        <p:sp>
          <p:nvSpPr>
            <p:cNvPr id="11" name="Freeform 16"/>
            <p:cNvSpPr>
              <a:spLocks/>
            </p:cNvSpPr>
            <p:nvPr/>
          </p:nvSpPr>
          <p:spPr bwMode="auto">
            <a:xfrm>
              <a:off x="455613" y="2599200"/>
              <a:ext cx="4010025" cy="3403342"/>
            </a:xfrm>
            <a:custGeom>
              <a:avLst/>
              <a:gdLst>
                <a:gd name="T0" fmla="*/ 904 w 1262"/>
                <a:gd name="T1" fmla="*/ 1071 h 1071"/>
                <a:gd name="T2" fmla="*/ 1042 w 1262"/>
                <a:gd name="T3" fmla="*/ 1071 h 1071"/>
                <a:gd name="T4" fmla="*/ 1262 w 1262"/>
                <a:gd name="T5" fmla="*/ 1071 h 1071"/>
                <a:gd name="T6" fmla="*/ 1262 w 1262"/>
                <a:gd name="T7" fmla="*/ 0 h 1071"/>
                <a:gd name="T8" fmla="*/ 1041 w 1262"/>
                <a:gd name="T9" fmla="*/ 0 h 1071"/>
                <a:gd name="T10" fmla="*/ 904 w 1262"/>
                <a:gd name="T11" fmla="*/ 0 h 1071"/>
                <a:gd name="T12" fmla="*/ 883 w 1262"/>
                <a:gd name="T13" fmla="*/ 0 h 1071"/>
                <a:gd name="T14" fmla="*/ 631 w 1262"/>
                <a:gd name="T15" fmla="*/ 223 h 1071"/>
                <a:gd name="T16" fmla="*/ 381 w 1262"/>
                <a:gd name="T17" fmla="*/ 0 h 1071"/>
                <a:gd name="T18" fmla="*/ 359 w 1262"/>
                <a:gd name="T19" fmla="*/ 0 h 1071"/>
                <a:gd name="T20" fmla="*/ 223 w 1262"/>
                <a:gd name="T21" fmla="*/ 0 h 1071"/>
                <a:gd name="T22" fmla="*/ 0 w 1262"/>
                <a:gd name="T23" fmla="*/ 0 h 1071"/>
                <a:gd name="T24" fmla="*/ 0 w 1262"/>
                <a:gd name="T25" fmla="*/ 1071 h 1071"/>
                <a:gd name="T26" fmla="*/ 220 w 1262"/>
                <a:gd name="T27" fmla="*/ 1071 h 1071"/>
                <a:gd name="T28" fmla="*/ 359 w 1262"/>
                <a:gd name="T29" fmla="*/ 1071 h 1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2" h="1071">
                  <a:moveTo>
                    <a:pt x="904" y="1071"/>
                  </a:moveTo>
                  <a:cubicBezTo>
                    <a:pt x="1042" y="1071"/>
                    <a:pt x="1042" y="1071"/>
                    <a:pt x="1042" y="1071"/>
                  </a:cubicBezTo>
                  <a:cubicBezTo>
                    <a:pt x="1262" y="1071"/>
                    <a:pt x="1262" y="1071"/>
                    <a:pt x="1262" y="1071"/>
                  </a:cubicBezTo>
                  <a:cubicBezTo>
                    <a:pt x="1262" y="0"/>
                    <a:pt x="1262" y="0"/>
                    <a:pt x="1262" y="0"/>
                  </a:cubicBezTo>
                  <a:cubicBezTo>
                    <a:pt x="1041" y="0"/>
                    <a:pt x="1041" y="0"/>
                    <a:pt x="1041" y="0"/>
                  </a:cubicBezTo>
                  <a:cubicBezTo>
                    <a:pt x="904" y="0"/>
                    <a:pt x="904" y="0"/>
                    <a:pt x="904" y="0"/>
                  </a:cubicBezTo>
                  <a:cubicBezTo>
                    <a:pt x="883" y="0"/>
                    <a:pt x="883" y="0"/>
                    <a:pt x="883" y="0"/>
                  </a:cubicBezTo>
                  <a:cubicBezTo>
                    <a:pt x="868" y="126"/>
                    <a:pt x="761" y="223"/>
                    <a:pt x="631" y="223"/>
                  </a:cubicBezTo>
                  <a:cubicBezTo>
                    <a:pt x="503" y="223"/>
                    <a:pt x="396" y="126"/>
                    <a:pt x="381" y="0"/>
                  </a:cubicBezTo>
                  <a:cubicBezTo>
                    <a:pt x="359" y="0"/>
                    <a:pt x="359" y="0"/>
                    <a:pt x="359" y="0"/>
                  </a:cubicBezTo>
                  <a:cubicBezTo>
                    <a:pt x="223" y="0"/>
                    <a:pt x="223" y="0"/>
                    <a:pt x="223" y="0"/>
                  </a:cubicBezTo>
                  <a:cubicBezTo>
                    <a:pt x="0" y="0"/>
                    <a:pt x="0" y="0"/>
                    <a:pt x="0" y="0"/>
                  </a:cubicBezTo>
                  <a:cubicBezTo>
                    <a:pt x="0" y="1071"/>
                    <a:pt x="0" y="1071"/>
                    <a:pt x="0" y="1071"/>
                  </a:cubicBezTo>
                  <a:cubicBezTo>
                    <a:pt x="220" y="1071"/>
                    <a:pt x="220" y="1071"/>
                    <a:pt x="220" y="1071"/>
                  </a:cubicBezTo>
                  <a:cubicBezTo>
                    <a:pt x="359" y="1071"/>
                    <a:pt x="359" y="1071"/>
                    <a:pt x="359" y="1071"/>
                  </a:cubicBezTo>
                </a:path>
              </a:pathLst>
            </a:custGeom>
            <a:solidFill>
              <a:srgbClr val="AAD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8000" tIns="936000" rIns="91440" bIns="45720" numCol="1" anchor="t" anchorCtr="0" compatLnSpc="1">
              <a:prstTxWarp prst="textNoShape">
                <a:avLst/>
              </a:prstTxWarp>
            </a:bodyPr>
            <a:lstStyle/>
            <a:p>
              <a:pPr>
                <a:spcAft>
                  <a:spcPts val="1200"/>
                </a:spcAft>
              </a:pPr>
              <a:r>
                <a:rPr lang="en-US" dirty="0"/>
                <a:t>Go here!</a:t>
              </a:r>
              <a:br>
                <a:rPr lang="en-US" dirty="0"/>
              </a:br>
              <a:r>
                <a:rPr lang="en-US" dirty="0">
                  <a:hlinkClick r:id="rId3"/>
                </a:rPr>
                <a:t>Module 2: Introduction</a:t>
              </a:r>
              <a:endParaRPr lang="en-US" dirty="0"/>
            </a:p>
          </p:txBody>
        </p:sp>
        <p:sp>
          <p:nvSpPr>
            <p:cNvPr id="17" name="Rectangle 16"/>
            <p:cNvSpPr/>
            <p:nvPr/>
          </p:nvSpPr>
          <p:spPr>
            <a:xfrm>
              <a:off x="455613" y="5323998"/>
              <a:ext cx="4010400" cy="998345"/>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5" name="Group 4"/>
          <p:cNvGrpSpPr/>
          <p:nvPr/>
        </p:nvGrpSpPr>
        <p:grpSpPr>
          <a:xfrm>
            <a:off x="4679575" y="2599200"/>
            <a:ext cx="4010400" cy="3723143"/>
            <a:chOff x="4679575" y="2595868"/>
            <a:chExt cx="4010400" cy="3723143"/>
          </a:xfrm>
        </p:grpSpPr>
        <p:sp>
          <p:nvSpPr>
            <p:cNvPr id="13" name="Freeform 16"/>
            <p:cNvSpPr>
              <a:spLocks/>
            </p:cNvSpPr>
            <p:nvPr/>
          </p:nvSpPr>
          <p:spPr bwMode="auto">
            <a:xfrm>
              <a:off x="4679950" y="2595868"/>
              <a:ext cx="4010025" cy="3403342"/>
            </a:xfrm>
            <a:custGeom>
              <a:avLst/>
              <a:gdLst>
                <a:gd name="T0" fmla="*/ 904 w 1262"/>
                <a:gd name="T1" fmla="*/ 1071 h 1071"/>
                <a:gd name="T2" fmla="*/ 1042 w 1262"/>
                <a:gd name="T3" fmla="*/ 1071 h 1071"/>
                <a:gd name="T4" fmla="*/ 1262 w 1262"/>
                <a:gd name="T5" fmla="*/ 1071 h 1071"/>
                <a:gd name="T6" fmla="*/ 1262 w 1262"/>
                <a:gd name="T7" fmla="*/ 0 h 1071"/>
                <a:gd name="T8" fmla="*/ 1041 w 1262"/>
                <a:gd name="T9" fmla="*/ 0 h 1071"/>
                <a:gd name="T10" fmla="*/ 904 w 1262"/>
                <a:gd name="T11" fmla="*/ 0 h 1071"/>
                <a:gd name="T12" fmla="*/ 883 w 1262"/>
                <a:gd name="T13" fmla="*/ 0 h 1071"/>
                <a:gd name="T14" fmla="*/ 631 w 1262"/>
                <a:gd name="T15" fmla="*/ 223 h 1071"/>
                <a:gd name="T16" fmla="*/ 381 w 1262"/>
                <a:gd name="T17" fmla="*/ 0 h 1071"/>
                <a:gd name="T18" fmla="*/ 359 w 1262"/>
                <a:gd name="T19" fmla="*/ 0 h 1071"/>
                <a:gd name="T20" fmla="*/ 223 w 1262"/>
                <a:gd name="T21" fmla="*/ 0 h 1071"/>
                <a:gd name="T22" fmla="*/ 0 w 1262"/>
                <a:gd name="T23" fmla="*/ 0 h 1071"/>
                <a:gd name="T24" fmla="*/ 0 w 1262"/>
                <a:gd name="T25" fmla="*/ 1071 h 1071"/>
                <a:gd name="T26" fmla="*/ 220 w 1262"/>
                <a:gd name="T27" fmla="*/ 1071 h 1071"/>
                <a:gd name="T28" fmla="*/ 359 w 1262"/>
                <a:gd name="T29" fmla="*/ 1071 h 1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2" h="1071">
                  <a:moveTo>
                    <a:pt x="904" y="1071"/>
                  </a:moveTo>
                  <a:cubicBezTo>
                    <a:pt x="1042" y="1071"/>
                    <a:pt x="1042" y="1071"/>
                    <a:pt x="1042" y="1071"/>
                  </a:cubicBezTo>
                  <a:cubicBezTo>
                    <a:pt x="1262" y="1071"/>
                    <a:pt x="1262" y="1071"/>
                    <a:pt x="1262" y="1071"/>
                  </a:cubicBezTo>
                  <a:cubicBezTo>
                    <a:pt x="1262" y="0"/>
                    <a:pt x="1262" y="0"/>
                    <a:pt x="1262" y="0"/>
                  </a:cubicBezTo>
                  <a:cubicBezTo>
                    <a:pt x="1041" y="0"/>
                    <a:pt x="1041" y="0"/>
                    <a:pt x="1041" y="0"/>
                  </a:cubicBezTo>
                  <a:cubicBezTo>
                    <a:pt x="904" y="0"/>
                    <a:pt x="904" y="0"/>
                    <a:pt x="904" y="0"/>
                  </a:cubicBezTo>
                  <a:cubicBezTo>
                    <a:pt x="883" y="0"/>
                    <a:pt x="883" y="0"/>
                    <a:pt x="883" y="0"/>
                  </a:cubicBezTo>
                  <a:cubicBezTo>
                    <a:pt x="868" y="126"/>
                    <a:pt x="761" y="223"/>
                    <a:pt x="631" y="223"/>
                  </a:cubicBezTo>
                  <a:cubicBezTo>
                    <a:pt x="503" y="223"/>
                    <a:pt x="396" y="126"/>
                    <a:pt x="381" y="0"/>
                  </a:cubicBezTo>
                  <a:cubicBezTo>
                    <a:pt x="359" y="0"/>
                    <a:pt x="359" y="0"/>
                    <a:pt x="359" y="0"/>
                  </a:cubicBezTo>
                  <a:cubicBezTo>
                    <a:pt x="223" y="0"/>
                    <a:pt x="223" y="0"/>
                    <a:pt x="223" y="0"/>
                  </a:cubicBezTo>
                  <a:cubicBezTo>
                    <a:pt x="0" y="0"/>
                    <a:pt x="0" y="0"/>
                    <a:pt x="0" y="0"/>
                  </a:cubicBezTo>
                  <a:cubicBezTo>
                    <a:pt x="0" y="1071"/>
                    <a:pt x="0" y="1071"/>
                    <a:pt x="0" y="1071"/>
                  </a:cubicBezTo>
                  <a:cubicBezTo>
                    <a:pt x="220" y="1071"/>
                    <a:pt x="220" y="1071"/>
                    <a:pt x="220" y="1071"/>
                  </a:cubicBezTo>
                  <a:cubicBezTo>
                    <a:pt x="359" y="1071"/>
                    <a:pt x="359" y="1071"/>
                    <a:pt x="359" y="1071"/>
                  </a:cubicBezTo>
                </a:path>
              </a:pathLst>
            </a:custGeom>
            <a:solidFill>
              <a:srgbClr val="AAD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8000" tIns="936000" rIns="91440" bIns="45720" numCol="1" anchor="t" anchorCtr="0" compatLnSpc="1">
              <a:prstTxWarp prst="textNoShape">
                <a:avLst/>
              </a:prstTxWarp>
            </a:bodyPr>
            <a:lstStyle/>
            <a:p>
              <a:pPr>
                <a:spcAft>
                  <a:spcPts val="1200"/>
                </a:spcAft>
              </a:pPr>
              <a:r>
                <a:rPr lang="en-US" dirty="0"/>
                <a:t>Duration: </a:t>
              </a:r>
              <a:r>
                <a:rPr lang="en-US" dirty="0">
                  <a:solidFill>
                    <a:schemeClr val="tx2"/>
                  </a:solidFill>
                </a:rPr>
                <a:t>~30 minutes</a:t>
              </a:r>
            </a:p>
          </p:txBody>
        </p:sp>
        <p:sp>
          <p:nvSpPr>
            <p:cNvPr id="18" name="Rectangle 17"/>
            <p:cNvSpPr/>
            <p:nvPr/>
          </p:nvSpPr>
          <p:spPr>
            <a:xfrm>
              <a:off x="4679575" y="5320666"/>
              <a:ext cx="4010400" cy="998345"/>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6732534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rotWithShape="1">
          <a:blip r:embed="rId3" cstate="print">
            <a:extLst>
              <a:ext uri="{28A0092B-C50C-407E-A947-70E740481C1C}">
                <a14:useLocalDpi xmlns:a14="http://schemas.microsoft.com/office/drawing/2010/main" val="0"/>
              </a:ext>
            </a:extLst>
          </a:blip>
          <a:srcRect r="11656"/>
          <a:stretch/>
        </p:blipFill>
        <p:spPr>
          <a:xfrm>
            <a:off x="0" y="1"/>
            <a:ext cx="9144000" cy="6857998"/>
          </a:xfrm>
          <a:prstGeom prst="rect">
            <a:avLst/>
          </a:prstGeom>
        </p:spPr>
      </p:pic>
      <p:sp>
        <p:nvSpPr>
          <p:cNvPr id="18" name="Rectangle 17"/>
          <p:cNvSpPr/>
          <p:nvPr/>
        </p:nvSpPr>
        <p:spPr>
          <a:xfrm>
            <a:off x="0" y="0"/>
            <a:ext cx="9144000" cy="6857999"/>
          </a:xfrm>
          <a:prstGeom prst="rect">
            <a:avLst/>
          </a:prstGeom>
          <a:gradFill flip="none" rotWithShape="1">
            <a:gsLst>
              <a:gs pos="0">
                <a:schemeClr val="accent1">
                  <a:alpha val="0"/>
                </a:schemeClr>
              </a:gs>
              <a:gs pos="73000">
                <a:schemeClr val="accent1">
                  <a:shade val="67500"/>
                  <a:satMod val="115000"/>
                  <a:alpha val="0"/>
                </a:schemeClr>
              </a:gs>
              <a:gs pos="100000">
                <a:srgbClr val="002200"/>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p:cNvSpPr>
            <a:spLocks noGrp="1"/>
          </p:cNvSpPr>
          <p:nvPr>
            <p:ph type="ctrTitle"/>
          </p:nvPr>
        </p:nvSpPr>
        <p:spPr/>
        <p:txBody>
          <a:bodyPr/>
          <a:lstStyle/>
          <a:p>
            <a:r>
              <a:rPr lang="en-US" altLang="en-US"/>
              <a:t>DO THE LAB!</a:t>
            </a:r>
            <a:endParaRPr lang="en-US" dirty="0"/>
          </a:p>
        </p:txBody>
      </p:sp>
      <p:sp>
        <p:nvSpPr>
          <p:cNvPr id="2" name="Slide Number Placeholder 1"/>
          <p:cNvSpPr>
            <a:spLocks noGrp="1"/>
          </p:cNvSpPr>
          <p:nvPr>
            <p:ph type="sldNum" sz="quarter" idx="11"/>
          </p:nvPr>
        </p:nvSpPr>
        <p:spPr/>
        <p:txBody>
          <a:bodyPr/>
          <a:lstStyle/>
          <a:p>
            <a:r>
              <a:rPr lang="en-US"/>
              <a:t>Page </a:t>
            </a:r>
            <a:fld id="{90CBDC3A-D49F-4631-A8C7-55D59B33E5FA}" type="slidenum">
              <a:rPr lang="en-US" smtClean="0"/>
              <a:pPr/>
              <a:t>45</a:t>
            </a:fld>
            <a:endParaRPr lang="en-US" dirty="0"/>
          </a:p>
        </p:txBody>
      </p:sp>
      <p:sp>
        <p:nvSpPr>
          <p:cNvPr id="5" name="Footer Placeholder 4"/>
          <p:cNvSpPr>
            <a:spLocks noGrp="1"/>
          </p:cNvSpPr>
          <p:nvPr>
            <p:ph type="ftr" sz="quarter" idx="12"/>
          </p:nvPr>
        </p:nvSpPr>
        <p:spPr/>
        <p:txBody>
          <a:bodyPr/>
          <a:lstStyle/>
          <a:p>
            <a:r>
              <a:rPr lang="en-AU"/>
              <a:t>Copyright © 2015 Accenture  All rights reserved.</a:t>
            </a:r>
            <a:endParaRPr lang="en-AU" dirty="0"/>
          </a:p>
        </p:txBody>
      </p:sp>
      <p:sp>
        <p:nvSpPr>
          <p:cNvPr id="11" name="Oval 10"/>
          <p:cNvSpPr/>
          <p:nvPr/>
        </p:nvSpPr>
        <p:spPr>
          <a:xfrm>
            <a:off x="616236" y="2206059"/>
            <a:ext cx="662400" cy="662400"/>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Oval 13"/>
          <p:cNvSpPr/>
          <p:nvPr/>
        </p:nvSpPr>
        <p:spPr>
          <a:xfrm>
            <a:off x="482802" y="2072373"/>
            <a:ext cx="929682" cy="929680"/>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5" name="Group 14"/>
          <p:cNvGrpSpPr/>
          <p:nvPr/>
        </p:nvGrpSpPr>
        <p:grpSpPr>
          <a:xfrm>
            <a:off x="733750" y="2257697"/>
            <a:ext cx="427372" cy="520823"/>
            <a:chOff x="10712074" y="-391459"/>
            <a:chExt cx="1139825" cy="1389063"/>
          </a:xfrm>
          <a:solidFill>
            <a:schemeClr val="accent4">
              <a:lumMod val="10000"/>
            </a:schemeClr>
          </a:solidFill>
        </p:grpSpPr>
        <p:sp>
          <p:nvSpPr>
            <p:cNvPr id="16" name="Freeform 15"/>
            <p:cNvSpPr>
              <a:spLocks noEditPoints="1"/>
            </p:cNvSpPr>
            <p:nvPr/>
          </p:nvSpPr>
          <p:spPr bwMode="auto">
            <a:xfrm>
              <a:off x="10712074" y="-391459"/>
              <a:ext cx="1139825" cy="1389063"/>
            </a:xfrm>
            <a:custGeom>
              <a:avLst/>
              <a:gdLst>
                <a:gd name="T0" fmla="*/ 286 w 304"/>
                <a:gd name="T1" fmla="*/ 286 h 370"/>
                <a:gd name="T2" fmla="*/ 206 w 304"/>
                <a:gd name="T3" fmla="*/ 142 h 370"/>
                <a:gd name="T4" fmla="*/ 206 w 304"/>
                <a:gd name="T5" fmla="*/ 21 h 370"/>
                <a:gd name="T6" fmla="*/ 217 w 304"/>
                <a:gd name="T7" fmla="*/ 11 h 370"/>
                <a:gd name="T8" fmla="*/ 206 w 304"/>
                <a:gd name="T9" fmla="*/ 0 h 370"/>
                <a:gd name="T10" fmla="*/ 196 w 304"/>
                <a:gd name="T11" fmla="*/ 0 h 370"/>
                <a:gd name="T12" fmla="*/ 154 w 304"/>
                <a:gd name="T13" fmla="*/ 0 h 370"/>
                <a:gd name="T14" fmla="*/ 150 w 304"/>
                <a:gd name="T15" fmla="*/ 0 h 370"/>
                <a:gd name="T16" fmla="*/ 108 w 304"/>
                <a:gd name="T17" fmla="*/ 0 h 370"/>
                <a:gd name="T18" fmla="*/ 98 w 304"/>
                <a:gd name="T19" fmla="*/ 0 h 370"/>
                <a:gd name="T20" fmla="*/ 88 w 304"/>
                <a:gd name="T21" fmla="*/ 11 h 370"/>
                <a:gd name="T22" fmla="*/ 98 w 304"/>
                <a:gd name="T23" fmla="*/ 21 h 370"/>
                <a:gd name="T24" fmla="*/ 98 w 304"/>
                <a:gd name="T25" fmla="*/ 142 h 370"/>
                <a:gd name="T26" fmla="*/ 18 w 304"/>
                <a:gd name="T27" fmla="*/ 286 h 370"/>
                <a:gd name="T28" fmla="*/ 9 w 304"/>
                <a:gd name="T29" fmla="*/ 348 h 370"/>
                <a:gd name="T30" fmla="*/ 63 w 304"/>
                <a:gd name="T31" fmla="*/ 370 h 370"/>
                <a:gd name="T32" fmla="*/ 152 w 304"/>
                <a:gd name="T33" fmla="*/ 370 h 370"/>
                <a:gd name="T34" fmla="*/ 242 w 304"/>
                <a:gd name="T35" fmla="*/ 370 h 370"/>
                <a:gd name="T36" fmla="*/ 295 w 304"/>
                <a:gd name="T37" fmla="*/ 348 h 370"/>
                <a:gd name="T38" fmla="*/ 286 w 304"/>
                <a:gd name="T39" fmla="*/ 286 h 370"/>
                <a:gd name="T40" fmla="*/ 278 w 304"/>
                <a:gd name="T41" fmla="*/ 338 h 370"/>
                <a:gd name="T42" fmla="*/ 242 w 304"/>
                <a:gd name="T43" fmla="*/ 350 h 370"/>
                <a:gd name="T44" fmla="*/ 156 w 304"/>
                <a:gd name="T45" fmla="*/ 349 h 370"/>
                <a:gd name="T46" fmla="*/ 156 w 304"/>
                <a:gd name="T47" fmla="*/ 349 h 370"/>
                <a:gd name="T48" fmla="*/ 155 w 304"/>
                <a:gd name="T49" fmla="*/ 349 h 370"/>
                <a:gd name="T50" fmla="*/ 152 w 304"/>
                <a:gd name="T51" fmla="*/ 349 h 370"/>
                <a:gd name="T52" fmla="*/ 149 w 304"/>
                <a:gd name="T53" fmla="*/ 349 h 370"/>
                <a:gd name="T54" fmla="*/ 149 w 304"/>
                <a:gd name="T55" fmla="*/ 349 h 370"/>
                <a:gd name="T56" fmla="*/ 148 w 304"/>
                <a:gd name="T57" fmla="*/ 349 h 370"/>
                <a:gd name="T58" fmla="*/ 63 w 304"/>
                <a:gd name="T59" fmla="*/ 350 h 370"/>
                <a:gd name="T60" fmla="*/ 27 w 304"/>
                <a:gd name="T61" fmla="*/ 338 h 370"/>
                <a:gd name="T62" fmla="*/ 36 w 304"/>
                <a:gd name="T63" fmla="*/ 296 h 370"/>
                <a:gd name="T64" fmla="*/ 117 w 304"/>
                <a:gd name="T65" fmla="*/ 150 h 370"/>
                <a:gd name="T66" fmla="*/ 119 w 304"/>
                <a:gd name="T67" fmla="*/ 145 h 370"/>
                <a:gd name="T68" fmla="*/ 119 w 304"/>
                <a:gd name="T69" fmla="*/ 21 h 370"/>
                <a:gd name="T70" fmla="*/ 186 w 304"/>
                <a:gd name="T71" fmla="*/ 21 h 370"/>
                <a:gd name="T72" fmla="*/ 186 w 304"/>
                <a:gd name="T73" fmla="*/ 145 h 370"/>
                <a:gd name="T74" fmla="*/ 187 w 304"/>
                <a:gd name="T75" fmla="*/ 150 h 370"/>
                <a:gd name="T76" fmla="*/ 269 w 304"/>
                <a:gd name="T77" fmla="*/ 296 h 370"/>
                <a:gd name="T78" fmla="*/ 278 w 304"/>
                <a:gd name="T79" fmla="*/ 338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4" h="370">
                  <a:moveTo>
                    <a:pt x="286" y="286"/>
                  </a:moveTo>
                  <a:cubicBezTo>
                    <a:pt x="256" y="232"/>
                    <a:pt x="214" y="156"/>
                    <a:pt x="206" y="142"/>
                  </a:cubicBezTo>
                  <a:cubicBezTo>
                    <a:pt x="206" y="21"/>
                    <a:pt x="206" y="21"/>
                    <a:pt x="206" y="21"/>
                  </a:cubicBezTo>
                  <a:cubicBezTo>
                    <a:pt x="212" y="21"/>
                    <a:pt x="217" y="16"/>
                    <a:pt x="217" y="11"/>
                  </a:cubicBezTo>
                  <a:cubicBezTo>
                    <a:pt x="217" y="5"/>
                    <a:pt x="212" y="0"/>
                    <a:pt x="206" y="0"/>
                  </a:cubicBezTo>
                  <a:cubicBezTo>
                    <a:pt x="196" y="0"/>
                    <a:pt x="196" y="0"/>
                    <a:pt x="196" y="0"/>
                  </a:cubicBezTo>
                  <a:cubicBezTo>
                    <a:pt x="154" y="0"/>
                    <a:pt x="154" y="0"/>
                    <a:pt x="154" y="0"/>
                  </a:cubicBezTo>
                  <a:cubicBezTo>
                    <a:pt x="150" y="0"/>
                    <a:pt x="150" y="0"/>
                    <a:pt x="150" y="0"/>
                  </a:cubicBezTo>
                  <a:cubicBezTo>
                    <a:pt x="108" y="0"/>
                    <a:pt x="108" y="0"/>
                    <a:pt x="108" y="0"/>
                  </a:cubicBezTo>
                  <a:cubicBezTo>
                    <a:pt x="98" y="0"/>
                    <a:pt x="98" y="0"/>
                    <a:pt x="98" y="0"/>
                  </a:cubicBezTo>
                  <a:cubicBezTo>
                    <a:pt x="93" y="0"/>
                    <a:pt x="88" y="5"/>
                    <a:pt x="88" y="11"/>
                  </a:cubicBezTo>
                  <a:cubicBezTo>
                    <a:pt x="88" y="16"/>
                    <a:pt x="92" y="21"/>
                    <a:pt x="98" y="21"/>
                  </a:cubicBezTo>
                  <a:cubicBezTo>
                    <a:pt x="98" y="142"/>
                    <a:pt x="98" y="142"/>
                    <a:pt x="98" y="142"/>
                  </a:cubicBezTo>
                  <a:cubicBezTo>
                    <a:pt x="90" y="156"/>
                    <a:pt x="48" y="232"/>
                    <a:pt x="18" y="286"/>
                  </a:cubicBezTo>
                  <a:cubicBezTo>
                    <a:pt x="3" y="312"/>
                    <a:pt x="0" y="333"/>
                    <a:pt x="9" y="348"/>
                  </a:cubicBezTo>
                  <a:cubicBezTo>
                    <a:pt x="18" y="363"/>
                    <a:pt x="36" y="370"/>
                    <a:pt x="63" y="370"/>
                  </a:cubicBezTo>
                  <a:cubicBezTo>
                    <a:pt x="86" y="370"/>
                    <a:pt x="139" y="370"/>
                    <a:pt x="152" y="370"/>
                  </a:cubicBezTo>
                  <a:cubicBezTo>
                    <a:pt x="166" y="370"/>
                    <a:pt x="218" y="370"/>
                    <a:pt x="242" y="370"/>
                  </a:cubicBezTo>
                  <a:cubicBezTo>
                    <a:pt x="268" y="370"/>
                    <a:pt x="287" y="363"/>
                    <a:pt x="295" y="348"/>
                  </a:cubicBezTo>
                  <a:cubicBezTo>
                    <a:pt x="304" y="333"/>
                    <a:pt x="301" y="312"/>
                    <a:pt x="286" y="286"/>
                  </a:cubicBezTo>
                  <a:close/>
                  <a:moveTo>
                    <a:pt x="278" y="338"/>
                  </a:moveTo>
                  <a:cubicBezTo>
                    <a:pt x="273" y="345"/>
                    <a:pt x="260" y="350"/>
                    <a:pt x="242" y="350"/>
                  </a:cubicBezTo>
                  <a:cubicBezTo>
                    <a:pt x="220" y="350"/>
                    <a:pt x="174" y="350"/>
                    <a:pt x="156" y="349"/>
                  </a:cubicBezTo>
                  <a:cubicBezTo>
                    <a:pt x="156" y="349"/>
                    <a:pt x="156" y="349"/>
                    <a:pt x="156" y="349"/>
                  </a:cubicBezTo>
                  <a:cubicBezTo>
                    <a:pt x="156" y="349"/>
                    <a:pt x="156" y="349"/>
                    <a:pt x="155" y="349"/>
                  </a:cubicBezTo>
                  <a:cubicBezTo>
                    <a:pt x="155" y="349"/>
                    <a:pt x="154" y="349"/>
                    <a:pt x="152" y="349"/>
                  </a:cubicBezTo>
                  <a:cubicBezTo>
                    <a:pt x="150" y="349"/>
                    <a:pt x="149" y="349"/>
                    <a:pt x="149" y="349"/>
                  </a:cubicBezTo>
                  <a:cubicBezTo>
                    <a:pt x="149" y="349"/>
                    <a:pt x="149" y="349"/>
                    <a:pt x="149" y="349"/>
                  </a:cubicBezTo>
                  <a:cubicBezTo>
                    <a:pt x="149" y="349"/>
                    <a:pt x="148" y="349"/>
                    <a:pt x="148" y="349"/>
                  </a:cubicBezTo>
                  <a:cubicBezTo>
                    <a:pt x="130" y="350"/>
                    <a:pt x="84" y="350"/>
                    <a:pt x="63" y="350"/>
                  </a:cubicBezTo>
                  <a:cubicBezTo>
                    <a:pt x="44" y="350"/>
                    <a:pt x="31" y="345"/>
                    <a:pt x="27" y="338"/>
                  </a:cubicBezTo>
                  <a:cubicBezTo>
                    <a:pt x="22" y="330"/>
                    <a:pt x="25" y="315"/>
                    <a:pt x="36" y="296"/>
                  </a:cubicBezTo>
                  <a:cubicBezTo>
                    <a:pt x="69" y="236"/>
                    <a:pt x="117" y="151"/>
                    <a:pt x="117" y="150"/>
                  </a:cubicBezTo>
                  <a:cubicBezTo>
                    <a:pt x="118" y="148"/>
                    <a:pt x="119" y="147"/>
                    <a:pt x="119" y="145"/>
                  </a:cubicBezTo>
                  <a:cubicBezTo>
                    <a:pt x="119" y="21"/>
                    <a:pt x="119" y="21"/>
                    <a:pt x="119" y="21"/>
                  </a:cubicBezTo>
                  <a:cubicBezTo>
                    <a:pt x="186" y="21"/>
                    <a:pt x="186" y="21"/>
                    <a:pt x="186" y="21"/>
                  </a:cubicBezTo>
                  <a:cubicBezTo>
                    <a:pt x="186" y="145"/>
                    <a:pt x="186" y="145"/>
                    <a:pt x="186" y="145"/>
                  </a:cubicBezTo>
                  <a:cubicBezTo>
                    <a:pt x="186" y="147"/>
                    <a:pt x="186" y="148"/>
                    <a:pt x="187" y="150"/>
                  </a:cubicBezTo>
                  <a:cubicBezTo>
                    <a:pt x="188" y="151"/>
                    <a:pt x="235" y="236"/>
                    <a:pt x="269" y="296"/>
                  </a:cubicBezTo>
                  <a:cubicBezTo>
                    <a:pt x="279" y="315"/>
                    <a:pt x="283" y="330"/>
                    <a:pt x="278" y="3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9" name="Freeform 7"/>
            <p:cNvSpPr>
              <a:spLocks noEditPoints="1"/>
            </p:cNvSpPr>
            <p:nvPr/>
          </p:nvSpPr>
          <p:spPr bwMode="auto">
            <a:xfrm>
              <a:off x="10839074" y="389591"/>
              <a:ext cx="885825" cy="473075"/>
            </a:xfrm>
            <a:custGeom>
              <a:avLst/>
              <a:gdLst>
                <a:gd name="T0" fmla="*/ 169 w 236"/>
                <a:gd name="T1" fmla="*/ 0 h 126"/>
                <a:gd name="T2" fmla="*/ 138 w 236"/>
                <a:gd name="T3" fmla="*/ 0 h 126"/>
                <a:gd name="T4" fmla="*/ 99 w 236"/>
                <a:gd name="T5" fmla="*/ 0 h 126"/>
                <a:gd name="T6" fmla="*/ 68 w 236"/>
                <a:gd name="T7" fmla="*/ 0 h 126"/>
                <a:gd name="T8" fmla="*/ 17 w 236"/>
                <a:gd name="T9" fmla="*/ 91 h 126"/>
                <a:gd name="T10" fmla="*/ 9 w 236"/>
                <a:gd name="T11" fmla="*/ 122 h 126"/>
                <a:gd name="T12" fmla="*/ 31 w 236"/>
                <a:gd name="T13" fmla="*/ 126 h 126"/>
                <a:gd name="T14" fmla="*/ 118 w 236"/>
                <a:gd name="T15" fmla="*/ 126 h 126"/>
                <a:gd name="T16" fmla="*/ 205 w 236"/>
                <a:gd name="T17" fmla="*/ 126 h 126"/>
                <a:gd name="T18" fmla="*/ 228 w 236"/>
                <a:gd name="T19" fmla="*/ 122 h 126"/>
                <a:gd name="T20" fmla="*/ 220 w 236"/>
                <a:gd name="T21" fmla="*/ 91 h 126"/>
                <a:gd name="T22" fmla="*/ 169 w 236"/>
                <a:gd name="T23" fmla="*/ 0 h 126"/>
                <a:gd name="T24" fmla="*/ 96 w 236"/>
                <a:gd name="T25" fmla="*/ 72 h 126"/>
                <a:gd name="T26" fmla="*/ 71 w 236"/>
                <a:gd name="T27" fmla="*/ 47 h 126"/>
                <a:gd name="T28" fmla="*/ 96 w 236"/>
                <a:gd name="T29" fmla="*/ 22 h 126"/>
                <a:gd name="T30" fmla="*/ 121 w 236"/>
                <a:gd name="T31" fmla="*/ 47 h 126"/>
                <a:gd name="T32" fmla="*/ 96 w 236"/>
                <a:gd name="T33" fmla="*/ 72 h 126"/>
                <a:gd name="T34" fmla="*/ 152 w 236"/>
                <a:gd name="T35" fmla="*/ 100 h 126"/>
                <a:gd name="T36" fmla="*/ 138 w 236"/>
                <a:gd name="T37" fmla="*/ 86 h 126"/>
                <a:gd name="T38" fmla="*/ 152 w 236"/>
                <a:gd name="T39" fmla="*/ 72 h 126"/>
                <a:gd name="T40" fmla="*/ 166 w 236"/>
                <a:gd name="T41" fmla="*/ 86 h 126"/>
                <a:gd name="T42" fmla="*/ 152 w 236"/>
                <a:gd name="T43" fmla="*/ 10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 h="126">
                  <a:moveTo>
                    <a:pt x="169" y="0"/>
                  </a:moveTo>
                  <a:cubicBezTo>
                    <a:pt x="138" y="0"/>
                    <a:pt x="138" y="0"/>
                    <a:pt x="138" y="0"/>
                  </a:cubicBezTo>
                  <a:cubicBezTo>
                    <a:pt x="99" y="0"/>
                    <a:pt x="99" y="0"/>
                    <a:pt x="99" y="0"/>
                  </a:cubicBezTo>
                  <a:cubicBezTo>
                    <a:pt x="68" y="0"/>
                    <a:pt x="68" y="0"/>
                    <a:pt x="68" y="0"/>
                  </a:cubicBezTo>
                  <a:cubicBezTo>
                    <a:pt x="52" y="29"/>
                    <a:pt x="33" y="63"/>
                    <a:pt x="17" y="91"/>
                  </a:cubicBezTo>
                  <a:cubicBezTo>
                    <a:pt x="0" y="121"/>
                    <a:pt x="9" y="122"/>
                    <a:pt x="9" y="122"/>
                  </a:cubicBezTo>
                  <a:cubicBezTo>
                    <a:pt x="10" y="123"/>
                    <a:pt x="8" y="126"/>
                    <a:pt x="31" y="126"/>
                  </a:cubicBezTo>
                  <a:cubicBezTo>
                    <a:pt x="53" y="126"/>
                    <a:pt x="93" y="126"/>
                    <a:pt x="118" y="126"/>
                  </a:cubicBezTo>
                  <a:cubicBezTo>
                    <a:pt x="143" y="126"/>
                    <a:pt x="184" y="126"/>
                    <a:pt x="205" y="126"/>
                  </a:cubicBezTo>
                  <a:cubicBezTo>
                    <a:pt x="228" y="126"/>
                    <a:pt x="227" y="123"/>
                    <a:pt x="228" y="122"/>
                  </a:cubicBezTo>
                  <a:cubicBezTo>
                    <a:pt x="228" y="122"/>
                    <a:pt x="236" y="121"/>
                    <a:pt x="220" y="91"/>
                  </a:cubicBezTo>
                  <a:cubicBezTo>
                    <a:pt x="204" y="63"/>
                    <a:pt x="185" y="29"/>
                    <a:pt x="169" y="0"/>
                  </a:cubicBezTo>
                  <a:close/>
                  <a:moveTo>
                    <a:pt x="96" y="72"/>
                  </a:moveTo>
                  <a:cubicBezTo>
                    <a:pt x="83" y="72"/>
                    <a:pt x="71" y="61"/>
                    <a:pt x="71" y="47"/>
                  </a:cubicBezTo>
                  <a:cubicBezTo>
                    <a:pt x="71" y="33"/>
                    <a:pt x="83" y="22"/>
                    <a:pt x="96" y="22"/>
                  </a:cubicBezTo>
                  <a:cubicBezTo>
                    <a:pt x="110" y="22"/>
                    <a:pt x="121" y="33"/>
                    <a:pt x="121" y="47"/>
                  </a:cubicBezTo>
                  <a:cubicBezTo>
                    <a:pt x="121" y="61"/>
                    <a:pt x="110" y="72"/>
                    <a:pt x="96" y="72"/>
                  </a:cubicBezTo>
                  <a:close/>
                  <a:moveTo>
                    <a:pt x="152" y="100"/>
                  </a:moveTo>
                  <a:cubicBezTo>
                    <a:pt x="145" y="100"/>
                    <a:pt x="138" y="94"/>
                    <a:pt x="138" y="86"/>
                  </a:cubicBezTo>
                  <a:cubicBezTo>
                    <a:pt x="138" y="78"/>
                    <a:pt x="145" y="72"/>
                    <a:pt x="152" y="72"/>
                  </a:cubicBezTo>
                  <a:cubicBezTo>
                    <a:pt x="160" y="72"/>
                    <a:pt x="166" y="78"/>
                    <a:pt x="166" y="86"/>
                  </a:cubicBezTo>
                  <a:cubicBezTo>
                    <a:pt x="166" y="94"/>
                    <a:pt x="160" y="100"/>
                    <a:pt x="152"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0" name="Oval 8"/>
            <p:cNvSpPr>
              <a:spLocks noChangeArrowheads="1"/>
            </p:cNvSpPr>
            <p:nvPr/>
          </p:nvSpPr>
          <p:spPr bwMode="auto">
            <a:xfrm>
              <a:off x="11240711" y="197504"/>
              <a:ext cx="165100" cy="1651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Tree>
    <p:extLst>
      <p:ext uri="{BB962C8B-B14F-4D97-AF65-F5344CB8AC3E}">
        <p14:creationId xmlns:p14="http://schemas.microsoft.com/office/powerpoint/2010/main" val="9712612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a:t>Summary</a:t>
            </a:r>
            <a:endParaRPr lang="en-GB" dirty="0"/>
          </a:p>
        </p:txBody>
      </p:sp>
      <p:sp>
        <p:nvSpPr>
          <p:cNvPr id="2" name="Text Placeholder 1"/>
          <p:cNvSpPr>
            <a:spLocks noGrp="1"/>
          </p:cNvSpPr>
          <p:nvPr>
            <p:ph type="body" sz="quarter" idx="10"/>
          </p:nvPr>
        </p:nvSpPr>
        <p:spPr/>
        <p:txBody>
          <a:bodyPr/>
          <a:lstStyle/>
          <a:p>
            <a:r>
              <a:rPr lang="en-GB"/>
              <a:t>Key Points</a:t>
            </a:r>
            <a:endParaRPr lang="en-GB" dirty="0"/>
          </a:p>
        </p:txBody>
      </p:sp>
      <p:sp>
        <p:nvSpPr>
          <p:cNvPr id="8" name="Content Placeholder 2"/>
          <p:cNvSpPr txBox="1">
            <a:spLocks/>
          </p:cNvSpPr>
          <p:nvPr/>
        </p:nvSpPr>
        <p:spPr>
          <a:xfrm>
            <a:off x="455613" y="1695044"/>
            <a:ext cx="8232775" cy="2588043"/>
          </a:xfrm>
          <a:prstGeom prst="rect">
            <a:avLst/>
          </a:prstGeom>
        </p:spPr>
        <p:txBody>
          <a:bodyPr vert="horz" lIns="0" tIns="45720" rIns="0" bIns="0" numCol="2" spcCol="36000" rtlCol="0">
            <a:noAutofit/>
          </a:bodyPr>
          <a:lstStyle>
            <a:lvl1pPr marL="266700" indent="-177800" eaLnBrk="1" hangingPunct="1">
              <a:spcBef>
                <a:spcPts val="600"/>
              </a:spcBef>
              <a:buFont typeface="Arial" pitchFamily="34" charset="0"/>
              <a:buChar char="•"/>
              <a:defRPr sz="1800">
                <a:solidFill>
                  <a:schemeClr val="tx2"/>
                </a:solidFill>
                <a:latin typeface="+mn-lt"/>
                <a:ea typeface="Arial" pitchFamily="-105" charset="-52"/>
                <a:cs typeface="Arial" pitchFamily="34" charset="0"/>
              </a:defRPr>
            </a:lvl1pPr>
            <a:lvl2pPr marL="361950" indent="-185738" eaLnBrk="1" hangingPunct="1">
              <a:spcBef>
                <a:spcPts val="600"/>
              </a:spcBef>
              <a:buFont typeface="Arial" pitchFamily="34" charset="0"/>
              <a:buChar char="–"/>
              <a:defRPr sz="1600">
                <a:solidFill>
                  <a:schemeClr val="tx2"/>
                </a:solidFill>
                <a:latin typeface="+mn-lt"/>
                <a:ea typeface="Arial" pitchFamily="-105" charset="-52"/>
                <a:cs typeface="Arial" pitchFamily="34" charset="0"/>
              </a:defRPr>
            </a:lvl2pPr>
            <a:lvl3pPr marL="538163" indent="-176213" eaLnBrk="1" hangingPunct="1">
              <a:spcBef>
                <a:spcPts val="600"/>
              </a:spcBef>
              <a:buFont typeface="Arial" pitchFamily="34" charset="0"/>
              <a:buChar char="•"/>
              <a:defRPr sz="1600">
                <a:solidFill>
                  <a:schemeClr val="tx2"/>
                </a:solidFill>
                <a:latin typeface="+mn-lt"/>
                <a:ea typeface="Arial" pitchFamily="-105" charset="-52"/>
                <a:cs typeface="Arial" pitchFamily="34" charset="0"/>
              </a:defRPr>
            </a:lvl3pPr>
            <a:lvl4pPr marL="715963" indent="-177800" eaLnBrk="1" hangingPunct="1">
              <a:spcBef>
                <a:spcPts val="600"/>
              </a:spcBef>
              <a:buFont typeface="Arial" pitchFamily="34" charset="0"/>
              <a:buChar char="–"/>
              <a:defRPr sz="1600">
                <a:solidFill>
                  <a:schemeClr val="tx2"/>
                </a:solidFill>
                <a:latin typeface="+mn-lt"/>
                <a:ea typeface="Arial" pitchFamily="-105" charset="-52"/>
                <a:cs typeface="Arial" pitchFamily="34" charset="0"/>
              </a:defRPr>
            </a:lvl4pPr>
            <a:lvl5pPr marL="900113" indent="-184150" eaLnBrk="1" hangingPunct="1">
              <a:spcBef>
                <a:spcPts val="600"/>
              </a:spcBef>
              <a:buFont typeface="Arial" pitchFamily="34" charset="0"/>
              <a:buChar char="•"/>
              <a:defRPr sz="1600">
                <a:solidFill>
                  <a:schemeClr val="tx2"/>
                </a:solidFill>
                <a:latin typeface="+mn-lt"/>
                <a:ea typeface="Arial" pitchFamily="-105" charset="-52"/>
                <a:cs typeface="Arial" pitchFamily="34" charset="0"/>
              </a:defRPr>
            </a:lvl5pPr>
            <a:lvl6pPr marL="2514600" indent="-228600">
              <a:spcBef>
                <a:spcPct val="20000"/>
              </a:spcBef>
              <a:buFont typeface="Arial" pitchFamily="34" charset="0"/>
              <a:buChar char="•"/>
              <a:defRPr sz="2000">
                <a:latin typeface="+mn-lt"/>
                <a:cs typeface="+mn-cs"/>
              </a:defRPr>
            </a:lvl6pPr>
            <a:lvl7pPr marL="2971800" indent="-228600">
              <a:spcBef>
                <a:spcPct val="20000"/>
              </a:spcBef>
              <a:buFont typeface="Arial" pitchFamily="34" charset="0"/>
              <a:buChar char="•"/>
              <a:defRPr sz="2000">
                <a:latin typeface="+mn-lt"/>
                <a:cs typeface="+mn-cs"/>
              </a:defRPr>
            </a:lvl7pPr>
            <a:lvl8pPr marL="3429000" indent="-228600">
              <a:spcBef>
                <a:spcPct val="20000"/>
              </a:spcBef>
              <a:buFont typeface="Arial" pitchFamily="34" charset="0"/>
              <a:buChar char="•"/>
              <a:defRPr sz="2000">
                <a:latin typeface="+mn-lt"/>
                <a:cs typeface="+mn-cs"/>
              </a:defRPr>
            </a:lvl8pPr>
            <a:lvl9pPr marL="3886200" indent="-228600">
              <a:spcBef>
                <a:spcPct val="20000"/>
              </a:spcBef>
              <a:buFont typeface="Arial" pitchFamily="34" charset="0"/>
              <a:buChar char="•"/>
              <a:defRPr sz="2000">
                <a:latin typeface="+mn-lt"/>
                <a:cs typeface="+mn-cs"/>
              </a:defRPr>
            </a:lvl9pPr>
          </a:lstStyle>
          <a:p>
            <a:pPr marL="252000" indent="-252000">
              <a:spcBef>
                <a:spcPts val="1200"/>
              </a:spcBef>
            </a:pPr>
            <a:r>
              <a:rPr lang="en-US" dirty="0"/>
              <a:t>SCM tools help implement SCM</a:t>
            </a:r>
          </a:p>
          <a:p>
            <a:pPr marL="252000" indent="-252000">
              <a:spcBef>
                <a:spcPts val="1200"/>
              </a:spcBef>
            </a:pPr>
            <a:r>
              <a:rPr lang="en-US" dirty="0"/>
              <a:t>Why we use Version Control</a:t>
            </a:r>
          </a:p>
          <a:p>
            <a:pPr marL="252000" indent="-252000">
              <a:spcBef>
                <a:spcPts val="1200"/>
              </a:spcBef>
            </a:pPr>
            <a:r>
              <a:rPr lang="en-US" dirty="0"/>
              <a:t>Distributed Version Control better than Centralized</a:t>
            </a:r>
          </a:p>
          <a:p>
            <a:pPr marL="252000" indent="-252000">
              <a:spcBef>
                <a:spcPts val="1200"/>
              </a:spcBef>
            </a:pPr>
            <a:r>
              <a:rPr lang="en-US" dirty="0"/>
              <a:t>Review of recommended tools</a:t>
            </a:r>
          </a:p>
          <a:p>
            <a:pPr marL="252000" indent="-252000">
              <a:spcBef>
                <a:spcPts val="1200"/>
              </a:spcBef>
            </a:pPr>
            <a:r>
              <a:rPr lang="en-US" dirty="0"/>
              <a:t>Lean mindset</a:t>
            </a:r>
          </a:p>
          <a:p>
            <a:pPr marL="252000" indent="-252000">
              <a:spcBef>
                <a:spcPts val="1200"/>
              </a:spcBef>
            </a:pPr>
            <a:r>
              <a:rPr lang="en-US" dirty="0"/>
              <a:t>Applying SCM principles to Continuous Delivery</a:t>
            </a:r>
          </a:p>
          <a:p>
            <a:pPr marL="252000" indent="-252000">
              <a:spcBef>
                <a:spcPts val="1200"/>
              </a:spcBef>
            </a:pPr>
            <a:r>
              <a:rPr lang="en-US" dirty="0"/>
              <a:t>Why we might use Branching</a:t>
            </a:r>
          </a:p>
          <a:p>
            <a:pPr marL="252000" indent="-252000">
              <a:spcBef>
                <a:spcPts val="1200"/>
              </a:spcBef>
            </a:pPr>
            <a:r>
              <a:rPr lang="en-US" dirty="0"/>
              <a:t>Branching Strategies best practice</a:t>
            </a:r>
          </a:p>
          <a:p>
            <a:pPr marL="252000" indent="-252000">
              <a:spcBef>
                <a:spcPts val="1200"/>
              </a:spcBef>
            </a:pPr>
            <a:r>
              <a:rPr lang="en-US" dirty="0" err="1"/>
              <a:t>Gitflow</a:t>
            </a:r>
            <a:endParaRPr lang="en-US" dirty="0"/>
          </a:p>
          <a:p>
            <a:pPr marL="252000" indent="-252000">
              <a:spcBef>
                <a:spcPts val="1200"/>
              </a:spcBef>
            </a:pPr>
            <a:r>
              <a:rPr lang="en-US" dirty="0" err="1"/>
              <a:t>Git</a:t>
            </a:r>
            <a:r>
              <a:rPr lang="en-US" dirty="0"/>
              <a:t> is the recommended tool for version control</a:t>
            </a:r>
          </a:p>
        </p:txBody>
      </p:sp>
      <p:sp>
        <p:nvSpPr>
          <p:cNvPr id="9" name="Oval 8"/>
          <p:cNvSpPr/>
          <p:nvPr/>
        </p:nvSpPr>
        <p:spPr>
          <a:xfrm>
            <a:off x="460376" y="1815283"/>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579939" y="1815283"/>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4406265" y="1798638"/>
            <a:ext cx="0" cy="2622533"/>
          </a:xfrm>
          <a:prstGeom prst="line">
            <a:avLst/>
          </a:prstGeom>
          <a:ln w="12700">
            <a:solidFill>
              <a:schemeClr val="accent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579939" y="2505097"/>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60376" y="2237977"/>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60376" y="2660671"/>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60376" y="3359912"/>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60376" y="3782606"/>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579939" y="2935416"/>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579939" y="3365735"/>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579939" y="3796054"/>
            <a:ext cx="155574" cy="15557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3"/>
          </p:nvPr>
        </p:nvSpPr>
        <p:spPr/>
        <p:txBody>
          <a:bodyPr/>
          <a:lstStyle/>
          <a:p>
            <a:r>
              <a:rPr lang="en-AU"/>
              <a:t>Copyright © 2015 Accenture  All rights reserved.</a:t>
            </a:r>
            <a:endParaRPr lang="en-AU" dirty="0"/>
          </a:p>
        </p:txBody>
      </p:sp>
      <p:sp>
        <p:nvSpPr>
          <p:cNvPr id="5" name="Slide Number Placeholder 4"/>
          <p:cNvSpPr>
            <a:spLocks noGrp="1"/>
          </p:cNvSpPr>
          <p:nvPr>
            <p:ph type="sldNum" sz="quarter" idx="12"/>
          </p:nvPr>
        </p:nvSpPr>
        <p:spPr/>
        <p:txBody>
          <a:bodyPr/>
          <a:lstStyle/>
          <a:p>
            <a:pPr>
              <a:defRPr/>
            </a:pPr>
            <a:r>
              <a:rPr lang="en-US"/>
              <a:t>Page </a:t>
            </a:r>
            <a:fld id="{90CBDC3A-D49F-4631-A8C7-55D59B33E5FA}" type="slidenum">
              <a:rPr lang="en-US" smtClean="0"/>
              <a:pPr>
                <a:defRPr/>
              </a:pPr>
              <a:t>46</a:t>
            </a:fld>
            <a:endParaRPr lang="en-US" dirty="0"/>
          </a:p>
        </p:txBody>
      </p:sp>
    </p:spTree>
    <p:extLst>
      <p:ext uri="{BB962C8B-B14F-4D97-AF65-F5344CB8AC3E}">
        <p14:creationId xmlns:p14="http://schemas.microsoft.com/office/powerpoint/2010/main" val="20490632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5556" r="5556"/>
          <a:stretch/>
        </p:blipFill>
        <p:spPr>
          <a:xfrm>
            <a:off x="0" y="0"/>
            <a:ext cx="9144000" cy="6858000"/>
          </a:xfrm>
          <a:prstGeom prst="rect">
            <a:avLst/>
          </a:prstGeom>
        </p:spPr>
      </p:pic>
      <p:sp>
        <p:nvSpPr>
          <p:cNvPr id="10" name="Rectangle 9"/>
          <p:cNvSpPr/>
          <p:nvPr/>
        </p:nvSpPr>
        <p:spPr>
          <a:xfrm>
            <a:off x="0" y="0"/>
            <a:ext cx="9144000" cy="6857999"/>
          </a:xfrm>
          <a:prstGeom prst="rect">
            <a:avLst/>
          </a:prstGeom>
          <a:gradFill flip="none" rotWithShape="1">
            <a:gsLst>
              <a:gs pos="0">
                <a:schemeClr val="accent1">
                  <a:alpha val="0"/>
                </a:schemeClr>
              </a:gs>
              <a:gs pos="73000">
                <a:schemeClr val="accent1">
                  <a:shade val="67500"/>
                  <a:satMod val="115000"/>
                  <a:alpha val="0"/>
                </a:schemeClr>
              </a:gs>
              <a:gs pos="89000">
                <a:srgbClr val="002200"/>
              </a:gs>
            </a:gsLst>
            <a:path path="circle">
              <a:fillToRect l="100000" t="100000"/>
            </a:path>
            <a:tileRect r="-100000" b="-10000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p:cNvSpPr>
            <a:spLocks noGrp="1"/>
          </p:cNvSpPr>
          <p:nvPr>
            <p:ph type="ctrTitle"/>
          </p:nvPr>
        </p:nvSpPr>
        <p:spPr>
          <a:xfrm>
            <a:off x="455613" y="3231692"/>
            <a:ext cx="8232775" cy="1161492"/>
          </a:xfrm>
        </p:spPr>
        <p:txBody>
          <a:bodyPr/>
          <a:lstStyle/>
          <a:p>
            <a:r>
              <a:rPr lang="en-US" altLang="en-US" dirty="0"/>
              <a:t>OBSERVATION </a:t>
            </a:r>
            <a:br>
              <a:rPr lang="en-US" altLang="en-US" dirty="0"/>
            </a:br>
            <a:r>
              <a:rPr lang="en-US" altLang="en-US" dirty="0"/>
              <a:t>AND DISCUSSION</a:t>
            </a:r>
            <a:endParaRPr lang="en-US" dirty="0"/>
          </a:p>
        </p:txBody>
      </p:sp>
      <p:sp>
        <p:nvSpPr>
          <p:cNvPr id="2" name="Slide Number Placeholder 1"/>
          <p:cNvSpPr>
            <a:spLocks noGrp="1"/>
          </p:cNvSpPr>
          <p:nvPr>
            <p:ph type="sldNum" sz="quarter" idx="11"/>
          </p:nvPr>
        </p:nvSpPr>
        <p:spPr/>
        <p:txBody>
          <a:bodyPr/>
          <a:lstStyle/>
          <a:p>
            <a:r>
              <a:rPr lang="en-US"/>
              <a:t>Page </a:t>
            </a:r>
            <a:fld id="{90CBDC3A-D49F-4631-A8C7-55D59B33E5FA}" type="slidenum">
              <a:rPr lang="en-US" smtClean="0"/>
              <a:pPr/>
              <a:t>47</a:t>
            </a:fld>
            <a:endParaRPr lang="en-US" dirty="0"/>
          </a:p>
        </p:txBody>
      </p:sp>
      <p:sp>
        <p:nvSpPr>
          <p:cNvPr id="5" name="Footer Placeholder 4"/>
          <p:cNvSpPr>
            <a:spLocks noGrp="1"/>
          </p:cNvSpPr>
          <p:nvPr>
            <p:ph type="ftr" sz="quarter" idx="12"/>
          </p:nvPr>
        </p:nvSpPr>
        <p:spPr/>
        <p:txBody>
          <a:bodyPr/>
          <a:lstStyle/>
          <a:p>
            <a:r>
              <a:rPr lang="en-AU"/>
              <a:t>Copyright © 2015 Accenture  All rights reserved.</a:t>
            </a:r>
            <a:endParaRPr lang="en-AU" dirty="0"/>
          </a:p>
        </p:txBody>
      </p:sp>
      <p:sp>
        <p:nvSpPr>
          <p:cNvPr id="14" name="Oval 13"/>
          <p:cNvSpPr/>
          <p:nvPr/>
        </p:nvSpPr>
        <p:spPr>
          <a:xfrm>
            <a:off x="616236" y="2206059"/>
            <a:ext cx="662400" cy="662400"/>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Oval 14"/>
          <p:cNvSpPr/>
          <p:nvPr/>
        </p:nvSpPr>
        <p:spPr>
          <a:xfrm>
            <a:off x="482802" y="2072373"/>
            <a:ext cx="929682" cy="929680"/>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7" name="Group 35"/>
          <p:cNvGrpSpPr>
            <a:grpSpLocks noChangeAspect="1"/>
          </p:cNvGrpSpPr>
          <p:nvPr/>
        </p:nvGrpSpPr>
        <p:grpSpPr bwMode="auto">
          <a:xfrm>
            <a:off x="726641" y="2284209"/>
            <a:ext cx="441591" cy="468000"/>
            <a:chOff x="1353" y="2052"/>
            <a:chExt cx="1739" cy="1843"/>
          </a:xfrm>
          <a:solidFill>
            <a:schemeClr val="bg1"/>
          </a:solidFill>
        </p:grpSpPr>
        <p:sp>
          <p:nvSpPr>
            <p:cNvPr id="18" name="Freeform 36"/>
            <p:cNvSpPr>
              <a:spLocks/>
            </p:cNvSpPr>
            <p:nvPr/>
          </p:nvSpPr>
          <p:spPr bwMode="auto">
            <a:xfrm>
              <a:off x="1353" y="3715"/>
              <a:ext cx="494" cy="180"/>
            </a:xfrm>
            <a:custGeom>
              <a:avLst/>
              <a:gdLst>
                <a:gd name="T0" fmla="*/ 209 w 209"/>
                <a:gd name="T1" fmla="*/ 76 h 76"/>
                <a:gd name="T2" fmla="*/ 209 w 209"/>
                <a:gd name="T3" fmla="*/ 30 h 76"/>
                <a:gd name="T4" fmla="*/ 189 w 209"/>
                <a:gd name="T5" fmla="*/ 11 h 76"/>
                <a:gd name="T6" fmla="*/ 103 w 209"/>
                <a:gd name="T7" fmla="*/ 0 h 76"/>
                <a:gd name="T8" fmla="*/ 21 w 209"/>
                <a:gd name="T9" fmla="*/ 11 h 76"/>
                <a:gd name="T10" fmla="*/ 0 w 209"/>
                <a:gd name="T11" fmla="*/ 30 h 76"/>
                <a:gd name="T12" fmla="*/ 0 w 209"/>
                <a:gd name="T13" fmla="*/ 76 h 76"/>
                <a:gd name="T14" fmla="*/ 209 w 209"/>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76">
                  <a:moveTo>
                    <a:pt x="209" y="76"/>
                  </a:moveTo>
                  <a:cubicBezTo>
                    <a:pt x="209" y="30"/>
                    <a:pt x="209" y="30"/>
                    <a:pt x="209" y="30"/>
                  </a:cubicBezTo>
                  <a:cubicBezTo>
                    <a:pt x="209" y="20"/>
                    <a:pt x="200" y="11"/>
                    <a:pt x="189" y="11"/>
                  </a:cubicBezTo>
                  <a:cubicBezTo>
                    <a:pt x="103" y="0"/>
                    <a:pt x="103" y="0"/>
                    <a:pt x="103" y="0"/>
                  </a:cubicBezTo>
                  <a:cubicBezTo>
                    <a:pt x="21" y="11"/>
                    <a:pt x="21" y="11"/>
                    <a:pt x="21" y="11"/>
                  </a:cubicBezTo>
                  <a:cubicBezTo>
                    <a:pt x="10" y="11"/>
                    <a:pt x="0" y="20"/>
                    <a:pt x="0" y="30"/>
                  </a:cubicBezTo>
                  <a:cubicBezTo>
                    <a:pt x="0" y="76"/>
                    <a:pt x="0" y="76"/>
                    <a:pt x="0" y="76"/>
                  </a:cubicBezTo>
                  <a:lnTo>
                    <a:pt x="209" y="76"/>
                  </a:lnTo>
                  <a:close/>
                </a:path>
              </a:pathLst>
            </a:custGeom>
            <a:solidFill>
              <a:schemeClr val="accent4">
                <a:lumMod val="10000"/>
              </a:schemeClr>
            </a:solidFill>
            <a:ln>
              <a:noFill/>
            </a:ln>
            <a:extLst/>
          </p:spPr>
          <p:txBody>
            <a:bodyPr vert="horz" wrap="square" lIns="91440" tIns="45720" rIns="91440" bIns="45720" numCol="1" anchor="t" anchorCtr="0" compatLnSpc="1">
              <a:prstTxWarp prst="textNoShape">
                <a:avLst/>
              </a:prstTxWarp>
            </a:bodyPr>
            <a:lstStyle/>
            <a:p>
              <a:endParaRPr lang="en-AU"/>
            </a:p>
          </p:txBody>
        </p:sp>
        <p:sp>
          <p:nvSpPr>
            <p:cNvPr id="19" name="Freeform 37"/>
            <p:cNvSpPr>
              <a:spLocks/>
            </p:cNvSpPr>
            <p:nvPr/>
          </p:nvSpPr>
          <p:spPr bwMode="auto">
            <a:xfrm>
              <a:off x="1438" y="3321"/>
              <a:ext cx="322" cy="418"/>
            </a:xfrm>
            <a:custGeom>
              <a:avLst/>
              <a:gdLst>
                <a:gd name="T0" fmla="*/ 128 w 136"/>
                <a:gd name="T1" fmla="*/ 68 h 177"/>
                <a:gd name="T2" fmla="*/ 68 w 136"/>
                <a:gd name="T3" fmla="*/ 0 h 177"/>
                <a:gd name="T4" fmla="*/ 8 w 136"/>
                <a:gd name="T5" fmla="*/ 68 h 177"/>
                <a:gd name="T6" fmla="*/ 0 w 136"/>
                <a:gd name="T7" fmla="*/ 77 h 177"/>
                <a:gd name="T8" fmla="*/ 0 w 136"/>
                <a:gd name="T9" fmla="*/ 94 h 177"/>
                <a:gd name="T10" fmla="*/ 9 w 136"/>
                <a:gd name="T11" fmla="*/ 103 h 177"/>
                <a:gd name="T12" fmla="*/ 11 w 136"/>
                <a:gd name="T13" fmla="*/ 103 h 177"/>
                <a:gd name="T14" fmla="*/ 34 w 136"/>
                <a:gd name="T15" fmla="*/ 145 h 177"/>
                <a:gd name="T16" fmla="*/ 34 w 136"/>
                <a:gd name="T17" fmla="*/ 171 h 177"/>
                <a:gd name="T18" fmla="*/ 68 w 136"/>
                <a:gd name="T19" fmla="*/ 177 h 177"/>
                <a:gd name="T20" fmla="*/ 102 w 136"/>
                <a:gd name="T21" fmla="*/ 171 h 177"/>
                <a:gd name="T22" fmla="*/ 102 w 136"/>
                <a:gd name="T23" fmla="*/ 145 h 177"/>
                <a:gd name="T24" fmla="*/ 126 w 136"/>
                <a:gd name="T25" fmla="*/ 103 h 177"/>
                <a:gd name="T26" fmla="*/ 127 w 136"/>
                <a:gd name="T27" fmla="*/ 103 h 177"/>
                <a:gd name="T28" fmla="*/ 136 w 136"/>
                <a:gd name="T29" fmla="*/ 94 h 177"/>
                <a:gd name="T30" fmla="*/ 136 w 136"/>
                <a:gd name="T31" fmla="*/ 77 h 177"/>
                <a:gd name="T32" fmla="*/ 128 w 136"/>
                <a:gd name="T33" fmla="*/ 6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77">
                  <a:moveTo>
                    <a:pt x="128" y="68"/>
                  </a:moveTo>
                  <a:cubicBezTo>
                    <a:pt x="126" y="29"/>
                    <a:pt x="111" y="0"/>
                    <a:pt x="68" y="0"/>
                  </a:cubicBezTo>
                  <a:cubicBezTo>
                    <a:pt x="26" y="0"/>
                    <a:pt x="11" y="29"/>
                    <a:pt x="8" y="68"/>
                  </a:cubicBezTo>
                  <a:cubicBezTo>
                    <a:pt x="4" y="68"/>
                    <a:pt x="0" y="72"/>
                    <a:pt x="0" y="77"/>
                  </a:cubicBezTo>
                  <a:cubicBezTo>
                    <a:pt x="0" y="94"/>
                    <a:pt x="0" y="94"/>
                    <a:pt x="0" y="94"/>
                  </a:cubicBezTo>
                  <a:cubicBezTo>
                    <a:pt x="0" y="99"/>
                    <a:pt x="4" y="103"/>
                    <a:pt x="9" y="103"/>
                  </a:cubicBezTo>
                  <a:cubicBezTo>
                    <a:pt x="10" y="103"/>
                    <a:pt x="10" y="103"/>
                    <a:pt x="11" y="103"/>
                  </a:cubicBezTo>
                  <a:cubicBezTo>
                    <a:pt x="15" y="120"/>
                    <a:pt x="23" y="135"/>
                    <a:pt x="34" y="145"/>
                  </a:cubicBezTo>
                  <a:cubicBezTo>
                    <a:pt x="34" y="171"/>
                    <a:pt x="34" y="171"/>
                    <a:pt x="34" y="171"/>
                  </a:cubicBezTo>
                  <a:cubicBezTo>
                    <a:pt x="44" y="175"/>
                    <a:pt x="56" y="177"/>
                    <a:pt x="68" y="177"/>
                  </a:cubicBezTo>
                  <a:cubicBezTo>
                    <a:pt x="80" y="177"/>
                    <a:pt x="92" y="175"/>
                    <a:pt x="102" y="171"/>
                  </a:cubicBezTo>
                  <a:cubicBezTo>
                    <a:pt x="102" y="145"/>
                    <a:pt x="102" y="145"/>
                    <a:pt x="102" y="145"/>
                  </a:cubicBezTo>
                  <a:cubicBezTo>
                    <a:pt x="113" y="135"/>
                    <a:pt x="122" y="121"/>
                    <a:pt x="126" y="103"/>
                  </a:cubicBezTo>
                  <a:cubicBezTo>
                    <a:pt x="126" y="103"/>
                    <a:pt x="127" y="103"/>
                    <a:pt x="127" y="103"/>
                  </a:cubicBezTo>
                  <a:cubicBezTo>
                    <a:pt x="132" y="103"/>
                    <a:pt x="136" y="99"/>
                    <a:pt x="136" y="94"/>
                  </a:cubicBezTo>
                  <a:cubicBezTo>
                    <a:pt x="136" y="77"/>
                    <a:pt x="136" y="77"/>
                    <a:pt x="136" y="77"/>
                  </a:cubicBezTo>
                  <a:cubicBezTo>
                    <a:pt x="136" y="72"/>
                    <a:pt x="133" y="68"/>
                    <a:pt x="128" y="68"/>
                  </a:cubicBezTo>
                  <a:close/>
                </a:path>
              </a:pathLst>
            </a:custGeom>
            <a:solidFill>
              <a:schemeClr val="accent4">
                <a:lumMod val="10000"/>
              </a:schemeClr>
            </a:solidFill>
            <a:ln>
              <a:noFill/>
            </a:ln>
            <a:extLst/>
          </p:spPr>
          <p:txBody>
            <a:bodyPr vert="horz" wrap="square" lIns="91440" tIns="45720" rIns="91440" bIns="45720" numCol="1" anchor="t" anchorCtr="0" compatLnSpc="1">
              <a:prstTxWarp prst="textNoShape">
                <a:avLst/>
              </a:prstTxWarp>
            </a:bodyPr>
            <a:lstStyle/>
            <a:p>
              <a:endParaRPr lang="en-AU"/>
            </a:p>
          </p:txBody>
        </p:sp>
        <p:sp>
          <p:nvSpPr>
            <p:cNvPr id="20" name="Freeform 38"/>
            <p:cNvSpPr>
              <a:spLocks/>
            </p:cNvSpPr>
            <p:nvPr/>
          </p:nvSpPr>
          <p:spPr bwMode="auto">
            <a:xfrm>
              <a:off x="1977" y="3715"/>
              <a:ext cx="493" cy="180"/>
            </a:xfrm>
            <a:custGeom>
              <a:avLst/>
              <a:gdLst>
                <a:gd name="T0" fmla="*/ 209 w 209"/>
                <a:gd name="T1" fmla="*/ 76 h 76"/>
                <a:gd name="T2" fmla="*/ 209 w 209"/>
                <a:gd name="T3" fmla="*/ 30 h 76"/>
                <a:gd name="T4" fmla="*/ 188 w 209"/>
                <a:gd name="T5" fmla="*/ 11 h 76"/>
                <a:gd name="T6" fmla="*/ 103 w 209"/>
                <a:gd name="T7" fmla="*/ 0 h 76"/>
                <a:gd name="T8" fmla="*/ 20 w 209"/>
                <a:gd name="T9" fmla="*/ 11 h 76"/>
                <a:gd name="T10" fmla="*/ 0 w 209"/>
                <a:gd name="T11" fmla="*/ 30 h 76"/>
                <a:gd name="T12" fmla="*/ 0 w 209"/>
                <a:gd name="T13" fmla="*/ 76 h 76"/>
                <a:gd name="T14" fmla="*/ 209 w 209"/>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76">
                  <a:moveTo>
                    <a:pt x="209" y="76"/>
                  </a:moveTo>
                  <a:cubicBezTo>
                    <a:pt x="209" y="30"/>
                    <a:pt x="209" y="30"/>
                    <a:pt x="209" y="30"/>
                  </a:cubicBezTo>
                  <a:cubicBezTo>
                    <a:pt x="209" y="20"/>
                    <a:pt x="200" y="11"/>
                    <a:pt x="188" y="11"/>
                  </a:cubicBezTo>
                  <a:cubicBezTo>
                    <a:pt x="103" y="0"/>
                    <a:pt x="103" y="0"/>
                    <a:pt x="103" y="0"/>
                  </a:cubicBezTo>
                  <a:cubicBezTo>
                    <a:pt x="20" y="11"/>
                    <a:pt x="20" y="11"/>
                    <a:pt x="20" y="11"/>
                  </a:cubicBezTo>
                  <a:cubicBezTo>
                    <a:pt x="9" y="11"/>
                    <a:pt x="0" y="20"/>
                    <a:pt x="0" y="30"/>
                  </a:cubicBezTo>
                  <a:cubicBezTo>
                    <a:pt x="0" y="76"/>
                    <a:pt x="0" y="76"/>
                    <a:pt x="0" y="76"/>
                  </a:cubicBezTo>
                  <a:lnTo>
                    <a:pt x="209" y="76"/>
                  </a:lnTo>
                  <a:close/>
                </a:path>
              </a:pathLst>
            </a:custGeom>
            <a:solidFill>
              <a:schemeClr val="accent4">
                <a:lumMod val="10000"/>
              </a:schemeClr>
            </a:solidFill>
            <a:ln>
              <a:noFill/>
            </a:ln>
            <a:extLst/>
          </p:spPr>
          <p:txBody>
            <a:bodyPr vert="horz" wrap="square" lIns="91440" tIns="45720" rIns="91440" bIns="45720" numCol="1" anchor="t" anchorCtr="0" compatLnSpc="1">
              <a:prstTxWarp prst="textNoShape">
                <a:avLst/>
              </a:prstTxWarp>
            </a:bodyPr>
            <a:lstStyle/>
            <a:p>
              <a:endParaRPr lang="en-AU"/>
            </a:p>
          </p:txBody>
        </p:sp>
        <p:sp>
          <p:nvSpPr>
            <p:cNvPr id="21" name="Freeform 39"/>
            <p:cNvSpPr>
              <a:spLocks/>
            </p:cNvSpPr>
            <p:nvPr/>
          </p:nvSpPr>
          <p:spPr bwMode="auto">
            <a:xfrm>
              <a:off x="2059" y="3321"/>
              <a:ext cx="324" cy="418"/>
            </a:xfrm>
            <a:custGeom>
              <a:avLst/>
              <a:gdLst>
                <a:gd name="T0" fmla="*/ 129 w 137"/>
                <a:gd name="T1" fmla="*/ 68 h 177"/>
                <a:gd name="T2" fmla="*/ 69 w 137"/>
                <a:gd name="T3" fmla="*/ 0 h 177"/>
                <a:gd name="T4" fmla="*/ 9 w 137"/>
                <a:gd name="T5" fmla="*/ 68 h 177"/>
                <a:gd name="T6" fmla="*/ 0 w 137"/>
                <a:gd name="T7" fmla="*/ 77 h 177"/>
                <a:gd name="T8" fmla="*/ 0 w 137"/>
                <a:gd name="T9" fmla="*/ 94 h 177"/>
                <a:gd name="T10" fmla="*/ 10 w 137"/>
                <a:gd name="T11" fmla="*/ 103 h 177"/>
                <a:gd name="T12" fmla="*/ 11 w 137"/>
                <a:gd name="T13" fmla="*/ 103 h 177"/>
                <a:gd name="T14" fmla="*/ 34 w 137"/>
                <a:gd name="T15" fmla="*/ 145 h 177"/>
                <a:gd name="T16" fmla="*/ 34 w 137"/>
                <a:gd name="T17" fmla="*/ 171 h 177"/>
                <a:gd name="T18" fmla="*/ 69 w 137"/>
                <a:gd name="T19" fmla="*/ 177 h 177"/>
                <a:gd name="T20" fmla="*/ 103 w 137"/>
                <a:gd name="T21" fmla="*/ 171 h 177"/>
                <a:gd name="T22" fmla="*/ 103 w 137"/>
                <a:gd name="T23" fmla="*/ 145 h 177"/>
                <a:gd name="T24" fmla="*/ 126 w 137"/>
                <a:gd name="T25" fmla="*/ 103 h 177"/>
                <a:gd name="T26" fmla="*/ 128 w 137"/>
                <a:gd name="T27" fmla="*/ 103 h 177"/>
                <a:gd name="T28" fmla="*/ 137 w 137"/>
                <a:gd name="T29" fmla="*/ 94 h 177"/>
                <a:gd name="T30" fmla="*/ 137 w 137"/>
                <a:gd name="T31" fmla="*/ 77 h 177"/>
                <a:gd name="T32" fmla="*/ 129 w 137"/>
                <a:gd name="T33" fmla="*/ 6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7" h="177">
                  <a:moveTo>
                    <a:pt x="129" y="68"/>
                  </a:moveTo>
                  <a:cubicBezTo>
                    <a:pt x="126" y="29"/>
                    <a:pt x="111" y="0"/>
                    <a:pt x="69" y="0"/>
                  </a:cubicBezTo>
                  <a:cubicBezTo>
                    <a:pt x="26" y="0"/>
                    <a:pt x="11" y="29"/>
                    <a:pt x="9" y="68"/>
                  </a:cubicBezTo>
                  <a:cubicBezTo>
                    <a:pt x="4" y="68"/>
                    <a:pt x="0" y="72"/>
                    <a:pt x="0" y="77"/>
                  </a:cubicBezTo>
                  <a:cubicBezTo>
                    <a:pt x="0" y="94"/>
                    <a:pt x="0" y="94"/>
                    <a:pt x="0" y="94"/>
                  </a:cubicBezTo>
                  <a:cubicBezTo>
                    <a:pt x="0" y="99"/>
                    <a:pt x="5" y="103"/>
                    <a:pt x="10" y="103"/>
                  </a:cubicBezTo>
                  <a:cubicBezTo>
                    <a:pt x="10" y="103"/>
                    <a:pt x="11" y="103"/>
                    <a:pt x="11" y="103"/>
                  </a:cubicBezTo>
                  <a:cubicBezTo>
                    <a:pt x="15" y="120"/>
                    <a:pt x="23" y="135"/>
                    <a:pt x="34" y="145"/>
                  </a:cubicBezTo>
                  <a:cubicBezTo>
                    <a:pt x="34" y="171"/>
                    <a:pt x="34" y="171"/>
                    <a:pt x="34" y="171"/>
                  </a:cubicBezTo>
                  <a:cubicBezTo>
                    <a:pt x="45" y="175"/>
                    <a:pt x="57" y="177"/>
                    <a:pt x="69" y="177"/>
                  </a:cubicBezTo>
                  <a:cubicBezTo>
                    <a:pt x="81" y="177"/>
                    <a:pt x="92" y="175"/>
                    <a:pt x="103" y="171"/>
                  </a:cubicBezTo>
                  <a:cubicBezTo>
                    <a:pt x="103" y="145"/>
                    <a:pt x="103" y="145"/>
                    <a:pt x="103" y="145"/>
                  </a:cubicBezTo>
                  <a:cubicBezTo>
                    <a:pt x="114" y="135"/>
                    <a:pt x="122" y="121"/>
                    <a:pt x="126" y="103"/>
                  </a:cubicBezTo>
                  <a:cubicBezTo>
                    <a:pt x="127" y="103"/>
                    <a:pt x="127" y="103"/>
                    <a:pt x="128" y="103"/>
                  </a:cubicBezTo>
                  <a:cubicBezTo>
                    <a:pt x="133" y="103"/>
                    <a:pt x="137" y="99"/>
                    <a:pt x="137" y="94"/>
                  </a:cubicBezTo>
                  <a:cubicBezTo>
                    <a:pt x="137" y="77"/>
                    <a:pt x="137" y="77"/>
                    <a:pt x="137" y="77"/>
                  </a:cubicBezTo>
                  <a:cubicBezTo>
                    <a:pt x="137" y="72"/>
                    <a:pt x="133" y="68"/>
                    <a:pt x="129" y="68"/>
                  </a:cubicBezTo>
                  <a:close/>
                </a:path>
              </a:pathLst>
            </a:custGeom>
            <a:solidFill>
              <a:schemeClr val="accent4">
                <a:lumMod val="10000"/>
              </a:schemeClr>
            </a:solidFill>
            <a:ln>
              <a:noFill/>
            </a:ln>
            <a:extLst/>
          </p:spPr>
          <p:txBody>
            <a:bodyPr vert="horz" wrap="square" lIns="91440" tIns="45720" rIns="91440" bIns="45720" numCol="1" anchor="t" anchorCtr="0" compatLnSpc="1">
              <a:prstTxWarp prst="textNoShape">
                <a:avLst/>
              </a:prstTxWarp>
            </a:bodyPr>
            <a:lstStyle/>
            <a:p>
              <a:endParaRPr lang="en-AU"/>
            </a:p>
          </p:txBody>
        </p:sp>
        <p:sp>
          <p:nvSpPr>
            <p:cNvPr id="22" name="Freeform 40"/>
            <p:cNvSpPr>
              <a:spLocks/>
            </p:cNvSpPr>
            <p:nvPr/>
          </p:nvSpPr>
          <p:spPr bwMode="auto">
            <a:xfrm>
              <a:off x="2598" y="3715"/>
              <a:ext cx="494" cy="180"/>
            </a:xfrm>
            <a:custGeom>
              <a:avLst/>
              <a:gdLst>
                <a:gd name="T0" fmla="*/ 209 w 209"/>
                <a:gd name="T1" fmla="*/ 76 h 76"/>
                <a:gd name="T2" fmla="*/ 209 w 209"/>
                <a:gd name="T3" fmla="*/ 30 h 76"/>
                <a:gd name="T4" fmla="*/ 189 w 209"/>
                <a:gd name="T5" fmla="*/ 11 h 76"/>
                <a:gd name="T6" fmla="*/ 104 w 209"/>
                <a:gd name="T7" fmla="*/ 0 h 76"/>
                <a:gd name="T8" fmla="*/ 21 w 209"/>
                <a:gd name="T9" fmla="*/ 11 h 76"/>
                <a:gd name="T10" fmla="*/ 0 w 209"/>
                <a:gd name="T11" fmla="*/ 30 h 76"/>
                <a:gd name="T12" fmla="*/ 0 w 209"/>
                <a:gd name="T13" fmla="*/ 76 h 76"/>
                <a:gd name="T14" fmla="*/ 209 w 209"/>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76">
                  <a:moveTo>
                    <a:pt x="209" y="76"/>
                  </a:moveTo>
                  <a:cubicBezTo>
                    <a:pt x="209" y="30"/>
                    <a:pt x="209" y="30"/>
                    <a:pt x="209" y="30"/>
                  </a:cubicBezTo>
                  <a:cubicBezTo>
                    <a:pt x="209" y="20"/>
                    <a:pt x="200" y="11"/>
                    <a:pt x="189" y="11"/>
                  </a:cubicBezTo>
                  <a:cubicBezTo>
                    <a:pt x="104" y="0"/>
                    <a:pt x="104" y="0"/>
                    <a:pt x="104" y="0"/>
                  </a:cubicBezTo>
                  <a:cubicBezTo>
                    <a:pt x="21" y="11"/>
                    <a:pt x="21" y="11"/>
                    <a:pt x="21" y="11"/>
                  </a:cubicBezTo>
                  <a:cubicBezTo>
                    <a:pt x="10" y="11"/>
                    <a:pt x="0" y="20"/>
                    <a:pt x="0" y="30"/>
                  </a:cubicBezTo>
                  <a:cubicBezTo>
                    <a:pt x="0" y="76"/>
                    <a:pt x="0" y="76"/>
                    <a:pt x="0" y="76"/>
                  </a:cubicBezTo>
                  <a:lnTo>
                    <a:pt x="209" y="76"/>
                  </a:lnTo>
                  <a:close/>
                </a:path>
              </a:pathLst>
            </a:custGeom>
            <a:solidFill>
              <a:schemeClr val="accent4">
                <a:lumMod val="10000"/>
              </a:schemeClr>
            </a:solidFill>
            <a:ln>
              <a:noFill/>
            </a:ln>
            <a:extLst/>
          </p:spPr>
          <p:txBody>
            <a:bodyPr vert="horz" wrap="square" lIns="91440" tIns="45720" rIns="91440" bIns="45720" numCol="1" anchor="t" anchorCtr="0" compatLnSpc="1">
              <a:prstTxWarp prst="textNoShape">
                <a:avLst/>
              </a:prstTxWarp>
            </a:bodyPr>
            <a:lstStyle/>
            <a:p>
              <a:endParaRPr lang="en-AU"/>
            </a:p>
          </p:txBody>
        </p:sp>
        <p:sp>
          <p:nvSpPr>
            <p:cNvPr id="23" name="Freeform 41"/>
            <p:cNvSpPr>
              <a:spLocks/>
            </p:cNvSpPr>
            <p:nvPr/>
          </p:nvSpPr>
          <p:spPr bwMode="auto">
            <a:xfrm>
              <a:off x="2683" y="3321"/>
              <a:ext cx="324" cy="418"/>
            </a:xfrm>
            <a:custGeom>
              <a:avLst/>
              <a:gdLst>
                <a:gd name="T0" fmla="*/ 128 w 137"/>
                <a:gd name="T1" fmla="*/ 68 h 177"/>
                <a:gd name="T2" fmla="*/ 68 w 137"/>
                <a:gd name="T3" fmla="*/ 0 h 177"/>
                <a:gd name="T4" fmla="*/ 9 w 137"/>
                <a:gd name="T5" fmla="*/ 68 h 177"/>
                <a:gd name="T6" fmla="*/ 0 w 137"/>
                <a:gd name="T7" fmla="*/ 77 h 177"/>
                <a:gd name="T8" fmla="*/ 0 w 137"/>
                <a:gd name="T9" fmla="*/ 94 h 177"/>
                <a:gd name="T10" fmla="*/ 9 w 137"/>
                <a:gd name="T11" fmla="*/ 103 h 177"/>
                <a:gd name="T12" fmla="*/ 11 w 137"/>
                <a:gd name="T13" fmla="*/ 103 h 177"/>
                <a:gd name="T14" fmla="*/ 34 w 137"/>
                <a:gd name="T15" fmla="*/ 145 h 177"/>
                <a:gd name="T16" fmla="*/ 34 w 137"/>
                <a:gd name="T17" fmla="*/ 171 h 177"/>
                <a:gd name="T18" fmla="*/ 68 w 137"/>
                <a:gd name="T19" fmla="*/ 177 h 177"/>
                <a:gd name="T20" fmla="*/ 102 w 137"/>
                <a:gd name="T21" fmla="*/ 171 h 177"/>
                <a:gd name="T22" fmla="*/ 103 w 137"/>
                <a:gd name="T23" fmla="*/ 145 h 177"/>
                <a:gd name="T24" fmla="*/ 126 w 137"/>
                <a:gd name="T25" fmla="*/ 103 h 177"/>
                <a:gd name="T26" fmla="*/ 127 w 137"/>
                <a:gd name="T27" fmla="*/ 103 h 177"/>
                <a:gd name="T28" fmla="*/ 137 w 137"/>
                <a:gd name="T29" fmla="*/ 94 h 177"/>
                <a:gd name="T30" fmla="*/ 137 w 137"/>
                <a:gd name="T31" fmla="*/ 77 h 177"/>
                <a:gd name="T32" fmla="*/ 128 w 137"/>
                <a:gd name="T33" fmla="*/ 6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7" h="177">
                  <a:moveTo>
                    <a:pt x="128" y="68"/>
                  </a:moveTo>
                  <a:cubicBezTo>
                    <a:pt x="126" y="29"/>
                    <a:pt x="111" y="0"/>
                    <a:pt x="68" y="0"/>
                  </a:cubicBezTo>
                  <a:cubicBezTo>
                    <a:pt x="26" y="0"/>
                    <a:pt x="11" y="29"/>
                    <a:pt x="9" y="68"/>
                  </a:cubicBezTo>
                  <a:cubicBezTo>
                    <a:pt x="4" y="68"/>
                    <a:pt x="0" y="72"/>
                    <a:pt x="0" y="77"/>
                  </a:cubicBezTo>
                  <a:cubicBezTo>
                    <a:pt x="0" y="94"/>
                    <a:pt x="0" y="94"/>
                    <a:pt x="0" y="94"/>
                  </a:cubicBezTo>
                  <a:cubicBezTo>
                    <a:pt x="0" y="99"/>
                    <a:pt x="4" y="103"/>
                    <a:pt x="9" y="103"/>
                  </a:cubicBezTo>
                  <a:cubicBezTo>
                    <a:pt x="10" y="103"/>
                    <a:pt x="10" y="103"/>
                    <a:pt x="11" y="103"/>
                  </a:cubicBezTo>
                  <a:cubicBezTo>
                    <a:pt x="15" y="120"/>
                    <a:pt x="23" y="135"/>
                    <a:pt x="34" y="145"/>
                  </a:cubicBezTo>
                  <a:cubicBezTo>
                    <a:pt x="34" y="171"/>
                    <a:pt x="34" y="171"/>
                    <a:pt x="34" y="171"/>
                  </a:cubicBezTo>
                  <a:cubicBezTo>
                    <a:pt x="45" y="175"/>
                    <a:pt x="56" y="177"/>
                    <a:pt x="68" y="177"/>
                  </a:cubicBezTo>
                  <a:cubicBezTo>
                    <a:pt x="80" y="177"/>
                    <a:pt x="92" y="175"/>
                    <a:pt x="102" y="171"/>
                  </a:cubicBezTo>
                  <a:cubicBezTo>
                    <a:pt x="103" y="145"/>
                    <a:pt x="103" y="145"/>
                    <a:pt x="103" y="145"/>
                  </a:cubicBezTo>
                  <a:cubicBezTo>
                    <a:pt x="113" y="135"/>
                    <a:pt x="122" y="121"/>
                    <a:pt x="126" y="103"/>
                  </a:cubicBezTo>
                  <a:cubicBezTo>
                    <a:pt x="126" y="103"/>
                    <a:pt x="127" y="103"/>
                    <a:pt x="127" y="103"/>
                  </a:cubicBezTo>
                  <a:cubicBezTo>
                    <a:pt x="132" y="103"/>
                    <a:pt x="137" y="99"/>
                    <a:pt x="137" y="94"/>
                  </a:cubicBezTo>
                  <a:cubicBezTo>
                    <a:pt x="137" y="77"/>
                    <a:pt x="137" y="77"/>
                    <a:pt x="137" y="77"/>
                  </a:cubicBezTo>
                  <a:cubicBezTo>
                    <a:pt x="137" y="72"/>
                    <a:pt x="133" y="68"/>
                    <a:pt x="128" y="68"/>
                  </a:cubicBezTo>
                  <a:close/>
                </a:path>
              </a:pathLst>
            </a:custGeom>
            <a:solidFill>
              <a:schemeClr val="accent4">
                <a:lumMod val="10000"/>
              </a:schemeClr>
            </a:solidFill>
            <a:ln>
              <a:noFill/>
            </a:ln>
            <a:extLst/>
          </p:spPr>
          <p:txBody>
            <a:bodyPr vert="horz" wrap="square" lIns="91440" tIns="45720" rIns="91440" bIns="45720" numCol="1" anchor="t" anchorCtr="0" compatLnSpc="1">
              <a:prstTxWarp prst="textNoShape">
                <a:avLst/>
              </a:prstTxWarp>
            </a:bodyPr>
            <a:lstStyle/>
            <a:p>
              <a:endParaRPr lang="en-AU"/>
            </a:p>
          </p:txBody>
        </p:sp>
        <p:sp>
          <p:nvSpPr>
            <p:cNvPr id="24" name="Freeform 42"/>
            <p:cNvSpPr>
              <a:spLocks noEditPoints="1"/>
            </p:cNvSpPr>
            <p:nvPr/>
          </p:nvSpPr>
          <p:spPr bwMode="auto">
            <a:xfrm>
              <a:off x="1637" y="2052"/>
              <a:ext cx="1190" cy="1221"/>
            </a:xfrm>
            <a:custGeom>
              <a:avLst/>
              <a:gdLst>
                <a:gd name="T0" fmla="*/ 259 w 504"/>
                <a:gd name="T1" fmla="*/ 487 h 517"/>
                <a:gd name="T2" fmla="*/ 504 w 504"/>
                <a:gd name="T3" fmla="*/ 504 h 517"/>
                <a:gd name="T4" fmla="*/ 496 w 504"/>
                <a:gd name="T5" fmla="*/ 244 h 517"/>
                <a:gd name="T6" fmla="*/ 9 w 504"/>
                <a:gd name="T7" fmla="*/ 244 h 517"/>
                <a:gd name="T8" fmla="*/ 0 w 504"/>
                <a:gd name="T9" fmla="*/ 504 h 517"/>
                <a:gd name="T10" fmla="*/ 243 w 504"/>
                <a:gd name="T11" fmla="*/ 487 h 517"/>
                <a:gd name="T12" fmla="*/ 361 w 504"/>
                <a:gd name="T13" fmla="*/ 243 h 517"/>
                <a:gd name="T14" fmla="*/ 374 w 504"/>
                <a:gd name="T15" fmla="*/ 266 h 517"/>
                <a:gd name="T16" fmla="*/ 408 w 504"/>
                <a:gd name="T17" fmla="*/ 281 h 517"/>
                <a:gd name="T18" fmla="*/ 401 w 504"/>
                <a:gd name="T19" fmla="*/ 306 h 517"/>
                <a:gd name="T20" fmla="*/ 414 w 504"/>
                <a:gd name="T21" fmla="*/ 342 h 517"/>
                <a:gd name="T22" fmla="*/ 391 w 504"/>
                <a:gd name="T23" fmla="*/ 354 h 517"/>
                <a:gd name="T24" fmla="*/ 375 w 504"/>
                <a:gd name="T25" fmla="*/ 388 h 517"/>
                <a:gd name="T26" fmla="*/ 351 w 504"/>
                <a:gd name="T27" fmla="*/ 381 h 517"/>
                <a:gd name="T28" fmla="*/ 315 w 504"/>
                <a:gd name="T29" fmla="*/ 394 h 517"/>
                <a:gd name="T30" fmla="*/ 303 w 504"/>
                <a:gd name="T31" fmla="*/ 372 h 517"/>
                <a:gd name="T32" fmla="*/ 268 w 504"/>
                <a:gd name="T33" fmla="*/ 356 h 517"/>
                <a:gd name="T34" fmla="*/ 275 w 504"/>
                <a:gd name="T35" fmla="*/ 331 h 517"/>
                <a:gd name="T36" fmla="*/ 262 w 504"/>
                <a:gd name="T37" fmla="*/ 296 h 517"/>
                <a:gd name="T38" fmla="*/ 285 w 504"/>
                <a:gd name="T39" fmla="*/ 283 h 517"/>
                <a:gd name="T40" fmla="*/ 301 w 504"/>
                <a:gd name="T41" fmla="*/ 249 h 517"/>
                <a:gd name="T42" fmla="*/ 326 w 504"/>
                <a:gd name="T43" fmla="*/ 256 h 517"/>
                <a:gd name="T44" fmla="*/ 361 w 504"/>
                <a:gd name="T45" fmla="*/ 243 h 517"/>
                <a:gd name="T46" fmla="*/ 149 w 504"/>
                <a:gd name="T47" fmla="*/ 111 h 517"/>
                <a:gd name="T48" fmla="*/ 181 w 504"/>
                <a:gd name="T49" fmla="*/ 99 h 517"/>
                <a:gd name="T50" fmla="*/ 208 w 504"/>
                <a:gd name="T51" fmla="*/ 56 h 517"/>
                <a:gd name="T52" fmla="*/ 239 w 504"/>
                <a:gd name="T53" fmla="*/ 70 h 517"/>
                <a:gd name="T54" fmla="*/ 289 w 504"/>
                <a:gd name="T55" fmla="*/ 58 h 517"/>
                <a:gd name="T56" fmla="*/ 301 w 504"/>
                <a:gd name="T57" fmla="*/ 90 h 517"/>
                <a:gd name="T58" fmla="*/ 344 w 504"/>
                <a:gd name="T59" fmla="*/ 117 h 517"/>
                <a:gd name="T60" fmla="*/ 330 w 504"/>
                <a:gd name="T61" fmla="*/ 149 h 517"/>
                <a:gd name="T62" fmla="*/ 342 w 504"/>
                <a:gd name="T63" fmla="*/ 198 h 517"/>
                <a:gd name="T64" fmla="*/ 310 w 504"/>
                <a:gd name="T65" fmla="*/ 211 h 517"/>
                <a:gd name="T66" fmla="*/ 283 w 504"/>
                <a:gd name="T67" fmla="*/ 253 h 517"/>
                <a:gd name="T68" fmla="*/ 251 w 504"/>
                <a:gd name="T69" fmla="*/ 240 h 517"/>
                <a:gd name="T70" fmla="*/ 202 w 504"/>
                <a:gd name="T71" fmla="*/ 251 h 517"/>
                <a:gd name="T72" fmla="*/ 189 w 504"/>
                <a:gd name="T73" fmla="*/ 219 h 517"/>
                <a:gd name="T74" fmla="*/ 146 w 504"/>
                <a:gd name="T75" fmla="*/ 192 h 517"/>
                <a:gd name="T76" fmla="*/ 160 w 504"/>
                <a:gd name="T77" fmla="*/ 161 h 517"/>
                <a:gd name="T78" fmla="*/ 218 w 504"/>
                <a:gd name="T79" fmla="*/ 370 h 517"/>
                <a:gd name="T80" fmla="*/ 192 w 504"/>
                <a:gd name="T81" fmla="*/ 373 h 517"/>
                <a:gd name="T82" fmla="*/ 165 w 504"/>
                <a:gd name="T83" fmla="*/ 400 h 517"/>
                <a:gd name="T84" fmla="*/ 144 w 504"/>
                <a:gd name="T85" fmla="*/ 385 h 517"/>
                <a:gd name="T86" fmla="*/ 113 w 504"/>
                <a:gd name="T87" fmla="*/ 378 h 517"/>
                <a:gd name="T88" fmla="*/ 103 w 504"/>
                <a:gd name="T89" fmla="*/ 359 h 517"/>
                <a:gd name="T90" fmla="*/ 76 w 504"/>
                <a:gd name="T91" fmla="*/ 332 h 517"/>
                <a:gd name="T92" fmla="*/ 92 w 504"/>
                <a:gd name="T93" fmla="*/ 312 h 517"/>
                <a:gd name="T94" fmla="*/ 92 w 504"/>
                <a:gd name="T95" fmla="*/ 274 h 517"/>
                <a:gd name="T96" fmla="*/ 117 w 504"/>
                <a:gd name="T97" fmla="*/ 270 h 517"/>
                <a:gd name="T98" fmla="*/ 144 w 504"/>
                <a:gd name="T99" fmla="*/ 243 h 517"/>
                <a:gd name="T100" fmla="*/ 165 w 504"/>
                <a:gd name="T101" fmla="*/ 259 h 517"/>
                <a:gd name="T102" fmla="*/ 203 w 504"/>
                <a:gd name="T103" fmla="*/ 259 h 517"/>
                <a:gd name="T104" fmla="*/ 206 w 504"/>
                <a:gd name="T105" fmla="*/ 284 h 517"/>
                <a:gd name="T106" fmla="*/ 233 w 504"/>
                <a:gd name="T107" fmla="*/ 311 h 517"/>
                <a:gd name="T108" fmla="*/ 218 w 504"/>
                <a:gd name="T109" fmla="*/ 332 h 517"/>
                <a:gd name="T110" fmla="*/ 218 w 504"/>
                <a:gd name="T111" fmla="*/ 37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4" h="517">
                  <a:moveTo>
                    <a:pt x="251" y="517"/>
                  </a:moveTo>
                  <a:cubicBezTo>
                    <a:pt x="259" y="487"/>
                    <a:pt x="259" y="487"/>
                    <a:pt x="259" y="487"/>
                  </a:cubicBezTo>
                  <a:cubicBezTo>
                    <a:pt x="321" y="485"/>
                    <a:pt x="377" y="461"/>
                    <a:pt x="419" y="422"/>
                  </a:cubicBezTo>
                  <a:cubicBezTo>
                    <a:pt x="504" y="504"/>
                    <a:pt x="504" y="504"/>
                    <a:pt x="504" y="504"/>
                  </a:cubicBezTo>
                  <a:cubicBezTo>
                    <a:pt x="453" y="382"/>
                    <a:pt x="453" y="382"/>
                    <a:pt x="453" y="382"/>
                  </a:cubicBezTo>
                  <a:cubicBezTo>
                    <a:pt x="480" y="343"/>
                    <a:pt x="496" y="295"/>
                    <a:pt x="496" y="244"/>
                  </a:cubicBezTo>
                  <a:cubicBezTo>
                    <a:pt x="496" y="109"/>
                    <a:pt x="387" y="0"/>
                    <a:pt x="253" y="0"/>
                  </a:cubicBezTo>
                  <a:cubicBezTo>
                    <a:pt x="118" y="0"/>
                    <a:pt x="9" y="109"/>
                    <a:pt x="9" y="244"/>
                  </a:cubicBezTo>
                  <a:cubicBezTo>
                    <a:pt x="9" y="295"/>
                    <a:pt x="25" y="342"/>
                    <a:pt x="52" y="381"/>
                  </a:cubicBezTo>
                  <a:cubicBezTo>
                    <a:pt x="0" y="504"/>
                    <a:pt x="0" y="504"/>
                    <a:pt x="0" y="504"/>
                  </a:cubicBezTo>
                  <a:cubicBezTo>
                    <a:pt x="86" y="421"/>
                    <a:pt x="86" y="421"/>
                    <a:pt x="86" y="421"/>
                  </a:cubicBezTo>
                  <a:cubicBezTo>
                    <a:pt x="127" y="460"/>
                    <a:pt x="182" y="485"/>
                    <a:pt x="243" y="487"/>
                  </a:cubicBezTo>
                  <a:lnTo>
                    <a:pt x="251" y="517"/>
                  </a:lnTo>
                  <a:close/>
                  <a:moveTo>
                    <a:pt x="361" y="243"/>
                  </a:moveTo>
                  <a:cubicBezTo>
                    <a:pt x="380" y="251"/>
                    <a:pt x="380" y="251"/>
                    <a:pt x="380" y="251"/>
                  </a:cubicBezTo>
                  <a:cubicBezTo>
                    <a:pt x="374" y="266"/>
                    <a:pt x="374" y="266"/>
                    <a:pt x="374" y="266"/>
                  </a:cubicBezTo>
                  <a:cubicBezTo>
                    <a:pt x="382" y="271"/>
                    <a:pt x="389" y="278"/>
                    <a:pt x="394" y="287"/>
                  </a:cubicBezTo>
                  <a:cubicBezTo>
                    <a:pt x="408" y="281"/>
                    <a:pt x="408" y="281"/>
                    <a:pt x="408" y="281"/>
                  </a:cubicBezTo>
                  <a:cubicBezTo>
                    <a:pt x="415" y="301"/>
                    <a:pt x="415" y="301"/>
                    <a:pt x="415" y="301"/>
                  </a:cubicBezTo>
                  <a:cubicBezTo>
                    <a:pt x="401" y="306"/>
                    <a:pt x="401" y="306"/>
                    <a:pt x="401" y="306"/>
                  </a:cubicBezTo>
                  <a:cubicBezTo>
                    <a:pt x="403" y="316"/>
                    <a:pt x="402" y="326"/>
                    <a:pt x="400" y="335"/>
                  </a:cubicBezTo>
                  <a:cubicBezTo>
                    <a:pt x="414" y="342"/>
                    <a:pt x="414" y="342"/>
                    <a:pt x="414" y="342"/>
                  </a:cubicBezTo>
                  <a:cubicBezTo>
                    <a:pt x="405" y="360"/>
                    <a:pt x="405" y="360"/>
                    <a:pt x="405" y="360"/>
                  </a:cubicBezTo>
                  <a:cubicBezTo>
                    <a:pt x="391" y="354"/>
                    <a:pt x="391" y="354"/>
                    <a:pt x="391" y="354"/>
                  </a:cubicBezTo>
                  <a:cubicBezTo>
                    <a:pt x="386" y="362"/>
                    <a:pt x="379" y="369"/>
                    <a:pt x="370" y="374"/>
                  </a:cubicBezTo>
                  <a:cubicBezTo>
                    <a:pt x="375" y="388"/>
                    <a:pt x="375" y="388"/>
                    <a:pt x="375" y="388"/>
                  </a:cubicBezTo>
                  <a:cubicBezTo>
                    <a:pt x="356" y="396"/>
                    <a:pt x="356" y="396"/>
                    <a:pt x="356" y="396"/>
                  </a:cubicBezTo>
                  <a:cubicBezTo>
                    <a:pt x="351" y="381"/>
                    <a:pt x="351" y="381"/>
                    <a:pt x="351" y="381"/>
                  </a:cubicBezTo>
                  <a:cubicBezTo>
                    <a:pt x="341" y="383"/>
                    <a:pt x="331" y="383"/>
                    <a:pt x="321" y="380"/>
                  </a:cubicBezTo>
                  <a:cubicBezTo>
                    <a:pt x="315" y="394"/>
                    <a:pt x="315" y="394"/>
                    <a:pt x="315" y="394"/>
                  </a:cubicBezTo>
                  <a:cubicBezTo>
                    <a:pt x="296" y="386"/>
                    <a:pt x="296" y="386"/>
                    <a:pt x="296" y="386"/>
                  </a:cubicBezTo>
                  <a:cubicBezTo>
                    <a:pt x="303" y="372"/>
                    <a:pt x="303" y="372"/>
                    <a:pt x="303" y="372"/>
                  </a:cubicBezTo>
                  <a:cubicBezTo>
                    <a:pt x="295" y="366"/>
                    <a:pt x="288" y="359"/>
                    <a:pt x="283" y="350"/>
                  </a:cubicBezTo>
                  <a:cubicBezTo>
                    <a:pt x="268" y="356"/>
                    <a:pt x="268" y="356"/>
                    <a:pt x="268" y="356"/>
                  </a:cubicBezTo>
                  <a:cubicBezTo>
                    <a:pt x="261" y="337"/>
                    <a:pt x="261" y="337"/>
                    <a:pt x="261" y="337"/>
                  </a:cubicBezTo>
                  <a:cubicBezTo>
                    <a:pt x="275" y="331"/>
                    <a:pt x="275" y="331"/>
                    <a:pt x="275" y="331"/>
                  </a:cubicBezTo>
                  <a:cubicBezTo>
                    <a:pt x="273" y="321"/>
                    <a:pt x="274" y="311"/>
                    <a:pt x="276" y="302"/>
                  </a:cubicBezTo>
                  <a:cubicBezTo>
                    <a:pt x="262" y="296"/>
                    <a:pt x="262" y="296"/>
                    <a:pt x="262" y="296"/>
                  </a:cubicBezTo>
                  <a:cubicBezTo>
                    <a:pt x="271" y="277"/>
                    <a:pt x="271" y="277"/>
                    <a:pt x="271" y="277"/>
                  </a:cubicBezTo>
                  <a:cubicBezTo>
                    <a:pt x="285" y="283"/>
                    <a:pt x="285" y="283"/>
                    <a:pt x="285" y="283"/>
                  </a:cubicBezTo>
                  <a:cubicBezTo>
                    <a:pt x="290" y="275"/>
                    <a:pt x="298" y="268"/>
                    <a:pt x="306" y="263"/>
                  </a:cubicBezTo>
                  <a:cubicBezTo>
                    <a:pt x="301" y="249"/>
                    <a:pt x="301" y="249"/>
                    <a:pt x="301" y="249"/>
                  </a:cubicBezTo>
                  <a:cubicBezTo>
                    <a:pt x="320" y="241"/>
                    <a:pt x="320" y="241"/>
                    <a:pt x="320" y="241"/>
                  </a:cubicBezTo>
                  <a:cubicBezTo>
                    <a:pt x="326" y="256"/>
                    <a:pt x="326" y="256"/>
                    <a:pt x="326" y="256"/>
                  </a:cubicBezTo>
                  <a:cubicBezTo>
                    <a:pt x="336" y="254"/>
                    <a:pt x="345" y="255"/>
                    <a:pt x="355" y="257"/>
                  </a:cubicBezTo>
                  <a:lnTo>
                    <a:pt x="361" y="243"/>
                  </a:lnTo>
                  <a:close/>
                  <a:moveTo>
                    <a:pt x="166" y="122"/>
                  </a:moveTo>
                  <a:cubicBezTo>
                    <a:pt x="149" y="111"/>
                    <a:pt x="149" y="111"/>
                    <a:pt x="149" y="111"/>
                  </a:cubicBezTo>
                  <a:cubicBezTo>
                    <a:pt x="163" y="88"/>
                    <a:pt x="163" y="88"/>
                    <a:pt x="163" y="88"/>
                  </a:cubicBezTo>
                  <a:cubicBezTo>
                    <a:pt x="181" y="99"/>
                    <a:pt x="181" y="99"/>
                    <a:pt x="181" y="99"/>
                  </a:cubicBezTo>
                  <a:cubicBezTo>
                    <a:pt x="189" y="89"/>
                    <a:pt x="200" y="81"/>
                    <a:pt x="212" y="76"/>
                  </a:cubicBezTo>
                  <a:cubicBezTo>
                    <a:pt x="208" y="56"/>
                    <a:pt x="208" y="56"/>
                    <a:pt x="208" y="56"/>
                  </a:cubicBezTo>
                  <a:cubicBezTo>
                    <a:pt x="235" y="50"/>
                    <a:pt x="235" y="50"/>
                    <a:pt x="235" y="50"/>
                  </a:cubicBezTo>
                  <a:cubicBezTo>
                    <a:pt x="239" y="70"/>
                    <a:pt x="239" y="70"/>
                    <a:pt x="239" y="70"/>
                  </a:cubicBezTo>
                  <a:cubicBezTo>
                    <a:pt x="253" y="69"/>
                    <a:pt x="266" y="71"/>
                    <a:pt x="278" y="76"/>
                  </a:cubicBezTo>
                  <a:cubicBezTo>
                    <a:pt x="289" y="58"/>
                    <a:pt x="289" y="58"/>
                    <a:pt x="289" y="58"/>
                  </a:cubicBezTo>
                  <a:cubicBezTo>
                    <a:pt x="312" y="73"/>
                    <a:pt x="312" y="73"/>
                    <a:pt x="312" y="73"/>
                  </a:cubicBezTo>
                  <a:cubicBezTo>
                    <a:pt x="301" y="90"/>
                    <a:pt x="301" y="90"/>
                    <a:pt x="301" y="90"/>
                  </a:cubicBezTo>
                  <a:cubicBezTo>
                    <a:pt x="311" y="99"/>
                    <a:pt x="319" y="110"/>
                    <a:pt x="324" y="122"/>
                  </a:cubicBezTo>
                  <a:cubicBezTo>
                    <a:pt x="344" y="117"/>
                    <a:pt x="344" y="117"/>
                    <a:pt x="344" y="117"/>
                  </a:cubicBezTo>
                  <a:cubicBezTo>
                    <a:pt x="351" y="144"/>
                    <a:pt x="351" y="144"/>
                    <a:pt x="351" y="144"/>
                  </a:cubicBezTo>
                  <a:cubicBezTo>
                    <a:pt x="330" y="149"/>
                    <a:pt x="330" y="149"/>
                    <a:pt x="330" y="149"/>
                  </a:cubicBezTo>
                  <a:cubicBezTo>
                    <a:pt x="331" y="162"/>
                    <a:pt x="329" y="175"/>
                    <a:pt x="324" y="187"/>
                  </a:cubicBezTo>
                  <a:cubicBezTo>
                    <a:pt x="342" y="198"/>
                    <a:pt x="342" y="198"/>
                    <a:pt x="342" y="198"/>
                  </a:cubicBezTo>
                  <a:cubicBezTo>
                    <a:pt x="327" y="221"/>
                    <a:pt x="327" y="221"/>
                    <a:pt x="327" y="221"/>
                  </a:cubicBezTo>
                  <a:cubicBezTo>
                    <a:pt x="310" y="211"/>
                    <a:pt x="310" y="211"/>
                    <a:pt x="310" y="211"/>
                  </a:cubicBezTo>
                  <a:cubicBezTo>
                    <a:pt x="301" y="220"/>
                    <a:pt x="290" y="228"/>
                    <a:pt x="278" y="233"/>
                  </a:cubicBezTo>
                  <a:cubicBezTo>
                    <a:pt x="283" y="253"/>
                    <a:pt x="283" y="253"/>
                    <a:pt x="283" y="253"/>
                  </a:cubicBezTo>
                  <a:cubicBezTo>
                    <a:pt x="256" y="260"/>
                    <a:pt x="256" y="260"/>
                    <a:pt x="256" y="260"/>
                  </a:cubicBezTo>
                  <a:cubicBezTo>
                    <a:pt x="251" y="240"/>
                    <a:pt x="251" y="240"/>
                    <a:pt x="251" y="240"/>
                  </a:cubicBezTo>
                  <a:cubicBezTo>
                    <a:pt x="238" y="241"/>
                    <a:pt x="225" y="238"/>
                    <a:pt x="213" y="233"/>
                  </a:cubicBezTo>
                  <a:cubicBezTo>
                    <a:pt x="202" y="251"/>
                    <a:pt x="202" y="251"/>
                    <a:pt x="202" y="251"/>
                  </a:cubicBezTo>
                  <a:cubicBezTo>
                    <a:pt x="178" y="237"/>
                    <a:pt x="178" y="237"/>
                    <a:pt x="178" y="237"/>
                  </a:cubicBezTo>
                  <a:cubicBezTo>
                    <a:pt x="189" y="219"/>
                    <a:pt x="189" y="219"/>
                    <a:pt x="189" y="219"/>
                  </a:cubicBezTo>
                  <a:cubicBezTo>
                    <a:pt x="179" y="210"/>
                    <a:pt x="172" y="200"/>
                    <a:pt x="166" y="187"/>
                  </a:cubicBezTo>
                  <a:cubicBezTo>
                    <a:pt x="146" y="192"/>
                    <a:pt x="146" y="192"/>
                    <a:pt x="146" y="192"/>
                  </a:cubicBezTo>
                  <a:cubicBezTo>
                    <a:pt x="140" y="165"/>
                    <a:pt x="140" y="165"/>
                    <a:pt x="140" y="165"/>
                  </a:cubicBezTo>
                  <a:cubicBezTo>
                    <a:pt x="160" y="161"/>
                    <a:pt x="160" y="161"/>
                    <a:pt x="160" y="161"/>
                  </a:cubicBezTo>
                  <a:cubicBezTo>
                    <a:pt x="159" y="147"/>
                    <a:pt x="161" y="134"/>
                    <a:pt x="166" y="122"/>
                  </a:cubicBezTo>
                  <a:close/>
                  <a:moveTo>
                    <a:pt x="218" y="370"/>
                  </a:moveTo>
                  <a:cubicBezTo>
                    <a:pt x="203" y="384"/>
                    <a:pt x="203" y="384"/>
                    <a:pt x="203" y="384"/>
                  </a:cubicBezTo>
                  <a:cubicBezTo>
                    <a:pt x="192" y="373"/>
                    <a:pt x="192" y="373"/>
                    <a:pt x="192" y="373"/>
                  </a:cubicBezTo>
                  <a:cubicBezTo>
                    <a:pt x="184" y="379"/>
                    <a:pt x="175" y="383"/>
                    <a:pt x="165" y="385"/>
                  </a:cubicBezTo>
                  <a:cubicBezTo>
                    <a:pt x="165" y="400"/>
                    <a:pt x="165" y="400"/>
                    <a:pt x="165" y="400"/>
                  </a:cubicBezTo>
                  <a:cubicBezTo>
                    <a:pt x="144" y="400"/>
                    <a:pt x="144" y="400"/>
                    <a:pt x="144" y="400"/>
                  </a:cubicBezTo>
                  <a:cubicBezTo>
                    <a:pt x="144" y="385"/>
                    <a:pt x="144" y="385"/>
                    <a:pt x="144" y="385"/>
                  </a:cubicBezTo>
                  <a:cubicBezTo>
                    <a:pt x="135" y="383"/>
                    <a:pt x="126" y="380"/>
                    <a:pt x="118" y="374"/>
                  </a:cubicBezTo>
                  <a:cubicBezTo>
                    <a:pt x="113" y="378"/>
                    <a:pt x="113" y="378"/>
                    <a:pt x="113" y="378"/>
                  </a:cubicBezTo>
                  <a:cubicBezTo>
                    <a:pt x="92" y="370"/>
                    <a:pt x="92" y="370"/>
                    <a:pt x="92" y="370"/>
                  </a:cubicBezTo>
                  <a:cubicBezTo>
                    <a:pt x="103" y="359"/>
                    <a:pt x="103" y="359"/>
                    <a:pt x="103" y="359"/>
                  </a:cubicBezTo>
                  <a:cubicBezTo>
                    <a:pt x="97" y="351"/>
                    <a:pt x="93" y="342"/>
                    <a:pt x="92" y="332"/>
                  </a:cubicBezTo>
                  <a:cubicBezTo>
                    <a:pt x="76" y="332"/>
                    <a:pt x="76" y="332"/>
                    <a:pt x="76" y="332"/>
                  </a:cubicBezTo>
                  <a:cubicBezTo>
                    <a:pt x="76" y="312"/>
                    <a:pt x="76" y="312"/>
                    <a:pt x="76" y="312"/>
                  </a:cubicBezTo>
                  <a:cubicBezTo>
                    <a:pt x="92" y="312"/>
                    <a:pt x="92" y="312"/>
                    <a:pt x="92" y="312"/>
                  </a:cubicBezTo>
                  <a:cubicBezTo>
                    <a:pt x="93" y="302"/>
                    <a:pt x="97" y="293"/>
                    <a:pt x="103" y="285"/>
                  </a:cubicBezTo>
                  <a:cubicBezTo>
                    <a:pt x="92" y="274"/>
                    <a:pt x="92" y="274"/>
                    <a:pt x="92" y="274"/>
                  </a:cubicBezTo>
                  <a:cubicBezTo>
                    <a:pt x="106" y="259"/>
                    <a:pt x="106" y="259"/>
                    <a:pt x="106" y="259"/>
                  </a:cubicBezTo>
                  <a:cubicBezTo>
                    <a:pt x="117" y="270"/>
                    <a:pt x="117" y="270"/>
                    <a:pt x="117" y="270"/>
                  </a:cubicBezTo>
                  <a:cubicBezTo>
                    <a:pt x="125" y="264"/>
                    <a:pt x="135" y="260"/>
                    <a:pt x="144" y="259"/>
                  </a:cubicBezTo>
                  <a:cubicBezTo>
                    <a:pt x="144" y="243"/>
                    <a:pt x="144" y="243"/>
                    <a:pt x="144" y="243"/>
                  </a:cubicBezTo>
                  <a:cubicBezTo>
                    <a:pt x="165" y="243"/>
                    <a:pt x="165" y="243"/>
                    <a:pt x="165" y="243"/>
                  </a:cubicBezTo>
                  <a:cubicBezTo>
                    <a:pt x="165" y="259"/>
                    <a:pt x="165" y="259"/>
                    <a:pt x="165" y="259"/>
                  </a:cubicBezTo>
                  <a:cubicBezTo>
                    <a:pt x="174" y="260"/>
                    <a:pt x="184" y="264"/>
                    <a:pt x="192" y="270"/>
                  </a:cubicBezTo>
                  <a:cubicBezTo>
                    <a:pt x="203" y="259"/>
                    <a:pt x="203" y="259"/>
                    <a:pt x="203" y="259"/>
                  </a:cubicBezTo>
                  <a:cubicBezTo>
                    <a:pt x="217" y="273"/>
                    <a:pt x="217" y="273"/>
                    <a:pt x="217" y="273"/>
                  </a:cubicBezTo>
                  <a:cubicBezTo>
                    <a:pt x="206" y="284"/>
                    <a:pt x="206" y="284"/>
                    <a:pt x="206" y="284"/>
                  </a:cubicBezTo>
                  <a:cubicBezTo>
                    <a:pt x="212" y="292"/>
                    <a:pt x="216" y="302"/>
                    <a:pt x="218" y="311"/>
                  </a:cubicBezTo>
                  <a:cubicBezTo>
                    <a:pt x="233" y="311"/>
                    <a:pt x="233" y="311"/>
                    <a:pt x="233" y="311"/>
                  </a:cubicBezTo>
                  <a:cubicBezTo>
                    <a:pt x="233" y="332"/>
                    <a:pt x="233" y="332"/>
                    <a:pt x="233" y="332"/>
                  </a:cubicBezTo>
                  <a:cubicBezTo>
                    <a:pt x="218" y="332"/>
                    <a:pt x="218" y="332"/>
                    <a:pt x="218" y="332"/>
                  </a:cubicBezTo>
                  <a:cubicBezTo>
                    <a:pt x="216" y="341"/>
                    <a:pt x="212" y="350"/>
                    <a:pt x="207" y="359"/>
                  </a:cubicBezTo>
                  <a:lnTo>
                    <a:pt x="218" y="370"/>
                  </a:lnTo>
                  <a:close/>
                </a:path>
              </a:pathLst>
            </a:custGeom>
            <a:solidFill>
              <a:schemeClr val="accent4">
                <a:lumMod val="10000"/>
              </a:schemeClr>
            </a:solidFill>
            <a:ln>
              <a:noFill/>
            </a:ln>
            <a:extLst/>
          </p:spPr>
          <p:txBody>
            <a:bodyPr vert="horz" wrap="square" lIns="91440" tIns="45720" rIns="91440" bIns="45720" numCol="1" anchor="t" anchorCtr="0" compatLnSpc="1">
              <a:prstTxWarp prst="textNoShape">
                <a:avLst/>
              </a:prstTxWarp>
            </a:bodyPr>
            <a:lstStyle/>
            <a:p>
              <a:endParaRPr lang="en-AU"/>
            </a:p>
          </p:txBody>
        </p:sp>
        <p:sp>
          <p:nvSpPr>
            <p:cNvPr id="25" name="Freeform 43"/>
            <p:cNvSpPr>
              <a:spLocks/>
            </p:cNvSpPr>
            <p:nvPr/>
          </p:nvSpPr>
          <p:spPr bwMode="auto">
            <a:xfrm>
              <a:off x="1906" y="2716"/>
              <a:ext cx="191" cy="191"/>
            </a:xfrm>
            <a:custGeom>
              <a:avLst/>
              <a:gdLst>
                <a:gd name="T0" fmla="*/ 15 w 81"/>
                <a:gd name="T1" fmla="*/ 15 h 81"/>
                <a:gd name="T2" fmla="*/ 15 w 81"/>
                <a:gd name="T3" fmla="*/ 67 h 81"/>
                <a:gd name="T4" fmla="*/ 67 w 81"/>
                <a:gd name="T5" fmla="*/ 66 h 81"/>
                <a:gd name="T6" fmla="*/ 66 w 81"/>
                <a:gd name="T7" fmla="*/ 15 h 81"/>
                <a:gd name="T8" fmla="*/ 15 w 81"/>
                <a:gd name="T9" fmla="*/ 15 h 81"/>
              </a:gdLst>
              <a:ahLst/>
              <a:cxnLst>
                <a:cxn ang="0">
                  <a:pos x="T0" y="T1"/>
                </a:cxn>
                <a:cxn ang="0">
                  <a:pos x="T2" y="T3"/>
                </a:cxn>
                <a:cxn ang="0">
                  <a:pos x="T4" y="T5"/>
                </a:cxn>
                <a:cxn ang="0">
                  <a:pos x="T6" y="T7"/>
                </a:cxn>
                <a:cxn ang="0">
                  <a:pos x="T8" y="T9"/>
                </a:cxn>
              </a:cxnLst>
              <a:rect l="0" t="0" r="r" b="b"/>
              <a:pathLst>
                <a:path w="81" h="81">
                  <a:moveTo>
                    <a:pt x="15" y="15"/>
                  </a:moveTo>
                  <a:cubicBezTo>
                    <a:pt x="0" y="29"/>
                    <a:pt x="0" y="53"/>
                    <a:pt x="15" y="67"/>
                  </a:cubicBezTo>
                  <a:cubicBezTo>
                    <a:pt x="29" y="81"/>
                    <a:pt x="52" y="81"/>
                    <a:pt x="67" y="66"/>
                  </a:cubicBezTo>
                  <a:cubicBezTo>
                    <a:pt x="81" y="52"/>
                    <a:pt x="81" y="29"/>
                    <a:pt x="66" y="15"/>
                  </a:cubicBezTo>
                  <a:cubicBezTo>
                    <a:pt x="52" y="0"/>
                    <a:pt x="29" y="1"/>
                    <a:pt x="15" y="15"/>
                  </a:cubicBezTo>
                  <a:close/>
                </a:path>
              </a:pathLst>
            </a:custGeom>
            <a:solidFill>
              <a:schemeClr val="accent4">
                <a:lumMod val="10000"/>
              </a:schemeClr>
            </a:solidFill>
            <a:ln>
              <a:noFill/>
            </a:ln>
            <a:extLst/>
          </p:spPr>
          <p:txBody>
            <a:bodyPr vert="horz" wrap="square" lIns="91440" tIns="45720" rIns="91440" bIns="45720" numCol="1" anchor="t" anchorCtr="0" compatLnSpc="1">
              <a:prstTxWarp prst="textNoShape">
                <a:avLst/>
              </a:prstTxWarp>
            </a:bodyPr>
            <a:lstStyle/>
            <a:p>
              <a:endParaRPr lang="en-AU"/>
            </a:p>
          </p:txBody>
        </p:sp>
        <p:sp>
          <p:nvSpPr>
            <p:cNvPr id="26" name="Freeform 44"/>
            <p:cNvSpPr>
              <a:spLocks/>
            </p:cNvSpPr>
            <p:nvPr/>
          </p:nvSpPr>
          <p:spPr bwMode="auto">
            <a:xfrm>
              <a:off x="2088" y="2290"/>
              <a:ext cx="255" cy="253"/>
            </a:xfrm>
            <a:custGeom>
              <a:avLst/>
              <a:gdLst>
                <a:gd name="T0" fmla="*/ 65 w 108"/>
                <a:gd name="T1" fmla="*/ 101 h 107"/>
                <a:gd name="T2" fmla="*/ 102 w 108"/>
                <a:gd name="T3" fmla="*/ 42 h 107"/>
                <a:gd name="T4" fmla="*/ 43 w 108"/>
                <a:gd name="T5" fmla="*/ 6 h 107"/>
                <a:gd name="T6" fmla="*/ 7 w 108"/>
                <a:gd name="T7" fmla="*/ 65 h 107"/>
                <a:gd name="T8" fmla="*/ 65 w 108"/>
                <a:gd name="T9" fmla="*/ 101 h 107"/>
              </a:gdLst>
              <a:ahLst/>
              <a:cxnLst>
                <a:cxn ang="0">
                  <a:pos x="T0" y="T1"/>
                </a:cxn>
                <a:cxn ang="0">
                  <a:pos x="T2" y="T3"/>
                </a:cxn>
                <a:cxn ang="0">
                  <a:pos x="T4" y="T5"/>
                </a:cxn>
                <a:cxn ang="0">
                  <a:pos x="T6" y="T7"/>
                </a:cxn>
                <a:cxn ang="0">
                  <a:pos x="T8" y="T9"/>
                </a:cxn>
              </a:cxnLst>
              <a:rect l="0" t="0" r="r" b="b"/>
              <a:pathLst>
                <a:path w="108" h="107">
                  <a:moveTo>
                    <a:pt x="65" y="101"/>
                  </a:moveTo>
                  <a:cubicBezTo>
                    <a:pt x="92" y="95"/>
                    <a:pt x="108" y="69"/>
                    <a:pt x="102" y="42"/>
                  </a:cubicBezTo>
                  <a:cubicBezTo>
                    <a:pt x="96" y="16"/>
                    <a:pt x="69" y="0"/>
                    <a:pt x="43" y="6"/>
                  </a:cubicBezTo>
                  <a:cubicBezTo>
                    <a:pt x="17" y="12"/>
                    <a:pt x="0" y="39"/>
                    <a:pt x="7" y="65"/>
                  </a:cubicBezTo>
                  <a:cubicBezTo>
                    <a:pt x="13" y="91"/>
                    <a:pt x="39" y="107"/>
                    <a:pt x="65" y="101"/>
                  </a:cubicBezTo>
                  <a:close/>
                </a:path>
              </a:pathLst>
            </a:custGeom>
            <a:solidFill>
              <a:schemeClr val="accent4">
                <a:lumMod val="10000"/>
              </a:schemeClr>
            </a:solidFill>
            <a:ln>
              <a:noFill/>
            </a:ln>
            <a:extLst/>
          </p:spPr>
          <p:txBody>
            <a:bodyPr vert="horz" wrap="square" lIns="91440" tIns="45720" rIns="91440" bIns="45720" numCol="1" anchor="t" anchorCtr="0" compatLnSpc="1">
              <a:prstTxWarp prst="textNoShape">
                <a:avLst/>
              </a:prstTxWarp>
            </a:bodyPr>
            <a:lstStyle/>
            <a:p>
              <a:endParaRPr lang="en-AU"/>
            </a:p>
          </p:txBody>
        </p:sp>
        <p:sp>
          <p:nvSpPr>
            <p:cNvPr id="27" name="Freeform 45"/>
            <p:cNvSpPr>
              <a:spLocks/>
            </p:cNvSpPr>
            <p:nvPr/>
          </p:nvSpPr>
          <p:spPr bwMode="auto">
            <a:xfrm>
              <a:off x="2338" y="2706"/>
              <a:ext cx="196" cy="196"/>
            </a:xfrm>
            <a:custGeom>
              <a:avLst/>
              <a:gdLst>
                <a:gd name="T0" fmla="*/ 28 w 83"/>
                <a:gd name="T1" fmla="*/ 7 h 83"/>
                <a:gd name="T2" fmla="*/ 7 w 83"/>
                <a:gd name="T3" fmla="*/ 55 h 83"/>
                <a:gd name="T4" fmla="*/ 54 w 83"/>
                <a:gd name="T5" fmla="*/ 76 h 83"/>
                <a:gd name="T6" fmla="*/ 75 w 83"/>
                <a:gd name="T7" fmla="*/ 29 h 83"/>
                <a:gd name="T8" fmla="*/ 28 w 83"/>
                <a:gd name="T9" fmla="*/ 7 h 83"/>
              </a:gdLst>
              <a:ahLst/>
              <a:cxnLst>
                <a:cxn ang="0">
                  <a:pos x="T0" y="T1"/>
                </a:cxn>
                <a:cxn ang="0">
                  <a:pos x="T2" y="T3"/>
                </a:cxn>
                <a:cxn ang="0">
                  <a:pos x="T4" y="T5"/>
                </a:cxn>
                <a:cxn ang="0">
                  <a:pos x="T6" y="T7"/>
                </a:cxn>
                <a:cxn ang="0">
                  <a:pos x="T8" y="T9"/>
                </a:cxn>
              </a:cxnLst>
              <a:rect l="0" t="0" r="r" b="b"/>
              <a:pathLst>
                <a:path w="83" h="83">
                  <a:moveTo>
                    <a:pt x="28" y="7"/>
                  </a:moveTo>
                  <a:cubicBezTo>
                    <a:pt x="9" y="14"/>
                    <a:pt x="0" y="36"/>
                    <a:pt x="7" y="55"/>
                  </a:cubicBezTo>
                  <a:cubicBezTo>
                    <a:pt x="14" y="73"/>
                    <a:pt x="35" y="83"/>
                    <a:pt x="54" y="76"/>
                  </a:cubicBezTo>
                  <a:cubicBezTo>
                    <a:pt x="73" y="69"/>
                    <a:pt x="83" y="48"/>
                    <a:pt x="75" y="29"/>
                  </a:cubicBezTo>
                  <a:cubicBezTo>
                    <a:pt x="68" y="10"/>
                    <a:pt x="47" y="0"/>
                    <a:pt x="28" y="7"/>
                  </a:cubicBezTo>
                  <a:close/>
                </a:path>
              </a:pathLst>
            </a:custGeom>
            <a:solidFill>
              <a:schemeClr val="accent4">
                <a:lumMod val="10000"/>
              </a:schemeClr>
            </a:solidFill>
            <a:ln>
              <a:noFill/>
            </a:ln>
            <a:extLst/>
          </p:spPr>
          <p:txBody>
            <a:bodyPr vert="horz" wrap="square" lIns="91440" tIns="45720" rIns="91440" bIns="45720" numCol="1" anchor="t" anchorCtr="0" compatLnSpc="1">
              <a:prstTxWarp prst="textNoShape">
                <a:avLst/>
              </a:prstTxWarp>
            </a:bodyPr>
            <a:lstStyle/>
            <a:p>
              <a:endParaRPr lang="en-AU"/>
            </a:p>
          </p:txBody>
        </p:sp>
      </p:grpSp>
    </p:spTree>
    <p:extLst>
      <p:ext uri="{BB962C8B-B14F-4D97-AF65-F5344CB8AC3E}">
        <p14:creationId xmlns:p14="http://schemas.microsoft.com/office/powerpoint/2010/main" val="5626910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4618" r="381"/>
          <a:stretch/>
        </p:blipFill>
        <p:spPr>
          <a:xfrm flipH="1">
            <a:off x="0" y="0"/>
            <a:ext cx="9144000" cy="6858000"/>
          </a:xfrm>
          <a:prstGeom prst="rect">
            <a:avLst/>
          </a:prstGeom>
        </p:spPr>
      </p:pic>
      <p:sp>
        <p:nvSpPr>
          <p:cNvPr id="3" name="Title 2"/>
          <p:cNvSpPr>
            <a:spLocks noGrp="1"/>
          </p:cNvSpPr>
          <p:nvPr>
            <p:ph type="ctrTitle"/>
          </p:nvPr>
        </p:nvSpPr>
        <p:spPr/>
        <p:txBody>
          <a:bodyPr/>
          <a:lstStyle/>
          <a:p>
            <a:r>
              <a:rPr lang="en-GB"/>
              <a:t>QUESTIONS</a:t>
            </a:r>
            <a:endParaRPr lang="en-US" dirty="0"/>
          </a:p>
        </p:txBody>
      </p:sp>
      <p:sp>
        <p:nvSpPr>
          <p:cNvPr id="2" name="Slide Number Placeholder 1"/>
          <p:cNvSpPr>
            <a:spLocks noGrp="1"/>
          </p:cNvSpPr>
          <p:nvPr>
            <p:ph type="sldNum" sz="quarter" idx="11"/>
          </p:nvPr>
        </p:nvSpPr>
        <p:spPr/>
        <p:txBody>
          <a:bodyPr/>
          <a:lstStyle/>
          <a:p>
            <a:r>
              <a:rPr lang="en-US"/>
              <a:t>Page </a:t>
            </a:r>
            <a:fld id="{90CBDC3A-D49F-4631-A8C7-55D59B33E5FA}" type="slidenum">
              <a:rPr lang="en-US" smtClean="0"/>
              <a:pPr/>
              <a:t>48</a:t>
            </a:fld>
            <a:endParaRPr lang="en-US" dirty="0"/>
          </a:p>
        </p:txBody>
      </p:sp>
      <p:sp>
        <p:nvSpPr>
          <p:cNvPr id="5" name="Footer Placeholder 4"/>
          <p:cNvSpPr>
            <a:spLocks noGrp="1"/>
          </p:cNvSpPr>
          <p:nvPr>
            <p:ph type="ftr" sz="quarter" idx="12"/>
          </p:nvPr>
        </p:nvSpPr>
        <p:spPr/>
        <p:txBody>
          <a:bodyPr/>
          <a:lstStyle/>
          <a:p>
            <a:r>
              <a:rPr lang="en-AU"/>
              <a:t>Copyright © 2015 Accenture  All rights reserved.</a:t>
            </a:r>
            <a:endParaRPr lang="en-AU" dirty="0"/>
          </a:p>
        </p:txBody>
      </p:sp>
      <p:sp>
        <p:nvSpPr>
          <p:cNvPr id="12" name="Oval 11"/>
          <p:cNvSpPr/>
          <p:nvPr/>
        </p:nvSpPr>
        <p:spPr>
          <a:xfrm>
            <a:off x="482802" y="2072373"/>
            <a:ext cx="929682" cy="929680"/>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Freeform 11"/>
          <p:cNvSpPr>
            <a:spLocks noEditPoints="1"/>
          </p:cNvSpPr>
          <p:nvPr/>
        </p:nvSpPr>
        <p:spPr bwMode="auto">
          <a:xfrm>
            <a:off x="639021" y="2199869"/>
            <a:ext cx="559496" cy="610006"/>
          </a:xfrm>
          <a:custGeom>
            <a:avLst/>
            <a:gdLst>
              <a:gd name="T0" fmla="*/ 241 w 244"/>
              <a:gd name="T1" fmla="*/ 156 h 266"/>
              <a:gd name="T2" fmla="*/ 216 w 244"/>
              <a:gd name="T3" fmla="*/ 127 h 266"/>
              <a:gd name="T4" fmla="*/ 216 w 244"/>
              <a:gd name="T5" fmla="*/ 109 h 266"/>
              <a:gd name="T6" fmla="*/ 194 w 244"/>
              <a:gd name="T7" fmla="*/ 45 h 266"/>
              <a:gd name="T8" fmla="*/ 62 w 244"/>
              <a:gd name="T9" fmla="*/ 42 h 266"/>
              <a:gd name="T10" fmla="*/ 42 w 244"/>
              <a:gd name="T11" fmla="*/ 159 h 266"/>
              <a:gd name="T12" fmla="*/ 61 w 244"/>
              <a:gd name="T13" fmla="*/ 207 h 266"/>
              <a:gd name="T14" fmla="*/ 56 w 244"/>
              <a:gd name="T15" fmla="*/ 266 h 266"/>
              <a:gd name="T16" fmla="*/ 64 w 244"/>
              <a:gd name="T17" fmla="*/ 266 h 266"/>
              <a:gd name="T18" fmla="*/ 151 w 244"/>
              <a:gd name="T19" fmla="*/ 265 h 266"/>
              <a:gd name="T20" fmla="*/ 159 w 244"/>
              <a:gd name="T21" fmla="*/ 230 h 266"/>
              <a:gd name="T22" fmla="*/ 211 w 244"/>
              <a:gd name="T23" fmla="*/ 232 h 266"/>
              <a:gd name="T24" fmla="*/ 216 w 244"/>
              <a:gd name="T25" fmla="*/ 211 h 266"/>
              <a:gd name="T26" fmla="*/ 217 w 244"/>
              <a:gd name="T27" fmla="*/ 201 h 266"/>
              <a:gd name="T28" fmla="*/ 220 w 244"/>
              <a:gd name="T29" fmla="*/ 193 h 266"/>
              <a:gd name="T30" fmla="*/ 221 w 244"/>
              <a:gd name="T31" fmla="*/ 188 h 266"/>
              <a:gd name="T32" fmla="*/ 220 w 244"/>
              <a:gd name="T33" fmla="*/ 179 h 266"/>
              <a:gd name="T34" fmla="*/ 221 w 244"/>
              <a:gd name="T35" fmla="*/ 169 h 266"/>
              <a:gd name="T36" fmla="*/ 234 w 244"/>
              <a:gd name="T37" fmla="*/ 166 h 266"/>
              <a:gd name="T38" fmla="*/ 241 w 244"/>
              <a:gd name="T39" fmla="*/ 156 h 266"/>
              <a:gd name="T40" fmla="*/ 132 w 244"/>
              <a:gd name="T41" fmla="*/ 177 h 266"/>
              <a:gd name="T42" fmla="*/ 123 w 244"/>
              <a:gd name="T43" fmla="*/ 180 h 266"/>
              <a:gd name="T44" fmla="*/ 114 w 244"/>
              <a:gd name="T45" fmla="*/ 177 h 266"/>
              <a:gd name="T46" fmla="*/ 111 w 244"/>
              <a:gd name="T47" fmla="*/ 168 h 266"/>
              <a:gd name="T48" fmla="*/ 114 w 244"/>
              <a:gd name="T49" fmla="*/ 159 h 266"/>
              <a:gd name="T50" fmla="*/ 123 w 244"/>
              <a:gd name="T51" fmla="*/ 155 h 266"/>
              <a:gd name="T52" fmla="*/ 132 w 244"/>
              <a:gd name="T53" fmla="*/ 159 h 266"/>
              <a:gd name="T54" fmla="*/ 136 w 244"/>
              <a:gd name="T55" fmla="*/ 168 h 266"/>
              <a:gd name="T56" fmla="*/ 132 w 244"/>
              <a:gd name="T57" fmla="*/ 177 h 266"/>
              <a:gd name="T58" fmla="*/ 157 w 244"/>
              <a:gd name="T59" fmla="*/ 102 h 266"/>
              <a:gd name="T60" fmla="*/ 153 w 244"/>
              <a:gd name="T61" fmla="*/ 111 h 266"/>
              <a:gd name="T62" fmla="*/ 145 w 244"/>
              <a:gd name="T63" fmla="*/ 119 h 266"/>
              <a:gd name="T64" fmla="*/ 137 w 244"/>
              <a:gd name="T65" fmla="*/ 127 h 266"/>
              <a:gd name="T66" fmla="*/ 134 w 244"/>
              <a:gd name="T67" fmla="*/ 134 h 266"/>
              <a:gd name="T68" fmla="*/ 133 w 244"/>
              <a:gd name="T69" fmla="*/ 145 h 266"/>
              <a:gd name="T70" fmla="*/ 113 w 244"/>
              <a:gd name="T71" fmla="*/ 145 h 266"/>
              <a:gd name="T72" fmla="*/ 113 w 244"/>
              <a:gd name="T73" fmla="*/ 141 h 266"/>
              <a:gd name="T74" fmla="*/ 116 w 244"/>
              <a:gd name="T75" fmla="*/ 124 h 266"/>
              <a:gd name="T76" fmla="*/ 128 w 244"/>
              <a:gd name="T77" fmla="*/ 109 h 266"/>
              <a:gd name="T78" fmla="*/ 137 w 244"/>
              <a:gd name="T79" fmla="*/ 99 h 266"/>
              <a:gd name="T80" fmla="*/ 139 w 244"/>
              <a:gd name="T81" fmla="*/ 93 h 266"/>
              <a:gd name="T82" fmla="*/ 135 w 244"/>
              <a:gd name="T83" fmla="*/ 85 h 266"/>
              <a:gd name="T84" fmla="*/ 125 w 244"/>
              <a:gd name="T85" fmla="*/ 82 h 266"/>
              <a:gd name="T86" fmla="*/ 113 w 244"/>
              <a:gd name="T87" fmla="*/ 86 h 266"/>
              <a:gd name="T88" fmla="*/ 109 w 244"/>
              <a:gd name="T89" fmla="*/ 96 h 266"/>
              <a:gd name="T90" fmla="*/ 90 w 244"/>
              <a:gd name="T91" fmla="*/ 96 h 266"/>
              <a:gd name="T92" fmla="*/ 100 w 244"/>
              <a:gd name="T93" fmla="*/ 73 h 266"/>
              <a:gd name="T94" fmla="*/ 125 w 244"/>
              <a:gd name="T95" fmla="*/ 64 h 266"/>
              <a:gd name="T96" fmla="*/ 143 w 244"/>
              <a:gd name="T97" fmla="*/ 68 h 266"/>
              <a:gd name="T98" fmla="*/ 154 w 244"/>
              <a:gd name="T99" fmla="*/ 79 h 266"/>
              <a:gd name="T100" fmla="*/ 159 w 244"/>
              <a:gd name="T101" fmla="*/ 94 h 266"/>
              <a:gd name="T102" fmla="*/ 157 w 244"/>
              <a:gd name="T103" fmla="*/ 102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4" h="266">
                <a:moveTo>
                  <a:pt x="241" y="156"/>
                </a:moveTo>
                <a:cubicBezTo>
                  <a:pt x="216" y="127"/>
                  <a:pt x="216" y="127"/>
                  <a:pt x="216" y="127"/>
                </a:cubicBezTo>
                <a:cubicBezTo>
                  <a:pt x="213" y="122"/>
                  <a:pt x="216" y="109"/>
                  <a:pt x="216" y="109"/>
                </a:cubicBezTo>
                <a:cubicBezTo>
                  <a:pt x="222" y="64"/>
                  <a:pt x="194" y="45"/>
                  <a:pt x="194" y="45"/>
                </a:cubicBezTo>
                <a:cubicBezTo>
                  <a:pt x="124" y="0"/>
                  <a:pt x="62" y="42"/>
                  <a:pt x="62" y="42"/>
                </a:cubicBezTo>
                <a:cubicBezTo>
                  <a:pt x="0" y="88"/>
                  <a:pt x="42" y="159"/>
                  <a:pt x="42" y="159"/>
                </a:cubicBezTo>
                <a:cubicBezTo>
                  <a:pt x="55" y="178"/>
                  <a:pt x="61" y="207"/>
                  <a:pt x="61" y="207"/>
                </a:cubicBezTo>
                <a:cubicBezTo>
                  <a:pt x="63" y="234"/>
                  <a:pt x="56" y="266"/>
                  <a:pt x="56" y="266"/>
                </a:cubicBezTo>
                <a:cubicBezTo>
                  <a:pt x="64" y="266"/>
                  <a:pt x="64" y="266"/>
                  <a:pt x="64" y="266"/>
                </a:cubicBezTo>
                <a:cubicBezTo>
                  <a:pt x="64" y="266"/>
                  <a:pt x="148" y="265"/>
                  <a:pt x="151" y="265"/>
                </a:cubicBezTo>
                <a:cubicBezTo>
                  <a:pt x="149" y="233"/>
                  <a:pt x="159" y="230"/>
                  <a:pt x="159" y="230"/>
                </a:cubicBezTo>
                <a:cubicBezTo>
                  <a:pt x="203" y="239"/>
                  <a:pt x="209" y="232"/>
                  <a:pt x="211" y="232"/>
                </a:cubicBezTo>
                <a:cubicBezTo>
                  <a:pt x="224" y="222"/>
                  <a:pt x="216" y="211"/>
                  <a:pt x="216" y="211"/>
                </a:cubicBezTo>
                <a:cubicBezTo>
                  <a:pt x="213" y="205"/>
                  <a:pt x="217" y="201"/>
                  <a:pt x="217" y="201"/>
                </a:cubicBezTo>
                <a:cubicBezTo>
                  <a:pt x="228" y="198"/>
                  <a:pt x="220" y="193"/>
                  <a:pt x="220" y="193"/>
                </a:cubicBezTo>
                <a:cubicBezTo>
                  <a:pt x="216" y="191"/>
                  <a:pt x="221" y="188"/>
                  <a:pt x="221" y="188"/>
                </a:cubicBezTo>
                <a:cubicBezTo>
                  <a:pt x="228" y="184"/>
                  <a:pt x="220" y="179"/>
                  <a:pt x="220" y="179"/>
                </a:cubicBezTo>
                <a:cubicBezTo>
                  <a:pt x="221" y="169"/>
                  <a:pt x="221" y="169"/>
                  <a:pt x="221" y="169"/>
                </a:cubicBezTo>
                <a:cubicBezTo>
                  <a:pt x="234" y="166"/>
                  <a:pt x="234" y="166"/>
                  <a:pt x="234" y="166"/>
                </a:cubicBezTo>
                <a:cubicBezTo>
                  <a:pt x="244" y="165"/>
                  <a:pt x="241" y="156"/>
                  <a:pt x="241" y="156"/>
                </a:cubicBezTo>
                <a:close/>
                <a:moveTo>
                  <a:pt x="132" y="177"/>
                </a:moveTo>
                <a:cubicBezTo>
                  <a:pt x="130" y="179"/>
                  <a:pt x="127" y="180"/>
                  <a:pt x="123" y="180"/>
                </a:cubicBezTo>
                <a:cubicBezTo>
                  <a:pt x="120" y="180"/>
                  <a:pt x="117" y="179"/>
                  <a:pt x="114" y="177"/>
                </a:cubicBezTo>
                <a:cubicBezTo>
                  <a:pt x="112" y="174"/>
                  <a:pt x="111" y="171"/>
                  <a:pt x="111" y="168"/>
                </a:cubicBezTo>
                <a:cubicBezTo>
                  <a:pt x="111" y="164"/>
                  <a:pt x="112" y="161"/>
                  <a:pt x="114" y="159"/>
                </a:cubicBezTo>
                <a:cubicBezTo>
                  <a:pt x="117" y="157"/>
                  <a:pt x="120" y="155"/>
                  <a:pt x="123" y="155"/>
                </a:cubicBezTo>
                <a:cubicBezTo>
                  <a:pt x="127" y="155"/>
                  <a:pt x="130" y="157"/>
                  <a:pt x="132" y="159"/>
                </a:cubicBezTo>
                <a:cubicBezTo>
                  <a:pt x="135" y="161"/>
                  <a:pt x="136" y="164"/>
                  <a:pt x="136" y="168"/>
                </a:cubicBezTo>
                <a:cubicBezTo>
                  <a:pt x="136" y="171"/>
                  <a:pt x="135" y="174"/>
                  <a:pt x="132" y="177"/>
                </a:cubicBezTo>
                <a:close/>
                <a:moveTo>
                  <a:pt x="157" y="102"/>
                </a:moveTo>
                <a:cubicBezTo>
                  <a:pt x="156" y="105"/>
                  <a:pt x="155" y="108"/>
                  <a:pt x="153" y="111"/>
                </a:cubicBezTo>
                <a:cubicBezTo>
                  <a:pt x="152" y="112"/>
                  <a:pt x="149" y="115"/>
                  <a:pt x="145" y="119"/>
                </a:cubicBezTo>
                <a:cubicBezTo>
                  <a:pt x="140" y="123"/>
                  <a:pt x="138" y="126"/>
                  <a:pt x="137" y="127"/>
                </a:cubicBezTo>
                <a:cubicBezTo>
                  <a:pt x="136" y="129"/>
                  <a:pt x="135" y="131"/>
                  <a:pt x="134" y="134"/>
                </a:cubicBezTo>
                <a:cubicBezTo>
                  <a:pt x="133" y="136"/>
                  <a:pt x="133" y="140"/>
                  <a:pt x="133" y="145"/>
                </a:cubicBezTo>
                <a:cubicBezTo>
                  <a:pt x="113" y="145"/>
                  <a:pt x="113" y="145"/>
                  <a:pt x="113" y="145"/>
                </a:cubicBezTo>
                <a:cubicBezTo>
                  <a:pt x="113" y="141"/>
                  <a:pt x="113" y="141"/>
                  <a:pt x="113" y="141"/>
                </a:cubicBezTo>
                <a:cubicBezTo>
                  <a:pt x="113" y="135"/>
                  <a:pt x="114" y="129"/>
                  <a:pt x="116" y="124"/>
                </a:cubicBezTo>
                <a:cubicBezTo>
                  <a:pt x="119" y="118"/>
                  <a:pt x="123" y="113"/>
                  <a:pt x="128" y="109"/>
                </a:cubicBezTo>
                <a:cubicBezTo>
                  <a:pt x="133" y="104"/>
                  <a:pt x="136" y="101"/>
                  <a:pt x="137" y="99"/>
                </a:cubicBezTo>
                <a:cubicBezTo>
                  <a:pt x="138" y="98"/>
                  <a:pt x="139" y="96"/>
                  <a:pt x="139" y="93"/>
                </a:cubicBezTo>
                <a:cubicBezTo>
                  <a:pt x="139" y="90"/>
                  <a:pt x="138" y="88"/>
                  <a:pt x="135" y="85"/>
                </a:cubicBezTo>
                <a:cubicBezTo>
                  <a:pt x="132" y="83"/>
                  <a:pt x="129" y="82"/>
                  <a:pt x="125" y="82"/>
                </a:cubicBezTo>
                <a:cubicBezTo>
                  <a:pt x="120" y="82"/>
                  <a:pt x="116" y="83"/>
                  <a:pt x="113" y="86"/>
                </a:cubicBezTo>
                <a:cubicBezTo>
                  <a:pt x="111" y="89"/>
                  <a:pt x="109" y="92"/>
                  <a:pt x="109" y="96"/>
                </a:cubicBezTo>
                <a:cubicBezTo>
                  <a:pt x="90" y="96"/>
                  <a:pt x="90" y="96"/>
                  <a:pt x="90" y="96"/>
                </a:cubicBezTo>
                <a:cubicBezTo>
                  <a:pt x="90" y="87"/>
                  <a:pt x="93" y="79"/>
                  <a:pt x="100" y="73"/>
                </a:cubicBezTo>
                <a:cubicBezTo>
                  <a:pt x="106" y="67"/>
                  <a:pt x="115" y="64"/>
                  <a:pt x="125" y="64"/>
                </a:cubicBezTo>
                <a:cubicBezTo>
                  <a:pt x="132" y="64"/>
                  <a:pt x="138" y="65"/>
                  <a:pt x="143" y="68"/>
                </a:cubicBezTo>
                <a:cubicBezTo>
                  <a:pt x="148" y="70"/>
                  <a:pt x="152" y="74"/>
                  <a:pt x="154" y="79"/>
                </a:cubicBezTo>
                <a:cubicBezTo>
                  <a:pt x="157" y="83"/>
                  <a:pt x="159" y="88"/>
                  <a:pt x="159" y="94"/>
                </a:cubicBezTo>
                <a:cubicBezTo>
                  <a:pt x="159" y="97"/>
                  <a:pt x="158" y="99"/>
                  <a:pt x="157" y="102"/>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95650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Page </a:t>
            </a:r>
            <a:fld id="{90CBDC3A-D49F-4631-A8C7-55D59B33E5FA}" type="slidenum">
              <a:rPr lang="en-US" smtClean="0"/>
              <a:pPr/>
              <a:t>5</a:t>
            </a:fld>
            <a:endParaRPr lang="en-US" dirty="0"/>
          </a:p>
        </p:txBody>
      </p:sp>
      <p:sp>
        <p:nvSpPr>
          <p:cNvPr id="4" name="Title 3"/>
          <p:cNvSpPr>
            <a:spLocks noGrp="1"/>
          </p:cNvSpPr>
          <p:nvPr>
            <p:ph type="title"/>
          </p:nvPr>
        </p:nvSpPr>
        <p:spPr/>
        <p:txBody>
          <a:bodyPr/>
          <a:lstStyle/>
          <a:p>
            <a:r>
              <a:rPr lang="en-US" dirty="0">
                <a:solidFill>
                  <a:schemeClr val="bg1"/>
                </a:solidFill>
              </a:rPr>
              <a:t>Configurable Items</a:t>
            </a:r>
          </a:p>
        </p:txBody>
      </p:sp>
      <p:sp>
        <p:nvSpPr>
          <p:cNvPr id="2" name="Text Placeholder 1"/>
          <p:cNvSpPr>
            <a:spLocks noGrp="1"/>
          </p:cNvSpPr>
          <p:nvPr>
            <p:ph type="body" sz="quarter" idx="10"/>
          </p:nvPr>
        </p:nvSpPr>
        <p:spPr/>
        <p:txBody>
          <a:bodyPr/>
          <a:lstStyle/>
          <a:p>
            <a:r>
              <a:rPr lang="en-US" dirty="0">
                <a:solidFill>
                  <a:schemeClr val="accent4"/>
                </a:solidFill>
              </a:rPr>
              <a:t>What is a Configurable Item (CI)?</a:t>
            </a:r>
          </a:p>
        </p:txBody>
      </p:sp>
      <p:sp>
        <p:nvSpPr>
          <p:cNvPr id="5" name="Footer Placeholder 4"/>
          <p:cNvSpPr>
            <a:spLocks noGrp="1"/>
          </p:cNvSpPr>
          <p:nvPr>
            <p:ph type="ftr" sz="quarter" idx="13"/>
          </p:nvPr>
        </p:nvSpPr>
        <p:spPr/>
        <p:txBody>
          <a:bodyPr/>
          <a:lstStyle/>
          <a:p>
            <a:r>
              <a:rPr lang="en-AU" dirty="0"/>
              <a:t>Copyright © 2015 Accenture  All rights reserved.</a:t>
            </a:r>
          </a:p>
        </p:txBody>
      </p:sp>
      <p:sp>
        <p:nvSpPr>
          <p:cNvPr id="82" name="Rectangle 8"/>
          <p:cNvSpPr>
            <a:spLocks noChangeArrowheads="1"/>
          </p:cNvSpPr>
          <p:nvPr/>
        </p:nvSpPr>
        <p:spPr bwMode="auto">
          <a:xfrm>
            <a:off x="468672" y="2140436"/>
            <a:ext cx="4746520" cy="1061829"/>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spcAft>
                <a:spcPts val="600"/>
              </a:spcAft>
              <a:buFontTx/>
              <a:buNone/>
            </a:pPr>
            <a:r>
              <a:rPr lang="en-AU" altLang="en-US" sz="1600" b="1" dirty="0">
                <a:solidFill>
                  <a:schemeClr val="accent2"/>
                </a:solidFill>
              </a:rPr>
              <a:t>A1</a:t>
            </a:r>
          </a:p>
          <a:p>
            <a:pPr>
              <a:buFontTx/>
              <a:buNone/>
            </a:pPr>
            <a:r>
              <a:rPr lang="en-AU" altLang="en-US" sz="1400" dirty="0">
                <a:solidFill>
                  <a:schemeClr val="bg1"/>
                </a:solidFill>
              </a:rPr>
              <a:t>A “Configuration Item” is the smallest constituent part of a system, which is separately identified and controlled within the CM environment</a:t>
            </a:r>
            <a:endParaRPr lang="en-US" altLang="en-US" sz="1400" dirty="0">
              <a:solidFill>
                <a:schemeClr val="bg1"/>
              </a:solidFill>
            </a:endParaRPr>
          </a:p>
        </p:txBody>
      </p:sp>
      <p:grpSp>
        <p:nvGrpSpPr>
          <p:cNvPr id="3080" name="Group 3079"/>
          <p:cNvGrpSpPr/>
          <p:nvPr/>
        </p:nvGrpSpPr>
        <p:grpSpPr>
          <a:xfrm>
            <a:off x="5468660" y="2896129"/>
            <a:ext cx="3209131" cy="3299800"/>
            <a:chOff x="5468660" y="2896129"/>
            <a:chExt cx="3209131" cy="3299800"/>
          </a:xfrm>
        </p:grpSpPr>
        <p:grpSp>
          <p:nvGrpSpPr>
            <p:cNvPr id="2070" name="Group 2069"/>
            <p:cNvGrpSpPr/>
            <p:nvPr/>
          </p:nvGrpSpPr>
          <p:grpSpPr>
            <a:xfrm>
              <a:off x="5468660" y="5379773"/>
              <a:ext cx="547688" cy="622301"/>
              <a:chOff x="4984750" y="4056063"/>
              <a:chExt cx="547688" cy="622301"/>
            </a:xfrm>
            <a:solidFill>
              <a:schemeClr val="accent4"/>
            </a:solidFill>
          </p:grpSpPr>
          <p:sp>
            <p:nvSpPr>
              <p:cNvPr id="2067" name="Freeform 36"/>
              <p:cNvSpPr>
                <a:spLocks/>
              </p:cNvSpPr>
              <p:nvPr/>
            </p:nvSpPr>
            <p:spPr bwMode="auto">
              <a:xfrm>
                <a:off x="4984750" y="4232276"/>
                <a:ext cx="258763" cy="446088"/>
              </a:xfrm>
              <a:custGeom>
                <a:avLst/>
                <a:gdLst>
                  <a:gd name="T0" fmla="*/ 0 w 163"/>
                  <a:gd name="T1" fmla="*/ 0 h 281"/>
                  <a:gd name="T2" fmla="*/ 163 w 163"/>
                  <a:gd name="T3" fmla="*/ 94 h 281"/>
                  <a:gd name="T4" fmla="*/ 163 w 163"/>
                  <a:gd name="T5" fmla="*/ 281 h 281"/>
                  <a:gd name="T6" fmla="*/ 0 w 163"/>
                  <a:gd name="T7" fmla="*/ 187 h 281"/>
                  <a:gd name="T8" fmla="*/ 0 w 163"/>
                  <a:gd name="T9" fmla="*/ 0 h 281"/>
                </a:gdLst>
                <a:ahLst/>
                <a:cxnLst>
                  <a:cxn ang="0">
                    <a:pos x="T0" y="T1"/>
                  </a:cxn>
                  <a:cxn ang="0">
                    <a:pos x="T2" y="T3"/>
                  </a:cxn>
                  <a:cxn ang="0">
                    <a:pos x="T4" y="T5"/>
                  </a:cxn>
                  <a:cxn ang="0">
                    <a:pos x="T6" y="T7"/>
                  </a:cxn>
                  <a:cxn ang="0">
                    <a:pos x="T8" y="T9"/>
                  </a:cxn>
                </a:cxnLst>
                <a:rect l="0" t="0" r="r" b="b"/>
                <a:pathLst>
                  <a:path w="163" h="281">
                    <a:moveTo>
                      <a:pt x="0" y="0"/>
                    </a:moveTo>
                    <a:lnTo>
                      <a:pt x="163" y="94"/>
                    </a:lnTo>
                    <a:lnTo>
                      <a:pt x="163" y="281"/>
                    </a:lnTo>
                    <a:lnTo>
                      <a:pt x="0" y="187"/>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8" name="Freeform 37"/>
              <p:cNvSpPr>
                <a:spLocks/>
              </p:cNvSpPr>
              <p:nvPr/>
            </p:nvSpPr>
            <p:spPr bwMode="auto">
              <a:xfrm>
                <a:off x="5273675" y="4232276"/>
                <a:ext cx="258763" cy="446088"/>
              </a:xfrm>
              <a:custGeom>
                <a:avLst/>
                <a:gdLst>
                  <a:gd name="T0" fmla="*/ 163 w 163"/>
                  <a:gd name="T1" fmla="*/ 0 h 281"/>
                  <a:gd name="T2" fmla="*/ 163 w 163"/>
                  <a:gd name="T3" fmla="*/ 187 h 281"/>
                  <a:gd name="T4" fmla="*/ 0 w 163"/>
                  <a:gd name="T5" fmla="*/ 281 h 281"/>
                  <a:gd name="T6" fmla="*/ 0 w 163"/>
                  <a:gd name="T7" fmla="*/ 94 h 281"/>
                  <a:gd name="T8" fmla="*/ 163 w 163"/>
                  <a:gd name="T9" fmla="*/ 0 h 281"/>
                </a:gdLst>
                <a:ahLst/>
                <a:cxnLst>
                  <a:cxn ang="0">
                    <a:pos x="T0" y="T1"/>
                  </a:cxn>
                  <a:cxn ang="0">
                    <a:pos x="T2" y="T3"/>
                  </a:cxn>
                  <a:cxn ang="0">
                    <a:pos x="T4" y="T5"/>
                  </a:cxn>
                  <a:cxn ang="0">
                    <a:pos x="T6" y="T7"/>
                  </a:cxn>
                  <a:cxn ang="0">
                    <a:pos x="T8" y="T9"/>
                  </a:cxn>
                </a:cxnLst>
                <a:rect l="0" t="0" r="r" b="b"/>
                <a:pathLst>
                  <a:path w="163" h="281">
                    <a:moveTo>
                      <a:pt x="163" y="0"/>
                    </a:moveTo>
                    <a:lnTo>
                      <a:pt x="163" y="187"/>
                    </a:lnTo>
                    <a:lnTo>
                      <a:pt x="0" y="281"/>
                    </a:lnTo>
                    <a:lnTo>
                      <a:pt x="0" y="94"/>
                    </a:lnTo>
                    <a:lnTo>
                      <a:pt x="16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9" name="Freeform 38"/>
              <p:cNvSpPr>
                <a:spLocks/>
              </p:cNvSpPr>
              <p:nvPr/>
            </p:nvSpPr>
            <p:spPr bwMode="auto">
              <a:xfrm>
                <a:off x="4999038" y="4056063"/>
                <a:ext cx="517525" cy="300038"/>
              </a:xfrm>
              <a:custGeom>
                <a:avLst/>
                <a:gdLst>
                  <a:gd name="T0" fmla="*/ 326 w 326"/>
                  <a:gd name="T1" fmla="*/ 94 h 189"/>
                  <a:gd name="T2" fmla="*/ 163 w 326"/>
                  <a:gd name="T3" fmla="*/ 189 h 189"/>
                  <a:gd name="T4" fmla="*/ 0 w 326"/>
                  <a:gd name="T5" fmla="*/ 94 h 189"/>
                  <a:gd name="T6" fmla="*/ 163 w 326"/>
                  <a:gd name="T7" fmla="*/ 0 h 189"/>
                  <a:gd name="T8" fmla="*/ 326 w 326"/>
                  <a:gd name="T9" fmla="*/ 94 h 189"/>
                </a:gdLst>
                <a:ahLst/>
                <a:cxnLst>
                  <a:cxn ang="0">
                    <a:pos x="T0" y="T1"/>
                  </a:cxn>
                  <a:cxn ang="0">
                    <a:pos x="T2" y="T3"/>
                  </a:cxn>
                  <a:cxn ang="0">
                    <a:pos x="T4" y="T5"/>
                  </a:cxn>
                  <a:cxn ang="0">
                    <a:pos x="T6" y="T7"/>
                  </a:cxn>
                  <a:cxn ang="0">
                    <a:pos x="T8" y="T9"/>
                  </a:cxn>
                </a:cxnLst>
                <a:rect l="0" t="0" r="r" b="b"/>
                <a:pathLst>
                  <a:path w="326" h="189">
                    <a:moveTo>
                      <a:pt x="326" y="94"/>
                    </a:moveTo>
                    <a:lnTo>
                      <a:pt x="163" y="189"/>
                    </a:lnTo>
                    <a:lnTo>
                      <a:pt x="0" y="94"/>
                    </a:lnTo>
                    <a:lnTo>
                      <a:pt x="163" y="0"/>
                    </a:lnTo>
                    <a:lnTo>
                      <a:pt x="326" y="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078" name="Group 3077"/>
            <p:cNvGrpSpPr/>
            <p:nvPr/>
          </p:nvGrpSpPr>
          <p:grpSpPr>
            <a:xfrm>
              <a:off x="6091237" y="3600925"/>
              <a:ext cx="2047875" cy="2368445"/>
              <a:chOff x="5995471" y="1674627"/>
              <a:chExt cx="2047875" cy="2368445"/>
            </a:xfrm>
          </p:grpSpPr>
          <p:sp>
            <p:nvSpPr>
              <p:cNvPr id="10" name="Freeform 5"/>
              <p:cNvSpPr>
                <a:spLocks/>
              </p:cNvSpPr>
              <p:nvPr/>
            </p:nvSpPr>
            <p:spPr bwMode="auto">
              <a:xfrm>
                <a:off x="5995471" y="3057477"/>
                <a:ext cx="341941" cy="589597"/>
              </a:xfrm>
              <a:custGeom>
                <a:avLst/>
                <a:gdLst>
                  <a:gd name="T0" fmla="*/ 272 w 272"/>
                  <a:gd name="T1" fmla="*/ 469 h 469"/>
                  <a:gd name="T2" fmla="*/ 0 w 272"/>
                  <a:gd name="T3" fmla="*/ 315 h 469"/>
                  <a:gd name="T4" fmla="*/ 0 w 272"/>
                  <a:gd name="T5" fmla="*/ 0 h 469"/>
                  <a:gd name="T6" fmla="*/ 272 w 272"/>
                  <a:gd name="T7" fmla="*/ 157 h 469"/>
                  <a:gd name="T8" fmla="*/ 272 w 272"/>
                  <a:gd name="T9" fmla="*/ 469 h 469"/>
                </a:gdLst>
                <a:ahLst/>
                <a:cxnLst>
                  <a:cxn ang="0">
                    <a:pos x="T0" y="T1"/>
                  </a:cxn>
                  <a:cxn ang="0">
                    <a:pos x="T2" y="T3"/>
                  </a:cxn>
                  <a:cxn ang="0">
                    <a:pos x="T4" y="T5"/>
                  </a:cxn>
                  <a:cxn ang="0">
                    <a:pos x="T6" y="T7"/>
                  </a:cxn>
                  <a:cxn ang="0">
                    <a:pos x="T8" y="T9"/>
                  </a:cxn>
                </a:cxnLst>
                <a:rect l="0" t="0" r="r" b="b"/>
                <a:pathLst>
                  <a:path w="272" h="469">
                    <a:moveTo>
                      <a:pt x="272" y="469"/>
                    </a:moveTo>
                    <a:lnTo>
                      <a:pt x="0" y="315"/>
                    </a:lnTo>
                    <a:lnTo>
                      <a:pt x="0" y="0"/>
                    </a:lnTo>
                    <a:lnTo>
                      <a:pt x="272" y="157"/>
                    </a:lnTo>
                    <a:lnTo>
                      <a:pt x="272" y="469"/>
                    </a:lnTo>
                    <a:close/>
                  </a:path>
                </a:pathLst>
              </a:custGeom>
              <a:solidFill>
                <a:schemeClr val="accent2"/>
              </a:solidFill>
              <a:ln w="28575" cap="flat">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6337412" y="3254847"/>
                <a:ext cx="340684" cy="589597"/>
              </a:xfrm>
              <a:custGeom>
                <a:avLst/>
                <a:gdLst>
                  <a:gd name="T0" fmla="*/ 271 w 271"/>
                  <a:gd name="T1" fmla="*/ 469 h 469"/>
                  <a:gd name="T2" fmla="*/ 0 w 271"/>
                  <a:gd name="T3" fmla="*/ 312 h 469"/>
                  <a:gd name="T4" fmla="*/ 0 w 271"/>
                  <a:gd name="T5" fmla="*/ 0 h 469"/>
                  <a:gd name="T6" fmla="*/ 271 w 271"/>
                  <a:gd name="T7" fmla="*/ 158 h 469"/>
                  <a:gd name="T8" fmla="*/ 271 w 271"/>
                  <a:gd name="T9" fmla="*/ 469 h 469"/>
                </a:gdLst>
                <a:ahLst/>
                <a:cxnLst>
                  <a:cxn ang="0">
                    <a:pos x="T0" y="T1"/>
                  </a:cxn>
                  <a:cxn ang="0">
                    <a:pos x="T2" y="T3"/>
                  </a:cxn>
                  <a:cxn ang="0">
                    <a:pos x="T4" y="T5"/>
                  </a:cxn>
                  <a:cxn ang="0">
                    <a:pos x="T6" y="T7"/>
                  </a:cxn>
                  <a:cxn ang="0">
                    <a:pos x="T8" y="T9"/>
                  </a:cxn>
                </a:cxnLst>
                <a:rect l="0" t="0" r="r" b="b"/>
                <a:pathLst>
                  <a:path w="271" h="469">
                    <a:moveTo>
                      <a:pt x="271" y="469"/>
                    </a:moveTo>
                    <a:lnTo>
                      <a:pt x="0" y="312"/>
                    </a:lnTo>
                    <a:lnTo>
                      <a:pt x="0" y="0"/>
                    </a:lnTo>
                    <a:lnTo>
                      <a:pt x="271" y="158"/>
                    </a:lnTo>
                    <a:lnTo>
                      <a:pt x="271" y="469"/>
                    </a:lnTo>
                    <a:close/>
                  </a:path>
                </a:pathLst>
              </a:custGeom>
              <a:solidFill>
                <a:schemeClr val="accent4"/>
              </a:solidFill>
              <a:ln w="28575" cap="flat">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p:nvSpPr>
            <p:spPr bwMode="auto">
              <a:xfrm>
                <a:off x="6678097" y="3453475"/>
                <a:ext cx="341941" cy="589597"/>
              </a:xfrm>
              <a:custGeom>
                <a:avLst/>
                <a:gdLst>
                  <a:gd name="T0" fmla="*/ 272 w 272"/>
                  <a:gd name="T1" fmla="*/ 469 h 469"/>
                  <a:gd name="T2" fmla="*/ 0 w 272"/>
                  <a:gd name="T3" fmla="*/ 311 h 469"/>
                  <a:gd name="T4" fmla="*/ 0 w 272"/>
                  <a:gd name="T5" fmla="*/ 0 h 469"/>
                  <a:gd name="T6" fmla="*/ 272 w 272"/>
                  <a:gd name="T7" fmla="*/ 154 h 469"/>
                  <a:gd name="T8" fmla="*/ 272 w 272"/>
                  <a:gd name="T9" fmla="*/ 469 h 469"/>
                </a:gdLst>
                <a:ahLst/>
                <a:cxnLst>
                  <a:cxn ang="0">
                    <a:pos x="T0" y="T1"/>
                  </a:cxn>
                  <a:cxn ang="0">
                    <a:pos x="T2" y="T3"/>
                  </a:cxn>
                  <a:cxn ang="0">
                    <a:pos x="T4" y="T5"/>
                  </a:cxn>
                  <a:cxn ang="0">
                    <a:pos x="T6" y="T7"/>
                  </a:cxn>
                  <a:cxn ang="0">
                    <a:pos x="T8" y="T9"/>
                  </a:cxn>
                </a:cxnLst>
                <a:rect l="0" t="0" r="r" b="b"/>
                <a:pathLst>
                  <a:path w="272" h="469">
                    <a:moveTo>
                      <a:pt x="272" y="469"/>
                    </a:moveTo>
                    <a:lnTo>
                      <a:pt x="0" y="311"/>
                    </a:lnTo>
                    <a:lnTo>
                      <a:pt x="0" y="0"/>
                    </a:lnTo>
                    <a:lnTo>
                      <a:pt x="272" y="154"/>
                    </a:lnTo>
                    <a:lnTo>
                      <a:pt x="272" y="469"/>
                    </a:lnTo>
                    <a:close/>
                  </a:path>
                </a:pathLst>
              </a:custGeom>
              <a:solidFill>
                <a:schemeClr val="accent2"/>
              </a:solidFill>
              <a:ln w="28575" cap="flat">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p:cNvSpPr>
              <p:nvPr/>
            </p:nvSpPr>
            <p:spPr bwMode="auto">
              <a:xfrm>
                <a:off x="5995471" y="2666507"/>
                <a:ext cx="341941" cy="588340"/>
              </a:xfrm>
              <a:custGeom>
                <a:avLst/>
                <a:gdLst>
                  <a:gd name="T0" fmla="*/ 272 w 272"/>
                  <a:gd name="T1" fmla="*/ 468 h 468"/>
                  <a:gd name="T2" fmla="*/ 0 w 272"/>
                  <a:gd name="T3" fmla="*/ 311 h 468"/>
                  <a:gd name="T4" fmla="*/ 0 w 272"/>
                  <a:gd name="T5" fmla="*/ 0 h 468"/>
                  <a:gd name="T6" fmla="*/ 272 w 272"/>
                  <a:gd name="T7" fmla="*/ 153 h 468"/>
                  <a:gd name="T8" fmla="*/ 272 w 272"/>
                  <a:gd name="T9" fmla="*/ 468 h 468"/>
                </a:gdLst>
                <a:ahLst/>
                <a:cxnLst>
                  <a:cxn ang="0">
                    <a:pos x="T0" y="T1"/>
                  </a:cxn>
                  <a:cxn ang="0">
                    <a:pos x="T2" y="T3"/>
                  </a:cxn>
                  <a:cxn ang="0">
                    <a:pos x="T4" y="T5"/>
                  </a:cxn>
                  <a:cxn ang="0">
                    <a:pos x="T6" y="T7"/>
                  </a:cxn>
                  <a:cxn ang="0">
                    <a:pos x="T8" y="T9"/>
                  </a:cxn>
                </a:cxnLst>
                <a:rect l="0" t="0" r="r" b="b"/>
                <a:pathLst>
                  <a:path w="272" h="468">
                    <a:moveTo>
                      <a:pt x="272" y="468"/>
                    </a:moveTo>
                    <a:lnTo>
                      <a:pt x="0" y="311"/>
                    </a:lnTo>
                    <a:lnTo>
                      <a:pt x="0" y="0"/>
                    </a:lnTo>
                    <a:lnTo>
                      <a:pt x="272" y="153"/>
                    </a:lnTo>
                    <a:lnTo>
                      <a:pt x="272" y="468"/>
                    </a:lnTo>
                    <a:close/>
                  </a:path>
                </a:pathLst>
              </a:custGeom>
              <a:solidFill>
                <a:schemeClr val="accent2"/>
              </a:solidFill>
              <a:ln w="28575" cap="flat">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p:cNvSpPr>
              <p:nvPr/>
            </p:nvSpPr>
            <p:spPr bwMode="auto">
              <a:xfrm>
                <a:off x="6337412" y="2858850"/>
                <a:ext cx="340684" cy="594626"/>
              </a:xfrm>
              <a:custGeom>
                <a:avLst/>
                <a:gdLst>
                  <a:gd name="T0" fmla="*/ 271 w 271"/>
                  <a:gd name="T1" fmla="*/ 473 h 473"/>
                  <a:gd name="T2" fmla="*/ 0 w 271"/>
                  <a:gd name="T3" fmla="*/ 315 h 473"/>
                  <a:gd name="T4" fmla="*/ 0 w 271"/>
                  <a:gd name="T5" fmla="*/ 0 h 473"/>
                  <a:gd name="T6" fmla="*/ 271 w 271"/>
                  <a:gd name="T7" fmla="*/ 158 h 473"/>
                  <a:gd name="T8" fmla="*/ 271 w 271"/>
                  <a:gd name="T9" fmla="*/ 473 h 473"/>
                </a:gdLst>
                <a:ahLst/>
                <a:cxnLst>
                  <a:cxn ang="0">
                    <a:pos x="T0" y="T1"/>
                  </a:cxn>
                  <a:cxn ang="0">
                    <a:pos x="T2" y="T3"/>
                  </a:cxn>
                  <a:cxn ang="0">
                    <a:pos x="T4" y="T5"/>
                  </a:cxn>
                  <a:cxn ang="0">
                    <a:pos x="T6" y="T7"/>
                  </a:cxn>
                  <a:cxn ang="0">
                    <a:pos x="T8" y="T9"/>
                  </a:cxn>
                </a:cxnLst>
                <a:rect l="0" t="0" r="r" b="b"/>
                <a:pathLst>
                  <a:path w="271" h="473">
                    <a:moveTo>
                      <a:pt x="271" y="473"/>
                    </a:moveTo>
                    <a:lnTo>
                      <a:pt x="0" y="315"/>
                    </a:lnTo>
                    <a:lnTo>
                      <a:pt x="0" y="0"/>
                    </a:lnTo>
                    <a:lnTo>
                      <a:pt x="271" y="158"/>
                    </a:lnTo>
                    <a:lnTo>
                      <a:pt x="271" y="473"/>
                    </a:lnTo>
                    <a:close/>
                  </a:path>
                </a:pathLst>
              </a:custGeom>
              <a:solidFill>
                <a:schemeClr val="accent2"/>
              </a:solidFill>
              <a:ln w="28575" cap="flat">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p:cNvSpPr>
              <p:nvPr/>
            </p:nvSpPr>
            <p:spPr bwMode="auto">
              <a:xfrm>
                <a:off x="6678097" y="3057477"/>
                <a:ext cx="341941" cy="589597"/>
              </a:xfrm>
              <a:custGeom>
                <a:avLst/>
                <a:gdLst>
                  <a:gd name="T0" fmla="*/ 272 w 272"/>
                  <a:gd name="T1" fmla="*/ 469 h 469"/>
                  <a:gd name="T2" fmla="*/ 0 w 272"/>
                  <a:gd name="T3" fmla="*/ 315 h 469"/>
                  <a:gd name="T4" fmla="*/ 0 w 272"/>
                  <a:gd name="T5" fmla="*/ 0 h 469"/>
                  <a:gd name="T6" fmla="*/ 272 w 272"/>
                  <a:gd name="T7" fmla="*/ 157 h 469"/>
                  <a:gd name="T8" fmla="*/ 272 w 272"/>
                  <a:gd name="T9" fmla="*/ 469 h 469"/>
                </a:gdLst>
                <a:ahLst/>
                <a:cxnLst>
                  <a:cxn ang="0">
                    <a:pos x="T0" y="T1"/>
                  </a:cxn>
                  <a:cxn ang="0">
                    <a:pos x="T2" y="T3"/>
                  </a:cxn>
                  <a:cxn ang="0">
                    <a:pos x="T4" y="T5"/>
                  </a:cxn>
                  <a:cxn ang="0">
                    <a:pos x="T6" y="T7"/>
                  </a:cxn>
                  <a:cxn ang="0">
                    <a:pos x="T8" y="T9"/>
                  </a:cxn>
                </a:cxnLst>
                <a:rect l="0" t="0" r="r" b="b"/>
                <a:pathLst>
                  <a:path w="272" h="469">
                    <a:moveTo>
                      <a:pt x="272" y="469"/>
                    </a:moveTo>
                    <a:lnTo>
                      <a:pt x="0" y="315"/>
                    </a:lnTo>
                    <a:lnTo>
                      <a:pt x="0" y="0"/>
                    </a:lnTo>
                    <a:lnTo>
                      <a:pt x="272" y="157"/>
                    </a:lnTo>
                    <a:lnTo>
                      <a:pt x="272" y="469"/>
                    </a:lnTo>
                    <a:close/>
                  </a:path>
                </a:pathLst>
              </a:custGeom>
              <a:solidFill>
                <a:schemeClr val="accent2"/>
              </a:solidFill>
              <a:ln w="28575" cap="flat">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p:cNvSpPr>
              <p:nvPr/>
            </p:nvSpPr>
            <p:spPr bwMode="auto">
              <a:xfrm>
                <a:off x="5995471" y="2269252"/>
                <a:ext cx="341941" cy="589597"/>
              </a:xfrm>
              <a:custGeom>
                <a:avLst/>
                <a:gdLst>
                  <a:gd name="T0" fmla="*/ 272 w 272"/>
                  <a:gd name="T1" fmla="*/ 469 h 469"/>
                  <a:gd name="T2" fmla="*/ 0 w 272"/>
                  <a:gd name="T3" fmla="*/ 316 h 469"/>
                  <a:gd name="T4" fmla="*/ 0 w 272"/>
                  <a:gd name="T5" fmla="*/ 0 h 469"/>
                  <a:gd name="T6" fmla="*/ 272 w 272"/>
                  <a:gd name="T7" fmla="*/ 158 h 469"/>
                  <a:gd name="T8" fmla="*/ 272 w 272"/>
                  <a:gd name="T9" fmla="*/ 469 h 469"/>
                </a:gdLst>
                <a:ahLst/>
                <a:cxnLst>
                  <a:cxn ang="0">
                    <a:pos x="T0" y="T1"/>
                  </a:cxn>
                  <a:cxn ang="0">
                    <a:pos x="T2" y="T3"/>
                  </a:cxn>
                  <a:cxn ang="0">
                    <a:pos x="T4" y="T5"/>
                  </a:cxn>
                  <a:cxn ang="0">
                    <a:pos x="T6" y="T7"/>
                  </a:cxn>
                  <a:cxn ang="0">
                    <a:pos x="T8" y="T9"/>
                  </a:cxn>
                </a:cxnLst>
                <a:rect l="0" t="0" r="r" b="b"/>
                <a:pathLst>
                  <a:path w="272" h="469">
                    <a:moveTo>
                      <a:pt x="272" y="469"/>
                    </a:moveTo>
                    <a:lnTo>
                      <a:pt x="0" y="316"/>
                    </a:lnTo>
                    <a:lnTo>
                      <a:pt x="0" y="0"/>
                    </a:lnTo>
                    <a:lnTo>
                      <a:pt x="272" y="158"/>
                    </a:lnTo>
                    <a:lnTo>
                      <a:pt x="272" y="469"/>
                    </a:lnTo>
                    <a:close/>
                  </a:path>
                </a:pathLst>
              </a:custGeom>
              <a:solidFill>
                <a:schemeClr val="accent2"/>
              </a:solidFill>
              <a:ln w="28575" cap="flat">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p:cNvSpPr>
              <p:nvPr/>
            </p:nvSpPr>
            <p:spPr bwMode="auto">
              <a:xfrm>
                <a:off x="6337412" y="2467880"/>
                <a:ext cx="340684" cy="589597"/>
              </a:xfrm>
              <a:custGeom>
                <a:avLst/>
                <a:gdLst>
                  <a:gd name="T0" fmla="*/ 271 w 271"/>
                  <a:gd name="T1" fmla="*/ 469 h 469"/>
                  <a:gd name="T2" fmla="*/ 0 w 271"/>
                  <a:gd name="T3" fmla="*/ 311 h 469"/>
                  <a:gd name="T4" fmla="*/ 0 w 271"/>
                  <a:gd name="T5" fmla="*/ 0 h 469"/>
                  <a:gd name="T6" fmla="*/ 271 w 271"/>
                  <a:gd name="T7" fmla="*/ 158 h 469"/>
                  <a:gd name="T8" fmla="*/ 271 w 271"/>
                  <a:gd name="T9" fmla="*/ 469 h 469"/>
                </a:gdLst>
                <a:ahLst/>
                <a:cxnLst>
                  <a:cxn ang="0">
                    <a:pos x="T0" y="T1"/>
                  </a:cxn>
                  <a:cxn ang="0">
                    <a:pos x="T2" y="T3"/>
                  </a:cxn>
                  <a:cxn ang="0">
                    <a:pos x="T4" y="T5"/>
                  </a:cxn>
                  <a:cxn ang="0">
                    <a:pos x="T6" y="T7"/>
                  </a:cxn>
                  <a:cxn ang="0">
                    <a:pos x="T8" y="T9"/>
                  </a:cxn>
                </a:cxnLst>
                <a:rect l="0" t="0" r="r" b="b"/>
                <a:pathLst>
                  <a:path w="271" h="469">
                    <a:moveTo>
                      <a:pt x="271" y="469"/>
                    </a:moveTo>
                    <a:lnTo>
                      <a:pt x="0" y="311"/>
                    </a:lnTo>
                    <a:lnTo>
                      <a:pt x="0" y="0"/>
                    </a:lnTo>
                    <a:lnTo>
                      <a:pt x="271" y="158"/>
                    </a:lnTo>
                    <a:lnTo>
                      <a:pt x="271" y="469"/>
                    </a:lnTo>
                    <a:close/>
                  </a:path>
                </a:pathLst>
              </a:custGeom>
              <a:solidFill>
                <a:schemeClr val="accent2"/>
              </a:solidFill>
              <a:ln w="28575" cap="flat">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p:cNvSpPr>
              <p:nvPr/>
            </p:nvSpPr>
            <p:spPr bwMode="auto">
              <a:xfrm>
                <a:off x="6678097" y="2666507"/>
                <a:ext cx="341941" cy="588340"/>
              </a:xfrm>
              <a:custGeom>
                <a:avLst/>
                <a:gdLst>
                  <a:gd name="T0" fmla="*/ 272 w 272"/>
                  <a:gd name="T1" fmla="*/ 468 h 468"/>
                  <a:gd name="T2" fmla="*/ 0 w 272"/>
                  <a:gd name="T3" fmla="*/ 311 h 468"/>
                  <a:gd name="T4" fmla="*/ 0 w 272"/>
                  <a:gd name="T5" fmla="*/ 0 h 468"/>
                  <a:gd name="T6" fmla="*/ 272 w 272"/>
                  <a:gd name="T7" fmla="*/ 153 h 468"/>
                  <a:gd name="T8" fmla="*/ 272 w 272"/>
                  <a:gd name="T9" fmla="*/ 468 h 468"/>
                </a:gdLst>
                <a:ahLst/>
                <a:cxnLst>
                  <a:cxn ang="0">
                    <a:pos x="T0" y="T1"/>
                  </a:cxn>
                  <a:cxn ang="0">
                    <a:pos x="T2" y="T3"/>
                  </a:cxn>
                  <a:cxn ang="0">
                    <a:pos x="T4" y="T5"/>
                  </a:cxn>
                  <a:cxn ang="0">
                    <a:pos x="T6" y="T7"/>
                  </a:cxn>
                  <a:cxn ang="0">
                    <a:pos x="T8" y="T9"/>
                  </a:cxn>
                </a:cxnLst>
                <a:rect l="0" t="0" r="r" b="b"/>
                <a:pathLst>
                  <a:path w="272" h="468">
                    <a:moveTo>
                      <a:pt x="272" y="468"/>
                    </a:moveTo>
                    <a:lnTo>
                      <a:pt x="0" y="311"/>
                    </a:lnTo>
                    <a:lnTo>
                      <a:pt x="0" y="0"/>
                    </a:lnTo>
                    <a:lnTo>
                      <a:pt x="272" y="153"/>
                    </a:lnTo>
                    <a:lnTo>
                      <a:pt x="272" y="468"/>
                    </a:lnTo>
                    <a:close/>
                  </a:path>
                </a:pathLst>
              </a:custGeom>
              <a:solidFill>
                <a:schemeClr val="accent2"/>
              </a:solidFill>
              <a:ln w="28575" cap="flat">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4"/>
              <p:cNvSpPr>
                <a:spLocks/>
              </p:cNvSpPr>
              <p:nvPr/>
            </p:nvSpPr>
            <p:spPr bwMode="auto">
              <a:xfrm>
                <a:off x="7702662" y="3057477"/>
                <a:ext cx="340684" cy="589597"/>
              </a:xfrm>
              <a:custGeom>
                <a:avLst/>
                <a:gdLst>
                  <a:gd name="T0" fmla="*/ 0 w 271"/>
                  <a:gd name="T1" fmla="*/ 469 h 469"/>
                  <a:gd name="T2" fmla="*/ 271 w 271"/>
                  <a:gd name="T3" fmla="*/ 315 h 469"/>
                  <a:gd name="T4" fmla="*/ 271 w 271"/>
                  <a:gd name="T5" fmla="*/ 0 h 469"/>
                  <a:gd name="T6" fmla="*/ 0 w 271"/>
                  <a:gd name="T7" fmla="*/ 157 h 469"/>
                  <a:gd name="T8" fmla="*/ 0 w 271"/>
                  <a:gd name="T9" fmla="*/ 469 h 469"/>
                </a:gdLst>
                <a:ahLst/>
                <a:cxnLst>
                  <a:cxn ang="0">
                    <a:pos x="T0" y="T1"/>
                  </a:cxn>
                  <a:cxn ang="0">
                    <a:pos x="T2" y="T3"/>
                  </a:cxn>
                  <a:cxn ang="0">
                    <a:pos x="T4" y="T5"/>
                  </a:cxn>
                  <a:cxn ang="0">
                    <a:pos x="T6" y="T7"/>
                  </a:cxn>
                  <a:cxn ang="0">
                    <a:pos x="T8" y="T9"/>
                  </a:cxn>
                </a:cxnLst>
                <a:rect l="0" t="0" r="r" b="b"/>
                <a:pathLst>
                  <a:path w="271" h="469">
                    <a:moveTo>
                      <a:pt x="0" y="469"/>
                    </a:moveTo>
                    <a:lnTo>
                      <a:pt x="271" y="315"/>
                    </a:lnTo>
                    <a:lnTo>
                      <a:pt x="271" y="0"/>
                    </a:lnTo>
                    <a:lnTo>
                      <a:pt x="0" y="157"/>
                    </a:lnTo>
                    <a:lnTo>
                      <a:pt x="0" y="469"/>
                    </a:lnTo>
                    <a:close/>
                  </a:path>
                </a:pathLst>
              </a:custGeom>
              <a:solidFill>
                <a:schemeClr val="accent4"/>
              </a:solidFill>
              <a:ln w="28575" cap="flat">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5"/>
              <p:cNvSpPr>
                <a:spLocks/>
              </p:cNvSpPr>
              <p:nvPr/>
            </p:nvSpPr>
            <p:spPr bwMode="auto">
              <a:xfrm>
                <a:off x="7360721" y="3254847"/>
                <a:ext cx="341941" cy="589597"/>
              </a:xfrm>
              <a:custGeom>
                <a:avLst/>
                <a:gdLst>
                  <a:gd name="T0" fmla="*/ 0 w 272"/>
                  <a:gd name="T1" fmla="*/ 469 h 469"/>
                  <a:gd name="T2" fmla="*/ 272 w 272"/>
                  <a:gd name="T3" fmla="*/ 312 h 469"/>
                  <a:gd name="T4" fmla="*/ 272 w 272"/>
                  <a:gd name="T5" fmla="*/ 0 h 469"/>
                  <a:gd name="T6" fmla="*/ 0 w 272"/>
                  <a:gd name="T7" fmla="*/ 158 h 469"/>
                  <a:gd name="T8" fmla="*/ 0 w 272"/>
                  <a:gd name="T9" fmla="*/ 469 h 469"/>
                </a:gdLst>
                <a:ahLst/>
                <a:cxnLst>
                  <a:cxn ang="0">
                    <a:pos x="T0" y="T1"/>
                  </a:cxn>
                  <a:cxn ang="0">
                    <a:pos x="T2" y="T3"/>
                  </a:cxn>
                  <a:cxn ang="0">
                    <a:pos x="T4" y="T5"/>
                  </a:cxn>
                  <a:cxn ang="0">
                    <a:pos x="T6" y="T7"/>
                  </a:cxn>
                  <a:cxn ang="0">
                    <a:pos x="T8" y="T9"/>
                  </a:cxn>
                </a:cxnLst>
                <a:rect l="0" t="0" r="r" b="b"/>
                <a:pathLst>
                  <a:path w="272" h="469">
                    <a:moveTo>
                      <a:pt x="0" y="469"/>
                    </a:moveTo>
                    <a:lnTo>
                      <a:pt x="272" y="312"/>
                    </a:lnTo>
                    <a:lnTo>
                      <a:pt x="272" y="0"/>
                    </a:lnTo>
                    <a:lnTo>
                      <a:pt x="0" y="158"/>
                    </a:lnTo>
                    <a:lnTo>
                      <a:pt x="0" y="469"/>
                    </a:lnTo>
                    <a:close/>
                  </a:path>
                </a:pathLst>
              </a:custGeom>
              <a:solidFill>
                <a:schemeClr val="accent2"/>
              </a:solidFill>
              <a:ln w="28575" cap="flat">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6"/>
              <p:cNvSpPr>
                <a:spLocks/>
              </p:cNvSpPr>
              <p:nvPr/>
            </p:nvSpPr>
            <p:spPr bwMode="auto">
              <a:xfrm>
                <a:off x="7020038" y="3453475"/>
                <a:ext cx="340684" cy="589597"/>
              </a:xfrm>
              <a:custGeom>
                <a:avLst/>
                <a:gdLst>
                  <a:gd name="T0" fmla="*/ 0 w 271"/>
                  <a:gd name="T1" fmla="*/ 469 h 469"/>
                  <a:gd name="T2" fmla="*/ 271 w 271"/>
                  <a:gd name="T3" fmla="*/ 311 h 469"/>
                  <a:gd name="T4" fmla="*/ 271 w 271"/>
                  <a:gd name="T5" fmla="*/ 0 h 469"/>
                  <a:gd name="T6" fmla="*/ 0 w 271"/>
                  <a:gd name="T7" fmla="*/ 154 h 469"/>
                  <a:gd name="T8" fmla="*/ 0 w 271"/>
                  <a:gd name="T9" fmla="*/ 469 h 469"/>
                </a:gdLst>
                <a:ahLst/>
                <a:cxnLst>
                  <a:cxn ang="0">
                    <a:pos x="T0" y="T1"/>
                  </a:cxn>
                  <a:cxn ang="0">
                    <a:pos x="T2" y="T3"/>
                  </a:cxn>
                  <a:cxn ang="0">
                    <a:pos x="T4" y="T5"/>
                  </a:cxn>
                  <a:cxn ang="0">
                    <a:pos x="T6" y="T7"/>
                  </a:cxn>
                  <a:cxn ang="0">
                    <a:pos x="T8" y="T9"/>
                  </a:cxn>
                </a:cxnLst>
                <a:rect l="0" t="0" r="r" b="b"/>
                <a:pathLst>
                  <a:path w="271" h="469">
                    <a:moveTo>
                      <a:pt x="0" y="469"/>
                    </a:moveTo>
                    <a:lnTo>
                      <a:pt x="271" y="311"/>
                    </a:lnTo>
                    <a:lnTo>
                      <a:pt x="271" y="0"/>
                    </a:lnTo>
                    <a:lnTo>
                      <a:pt x="0" y="154"/>
                    </a:lnTo>
                    <a:lnTo>
                      <a:pt x="0" y="469"/>
                    </a:lnTo>
                    <a:close/>
                  </a:path>
                </a:pathLst>
              </a:custGeom>
              <a:solidFill>
                <a:schemeClr val="accent2"/>
              </a:solidFill>
              <a:ln w="28575" cap="flat">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7"/>
              <p:cNvSpPr>
                <a:spLocks/>
              </p:cNvSpPr>
              <p:nvPr/>
            </p:nvSpPr>
            <p:spPr bwMode="auto">
              <a:xfrm>
                <a:off x="7702662" y="2666507"/>
                <a:ext cx="340684" cy="588340"/>
              </a:xfrm>
              <a:custGeom>
                <a:avLst/>
                <a:gdLst>
                  <a:gd name="T0" fmla="*/ 0 w 271"/>
                  <a:gd name="T1" fmla="*/ 468 h 468"/>
                  <a:gd name="T2" fmla="*/ 271 w 271"/>
                  <a:gd name="T3" fmla="*/ 311 h 468"/>
                  <a:gd name="T4" fmla="*/ 271 w 271"/>
                  <a:gd name="T5" fmla="*/ 0 h 468"/>
                  <a:gd name="T6" fmla="*/ 0 w 271"/>
                  <a:gd name="T7" fmla="*/ 153 h 468"/>
                  <a:gd name="T8" fmla="*/ 0 w 271"/>
                  <a:gd name="T9" fmla="*/ 468 h 468"/>
                </a:gdLst>
                <a:ahLst/>
                <a:cxnLst>
                  <a:cxn ang="0">
                    <a:pos x="T0" y="T1"/>
                  </a:cxn>
                  <a:cxn ang="0">
                    <a:pos x="T2" y="T3"/>
                  </a:cxn>
                  <a:cxn ang="0">
                    <a:pos x="T4" y="T5"/>
                  </a:cxn>
                  <a:cxn ang="0">
                    <a:pos x="T6" y="T7"/>
                  </a:cxn>
                  <a:cxn ang="0">
                    <a:pos x="T8" y="T9"/>
                  </a:cxn>
                </a:cxnLst>
                <a:rect l="0" t="0" r="r" b="b"/>
                <a:pathLst>
                  <a:path w="271" h="468">
                    <a:moveTo>
                      <a:pt x="0" y="468"/>
                    </a:moveTo>
                    <a:lnTo>
                      <a:pt x="271" y="311"/>
                    </a:lnTo>
                    <a:lnTo>
                      <a:pt x="271" y="0"/>
                    </a:lnTo>
                    <a:lnTo>
                      <a:pt x="0" y="153"/>
                    </a:lnTo>
                    <a:lnTo>
                      <a:pt x="0" y="468"/>
                    </a:lnTo>
                    <a:close/>
                  </a:path>
                </a:pathLst>
              </a:custGeom>
              <a:solidFill>
                <a:schemeClr val="accent2"/>
              </a:solidFill>
              <a:ln w="28575" cap="flat">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8"/>
              <p:cNvSpPr>
                <a:spLocks/>
              </p:cNvSpPr>
              <p:nvPr/>
            </p:nvSpPr>
            <p:spPr bwMode="auto">
              <a:xfrm>
                <a:off x="7360721" y="2858850"/>
                <a:ext cx="341941" cy="594626"/>
              </a:xfrm>
              <a:custGeom>
                <a:avLst/>
                <a:gdLst>
                  <a:gd name="T0" fmla="*/ 0 w 272"/>
                  <a:gd name="T1" fmla="*/ 473 h 473"/>
                  <a:gd name="T2" fmla="*/ 272 w 272"/>
                  <a:gd name="T3" fmla="*/ 315 h 473"/>
                  <a:gd name="T4" fmla="*/ 272 w 272"/>
                  <a:gd name="T5" fmla="*/ 0 h 473"/>
                  <a:gd name="T6" fmla="*/ 0 w 272"/>
                  <a:gd name="T7" fmla="*/ 158 h 473"/>
                  <a:gd name="T8" fmla="*/ 0 w 272"/>
                  <a:gd name="T9" fmla="*/ 473 h 473"/>
                </a:gdLst>
                <a:ahLst/>
                <a:cxnLst>
                  <a:cxn ang="0">
                    <a:pos x="T0" y="T1"/>
                  </a:cxn>
                  <a:cxn ang="0">
                    <a:pos x="T2" y="T3"/>
                  </a:cxn>
                  <a:cxn ang="0">
                    <a:pos x="T4" y="T5"/>
                  </a:cxn>
                  <a:cxn ang="0">
                    <a:pos x="T6" y="T7"/>
                  </a:cxn>
                  <a:cxn ang="0">
                    <a:pos x="T8" y="T9"/>
                  </a:cxn>
                </a:cxnLst>
                <a:rect l="0" t="0" r="r" b="b"/>
                <a:pathLst>
                  <a:path w="272" h="473">
                    <a:moveTo>
                      <a:pt x="0" y="473"/>
                    </a:moveTo>
                    <a:lnTo>
                      <a:pt x="272" y="315"/>
                    </a:lnTo>
                    <a:lnTo>
                      <a:pt x="272" y="0"/>
                    </a:lnTo>
                    <a:lnTo>
                      <a:pt x="0" y="158"/>
                    </a:lnTo>
                    <a:lnTo>
                      <a:pt x="0" y="473"/>
                    </a:lnTo>
                    <a:close/>
                  </a:path>
                </a:pathLst>
              </a:custGeom>
              <a:solidFill>
                <a:schemeClr val="accent2"/>
              </a:solidFill>
              <a:ln w="28575" cap="flat">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9"/>
              <p:cNvSpPr>
                <a:spLocks/>
              </p:cNvSpPr>
              <p:nvPr/>
            </p:nvSpPr>
            <p:spPr bwMode="auto">
              <a:xfrm>
                <a:off x="7020038" y="3057477"/>
                <a:ext cx="340684" cy="589597"/>
              </a:xfrm>
              <a:custGeom>
                <a:avLst/>
                <a:gdLst>
                  <a:gd name="T0" fmla="*/ 0 w 271"/>
                  <a:gd name="T1" fmla="*/ 469 h 469"/>
                  <a:gd name="T2" fmla="*/ 271 w 271"/>
                  <a:gd name="T3" fmla="*/ 315 h 469"/>
                  <a:gd name="T4" fmla="*/ 271 w 271"/>
                  <a:gd name="T5" fmla="*/ 0 h 469"/>
                  <a:gd name="T6" fmla="*/ 0 w 271"/>
                  <a:gd name="T7" fmla="*/ 157 h 469"/>
                  <a:gd name="T8" fmla="*/ 0 w 271"/>
                  <a:gd name="T9" fmla="*/ 469 h 469"/>
                </a:gdLst>
                <a:ahLst/>
                <a:cxnLst>
                  <a:cxn ang="0">
                    <a:pos x="T0" y="T1"/>
                  </a:cxn>
                  <a:cxn ang="0">
                    <a:pos x="T2" y="T3"/>
                  </a:cxn>
                  <a:cxn ang="0">
                    <a:pos x="T4" y="T5"/>
                  </a:cxn>
                  <a:cxn ang="0">
                    <a:pos x="T6" y="T7"/>
                  </a:cxn>
                  <a:cxn ang="0">
                    <a:pos x="T8" y="T9"/>
                  </a:cxn>
                </a:cxnLst>
                <a:rect l="0" t="0" r="r" b="b"/>
                <a:pathLst>
                  <a:path w="271" h="469">
                    <a:moveTo>
                      <a:pt x="0" y="469"/>
                    </a:moveTo>
                    <a:lnTo>
                      <a:pt x="271" y="315"/>
                    </a:lnTo>
                    <a:lnTo>
                      <a:pt x="271" y="0"/>
                    </a:lnTo>
                    <a:lnTo>
                      <a:pt x="0" y="157"/>
                    </a:lnTo>
                    <a:lnTo>
                      <a:pt x="0" y="469"/>
                    </a:lnTo>
                    <a:close/>
                  </a:path>
                </a:pathLst>
              </a:custGeom>
              <a:solidFill>
                <a:schemeClr val="accent2"/>
              </a:solidFill>
              <a:ln w="28575" cap="flat">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0"/>
              <p:cNvSpPr>
                <a:spLocks/>
              </p:cNvSpPr>
              <p:nvPr/>
            </p:nvSpPr>
            <p:spPr bwMode="auto">
              <a:xfrm>
                <a:off x="7702662" y="2269252"/>
                <a:ext cx="340684" cy="589597"/>
              </a:xfrm>
              <a:custGeom>
                <a:avLst/>
                <a:gdLst>
                  <a:gd name="T0" fmla="*/ 0 w 271"/>
                  <a:gd name="T1" fmla="*/ 469 h 469"/>
                  <a:gd name="T2" fmla="*/ 271 w 271"/>
                  <a:gd name="T3" fmla="*/ 316 h 469"/>
                  <a:gd name="T4" fmla="*/ 271 w 271"/>
                  <a:gd name="T5" fmla="*/ 0 h 469"/>
                  <a:gd name="T6" fmla="*/ 0 w 271"/>
                  <a:gd name="T7" fmla="*/ 158 h 469"/>
                  <a:gd name="T8" fmla="*/ 0 w 271"/>
                  <a:gd name="T9" fmla="*/ 469 h 469"/>
                </a:gdLst>
                <a:ahLst/>
                <a:cxnLst>
                  <a:cxn ang="0">
                    <a:pos x="T0" y="T1"/>
                  </a:cxn>
                  <a:cxn ang="0">
                    <a:pos x="T2" y="T3"/>
                  </a:cxn>
                  <a:cxn ang="0">
                    <a:pos x="T4" y="T5"/>
                  </a:cxn>
                  <a:cxn ang="0">
                    <a:pos x="T6" y="T7"/>
                  </a:cxn>
                  <a:cxn ang="0">
                    <a:pos x="T8" y="T9"/>
                  </a:cxn>
                </a:cxnLst>
                <a:rect l="0" t="0" r="r" b="b"/>
                <a:pathLst>
                  <a:path w="271" h="469">
                    <a:moveTo>
                      <a:pt x="0" y="469"/>
                    </a:moveTo>
                    <a:lnTo>
                      <a:pt x="271" y="316"/>
                    </a:lnTo>
                    <a:lnTo>
                      <a:pt x="271" y="0"/>
                    </a:lnTo>
                    <a:lnTo>
                      <a:pt x="0" y="158"/>
                    </a:lnTo>
                    <a:lnTo>
                      <a:pt x="0" y="469"/>
                    </a:lnTo>
                    <a:close/>
                  </a:path>
                </a:pathLst>
              </a:custGeom>
              <a:solidFill>
                <a:schemeClr val="accent2"/>
              </a:solidFill>
              <a:ln w="28575" cap="flat">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1"/>
              <p:cNvSpPr>
                <a:spLocks/>
              </p:cNvSpPr>
              <p:nvPr/>
            </p:nvSpPr>
            <p:spPr bwMode="auto">
              <a:xfrm>
                <a:off x="7360721" y="2467880"/>
                <a:ext cx="341941" cy="589597"/>
              </a:xfrm>
              <a:custGeom>
                <a:avLst/>
                <a:gdLst>
                  <a:gd name="T0" fmla="*/ 0 w 272"/>
                  <a:gd name="T1" fmla="*/ 469 h 469"/>
                  <a:gd name="T2" fmla="*/ 272 w 272"/>
                  <a:gd name="T3" fmla="*/ 311 h 469"/>
                  <a:gd name="T4" fmla="*/ 272 w 272"/>
                  <a:gd name="T5" fmla="*/ 0 h 469"/>
                  <a:gd name="T6" fmla="*/ 0 w 272"/>
                  <a:gd name="T7" fmla="*/ 158 h 469"/>
                  <a:gd name="T8" fmla="*/ 0 w 272"/>
                  <a:gd name="T9" fmla="*/ 469 h 469"/>
                </a:gdLst>
                <a:ahLst/>
                <a:cxnLst>
                  <a:cxn ang="0">
                    <a:pos x="T0" y="T1"/>
                  </a:cxn>
                  <a:cxn ang="0">
                    <a:pos x="T2" y="T3"/>
                  </a:cxn>
                  <a:cxn ang="0">
                    <a:pos x="T4" y="T5"/>
                  </a:cxn>
                  <a:cxn ang="0">
                    <a:pos x="T6" y="T7"/>
                  </a:cxn>
                  <a:cxn ang="0">
                    <a:pos x="T8" y="T9"/>
                  </a:cxn>
                </a:cxnLst>
                <a:rect l="0" t="0" r="r" b="b"/>
                <a:pathLst>
                  <a:path w="272" h="469">
                    <a:moveTo>
                      <a:pt x="0" y="469"/>
                    </a:moveTo>
                    <a:lnTo>
                      <a:pt x="272" y="311"/>
                    </a:lnTo>
                    <a:lnTo>
                      <a:pt x="272" y="0"/>
                    </a:lnTo>
                    <a:lnTo>
                      <a:pt x="0" y="158"/>
                    </a:lnTo>
                    <a:lnTo>
                      <a:pt x="0" y="469"/>
                    </a:lnTo>
                    <a:close/>
                  </a:path>
                </a:pathLst>
              </a:custGeom>
              <a:solidFill>
                <a:schemeClr val="accent4"/>
              </a:solidFill>
              <a:ln w="28575" cap="flat">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2"/>
              <p:cNvSpPr>
                <a:spLocks/>
              </p:cNvSpPr>
              <p:nvPr/>
            </p:nvSpPr>
            <p:spPr bwMode="auto">
              <a:xfrm>
                <a:off x="7020038" y="2666507"/>
                <a:ext cx="340684" cy="588340"/>
              </a:xfrm>
              <a:custGeom>
                <a:avLst/>
                <a:gdLst>
                  <a:gd name="T0" fmla="*/ 0 w 271"/>
                  <a:gd name="T1" fmla="*/ 468 h 468"/>
                  <a:gd name="T2" fmla="*/ 271 w 271"/>
                  <a:gd name="T3" fmla="*/ 311 h 468"/>
                  <a:gd name="T4" fmla="*/ 271 w 271"/>
                  <a:gd name="T5" fmla="*/ 0 h 468"/>
                  <a:gd name="T6" fmla="*/ 0 w 271"/>
                  <a:gd name="T7" fmla="*/ 153 h 468"/>
                  <a:gd name="T8" fmla="*/ 0 w 271"/>
                  <a:gd name="T9" fmla="*/ 468 h 468"/>
                </a:gdLst>
                <a:ahLst/>
                <a:cxnLst>
                  <a:cxn ang="0">
                    <a:pos x="T0" y="T1"/>
                  </a:cxn>
                  <a:cxn ang="0">
                    <a:pos x="T2" y="T3"/>
                  </a:cxn>
                  <a:cxn ang="0">
                    <a:pos x="T4" y="T5"/>
                  </a:cxn>
                  <a:cxn ang="0">
                    <a:pos x="T6" y="T7"/>
                  </a:cxn>
                  <a:cxn ang="0">
                    <a:pos x="T8" y="T9"/>
                  </a:cxn>
                </a:cxnLst>
                <a:rect l="0" t="0" r="r" b="b"/>
                <a:pathLst>
                  <a:path w="271" h="468">
                    <a:moveTo>
                      <a:pt x="0" y="468"/>
                    </a:moveTo>
                    <a:lnTo>
                      <a:pt x="271" y="311"/>
                    </a:lnTo>
                    <a:lnTo>
                      <a:pt x="271" y="0"/>
                    </a:lnTo>
                    <a:lnTo>
                      <a:pt x="0" y="153"/>
                    </a:lnTo>
                    <a:lnTo>
                      <a:pt x="0" y="468"/>
                    </a:lnTo>
                    <a:close/>
                  </a:path>
                </a:pathLst>
              </a:custGeom>
              <a:solidFill>
                <a:schemeClr val="accent2"/>
              </a:solidFill>
              <a:ln w="28575" cap="flat">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50" name="Freeform 23"/>
              <p:cNvSpPr>
                <a:spLocks/>
              </p:cNvSpPr>
              <p:nvPr/>
            </p:nvSpPr>
            <p:spPr bwMode="auto">
              <a:xfrm>
                <a:off x="6678097" y="2467880"/>
                <a:ext cx="682625" cy="395998"/>
              </a:xfrm>
              <a:custGeom>
                <a:avLst/>
                <a:gdLst>
                  <a:gd name="T0" fmla="*/ 0 w 543"/>
                  <a:gd name="T1" fmla="*/ 158 h 315"/>
                  <a:gd name="T2" fmla="*/ 272 w 543"/>
                  <a:gd name="T3" fmla="*/ 315 h 315"/>
                  <a:gd name="T4" fmla="*/ 543 w 543"/>
                  <a:gd name="T5" fmla="*/ 158 h 315"/>
                  <a:gd name="T6" fmla="*/ 272 w 543"/>
                  <a:gd name="T7" fmla="*/ 0 h 315"/>
                  <a:gd name="T8" fmla="*/ 0 w 543"/>
                  <a:gd name="T9" fmla="*/ 158 h 315"/>
                </a:gdLst>
                <a:ahLst/>
                <a:cxnLst>
                  <a:cxn ang="0">
                    <a:pos x="T0" y="T1"/>
                  </a:cxn>
                  <a:cxn ang="0">
                    <a:pos x="T2" y="T3"/>
                  </a:cxn>
                  <a:cxn ang="0">
                    <a:pos x="T4" y="T5"/>
                  </a:cxn>
                  <a:cxn ang="0">
                    <a:pos x="T6" y="T7"/>
                  </a:cxn>
                  <a:cxn ang="0">
                    <a:pos x="T8" y="T9"/>
                  </a:cxn>
                </a:cxnLst>
                <a:rect l="0" t="0" r="r" b="b"/>
                <a:pathLst>
                  <a:path w="543" h="315">
                    <a:moveTo>
                      <a:pt x="0" y="158"/>
                    </a:moveTo>
                    <a:lnTo>
                      <a:pt x="272" y="315"/>
                    </a:lnTo>
                    <a:lnTo>
                      <a:pt x="543" y="158"/>
                    </a:lnTo>
                    <a:lnTo>
                      <a:pt x="272" y="0"/>
                    </a:lnTo>
                    <a:lnTo>
                      <a:pt x="0" y="158"/>
                    </a:lnTo>
                    <a:close/>
                  </a:path>
                </a:pathLst>
              </a:custGeom>
              <a:solidFill>
                <a:schemeClr val="accent2"/>
              </a:solidFill>
              <a:ln w="28575" cap="flat">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55" name="Freeform 24"/>
              <p:cNvSpPr>
                <a:spLocks/>
              </p:cNvSpPr>
              <p:nvPr/>
            </p:nvSpPr>
            <p:spPr bwMode="auto">
              <a:xfrm>
                <a:off x="7020038" y="2269252"/>
                <a:ext cx="682625" cy="397255"/>
              </a:xfrm>
              <a:custGeom>
                <a:avLst/>
                <a:gdLst>
                  <a:gd name="T0" fmla="*/ 0 w 543"/>
                  <a:gd name="T1" fmla="*/ 158 h 316"/>
                  <a:gd name="T2" fmla="*/ 271 w 543"/>
                  <a:gd name="T3" fmla="*/ 316 h 316"/>
                  <a:gd name="T4" fmla="*/ 543 w 543"/>
                  <a:gd name="T5" fmla="*/ 158 h 316"/>
                  <a:gd name="T6" fmla="*/ 271 w 543"/>
                  <a:gd name="T7" fmla="*/ 0 h 316"/>
                  <a:gd name="T8" fmla="*/ 0 w 543"/>
                  <a:gd name="T9" fmla="*/ 158 h 316"/>
                </a:gdLst>
                <a:ahLst/>
                <a:cxnLst>
                  <a:cxn ang="0">
                    <a:pos x="T0" y="T1"/>
                  </a:cxn>
                  <a:cxn ang="0">
                    <a:pos x="T2" y="T3"/>
                  </a:cxn>
                  <a:cxn ang="0">
                    <a:pos x="T4" y="T5"/>
                  </a:cxn>
                  <a:cxn ang="0">
                    <a:pos x="T6" y="T7"/>
                  </a:cxn>
                  <a:cxn ang="0">
                    <a:pos x="T8" y="T9"/>
                  </a:cxn>
                </a:cxnLst>
                <a:rect l="0" t="0" r="r" b="b"/>
                <a:pathLst>
                  <a:path w="543" h="316">
                    <a:moveTo>
                      <a:pt x="0" y="158"/>
                    </a:moveTo>
                    <a:lnTo>
                      <a:pt x="271" y="316"/>
                    </a:lnTo>
                    <a:lnTo>
                      <a:pt x="543" y="158"/>
                    </a:lnTo>
                    <a:lnTo>
                      <a:pt x="271" y="0"/>
                    </a:lnTo>
                    <a:lnTo>
                      <a:pt x="0" y="158"/>
                    </a:lnTo>
                    <a:close/>
                  </a:path>
                </a:pathLst>
              </a:custGeom>
              <a:solidFill>
                <a:schemeClr val="accent4"/>
              </a:solidFill>
              <a:ln w="28575" cap="flat">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56" name="Freeform 25"/>
              <p:cNvSpPr>
                <a:spLocks/>
              </p:cNvSpPr>
              <p:nvPr/>
            </p:nvSpPr>
            <p:spPr bwMode="auto">
              <a:xfrm>
                <a:off x="7360721" y="2070625"/>
                <a:ext cx="682625" cy="397255"/>
              </a:xfrm>
              <a:custGeom>
                <a:avLst/>
                <a:gdLst>
                  <a:gd name="T0" fmla="*/ 0 w 543"/>
                  <a:gd name="T1" fmla="*/ 158 h 316"/>
                  <a:gd name="T2" fmla="*/ 272 w 543"/>
                  <a:gd name="T3" fmla="*/ 316 h 316"/>
                  <a:gd name="T4" fmla="*/ 543 w 543"/>
                  <a:gd name="T5" fmla="*/ 158 h 316"/>
                  <a:gd name="T6" fmla="*/ 272 w 543"/>
                  <a:gd name="T7" fmla="*/ 0 h 316"/>
                  <a:gd name="T8" fmla="*/ 0 w 543"/>
                  <a:gd name="T9" fmla="*/ 158 h 316"/>
                </a:gdLst>
                <a:ahLst/>
                <a:cxnLst>
                  <a:cxn ang="0">
                    <a:pos x="T0" y="T1"/>
                  </a:cxn>
                  <a:cxn ang="0">
                    <a:pos x="T2" y="T3"/>
                  </a:cxn>
                  <a:cxn ang="0">
                    <a:pos x="T4" y="T5"/>
                  </a:cxn>
                  <a:cxn ang="0">
                    <a:pos x="T6" y="T7"/>
                  </a:cxn>
                  <a:cxn ang="0">
                    <a:pos x="T8" y="T9"/>
                  </a:cxn>
                </a:cxnLst>
                <a:rect l="0" t="0" r="r" b="b"/>
                <a:pathLst>
                  <a:path w="543" h="316">
                    <a:moveTo>
                      <a:pt x="0" y="158"/>
                    </a:moveTo>
                    <a:lnTo>
                      <a:pt x="272" y="316"/>
                    </a:lnTo>
                    <a:lnTo>
                      <a:pt x="543" y="158"/>
                    </a:lnTo>
                    <a:lnTo>
                      <a:pt x="272" y="0"/>
                    </a:lnTo>
                    <a:lnTo>
                      <a:pt x="0" y="158"/>
                    </a:lnTo>
                    <a:close/>
                  </a:path>
                </a:pathLst>
              </a:custGeom>
              <a:solidFill>
                <a:schemeClr val="accent2"/>
              </a:solidFill>
              <a:ln w="28575" cap="flat">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57" name="Freeform 26"/>
              <p:cNvSpPr>
                <a:spLocks/>
              </p:cNvSpPr>
              <p:nvPr/>
            </p:nvSpPr>
            <p:spPr bwMode="auto">
              <a:xfrm>
                <a:off x="6337412" y="2269252"/>
                <a:ext cx="682625" cy="397255"/>
              </a:xfrm>
              <a:custGeom>
                <a:avLst/>
                <a:gdLst>
                  <a:gd name="T0" fmla="*/ 0 w 543"/>
                  <a:gd name="T1" fmla="*/ 158 h 316"/>
                  <a:gd name="T2" fmla="*/ 271 w 543"/>
                  <a:gd name="T3" fmla="*/ 316 h 316"/>
                  <a:gd name="T4" fmla="*/ 543 w 543"/>
                  <a:gd name="T5" fmla="*/ 158 h 316"/>
                  <a:gd name="T6" fmla="*/ 271 w 543"/>
                  <a:gd name="T7" fmla="*/ 0 h 316"/>
                  <a:gd name="T8" fmla="*/ 0 w 543"/>
                  <a:gd name="T9" fmla="*/ 158 h 316"/>
                </a:gdLst>
                <a:ahLst/>
                <a:cxnLst>
                  <a:cxn ang="0">
                    <a:pos x="T0" y="T1"/>
                  </a:cxn>
                  <a:cxn ang="0">
                    <a:pos x="T2" y="T3"/>
                  </a:cxn>
                  <a:cxn ang="0">
                    <a:pos x="T4" y="T5"/>
                  </a:cxn>
                  <a:cxn ang="0">
                    <a:pos x="T6" y="T7"/>
                  </a:cxn>
                  <a:cxn ang="0">
                    <a:pos x="T8" y="T9"/>
                  </a:cxn>
                </a:cxnLst>
                <a:rect l="0" t="0" r="r" b="b"/>
                <a:pathLst>
                  <a:path w="543" h="316">
                    <a:moveTo>
                      <a:pt x="0" y="158"/>
                    </a:moveTo>
                    <a:lnTo>
                      <a:pt x="271" y="316"/>
                    </a:lnTo>
                    <a:lnTo>
                      <a:pt x="543" y="158"/>
                    </a:lnTo>
                    <a:lnTo>
                      <a:pt x="271" y="0"/>
                    </a:lnTo>
                    <a:lnTo>
                      <a:pt x="0" y="158"/>
                    </a:lnTo>
                    <a:close/>
                  </a:path>
                </a:pathLst>
              </a:custGeom>
              <a:solidFill>
                <a:schemeClr val="accent2"/>
              </a:solidFill>
              <a:ln w="28575" cap="flat">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58" name="Freeform 27"/>
              <p:cNvSpPr>
                <a:spLocks/>
              </p:cNvSpPr>
              <p:nvPr/>
            </p:nvSpPr>
            <p:spPr bwMode="auto">
              <a:xfrm>
                <a:off x="6678097" y="2070625"/>
                <a:ext cx="682625" cy="397255"/>
              </a:xfrm>
              <a:custGeom>
                <a:avLst/>
                <a:gdLst>
                  <a:gd name="T0" fmla="*/ 0 w 543"/>
                  <a:gd name="T1" fmla="*/ 158 h 316"/>
                  <a:gd name="T2" fmla="*/ 272 w 543"/>
                  <a:gd name="T3" fmla="*/ 316 h 316"/>
                  <a:gd name="T4" fmla="*/ 543 w 543"/>
                  <a:gd name="T5" fmla="*/ 158 h 316"/>
                  <a:gd name="T6" fmla="*/ 272 w 543"/>
                  <a:gd name="T7" fmla="*/ 0 h 316"/>
                  <a:gd name="T8" fmla="*/ 0 w 543"/>
                  <a:gd name="T9" fmla="*/ 158 h 316"/>
                </a:gdLst>
                <a:ahLst/>
                <a:cxnLst>
                  <a:cxn ang="0">
                    <a:pos x="T0" y="T1"/>
                  </a:cxn>
                  <a:cxn ang="0">
                    <a:pos x="T2" y="T3"/>
                  </a:cxn>
                  <a:cxn ang="0">
                    <a:pos x="T4" y="T5"/>
                  </a:cxn>
                  <a:cxn ang="0">
                    <a:pos x="T6" y="T7"/>
                  </a:cxn>
                  <a:cxn ang="0">
                    <a:pos x="T8" y="T9"/>
                  </a:cxn>
                </a:cxnLst>
                <a:rect l="0" t="0" r="r" b="b"/>
                <a:pathLst>
                  <a:path w="543" h="316">
                    <a:moveTo>
                      <a:pt x="0" y="158"/>
                    </a:moveTo>
                    <a:lnTo>
                      <a:pt x="272" y="316"/>
                    </a:lnTo>
                    <a:lnTo>
                      <a:pt x="543" y="158"/>
                    </a:lnTo>
                    <a:lnTo>
                      <a:pt x="272" y="0"/>
                    </a:lnTo>
                    <a:lnTo>
                      <a:pt x="0" y="158"/>
                    </a:lnTo>
                    <a:close/>
                  </a:path>
                </a:pathLst>
              </a:custGeom>
              <a:solidFill>
                <a:schemeClr val="accent2"/>
              </a:solidFill>
              <a:ln w="28575" cap="flat">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59" name="Freeform 28"/>
              <p:cNvSpPr>
                <a:spLocks/>
              </p:cNvSpPr>
              <p:nvPr/>
            </p:nvSpPr>
            <p:spPr bwMode="auto">
              <a:xfrm>
                <a:off x="7020038" y="1873255"/>
                <a:ext cx="682625" cy="395998"/>
              </a:xfrm>
              <a:custGeom>
                <a:avLst/>
                <a:gdLst>
                  <a:gd name="T0" fmla="*/ 0 w 543"/>
                  <a:gd name="T1" fmla="*/ 157 h 315"/>
                  <a:gd name="T2" fmla="*/ 271 w 543"/>
                  <a:gd name="T3" fmla="*/ 315 h 315"/>
                  <a:gd name="T4" fmla="*/ 543 w 543"/>
                  <a:gd name="T5" fmla="*/ 157 h 315"/>
                  <a:gd name="T6" fmla="*/ 271 w 543"/>
                  <a:gd name="T7" fmla="*/ 0 h 315"/>
                  <a:gd name="T8" fmla="*/ 0 w 543"/>
                  <a:gd name="T9" fmla="*/ 157 h 315"/>
                </a:gdLst>
                <a:ahLst/>
                <a:cxnLst>
                  <a:cxn ang="0">
                    <a:pos x="T0" y="T1"/>
                  </a:cxn>
                  <a:cxn ang="0">
                    <a:pos x="T2" y="T3"/>
                  </a:cxn>
                  <a:cxn ang="0">
                    <a:pos x="T4" y="T5"/>
                  </a:cxn>
                  <a:cxn ang="0">
                    <a:pos x="T6" y="T7"/>
                  </a:cxn>
                  <a:cxn ang="0">
                    <a:pos x="T8" y="T9"/>
                  </a:cxn>
                </a:cxnLst>
                <a:rect l="0" t="0" r="r" b="b"/>
                <a:pathLst>
                  <a:path w="543" h="315">
                    <a:moveTo>
                      <a:pt x="0" y="157"/>
                    </a:moveTo>
                    <a:lnTo>
                      <a:pt x="271" y="315"/>
                    </a:lnTo>
                    <a:lnTo>
                      <a:pt x="543" y="157"/>
                    </a:lnTo>
                    <a:lnTo>
                      <a:pt x="271" y="0"/>
                    </a:lnTo>
                    <a:lnTo>
                      <a:pt x="0" y="157"/>
                    </a:lnTo>
                    <a:close/>
                  </a:path>
                </a:pathLst>
              </a:custGeom>
              <a:solidFill>
                <a:schemeClr val="accent2"/>
              </a:solidFill>
              <a:ln w="28575" cap="flat">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60" name="Freeform 29"/>
              <p:cNvSpPr>
                <a:spLocks/>
              </p:cNvSpPr>
              <p:nvPr/>
            </p:nvSpPr>
            <p:spPr bwMode="auto">
              <a:xfrm>
                <a:off x="5995471" y="2070625"/>
                <a:ext cx="682625" cy="397255"/>
              </a:xfrm>
              <a:custGeom>
                <a:avLst/>
                <a:gdLst>
                  <a:gd name="T0" fmla="*/ 0 w 543"/>
                  <a:gd name="T1" fmla="*/ 158 h 316"/>
                  <a:gd name="T2" fmla="*/ 272 w 543"/>
                  <a:gd name="T3" fmla="*/ 316 h 316"/>
                  <a:gd name="T4" fmla="*/ 543 w 543"/>
                  <a:gd name="T5" fmla="*/ 158 h 316"/>
                  <a:gd name="T6" fmla="*/ 272 w 543"/>
                  <a:gd name="T7" fmla="*/ 0 h 316"/>
                  <a:gd name="T8" fmla="*/ 0 w 543"/>
                  <a:gd name="T9" fmla="*/ 158 h 316"/>
                </a:gdLst>
                <a:ahLst/>
                <a:cxnLst>
                  <a:cxn ang="0">
                    <a:pos x="T0" y="T1"/>
                  </a:cxn>
                  <a:cxn ang="0">
                    <a:pos x="T2" y="T3"/>
                  </a:cxn>
                  <a:cxn ang="0">
                    <a:pos x="T4" y="T5"/>
                  </a:cxn>
                  <a:cxn ang="0">
                    <a:pos x="T6" y="T7"/>
                  </a:cxn>
                  <a:cxn ang="0">
                    <a:pos x="T8" y="T9"/>
                  </a:cxn>
                </a:cxnLst>
                <a:rect l="0" t="0" r="r" b="b"/>
                <a:pathLst>
                  <a:path w="543" h="316">
                    <a:moveTo>
                      <a:pt x="0" y="158"/>
                    </a:moveTo>
                    <a:lnTo>
                      <a:pt x="272" y="316"/>
                    </a:lnTo>
                    <a:lnTo>
                      <a:pt x="543" y="158"/>
                    </a:lnTo>
                    <a:lnTo>
                      <a:pt x="272" y="0"/>
                    </a:lnTo>
                    <a:lnTo>
                      <a:pt x="0" y="158"/>
                    </a:lnTo>
                    <a:close/>
                  </a:path>
                </a:pathLst>
              </a:custGeom>
              <a:solidFill>
                <a:schemeClr val="accent2"/>
              </a:solidFill>
              <a:ln w="28575" cap="flat">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61" name="Freeform 30"/>
              <p:cNvSpPr>
                <a:spLocks/>
              </p:cNvSpPr>
              <p:nvPr/>
            </p:nvSpPr>
            <p:spPr bwMode="auto">
              <a:xfrm>
                <a:off x="6337412" y="1873255"/>
                <a:ext cx="682625" cy="395998"/>
              </a:xfrm>
              <a:custGeom>
                <a:avLst/>
                <a:gdLst>
                  <a:gd name="T0" fmla="*/ 0 w 543"/>
                  <a:gd name="T1" fmla="*/ 157 h 315"/>
                  <a:gd name="T2" fmla="*/ 271 w 543"/>
                  <a:gd name="T3" fmla="*/ 315 h 315"/>
                  <a:gd name="T4" fmla="*/ 543 w 543"/>
                  <a:gd name="T5" fmla="*/ 157 h 315"/>
                  <a:gd name="T6" fmla="*/ 271 w 543"/>
                  <a:gd name="T7" fmla="*/ 0 h 315"/>
                  <a:gd name="T8" fmla="*/ 0 w 543"/>
                  <a:gd name="T9" fmla="*/ 157 h 315"/>
                </a:gdLst>
                <a:ahLst/>
                <a:cxnLst>
                  <a:cxn ang="0">
                    <a:pos x="T0" y="T1"/>
                  </a:cxn>
                  <a:cxn ang="0">
                    <a:pos x="T2" y="T3"/>
                  </a:cxn>
                  <a:cxn ang="0">
                    <a:pos x="T4" y="T5"/>
                  </a:cxn>
                  <a:cxn ang="0">
                    <a:pos x="T6" y="T7"/>
                  </a:cxn>
                  <a:cxn ang="0">
                    <a:pos x="T8" y="T9"/>
                  </a:cxn>
                </a:cxnLst>
                <a:rect l="0" t="0" r="r" b="b"/>
                <a:pathLst>
                  <a:path w="543" h="315">
                    <a:moveTo>
                      <a:pt x="0" y="157"/>
                    </a:moveTo>
                    <a:lnTo>
                      <a:pt x="271" y="315"/>
                    </a:lnTo>
                    <a:lnTo>
                      <a:pt x="543" y="157"/>
                    </a:lnTo>
                    <a:lnTo>
                      <a:pt x="271" y="0"/>
                    </a:lnTo>
                    <a:lnTo>
                      <a:pt x="0" y="157"/>
                    </a:lnTo>
                    <a:close/>
                  </a:path>
                </a:pathLst>
              </a:custGeom>
              <a:solidFill>
                <a:schemeClr val="accent2"/>
              </a:solidFill>
              <a:ln w="28575" cap="flat">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62" name="Freeform 31"/>
              <p:cNvSpPr>
                <a:spLocks/>
              </p:cNvSpPr>
              <p:nvPr/>
            </p:nvSpPr>
            <p:spPr bwMode="auto">
              <a:xfrm>
                <a:off x="6678097" y="1674627"/>
                <a:ext cx="682625" cy="395998"/>
              </a:xfrm>
              <a:custGeom>
                <a:avLst/>
                <a:gdLst>
                  <a:gd name="T0" fmla="*/ 0 w 543"/>
                  <a:gd name="T1" fmla="*/ 158 h 315"/>
                  <a:gd name="T2" fmla="*/ 272 w 543"/>
                  <a:gd name="T3" fmla="*/ 315 h 315"/>
                  <a:gd name="T4" fmla="*/ 543 w 543"/>
                  <a:gd name="T5" fmla="*/ 158 h 315"/>
                  <a:gd name="T6" fmla="*/ 272 w 543"/>
                  <a:gd name="T7" fmla="*/ 0 h 315"/>
                  <a:gd name="T8" fmla="*/ 0 w 543"/>
                  <a:gd name="T9" fmla="*/ 158 h 315"/>
                </a:gdLst>
                <a:ahLst/>
                <a:cxnLst>
                  <a:cxn ang="0">
                    <a:pos x="T0" y="T1"/>
                  </a:cxn>
                  <a:cxn ang="0">
                    <a:pos x="T2" y="T3"/>
                  </a:cxn>
                  <a:cxn ang="0">
                    <a:pos x="T4" y="T5"/>
                  </a:cxn>
                  <a:cxn ang="0">
                    <a:pos x="T6" y="T7"/>
                  </a:cxn>
                  <a:cxn ang="0">
                    <a:pos x="T8" y="T9"/>
                  </a:cxn>
                </a:cxnLst>
                <a:rect l="0" t="0" r="r" b="b"/>
                <a:pathLst>
                  <a:path w="543" h="315">
                    <a:moveTo>
                      <a:pt x="0" y="158"/>
                    </a:moveTo>
                    <a:lnTo>
                      <a:pt x="272" y="315"/>
                    </a:lnTo>
                    <a:lnTo>
                      <a:pt x="543" y="158"/>
                    </a:lnTo>
                    <a:lnTo>
                      <a:pt x="272" y="0"/>
                    </a:lnTo>
                    <a:lnTo>
                      <a:pt x="0" y="158"/>
                    </a:lnTo>
                    <a:close/>
                  </a:path>
                </a:pathLst>
              </a:custGeom>
              <a:solidFill>
                <a:schemeClr val="accent4"/>
              </a:solidFill>
              <a:ln w="28575" cap="flat">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76" name="Freeform 43"/>
              <p:cNvSpPr>
                <a:spLocks/>
              </p:cNvSpPr>
              <p:nvPr/>
            </p:nvSpPr>
            <p:spPr bwMode="auto">
              <a:xfrm flipH="1">
                <a:off x="6350589" y="3070177"/>
                <a:ext cx="314325" cy="360363"/>
              </a:xfrm>
              <a:custGeom>
                <a:avLst/>
                <a:gdLst>
                  <a:gd name="T0" fmla="*/ 0 w 198"/>
                  <a:gd name="T1" fmla="*/ 0 h 227"/>
                  <a:gd name="T2" fmla="*/ 0 w 198"/>
                  <a:gd name="T3" fmla="*/ 227 h 227"/>
                  <a:gd name="T4" fmla="*/ 198 w 198"/>
                  <a:gd name="T5" fmla="*/ 112 h 227"/>
                  <a:gd name="T6" fmla="*/ 0 w 198"/>
                  <a:gd name="T7" fmla="*/ 0 h 227"/>
                </a:gdLst>
                <a:ahLst/>
                <a:cxnLst>
                  <a:cxn ang="0">
                    <a:pos x="T0" y="T1"/>
                  </a:cxn>
                  <a:cxn ang="0">
                    <a:pos x="T2" y="T3"/>
                  </a:cxn>
                  <a:cxn ang="0">
                    <a:pos x="T4" y="T5"/>
                  </a:cxn>
                  <a:cxn ang="0">
                    <a:pos x="T6" y="T7"/>
                  </a:cxn>
                </a:cxnLst>
                <a:rect l="0" t="0" r="r" b="b"/>
                <a:pathLst>
                  <a:path w="198" h="227">
                    <a:moveTo>
                      <a:pt x="0" y="0"/>
                    </a:moveTo>
                    <a:lnTo>
                      <a:pt x="0" y="227"/>
                    </a:lnTo>
                    <a:lnTo>
                      <a:pt x="198" y="112"/>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077" name="Freeform 44"/>
              <p:cNvSpPr>
                <a:spLocks/>
              </p:cNvSpPr>
              <p:nvPr/>
            </p:nvSpPr>
            <p:spPr bwMode="auto">
              <a:xfrm>
                <a:off x="6350591" y="3028951"/>
                <a:ext cx="314325" cy="360363"/>
              </a:xfrm>
              <a:custGeom>
                <a:avLst/>
                <a:gdLst>
                  <a:gd name="T0" fmla="*/ 0 w 198"/>
                  <a:gd name="T1" fmla="*/ 0 h 227"/>
                  <a:gd name="T2" fmla="*/ 0 w 198"/>
                  <a:gd name="T3" fmla="*/ 227 h 227"/>
                  <a:gd name="T4" fmla="*/ 198 w 198"/>
                  <a:gd name="T5" fmla="*/ 112 h 227"/>
                </a:gdLst>
                <a:ahLst/>
                <a:cxnLst>
                  <a:cxn ang="0">
                    <a:pos x="T0" y="T1"/>
                  </a:cxn>
                  <a:cxn ang="0">
                    <a:pos x="T2" y="T3"/>
                  </a:cxn>
                  <a:cxn ang="0">
                    <a:pos x="T4" y="T5"/>
                  </a:cxn>
                </a:cxnLst>
                <a:rect l="0" t="0" r="r" b="b"/>
                <a:pathLst>
                  <a:path w="198" h="227">
                    <a:moveTo>
                      <a:pt x="0" y="0"/>
                    </a:moveTo>
                    <a:lnTo>
                      <a:pt x="0" y="227"/>
                    </a:lnTo>
                    <a:lnTo>
                      <a:pt x="198" y="1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cxnSp>
            <p:nvCxnSpPr>
              <p:cNvPr id="3077" name="Straight Connector 3076"/>
              <p:cNvCxnSpPr>
                <a:stCxn id="16" idx="1"/>
                <a:endCxn id="20" idx="1"/>
              </p:cNvCxnSpPr>
              <p:nvPr/>
            </p:nvCxnSpPr>
            <p:spPr>
              <a:xfrm flipV="1">
                <a:off x="6337412" y="3057477"/>
                <a:ext cx="340685" cy="197371"/>
              </a:xfrm>
              <a:prstGeom prst="line">
                <a:avLst/>
              </a:prstGeom>
              <a:ln w="28575">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7173744" y="2896129"/>
              <a:ext cx="547688" cy="622301"/>
              <a:chOff x="4984750" y="4056063"/>
              <a:chExt cx="547688" cy="622301"/>
            </a:xfrm>
            <a:solidFill>
              <a:schemeClr val="accent4"/>
            </a:solidFill>
          </p:grpSpPr>
          <p:sp>
            <p:nvSpPr>
              <p:cNvPr id="75" name="Freeform 36"/>
              <p:cNvSpPr>
                <a:spLocks/>
              </p:cNvSpPr>
              <p:nvPr/>
            </p:nvSpPr>
            <p:spPr bwMode="auto">
              <a:xfrm>
                <a:off x="4984750" y="4232276"/>
                <a:ext cx="258763" cy="446088"/>
              </a:xfrm>
              <a:custGeom>
                <a:avLst/>
                <a:gdLst>
                  <a:gd name="T0" fmla="*/ 0 w 163"/>
                  <a:gd name="T1" fmla="*/ 0 h 281"/>
                  <a:gd name="T2" fmla="*/ 163 w 163"/>
                  <a:gd name="T3" fmla="*/ 94 h 281"/>
                  <a:gd name="T4" fmla="*/ 163 w 163"/>
                  <a:gd name="T5" fmla="*/ 281 h 281"/>
                  <a:gd name="T6" fmla="*/ 0 w 163"/>
                  <a:gd name="T7" fmla="*/ 187 h 281"/>
                  <a:gd name="T8" fmla="*/ 0 w 163"/>
                  <a:gd name="T9" fmla="*/ 0 h 281"/>
                </a:gdLst>
                <a:ahLst/>
                <a:cxnLst>
                  <a:cxn ang="0">
                    <a:pos x="T0" y="T1"/>
                  </a:cxn>
                  <a:cxn ang="0">
                    <a:pos x="T2" y="T3"/>
                  </a:cxn>
                  <a:cxn ang="0">
                    <a:pos x="T4" y="T5"/>
                  </a:cxn>
                  <a:cxn ang="0">
                    <a:pos x="T6" y="T7"/>
                  </a:cxn>
                  <a:cxn ang="0">
                    <a:pos x="T8" y="T9"/>
                  </a:cxn>
                </a:cxnLst>
                <a:rect l="0" t="0" r="r" b="b"/>
                <a:pathLst>
                  <a:path w="163" h="281">
                    <a:moveTo>
                      <a:pt x="0" y="0"/>
                    </a:moveTo>
                    <a:lnTo>
                      <a:pt x="163" y="94"/>
                    </a:lnTo>
                    <a:lnTo>
                      <a:pt x="163" y="281"/>
                    </a:lnTo>
                    <a:lnTo>
                      <a:pt x="0" y="187"/>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37"/>
              <p:cNvSpPr>
                <a:spLocks/>
              </p:cNvSpPr>
              <p:nvPr/>
            </p:nvSpPr>
            <p:spPr bwMode="auto">
              <a:xfrm>
                <a:off x="5273675" y="4232276"/>
                <a:ext cx="258763" cy="446088"/>
              </a:xfrm>
              <a:custGeom>
                <a:avLst/>
                <a:gdLst>
                  <a:gd name="T0" fmla="*/ 163 w 163"/>
                  <a:gd name="T1" fmla="*/ 0 h 281"/>
                  <a:gd name="T2" fmla="*/ 163 w 163"/>
                  <a:gd name="T3" fmla="*/ 187 h 281"/>
                  <a:gd name="T4" fmla="*/ 0 w 163"/>
                  <a:gd name="T5" fmla="*/ 281 h 281"/>
                  <a:gd name="T6" fmla="*/ 0 w 163"/>
                  <a:gd name="T7" fmla="*/ 94 h 281"/>
                  <a:gd name="T8" fmla="*/ 163 w 163"/>
                  <a:gd name="T9" fmla="*/ 0 h 281"/>
                </a:gdLst>
                <a:ahLst/>
                <a:cxnLst>
                  <a:cxn ang="0">
                    <a:pos x="T0" y="T1"/>
                  </a:cxn>
                  <a:cxn ang="0">
                    <a:pos x="T2" y="T3"/>
                  </a:cxn>
                  <a:cxn ang="0">
                    <a:pos x="T4" y="T5"/>
                  </a:cxn>
                  <a:cxn ang="0">
                    <a:pos x="T6" y="T7"/>
                  </a:cxn>
                  <a:cxn ang="0">
                    <a:pos x="T8" y="T9"/>
                  </a:cxn>
                </a:cxnLst>
                <a:rect l="0" t="0" r="r" b="b"/>
                <a:pathLst>
                  <a:path w="163" h="281">
                    <a:moveTo>
                      <a:pt x="163" y="0"/>
                    </a:moveTo>
                    <a:lnTo>
                      <a:pt x="163" y="187"/>
                    </a:lnTo>
                    <a:lnTo>
                      <a:pt x="0" y="281"/>
                    </a:lnTo>
                    <a:lnTo>
                      <a:pt x="0" y="94"/>
                    </a:lnTo>
                    <a:lnTo>
                      <a:pt x="16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38"/>
              <p:cNvSpPr>
                <a:spLocks/>
              </p:cNvSpPr>
              <p:nvPr/>
            </p:nvSpPr>
            <p:spPr bwMode="auto">
              <a:xfrm>
                <a:off x="4999038" y="4056063"/>
                <a:ext cx="517525" cy="300038"/>
              </a:xfrm>
              <a:custGeom>
                <a:avLst/>
                <a:gdLst>
                  <a:gd name="T0" fmla="*/ 326 w 326"/>
                  <a:gd name="T1" fmla="*/ 94 h 189"/>
                  <a:gd name="T2" fmla="*/ 163 w 326"/>
                  <a:gd name="T3" fmla="*/ 189 h 189"/>
                  <a:gd name="T4" fmla="*/ 0 w 326"/>
                  <a:gd name="T5" fmla="*/ 94 h 189"/>
                  <a:gd name="T6" fmla="*/ 163 w 326"/>
                  <a:gd name="T7" fmla="*/ 0 h 189"/>
                  <a:gd name="T8" fmla="*/ 326 w 326"/>
                  <a:gd name="T9" fmla="*/ 94 h 189"/>
                </a:gdLst>
                <a:ahLst/>
                <a:cxnLst>
                  <a:cxn ang="0">
                    <a:pos x="T0" y="T1"/>
                  </a:cxn>
                  <a:cxn ang="0">
                    <a:pos x="T2" y="T3"/>
                  </a:cxn>
                  <a:cxn ang="0">
                    <a:pos x="T4" y="T5"/>
                  </a:cxn>
                  <a:cxn ang="0">
                    <a:pos x="T6" y="T7"/>
                  </a:cxn>
                  <a:cxn ang="0">
                    <a:pos x="T8" y="T9"/>
                  </a:cxn>
                </a:cxnLst>
                <a:rect l="0" t="0" r="r" b="b"/>
                <a:pathLst>
                  <a:path w="326" h="189">
                    <a:moveTo>
                      <a:pt x="326" y="94"/>
                    </a:moveTo>
                    <a:lnTo>
                      <a:pt x="163" y="189"/>
                    </a:lnTo>
                    <a:lnTo>
                      <a:pt x="0" y="94"/>
                    </a:lnTo>
                    <a:lnTo>
                      <a:pt x="163" y="0"/>
                    </a:lnTo>
                    <a:lnTo>
                      <a:pt x="326" y="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4" name="Group 83"/>
            <p:cNvGrpSpPr/>
            <p:nvPr/>
          </p:nvGrpSpPr>
          <p:grpSpPr>
            <a:xfrm>
              <a:off x="8130103" y="5573628"/>
              <a:ext cx="547688" cy="622301"/>
              <a:chOff x="4984750" y="4056063"/>
              <a:chExt cx="547688" cy="622301"/>
            </a:xfrm>
            <a:solidFill>
              <a:schemeClr val="accent4"/>
            </a:solidFill>
          </p:grpSpPr>
          <p:sp>
            <p:nvSpPr>
              <p:cNvPr id="85" name="Freeform 36"/>
              <p:cNvSpPr>
                <a:spLocks/>
              </p:cNvSpPr>
              <p:nvPr/>
            </p:nvSpPr>
            <p:spPr bwMode="auto">
              <a:xfrm>
                <a:off x="4984750" y="4232276"/>
                <a:ext cx="258763" cy="446088"/>
              </a:xfrm>
              <a:custGeom>
                <a:avLst/>
                <a:gdLst>
                  <a:gd name="T0" fmla="*/ 0 w 163"/>
                  <a:gd name="T1" fmla="*/ 0 h 281"/>
                  <a:gd name="T2" fmla="*/ 163 w 163"/>
                  <a:gd name="T3" fmla="*/ 94 h 281"/>
                  <a:gd name="T4" fmla="*/ 163 w 163"/>
                  <a:gd name="T5" fmla="*/ 281 h 281"/>
                  <a:gd name="T6" fmla="*/ 0 w 163"/>
                  <a:gd name="T7" fmla="*/ 187 h 281"/>
                  <a:gd name="T8" fmla="*/ 0 w 163"/>
                  <a:gd name="T9" fmla="*/ 0 h 281"/>
                </a:gdLst>
                <a:ahLst/>
                <a:cxnLst>
                  <a:cxn ang="0">
                    <a:pos x="T0" y="T1"/>
                  </a:cxn>
                  <a:cxn ang="0">
                    <a:pos x="T2" y="T3"/>
                  </a:cxn>
                  <a:cxn ang="0">
                    <a:pos x="T4" y="T5"/>
                  </a:cxn>
                  <a:cxn ang="0">
                    <a:pos x="T6" y="T7"/>
                  </a:cxn>
                  <a:cxn ang="0">
                    <a:pos x="T8" y="T9"/>
                  </a:cxn>
                </a:cxnLst>
                <a:rect l="0" t="0" r="r" b="b"/>
                <a:pathLst>
                  <a:path w="163" h="281">
                    <a:moveTo>
                      <a:pt x="0" y="0"/>
                    </a:moveTo>
                    <a:lnTo>
                      <a:pt x="163" y="94"/>
                    </a:lnTo>
                    <a:lnTo>
                      <a:pt x="163" y="281"/>
                    </a:lnTo>
                    <a:lnTo>
                      <a:pt x="0" y="187"/>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37"/>
              <p:cNvSpPr>
                <a:spLocks/>
              </p:cNvSpPr>
              <p:nvPr/>
            </p:nvSpPr>
            <p:spPr bwMode="auto">
              <a:xfrm>
                <a:off x="5273675" y="4232276"/>
                <a:ext cx="258763" cy="446088"/>
              </a:xfrm>
              <a:custGeom>
                <a:avLst/>
                <a:gdLst>
                  <a:gd name="T0" fmla="*/ 163 w 163"/>
                  <a:gd name="T1" fmla="*/ 0 h 281"/>
                  <a:gd name="T2" fmla="*/ 163 w 163"/>
                  <a:gd name="T3" fmla="*/ 187 h 281"/>
                  <a:gd name="T4" fmla="*/ 0 w 163"/>
                  <a:gd name="T5" fmla="*/ 281 h 281"/>
                  <a:gd name="T6" fmla="*/ 0 w 163"/>
                  <a:gd name="T7" fmla="*/ 94 h 281"/>
                  <a:gd name="T8" fmla="*/ 163 w 163"/>
                  <a:gd name="T9" fmla="*/ 0 h 281"/>
                </a:gdLst>
                <a:ahLst/>
                <a:cxnLst>
                  <a:cxn ang="0">
                    <a:pos x="T0" y="T1"/>
                  </a:cxn>
                  <a:cxn ang="0">
                    <a:pos x="T2" y="T3"/>
                  </a:cxn>
                  <a:cxn ang="0">
                    <a:pos x="T4" y="T5"/>
                  </a:cxn>
                  <a:cxn ang="0">
                    <a:pos x="T6" y="T7"/>
                  </a:cxn>
                  <a:cxn ang="0">
                    <a:pos x="T8" y="T9"/>
                  </a:cxn>
                </a:cxnLst>
                <a:rect l="0" t="0" r="r" b="b"/>
                <a:pathLst>
                  <a:path w="163" h="281">
                    <a:moveTo>
                      <a:pt x="163" y="0"/>
                    </a:moveTo>
                    <a:lnTo>
                      <a:pt x="163" y="187"/>
                    </a:lnTo>
                    <a:lnTo>
                      <a:pt x="0" y="281"/>
                    </a:lnTo>
                    <a:lnTo>
                      <a:pt x="0" y="94"/>
                    </a:lnTo>
                    <a:lnTo>
                      <a:pt x="16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38"/>
              <p:cNvSpPr>
                <a:spLocks/>
              </p:cNvSpPr>
              <p:nvPr/>
            </p:nvSpPr>
            <p:spPr bwMode="auto">
              <a:xfrm>
                <a:off x="4999038" y="4056063"/>
                <a:ext cx="517525" cy="300038"/>
              </a:xfrm>
              <a:custGeom>
                <a:avLst/>
                <a:gdLst>
                  <a:gd name="T0" fmla="*/ 326 w 326"/>
                  <a:gd name="T1" fmla="*/ 94 h 189"/>
                  <a:gd name="T2" fmla="*/ 163 w 326"/>
                  <a:gd name="T3" fmla="*/ 189 h 189"/>
                  <a:gd name="T4" fmla="*/ 0 w 326"/>
                  <a:gd name="T5" fmla="*/ 94 h 189"/>
                  <a:gd name="T6" fmla="*/ 163 w 326"/>
                  <a:gd name="T7" fmla="*/ 0 h 189"/>
                  <a:gd name="T8" fmla="*/ 326 w 326"/>
                  <a:gd name="T9" fmla="*/ 94 h 189"/>
                </a:gdLst>
                <a:ahLst/>
                <a:cxnLst>
                  <a:cxn ang="0">
                    <a:pos x="T0" y="T1"/>
                  </a:cxn>
                  <a:cxn ang="0">
                    <a:pos x="T2" y="T3"/>
                  </a:cxn>
                  <a:cxn ang="0">
                    <a:pos x="T4" y="T5"/>
                  </a:cxn>
                  <a:cxn ang="0">
                    <a:pos x="T6" y="T7"/>
                  </a:cxn>
                  <a:cxn ang="0">
                    <a:pos x="T8" y="T9"/>
                  </a:cxn>
                </a:cxnLst>
                <a:rect l="0" t="0" r="r" b="b"/>
                <a:pathLst>
                  <a:path w="326" h="189">
                    <a:moveTo>
                      <a:pt x="326" y="94"/>
                    </a:moveTo>
                    <a:lnTo>
                      <a:pt x="163" y="189"/>
                    </a:lnTo>
                    <a:lnTo>
                      <a:pt x="0" y="94"/>
                    </a:lnTo>
                    <a:lnTo>
                      <a:pt x="163" y="0"/>
                    </a:lnTo>
                    <a:lnTo>
                      <a:pt x="326" y="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89" name="Rectangle 8"/>
          <p:cNvSpPr>
            <a:spLocks noChangeArrowheads="1"/>
          </p:cNvSpPr>
          <p:nvPr/>
        </p:nvSpPr>
        <p:spPr bwMode="auto">
          <a:xfrm>
            <a:off x="468672" y="3409293"/>
            <a:ext cx="4746520" cy="846386"/>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spcAft>
                <a:spcPts val="600"/>
              </a:spcAft>
              <a:buFontTx/>
              <a:buNone/>
            </a:pPr>
            <a:r>
              <a:rPr lang="en-AU" altLang="en-US" sz="1600" b="1" dirty="0">
                <a:solidFill>
                  <a:schemeClr val="accent2"/>
                </a:solidFill>
              </a:rPr>
              <a:t>A2</a:t>
            </a:r>
          </a:p>
          <a:p>
            <a:pPr>
              <a:buFontTx/>
              <a:buNone/>
            </a:pPr>
            <a:r>
              <a:rPr lang="en-US" altLang="en-US" sz="1400" dirty="0">
                <a:solidFill>
                  <a:schemeClr val="bg1"/>
                </a:solidFill>
              </a:rPr>
              <a:t>A CI can also be defined as a deliverable that will require configuration control. It may be modifiable or un-modifiable.</a:t>
            </a:r>
          </a:p>
        </p:txBody>
      </p:sp>
    </p:spTree>
    <p:extLst>
      <p:ext uri="{BB962C8B-B14F-4D97-AF65-F5344CB8AC3E}">
        <p14:creationId xmlns:p14="http://schemas.microsoft.com/office/powerpoint/2010/main" val="4290273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Configurable Items</a:t>
            </a:r>
          </a:p>
        </p:txBody>
      </p:sp>
      <p:sp>
        <p:nvSpPr>
          <p:cNvPr id="5" name="Text Placeholder 4"/>
          <p:cNvSpPr>
            <a:spLocks noGrp="1"/>
          </p:cNvSpPr>
          <p:nvPr>
            <p:ph type="body" sz="quarter" idx="10"/>
          </p:nvPr>
        </p:nvSpPr>
        <p:spPr/>
        <p:txBody>
          <a:bodyPr/>
          <a:lstStyle/>
          <a:p>
            <a:r>
              <a:rPr lang="en-GB" dirty="0"/>
              <a:t>There are formal methodologies for this</a:t>
            </a:r>
            <a:br>
              <a:rPr lang="en-GB" dirty="0"/>
            </a:br>
            <a:r>
              <a:rPr lang="en-GB" dirty="0"/>
              <a:t>(including in the ADM)!</a:t>
            </a:r>
          </a:p>
        </p:txBody>
      </p:sp>
      <p:sp>
        <p:nvSpPr>
          <p:cNvPr id="3" name="Rectangle 2"/>
          <p:cNvSpPr/>
          <p:nvPr/>
        </p:nvSpPr>
        <p:spPr>
          <a:xfrm>
            <a:off x="374607" y="6259897"/>
            <a:ext cx="8406680" cy="215444"/>
          </a:xfrm>
          <a:prstGeom prst="rect">
            <a:avLst/>
          </a:prstGeom>
        </p:spPr>
        <p:txBody>
          <a:bodyPr wrap="square">
            <a:spAutoFit/>
          </a:bodyPr>
          <a:lstStyle/>
          <a:p>
            <a:r>
              <a:rPr lang="en-GB" sz="800" dirty="0">
                <a:hlinkClick r:id="rId3"/>
              </a:rPr>
              <a:t>http://upload.wikimedia.org/wikipedia/commons/7/7f/ConfiurationActivityModel.png</a:t>
            </a:r>
            <a:r>
              <a:rPr lang="en-GB" sz="800" dirty="0"/>
              <a:t> </a:t>
            </a:r>
          </a:p>
        </p:txBody>
      </p:sp>
      <p:sp>
        <p:nvSpPr>
          <p:cNvPr id="6" name="Rectangle 5"/>
          <p:cNvSpPr/>
          <p:nvPr/>
        </p:nvSpPr>
        <p:spPr>
          <a:xfrm>
            <a:off x="466050" y="6013676"/>
            <a:ext cx="8928992" cy="246221"/>
          </a:xfrm>
          <a:prstGeom prst="rect">
            <a:avLst/>
          </a:prstGeom>
        </p:spPr>
        <p:txBody>
          <a:bodyPr wrap="square" lIns="0" tIns="0" rIns="0" bIns="0">
            <a:spAutoFit/>
          </a:bodyPr>
          <a:lstStyle/>
          <a:p>
            <a:r>
              <a:rPr lang="en-GB" sz="800" dirty="0">
                <a:solidFill>
                  <a:schemeClr val="tx2"/>
                </a:solidFill>
              </a:rPr>
              <a:t>ADM: </a:t>
            </a:r>
            <a:r>
              <a:rPr lang="en-GB" sz="800" dirty="0">
                <a:solidFill>
                  <a:schemeClr val="tx2"/>
                </a:solidFill>
                <a:hlinkClick r:id="rId4"/>
              </a:rPr>
              <a:t>https://methodology.accenture.com/ppsm/#prac.configuration_mgmt/guidances/practices/Configuration%20Management_A1D0FCF3.html</a:t>
            </a:r>
            <a:r>
              <a:rPr lang="en-GB" sz="800" dirty="0">
                <a:solidFill>
                  <a:schemeClr val="tx2"/>
                </a:solidFill>
              </a:rPr>
              <a:t> </a:t>
            </a:r>
          </a:p>
          <a:p>
            <a:r>
              <a:rPr lang="en-GB" sz="800" dirty="0">
                <a:solidFill>
                  <a:schemeClr val="tx2"/>
                </a:solidFill>
              </a:rPr>
              <a:t>DoD: </a:t>
            </a:r>
            <a:r>
              <a:rPr lang="en-GB" sz="800" dirty="0">
                <a:solidFill>
                  <a:schemeClr val="tx2"/>
                </a:solidFill>
                <a:hlinkClick r:id="rId5"/>
              </a:rPr>
              <a:t>http://www.pica.army.mil/PROD_TECHDATA/Files/MIL-HDBK-61A.pdf</a:t>
            </a:r>
            <a:r>
              <a:rPr lang="en-GB" sz="800" dirty="0">
                <a:solidFill>
                  <a:schemeClr val="tx2"/>
                </a:solidFill>
              </a:rPr>
              <a:t> </a:t>
            </a:r>
          </a:p>
        </p:txBody>
      </p:sp>
      <p:grpSp>
        <p:nvGrpSpPr>
          <p:cNvPr id="39" name="Group 38"/>
          <p:cNvGrpSpPr/>
          <p:nvPr/>
        </p:nvGrpSpPr>
        <p:grpSpPr>
          <a:xfrm>
            <a:off x="435570" y="1961168"/>
            <a:ext cx="9008334" cy="4037974"/>
            <a:chOff x="435570" y="2011046"/>
            <a:chExt cx="9008334" cy="4037974"/>
          </a:xfrm>
        </p:grpSpPr>
        <p:sp>
          <p:nvSpPr>
            <p:cNvPr id="14" name="Rectangle 7"/>
            <p:cNvSpPr>
              <a:spLocks noChangeArrowheads="1"/>
            </p:cNvSpPr>
            <p:nvPr/>
          </p:nvSpPr>
          <p:spPr bwMode="auto">
            <a:xfrm>
              <a:off x="4449634" y="3008000"/>
              <a:ext cx="65" cy="369332"/>
            </a:xfrm>
            <a:prstGeom prst="rect">
              <a:avLst/>
            </a:prstGeom>
            <a:solidFill>
              <a:schemeClr val="bg1"/>
            </a:solidFill>
            <a:ln>
              <a:noFill/>
            </a:ln>
            <a:effectLst/>
            <a:extLst/>
          </p:spPr>
          <p:txBody>
            <a:bodyPr wrap="none" lIns="0" rIns="0">
              <a:spAutoFit/>
            </a:bodyPr>
            <a:lstStyle/>
            <a:p>
              <a:endParaRPr lang="en-US" altLang="en-US" dirty="0"/>
            </a:p>
          </p:txBody>
        </p:sp>
        <p:sp>
          <p:nvSpPr>
            <p:cNvPr id="16" name="Freeform 15"/>
            <p:cNvSpPr/>
            <p:nvPr/>
          </p:nvSpPr>
          <p:spPr>
            <a:xfrm>
              <a:off x="971550" y="2777490"/>
              <a:ext cx="898525" cy="323850"/>
            </a:xfrm>
            <a:custGeom>
              <a:avLst/>
              <a:gdLst>
                <a:gd name="connsiteX0" fmla="*/ 0 w 898525"/>
                <a:gd name="connsiteY0" fmla="*/ 323850 h 323850"/>
                <a:gd name="connsiteX1" fmla="*/ 0 w 898525"/>
                <a:gd name="connsiteY1" fmla="*/ 0 h 323850"/>
                <a:gd name="connsiteX2" fmla="*/ 898525 w 898525"/>
                <a:gd name="connsiteY2" fmla="*/ 0 h 323850"/>
              </a:gdLst>
              <a:ahLst/>
              <a:cxnLst>
                <a:cxn ang="0">
                  <a:pos x="connsiteX0" y="connsiteY0"/>
                </a:cxn>
                <a:cxn ang="0">
                  <a:pos x="connsiteX1" y="connsiteY1"/>
                </a:cxn>
                <a:cxn ang="0">
                  <a:pos x="connsiteX2" y="connsiteY2"/>
                </a:cxn>
              </a:cxnLst>
              <a:rect l="l" t="t" r="r" b="b"/>
              <a:pathLst>
                <a:path w="898525" h="323850">
                  <a:moveTo>
                    <a:pt x="0" y="323850"/>
                  </a:moveTo>
                  <a:lnTo>
                    <a:pt x="0" y="0"/>
                  </a:lnTo>
                  <a:lnTo>
                    <a:pt x="898525" y="0"/>
                  </a:lnTo>
                </a:path>
              </a:pathLst>
            </a:custGeom>
            <a:noFill/>
            <a:ln w="12700">
              <a:solidFill>
                <a:schemeClr val="accent3"/>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958850" y="2691765"/>
              <a:ext cx="911225" cy="0"/>
            </a:xfrm>
            <a:custGeom>
              <a:avLst/>
              <a:gdLst>
                <a:gd name="connsiteX0" fmla="*/ 0 w 911225"/>
                <a:gd name="connsiteY0" fmla="*/ 0 h 0"/>
                <a:gd name="connsiteX1" fmla="*/ 911225 w 911225"/>
                <a:gd name="connsiteY1" fmla="*/ 0 h 0"/>
              </a:gdLst>
              <a:ahLst/>
              <a:cxnLst>
                <a:cxn ang="0">
                  <a:pos x="connsiteX0" y="connsiteY0"/>
                </a:cxn>
                <a:cxn ang="0">
                  <a:pos x="connsiteX1" y="connsiteY1"/>
                </a:cxn>
              </a:cxnLst>
              <a:rect l="l" t="t" r="r" b="b"/>
              <a:pathLst>
                <a:path w="911225">
                  <a:moveTo>
                    <a:pt x="0" y="0"/>
                  </a:moveTo>
                  <a:lnTo>
                    <a:pt x="911225" y="0"/>
                  </a:lnTo>
                </a:path>
              </a:pathLst>
            </a:custGeom>
            <a:noFill/>
            <a:ln w="12700">
              <a:solidFill>
                <a:schemeClr val="accent3"/>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1184275" y="2860040"/>
              <a:ext cx="3559175" cy="996950"/>
            </a:xfrm>
            <a:custGeom>
              <a:avLst/>
              <a:gdLst>
                <a:gd name="connsiteX0" fmla="*/ 685800 w 3559175"/>
                <a:gd name="connsiteY0" fmla="*/ 0 h 996950"/>
                <a:gd name="connsiteX1" fmla="*/ 0 w 3559175"/>
                <a:gd name="connsiteY1" fmla="*/ 0 h 996950"/>
                <a:gd name="connsiteX2" fmla="*/ 0 w 3559175"/>
                <a:gd name="connsiteY2" fmla="*/ 996950 h 996950"/>
                <a:gd name="connsiteX3" fmla="*/ 3559175 w 3559175"/>
                <a:gd name="connsiteY3" fmla="*/ 996950 h 996950"/>
                <a:gd name="connsiteX4" fmla="*/ 3559175 w 3559175"/>
                <a:gd name="connsiteY4" fmla="*/ 682625 h 996950"/>
                <a:gd name="connsiteX5" fmla="*/ 3422650 w 3559175"/>
                <a:gd name="connsiteY5" fmla="*/ 682625 h 99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59175" h="996950">
                  <a:moveTo>
                    <a:pt x="685800" y="0"/>
                  </a:moveTo>
                  <a:lnTo>
                    <a:pt x="0" y="0"/>
                  </a:lnTo>
                  <a:lnTo>
                    <a:pt x="0" y="996950"/>
                  </a:lnTo>
                  <a:lnTo>
                    <a:pt x="3559175" y="996950"/>
                  </a:lnTo>
                  <a:lnTo>
                    <a:pt x="3559175" y="682625"/>
                  </a:lnTo>
                  <a:lnTo>
                    <a:pt x="3422650" y="682625"/>
                  </a:lnTo>
                </a:path>
              </a:pathLst>
            </a:custGeom>
            <a:noFill/>
            <a:ln w="12700">
              <a:solidFill>
                <a:schemeClr val="accent3"/>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1331913" y="2944178"/>
              <a:ext cx="5905500" cy="2205037"/>
            </a:xfrm>
            <a:custGeom>
              <a:avLst/>
              <a:gdLst>
                <a:gd name="connsiteX0" fmla="*/ 538162 w 5905500"/>
                <a:gd name="connsiteY0" fmla="*/ 0 h 2205037"/>
                <a:gd name="connsiteX1" fmla="*/ 0 w 5905500"/>
                <a:gd name="connsiteY1" fmla="*/ 0 h 2205037"/>
                <a:gd name="connsiteX2" fmla="*/ 0 w 5905500"/>
                <a:gd name="connsiteY2" fmla="*/ 2205037 h 2205037"/>
                <a:gd name="connsiteX3" fmla="*/ 5905500 w 5905500"/>
                <a:gd name="connsiteY3" fmla="*/ 2205037 h 2205037"/>
                <a:gd name="connsiteX4" fmla="*/ 5905500 w 5905500"/>
                <a:gd name="connsiteY4" fmla="*/ 1833562 h 2205037"/>
                <a:gd name="connsiteX5" fmla="*/ 5734050 w 5905500"/>
                <a:gd name="connsiteY5" fmla="*/ 1833562 h 220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0" h="2205037">
                  <a:moveTo>
                    <a:pt x="538162" y="0"/>
                  </a:moveTo>
                  <a:lnTo>
                    <a:pt x="0" y="0"/>
                  </a:lnTo>
                  <a:lnTo>
                    <a:pt x="0" y="2205037"/>
                  </a:lnTo>
                  <a:lnTo>
                    <a:pt x="5905500" y="2205037"/>
                  </a:lnTo>
                  <a:lnTo>
                    <a:pt x="5905500" y="1833562"/>
                  </a:lnTo>
                  <a:lnTo>
                    <a:pt x="5734050" y="1833562"/>
                  </a:lnTo>
                </a:path>
              </a:pathLst>
            </a:custGeom>
            <a:noFill/>
            <a:ln w="12700">
              <a:solidFill>
                <a:schemeClr val="accent3"/>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1552574" y="3029903"/>
              <a:ext cx="5813425" cy="2324100"/>
            </a:xfrm>
            <a:custGeom>
              <a:avLst/>
              <a:gdLst>
                <a:gd name="connsiteX0" fmla="*/ 319088 w 5824538"/>
                <a:gd name="connsiteY0" fmla="*/ 0 h 2324100"/>
                <a:gd name="connsiteX1" fmla="*/ 0 w 5824538"/>
                <a:gd name="connsiteY1" fmla="*/ 0 h 2324100"/>
                <a:gd name="connsiteX2" fmla="*/ 0 w 5824538"/>
                <a:gd name="connsiteY2" fmla="*/ 1452562 h 2324100"/>
                <a:gd name="connsiteX3" fmla="*/ 5824538 w 5824538"/>
                <a:gd name="connsiteY3" fmla="*/ 1452562 h 2324100"/>
                <a:gd name="connsiteX4" fmla="*/ 5824538 w 5824538"/>
                <a:gd name="connsiteY4" fmla="*/ 2181225 h 2324100"/>
                <a:gd name="connsiteX5" fmla="*/ 4895850 w 5824538"/>
                <a:gd name="connsiteY5" fmla="*/ 2181225 h 2324100"/>
                <a:gd name="connsiteX6" fmla="*/ 4895850 w 5824538"/>
                <a:gd name="connsiteY6" fmla="*/ 2324100 h 2324100"/>
                <a:gd name="connsiteX7" fmla="*/ 5110163 w 5824538"/>
                <a:gd name="connsiteY7" fmla="*/ 2324100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24538" h="2324100">
                  <a:moveTo>
                    <a:pt x="319088" y="0"/>
                  </a:moveTo>
                  <a:lnTo>
                    <a:pt x="0" y="0"/>
                  </a:lnTo>
                  <a:lnTo>
                    <a:pt x="0" y="1452562"/>
                  </a:lnTo>
                  <a:lnTo>
                    <a:pt x="5824538" y="1452562"/>
                  </a:lnTo>
                  <a:lnTo>
                    <a:pt x="5824538" y="2181225"/>
                  </a:lnTo>
                  <a:lnTo>
                    <a:pt x="4895850" y="2181225"/>
                  </a:lnTo>
                  <a:lnTo>
                    <a:pt x="4895850" y="2324100"/>
                  </a:lnTo>
                  <a:lnTo>
                    <a:pt x="5110163" y="2324100"/>
                  </a:lnTo>
                </a:path>
              </a:pathLst>
            </a:custGeom>
            <a:noFill/>
            <a:ln w="12700">
              <a:solidFill>
                <a:schemeClr val="accent3"/>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2976563" y="2977515"/>
              <a:ext cx="5686425" cy="0"/>
            </a:xfrm>
            <a:custGeom>
              <a:avLst/>
              <a:gdLst>
                <a:gd name="connsiteX0" fmla="*/ 0 w 5686425"/>
                <a:gd name="connsiteY0" fmla="*/ 0 h 0"/>
                <a:gd name="connsiteX1" fmla="*/ 5686425 w 5686425"/>
                <a:gd name="connsiteY1" fmla="*/ 0 h 0"/>
              </a:gdLst>
              <a:ahLst/>
              <a:cxnLst>
                <a:cxn ang="0">
                  <a:pos x="connsiteX0" y="connsiteY0"/>
                </a:cxn>
                <a:cxn ang="0">
                  <a:pos x="connsiteX1" y="connsiteY1"/>
                </a:cxn>
              </a:cxnLst>
              <a:rect l="l" t="t" r="r" b="b"/>
              <a:pathLst>
                <a:path w="5686425">
                  <a:moveTo>
                    <a:pt x="0" y="0"/>
                  </a:moveTo>
                  <a:lnTo>
                    <a:pt x="5686425" y="0"/>
                  </a:lnTo>
                </a:path>
              </a:pathLst>
            </a:custGeom>
            <a:noFill/>
            <a:ln w="12700">
              <a:solidFill>
                <a:schemeClr val="accent3"/>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2981325" y="2839403"/>
              <a:ext cx="5662613" cy="0"/>
            </a:xfrm>
            <a:custGeom>
              <a:avLst/>
              <a:gdLst>
                <a:gd name="connsiteX0" fmla="*/ 0 w 5662613"/>
                <a:gd name="connsiteY0" fmla="*/ 0 h 0"/>
                <a:gd name="connsiteX1" fmla="*/ 5662613 w 5662613"/>
                <a:gd name="connsiteY1" fmla="*/ 0 h 0"/>
              </a:gdLst>
              <a:ahLst/>
              <a:cxnLst>
                <a:cxn ang="0">
                  <a:pos x="connsiteX0" y="connsiteY0"/>
                </a:cxn>
                <a:cxn ang="0">
                  <a:pos x="connsiteX1" y="connsiteY1"/>
                </a:cxn>
              </a:cxnLst>
              <a:rect l="l" t="t" r="r" b="b"/>
              <a:pathLst>
                <a:path w="5662613">
                  <a:moveTo>
                    <a:pt x="0" y="0"/>
                  </a:moveTo>
                  <a:lnTo>
                    <a:pt x="5662613" y="0"/>
                  </a:lnTo>
                </a:path>
              </a:pathLst>
            </a:custGeom>
            <a:noFill/>
            <a:ln w="12700">
              <a:solidFill>
                <a:schemeClr val="accent3"/>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3176588" y="2972753"/>
              <a:ext cx="3719512" cy="2909887"/>
            </a:xfrm>
            <a:custGeom>
              <a:avLst/>
              <a:gdLst>
                <a:gd name="connsiteX0" fmla="*/ 0 w 3719512"/>
                <a:gd name="connsiteY0" fmla="*/ 0 h 2867025"/>
                <a:gd name="connsiteX1" fmla="*/ 0 w 3719512"/>
                <a:gd name="connsiteY1" fmla="*/ 2867025 h 2867025"/>
                <a:gd name="connsiteX2" fmla="*/ 3719512 w 3719512"/>
                <a:gd name="connsiteY2" fmla="*/ 2867025 h 2867025"/>
                <a:gd name="connsiteX3" fmla="*/ 3719512 w 3719512"/>
                <a:gd name="connsiteY3" fmla="*/ 2671762 h 2867025"/>
              </a:gdLst>
              <a:ahLst/>
              <a:cxnLst>
                <a:cxn ang="0">
                  <a:pos x="connsiteX0" y="connsiteY0"/>
                </a:cxn>
                <a:cxn ang="0">
                  <a:pos x="connsiteX1" y="connsiteY1"/>
                </a:cxn>
                <a:cxn ang="0">
                  <a:pos x="connsiteX2" y="connsiteY2"/>
                </a:cxn>
                <a:cxn ang="0">
                  <a:pos x="connsiteX3" y="connsiteY3"/>
                </a:cxn>
              </a:cxnLst>
              <a:rect l="l" t="t" r="r" b="b"/>
              <a:pathLst>
                <a:path w="3719512" h="2867025">
                  <a:moveTo>
                    <a:pt x="0" y="0"/>
                  </a:moveTo>
                  <a:lnTo>
                    <a:pt x="0" y="2867025"/>
                  </a:lnTo>
                  <a:lnTo>
                    <a:pt x="3719512" y="2867025"/>
                  </a:lnTo>
                  <a:lnTo>
                    <a:pt x="3719512" y="2671762"/>
                  </a:lnTo>
                </a:path>
              </a:pathLst>
            </a:custGeom>
            <a:noFill/>
            <a:ln w="12700">
              <a:solidFill>
                <a:schemeClr val="accent3"/>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7200900" y="5682621"/>
              <a:ext cx="0" cy="252412"/>
            </a:xfrm>
            <a:custGeom>
              <a:avLst/>
              <a:gdLst>
                <a:gd name="connsiteX0" fmla="*/ 0 w 0"/>
                <a:gd name="connsiteY0" fmla="*/ 252412 h 252412"/>
                <a:gd name="connsiteX1" fmla="*/ 0 w 0"/>
                <a:gd name="connsiteY1" fmla="*/ 0 h 252412"/>
              </a:gdLst>
              <a:ahLst/>
              <a:cxnLst>
                <a:cxn ang="0">
                  <a:pos x="connsiteX0" y="connsiteY0"/>
                </a:cxn>
                <a:cxn ang="0">
                  <a:pos x="connsiteX1" y="connsiteY1"/>
                </a:cxn>
              </a:cxnLst>
              <a:rect l="l" t="t" r="r" b="b"/>
              <a:pathLst>
                <a:path h="252412">
                  <a:moveTo>
                    <a:pt x="0" y="252412"/>
                  </a:moveTo>
                  <a:lnTo>
                    <a:pt x="0" y="0"/>
                  </a:lnTo>
                </a:path>
              </a:pathLst>
            </a:custGeom>
            <a:noFill/>
            <a:ln w="12700">
              <a:solidFill>
                <a:schemeClr val="accent3"/>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2819400" y="2396490"/>
              <a:ext cx="4681538" cy="2881313"/>
            </a:xfrm>
            <a:custGeom>
              <a:avLst/>
              <a:gdLst>
                <a:gd name="connsiteX0" fmla="*/ 0 w 4681538"/>
                <a:gd name="connsiteY0" fmla="*/ 228600 h 2881313"/>
                <a:gd name="connsiteX1" fmla="*/ 0 w 4681538"/>
                <a:gd name="connsiteY1" fmla="*/ 0 h 2881313"/>
                <a:gd name="connsiteX2" fmla="*/ 4681538 w 4681538"/>
                <a:gd name="connsiteY2" fmla="*/ 0 h 2881313"/>
                <a:gd name="connsiteX3" fmla="*/ 4681538 w 4681538"/>
                <a:gd name="connsiteY3" fmla="*/ 2881313 h 2881313"/>
              </a:gdLst>
              <a:ahLst/>
              <a:cxnLst>
                <a:cxn ang="0">
                  <a:pos x="connsiteX0" y="connsiteY0"/>
                </a:cxn>
                <a:cxn ang="0">
                  <a:pos x="connsiteX1" y="connsiteY1"/>
                </a:cxn>
                <a:cxn ang="0">
                  <a:pos x="connsiteX2" y="connsiteY2"/>
                </a:cxn>
                <a:cxn ang="0">
                  <a:pos x="connsiteX3" y="connsiteY3"/>
                </a:cxn>
              </a:cxnLst>
              <a:rect l="l" t="t" r="r" b="b"/>
              <a:pathLst>
                <a:path w="4681538" h="2881313">
                  <a:moveTo>
                    <a:pt x="0" y="228600"/>
                  </a:moveTo>
                  <a:lnTo>
                    <a:pt x="0" y="0"/>
                  </a:lnTo>
                  <a:lnTo>
                    <a:pt x="4681538" y="0"/>
                  </a:lnTo>
                  <a:lnTo>
                    <a:pt x="4681538" y="2881313"/>
                  </a:lnTo>
                </a:path>
              </a:pathLst>
            </a:custGeom>
            <a:noFill/>
            <a:ln w="12700">
              <a:solidFill>
                <a:schemeClr val="accent3"/>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a:off x="3233738" y="2306797"/>
              <a:ext cx="276225" cy="1099343"/>
            </a:xfrm>
            <a:custGeom>
              <a:avLst/>
              <a:gdLst>
                <a:gd name="connsiteX0" fmla="*/ 0 w 338137"/>
                <a:gd name="connsiteY0" fmla="*/ 0 h 1128712"/>
                <a:gd name="connsiteX1" fmla="*/ 0 w 338137"/>
                <a:gd name="connsiteY1" fmla="*/ 1128712 h 1128712"/>
                <a:gd name="connsiteX2" fmla="*/ 338137 w 338137"/>
                <a:gd name="connsiteY2" fmla="*/ 1128712 h 1128712"/>
              </a:gdLst>
              <a:ahLst/>
              <a:cxnLst>
                <a:cxn ang="0">
                  <a:pos x="connsiteX0" y="connsiteY0"/>
                </a:cxn>
                <a:cxn ang="0">
                  <a:pos x="connsiteX1" y="connsiteY1"/>
                </a:cxn>
                <a:cxn ang="0">
                  <a:pos x="connsiteX2" y="connsiteY2"/>
                </a:cxn>
              </a:cxnLst>
              <a:rect l="l" t="t" r="r" b="b"/>
              <a:pathLst>
                <a:path w="338137" h="1128712">
                  <a:moveTo>
                    <a:pt x="0" y="0"/>
                  </a:moveTo>
                  <a:lnTo>
                    <a:pt x="0" y="1128712"/>
                  </a:lnTo>
                  <a:lnTo>
                    <a:pt x="338137" y="1128712"/>
                  </a:lnTo>
                </a:path>
              </a:pathLst>
            </a:custGeom>
            <a:noFill/>
            <a:ln w="12700">
              <a:solidFill>
                <a:schemeClr val="accent3"/>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4043362" y="2392750"/>
              <a:ext cx="0" cy="756000"/>
            </a:xfrm>
            <a:custGeom>
              <a:avLst/>
              <a:gdLst>
                <a:gd name="connsiteX0" fmla="*/ 0 w 0"/>
                <a:gd name="connsiteY0" fmla="*/ 0 h 957263"/>
                <a:gd name="connsiteX1" fmla="*/ 0 w 0"/>
                <a:gd name="connsiteY1" fmla="*/ 957263 h 957263"/>
              </a:gdLst>
              <a:ahLst/>
              <a:cxnLst>
                <a:cxn ang="0">
                  <a:pos x="connsiteX0" y="connsiteY0"/>
                </a:cxn>
                <a:cxn ang="0">
                  <a:pos x="connsiteX1" y="connsiteY1"/>
                </a:cxn>
              </a:cxnLst>
              <a:rect l="l" t="t" r="r" b="b"/>
              <a:pathLst>
                <a:path h="957263">
                  <a:moveTo>
                    <a:pt x="0" y="0"/>
                  </a:moveTo>
                  <a:lnTo>
                    <a:pt x="0" y="957263"/>
                  </a:lnTo>
                </a:path>
              </a:pathLst>
            </a:custGeom>
            <a:noFill/>
            <a:ln w="12700">
              <a:solidFill>
                <a:schemeClr val="accent3"/>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3178175" y="3618863"/>
              <a:ext cx="546100" cy="161925"/>
            </a:xfrm>
            <a:custGeom>
              <a:avLst/>
              <a:gdLst>
                <a:gd name="connsiteX0" fmla="*/ 0 w 546100"/>
                <a:gd name="connsiteY0" fmla="*/ 161925 h 161925"/>
                <a:gd name="connsiteX1" fmla="*/ 546100 w 546100"/>
                <a:gd name="connsiteY1" fmla="*/ 161925 h 161925"/>
                <a:gd name="connsiteX2" fmla="*/ 546100 w 546100"/>
                <a:gd name="connsiteY2" fmla="*/ 0 h 161925"/>
              </a:gdLst>
              <a:ahLst/>
              <a:cxnLst>
                <a:cxn ang="0">
                  <a:pos x="connsiteX0" y="connsiteY0"/>
                </a:cxn>
                <a:cxn ang="0">
                  <a:pos x="connsiteX1" y="connsiteY1"/>
                </a:cxn>
                <a:cxn ang="0">
                  <a:pos x="connsiteX2" y="connsiteY2"/>
                </a:cxn>
              </a:cxnLst>
              <a:rect l="l" t="t" r="r" b="b"/>
              <a:pathLst>
                <a:path w="546100" h="161925">
                  <a:moveTo>
                    <a:pt x="0" y="161925"/>
                  </a:moveTo>
                  <a:lnTo>
                    <a:pt x="546100" y="161925"/>
                  </a:lnTo>
                  <a:lnTo>
                    <a:pt x="546100" y="0"/>
                  </a:lnTo>
                </a:path>
              </a:pathLst>
            </a:custGeom>
            <a:noFill/>
            <a:ln w="12700">
              <a:solidFill>
                <a:schemeClr val="accent3"/>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36" name="Freeform 14335"/>
            <p:cNvSpPr/>
            <p:nvPr/>
          </p:nvSpPr>
          <p:spPr>
            <a:xfrm>
              <a:off x="3962400" y="3618863"/>
              <a:ext cx="0" cy="269875"/>
            </a:xfrm>
            <a:custGeom>
              <a:avLst/>
              <a:gdLst>
                <a:gd name="connsiteX0" fmla="*/ 0 w 0"/>
                <a:gd name="connsiteY0" fmla="*/ 269875 h 269875"/>
                <a:gd name="connsiteX1" fmla="*/ 0 w 0"/>
                <a:gd name="connsiteY1" fmla="*/ 0 h 269875"/>
              </a:gdLst>
              <a:ahLst/>
              <a:cxnLst>
                <a:cxn ang="0">
                  <a:pos x="connsiteX0" y="connsiteY0"/>
                </a:cxn>
                <a:cxn ang="0">
                  <a:pos x="connsiteX1" y="connsiteY1"/>
                </a:cxn>
              </a:cxnLst>
              <a:rect l="l" t="t" r="r" b="b"/>
              <a:pathLst>
                <a:path h="269875">
                  <a:moveTo>
                    <a:pt x="0" y="269875"/>
                  </a:moveTo>
                  <a:lnTo>
                    <a:pt x="0" y="0"/>
                  </a:lnTo>
                </a:path>
              </a:pathLst>
            </a:custGeom>
            <a:noFill/>
            <a:ln w="12700">
              <a:solidFill>
                <a:schemeClr val="accent3"/>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37" name="Freeform 14336"/>
            <p:cNvSpPr/>
            <p:nvPr/>
          </p:nvSpPr>
          <p:spPr>
            <a:xfrm>
              <a:off x="5050631" y="2306796"/>
              <a:ext cx="0" cy="1656000"/>
            </a:xfrm>
            <a:custGeom>
              <a:avLst/>
              <a:gdLst>
                <a:gd name="connsiteX0" fmla="*/ 0 w 0"/>
                <a:gd name="connsiteY0" fmla="*/ 0 h 1739900"/>
                <a:gd name="connsiteX1" fmla="*/ 0 w 0"/>
                <a:gd name="connsiteY1" fmla="*/ 1739900 h 1739900"/>
              </a:gdLst>
              <a:ahLst/>
              <a:cxnLst>
                <a:cxn ang="0">
                  <a:pos x="connsiteX0" y="connsiteY0"/>
                </a:cxn>
                <a:cxn ang="0">
                  <a:pos x="connsiteX1" y="connsiteY1"/>
                </a:cxn>
              </a:cxnLst>
              <a:rect l="l" t="t" r="r" b="b"/>
              <a:pathLst>
                <a:path h="1739900">
                  <a:moveTo>
                    <a:pt x="0" y="0"/>
                  </a:moveTo>
                  <a:lnTo>
                    <a:pt x="0" y="1739900"/>
                  </a:lnTo>
                </a:path>
              </a:pathLst>
            </a:custGeom>
            <a:noFill/>
            <a:ln w="12700">
              <a:solidFill>
                <a:schemeClr val="accent3"/>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39" name="Freeform 14338"/>
            <p:cNvSpPr/>
            <p:nvPr/>
          </p:nvSpPr>
          <p:spPr>
            <a:xfrm>
              <a:off x="3336132" y="2306797"/>
              <a:ext cx="219075" cy="980866"/>
            </a:xfrm>
            <a:custGeom>
              <a:avLst/>
              <a:gdLst>
                <a:gd name="connsiteX0" fmla="*/ 276225 w 276225"/>
                <a:gd name="connsiteY0" fmla="*/ 0 h 1028700"/>
                <a:gd name="connsiteX1" fmla="*/ 276225 w 276225"/>
                <a:gd name="connsiteY1" fmla="*/ 838200 h 1028700"/>
                <a:gd name="connsiteX2" fmla="*/ 0 w 276225"/>
                <a:gd name="connsiteY2" fmla="*/ 838200 h 1028700"/>
                <a:gd name="connsiteX3" fmla="*/ 0 w 276225"/>
                <a:gd name="connsiteY3" fmla="*/ 1028700 h 1028700"/>
                <a:gd name="connsiteX4" fmla="*/ 219075 w 276225"/>
                <a:gd name="connsiteY4" fmla="*/ 1028700 h 102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225" h="1028700">
                  <a:moveTo>
                    <a:pt x="276225" y="0"/>
                  </a:moveTo>
                  <a:lnTo>
                    <a:pt x="276225" y="838200"/>
                  </a:lnTo>
                  <a:lnTo>
                    <a:pt x="0" y="838200"/>
                  </a:lnTo>
                  <a:lnTo>
                    <a:pt x="0" y="1028700"/>
                  </a:lnTo>
                  <a:lnTo>
                    <a:pt x="219075" y="1028700"/>
                  </a:lnTo>
                </a:path>
              </a:pathLst>
            </a:custGeom>
            <a:noFill/>
            <a:ln w="12700">
              <a:solidFill>
                <a:schemeClr val="accent3"/>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0" name="Freeform 14339"/>
            <p:cNvSpPr/>
            <p:nvPr/>
          </p:nvSpPr>
          <p:spPr>
            <a:xfrm>
              <a:off x="3271838" y="3525203"/>
              <a:ext cx="2351087" cy="503237"/>
            </a:xfrm>
            <a:custGeom>
              <a:avLst/>
              <a:gdLst>
                <a:gd name="connsiteX0" fmla="*/ 231775 w 2292350"/>
                <a:gd name="connsiteY0" fmla="*/ 0 h 463550"/>
                <a:gd name="connsiteX1" fmla="*/ 0 w 2292350"/>
                <a:gd name="connsiteY1" fmla="*/ 0 h 463550"/>
                <a:gd name="connsiteX2" fmla="*/ 0 w 2292350"/>
                <a:gd name="connsiteY2" fmla="*/ 177800 h 463550"/>
                <a:gd name="connsiteX3" fmla="*/ 2292350 w 2292350"/>
                <a:gd name="connsiteY3" fmla="*/ 177800 h 463550"/>
                <a:gd name="connsiteX4" fmla="*/ 2292350 w 2292350"/>
                <a:gd name="connsiteY4" fmla="*/ 463550 h 463550"/>
                <a:gd name="connsiteX5" fmla="*/ 2152650 w 2292350"/>
                <a:gd name="connsiteY5" fmla="*/ 463550 h 46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2350" h="463550">
                  <a:moveTo>
                    <a:pt x="231775" y="0"/>
                  </a:moveTo>
                  <a:lnTo>
                    <a:pt x="0" y="0"/>
                  </a:lnTo>
                  <a:lnTo>
                    <a:pt x="0" y="177800"/>
                  </a:lnTo>
                  <a:lnTo>
                    <a:pt x="2292350" y="177800"/>
                  </a:lnTo>
                  <a:lnTo>
                    <a:pt x="2292350" y="463550"/>
                  </a:lnTo>
                  <a:lnTo>
                    <a:pt x="2152650" y="463550"/>
                  </a:lnTo>
                </a:path>
              </a:pathLst>
            </a:custGeom>
            <a:noFill/>
            <a:ln w="12700">
              <a:solidFill>
                <a:schemeClr val="accent3"/>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1" name="Freeform 14340"/>
            <p:cNvSpPr/>
            <p:nvPr/>
          </p:nvSpPr>
          <p:spPr>
            <a:xfrm>
              <a:off x="5480050" y="4077970"/>
              <a:ext cx="3187700" cy="0"/>
            </a:xfrm>
            <a:custGeom>
              <a:avLst/>
              <a:gdLst>
                <a:gd name="connsiteX0" fmla="*/ 0 w 3187700"/>
                <a:gd name="connsiteY0" fmla="*/ 0 h 0"/>
                <a:gd name="connsiteX1" fmla="*/ 3187700 w 3187700"/>
                <a:gd name="connsiteY1" fmla="*/ 0 h 0"/>
              </a:gdLst>
              <a:ahLst/>
              <a:cxnLst>
                <a:cxn ang="0">
                  <a:pos x="connsiteX0" y="connsiteY0"/>
                </a:cxn>
                <a:cxn ang="0">
                  <a:pos x="connsiteX1" y="connsiteY1"/>
                </a:cxn>
              </a:cxnLst>
              <a:rect l="l" t="t" r="r" b="b"/>
              <a:pathLst>
                <a:path w="3187700">
                  <a:moveTo>
                    <a:pt x="0" y="0"/>
                  </a:moveTo>
                  <a:lnTo>
                    <a:pt x="3187700" y="0"/>
                  </a:lnTo>
                </a:path>
              </a:pathLst>
            </a:custGeom>
            <a:noFill/>
            <a:ln w="12700">
              <a:solidFill>
                <a:schemeClr val="accent3"/>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2" name="Freeform 14341"/>
            <p:cNvSpPr/>
            <p:nvPr/>
          </p:nvSpPr>
          <p:spPr>
            <a:xfrm>
              <a:off x="6780530" y="2394903"/>
              <a:ext cx="0" cy="2124000"/>
            </a:xfrm>
            <a:custGeom>
              <a:avLst/>
              <a:gdLst>
                <a:gd name="connsiteX0" fmla="*/ 0 w 0"/>
                <a:gd name="connsiteY0" fmla="*/ 0 h 2133600"/>
                <a:gd name="connsiteX1" fmla="*/ 0 w 0"/>
                <a:gd name="connsiteY1" fmla="*/ 2133600 h 2133600"/>
              </a:gdLst>
              <a:ahLst/>
              <a:cxnLst>
                <a:cxn ang="0">
                  <a:pos x="connsiteX0" y="connsiteY0"/>
                </a:cxn>
                <a:cxn ang="0">
                  <a:pos x="connsiteX1" y="connsiteY1"/>
                </a:cxn>
              </a:cxnLst>
              <a:rect l="l" t="t" r="r" b="b"/>
              <a:pathLst>
                <a:path h="2133600">
                  <a:moveTo>
                    <a:pt x="0" y="0"/>
                  </a:moveTo>
                  <a:lnTo>
                    <a:pt x="0" y="2133600"/>
                  </a:lnTo>
                </a:path>
              </a:pathLst>
            </a:custGeom>
            <a:noFill/>
            <a:ln w="12700">
              <a:solidFill>
                <a:schemeClr val="accent3"/>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3" name="Freeform 14342"/>
            <p:cNvSpPr/>
            <p:nvPr/>
          </p:nvSpPr>
          <p:spPr>
            <a:xfrm>
              <a:off x="4597400" y="3475990"/>
              <a:ext cx="4070350" cy="0"/>
            </a:xfrm>
            <a:custGeom>
              <a:avLst/>
              <a:gdLst>
                <a:gd name="connsiteX0" fmla="*/ 0 w 4070350"/>
                <a:gd name="connsiteY0" fmla="*/ 0 h 0"/>
                <a:gd name="connsiteX1" fmla="*/ 4070350 w 4070350"/>
                <a:gd name="connsiteY1" fmla="*/ 0 h 0"/>
              </a:gdLst>
              <a:ahLst/>
              <a:cxnLst>
                <a:cxn ang="0">
                  <a:pos x="connsiteX0" y="connsiteY0"/>
                </a:cxn>
                <a:cxn ang="0">
                  <a:pos x="connsiteX1" y="connsiteY1"/>
                </a:cxn>
              </a:cxnLst>
              <a:rect l="l" t="t" r="r" b="b"/>
              <a:pathLst>
                <a:path w="4070350">
                  <a:moveTo>
                    <a:pt x="0" y="0"/>
                  </a:moveTo>
                  <a:lnTo>
                    <a:pt x="4070350" y="0"/>
                  </a:lnTo>
                </a:path>
              </a:pathLst>
            </a:custGeom>
            <a:noFill/>
            <a:ln w="12700">
              <a:solidFill>
                <a:schemeClr val="accent3"/>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p:cNvSpPr/>
            <p:nvPr/>
          </p:nvSpPr>
          <p:spPr>
            <a:xfrm>
              <a:off x="4597400" y="3368040"/>
              <a:ext cx="4070350" cy="0"/>
            </a:xfrm>
            <a:custGeom>
              <a:avLst/>
              <a:gdLst>
                <a:gd name="connsiteX0" fmla="*/ 0 w 4070350"/>
                <a:gd name="connsiteY0" fmla="*/ 0 h 0"/>
                <a:gd name="connsiteX1" fmla="*/ 4070350 w 4070350"/>
                <a:gd name="connsiteY1" fmla="*/ 0 h 0"/>
              </a:gdLst>
              <a:ahLst/>
              <a:cxnLst>
                <a:cxn ang="0">
                  <a:pos x="connsiteX0" y="connsiteY0"/>
                </a:cxn>
                <a:cxn ang="0">
                  <a:pos x="connsiteX1" y="connsiteY1"/>
                </a:cxn>
              </a:cxnLst>
              <a:rect l="l" t="t" r="r" b="b"/>
              <a:pathLst>
                <a:path w="4070350">
                  <a:moveTo>
                    <a:pt x="0" y="0"/>
                  </a:moveTo>
                  <a:lnTo>
                    <a:pt x="4070350" y="0"/>
                  </a:lnTo>
                </a:path>
              </a:pathLst>
            </a:custGeom>
            <a:noFill/>
            <a:ln w="12700">
              <a:solidFill>
                <a:schemeClr val="accent3"/>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4" name="Freeform 14343"/>
            <p:cNvSpPr/>
            <p:nvPr/>
          </p:nvSpPr>
          <p:spPr>
            <a:xfrm>
              <a:off x="4151313" y="3479751"/>
              <a:ext cx="2497138" cy="1974264"/>
            </a:xfrm>
            <a:custGeom>
              <a:avLst/>
              <a:gdLst>
                <a:gd name="connsiteX0" fmla="*/ 742950 w 2527300"/>
                <a:gd name="connsiteY0" fmla="*/ 0 h 1987550"/>
                <a:gd name="connsiteX1" fmla="*/ 742950 w 2527300"/>
                <a:gd name="connsiteY1" fmla="*/ 463550 h 1987550"/>
                <a:gd name="connsiteX2" fmla="*/ 0 w 2527300"/>
                <a:gd name="connsiteY2" fmla="*/ 463550 h 1987550"/>
                <a:gd name="connsiteX3" fmla="*/ 0 w 2527300"/>
                <a:gd name="connsiteY3" fmla="*/ 1987550 h 1987550"/>
                <a:gd name="connsiteX4" fmla="*/ 2527300 w 2527300"/>
                <a:gd name="connsiteY4" fmla="*/ 1987550 h 1987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300" h="1987550">
                  <a:moveTo>
                    <a:pt x="742950" y="0"/>
                  </a:moveTo>
                  <a:lnTo>
                    <a:pt x="742950" y="463550"/>
                  </a:lnTo>
                  <a:lnTo>
                    <a:pt x="0" y="463550"/>
                  </a:lnTo>
                  <a:lnTo>
                    <a:pt x="0" y="1987550"/>
                  </a:lnTo>
                  <a:lnTo>
                    <a:pt x="2527300" y="1987550"/>
                  </a:lnTo>
                </a:path>
              </a:pathLst>
            </a:custGeom>
            <a:noFill/>
            <a:ln w="12700">
              <a:solidFill>
                <a:schemeClr val="accent3"/>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5" name="Freeform 14344"/>
            <p:cNvSpPr/>
            <p:nvPr/>
          </p:nvSpPr>
          <p:spPr>
            <a:xfrm>
              <a:off x="5321300" y="5558790"/>
              <a:ext cx="1327150" cy="0"/>
            </a:xfrm>
            <a:custGeom>
              <a:avLst/>
              <a:gdLst>
                <a:gd name="connsiteX0" fmla="*/ 0 w 1327150"/>
                <a:gd name="connsiteY0" fmla="*/ 0 h 0"/>
                <a:gd name="connsiteX1" fmla="*/ 1327150 w 1327150"/>
                <a:gd name="connsiteY1" fmla="*/ 0 h 0"/>
              </a:gdLst>
              <a:ahLst/>
              <a:cxnLst>
                <a:cxn ang="0">
                  <a:pos x="connsiteX0" y="connsiteY0"/>
                </a:cxn>
                <a:cxn ang="0">
                  <a:pos x="connsiteX1" y="connsiteY1"/>
                </a:cxn>
              </a:cxnLst>
              <a:rect l="l" t="t" r="r" b="b"/>
              <a:pathLst>
                <a:path w="1327150">
                  <a:moveTo>
                    <a:pt x="0" y="0"/>
                  </a:moveTo>
                  <a:lnTo>
                    <a:pt x="1327150" y="0"/>
                  </a:lnTo>
                </a:path>
              </a:pathLst>
            </a:custGeom>
            <a:noFill/>
            <a:ln w="12700">
              <a:solidFill>
                <a:schemeClr val="accent3"/>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8" name="Freeform 14347"/>
            <p:cNvSpPr/>
            <p:nvPr/>
          </p:nvSpPr>
          <p:spPr>
            <a:xfrm>
              <a:off x="7753348" y="5488940"/>
              <a:ext cx="908050" cy="0"/>
            </a:xfrm>
            <a:custGeom>
              <a:avLst/>
              <a:gdLst>
                <a:gd name="connsiteX0" fmla="*/ 0 w 908050"/>
                <a:gd name="connsiteY0" fmla="*/ 0 h 0"/>
                <a:gd name="connsiteX1" fmla="*/ 908050 w 908050"/>
                <a:gd name="connsiteY1" fmla="*/ 0 h 0"/>
              </a:gdLst>
              <a:ahLst/>
              <a:cxnLst>
                <a:cxn ang="0">
                  <a:pos x="connsiteX0" y="connsiteY0"/>
                </a:cxn>
                <a:cxn ang="0">
                  <a:pos x="connsiteX1" y="connsiteY1"/>
                </a:cxn>
              </a:cxnLst>
              <a:rect l="l" t="t" r="r" b="b"/>
              <a:pathLst>
                <a:path w="908050">
                  <a:moveTo>
                    <a:pt x="0" y="0"/>
                  </a:moveTo>
                  <a:lnTo>
                    <a:pt x="908050" y="0"/>
                  </a:lnTo>
                </a:path>
              </a:pathLst>
            </a:custGeom>
            <a:noFill/>
            <a:ln w="12700">
              <a:solidFill>
                <a:schemeClr val="accent3"/>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9" name="Freeform 14348"/>
            <p:cNvSpPr/>
            <p:nvPr/>
          </p:nvSpPr>
          <p:spPr>
            <a:xfrm>
              <a:off x="7067550" y="4682490"/>
              <a:ext cx="1600200" cy="0"/>
            </a:xfrm>
            <a:custGeom>
              <a:avLst/>
              <a:gdLst>
                <a:gd name="connsiteX0" fmla="*/ 0 w 1600200"/>
                <a:gd name="connsiteY0" fmla="*/ 0 h 0"/>
                <a:gd name="connsiteX1" fmla="*/ 1600200 w 1600200"/>
                <a:gd name="connsiteY1" fmla="*/ 0 h 0"/>
              </a:gdLst>
              <a:ahLst/>
              <a:cxnLst>
                <a:cxn ang="0">
                  <a:pos x="connsiteX0" y="connsiteY0"/>
                </a:cxn>
                <a:cxn ang="0">
                  <a:pos x="connsiteX1" y="connsiteY1"/>
                </a:cxn>
              </a:cxnLst>
              <a:rect l="l" t="t" r="r" b="b"/>
              <a:pathLst>
                <a:path w="1600200">
                  <a:moveTo>
                    <a:pt x="0" y="0"/>
                  </a:moveTo>
                  <a:lnTo>
                    <a:pt x="1600200" y="0"/>
                  </a:lnTo>
                </a:path>
              </a:pathLst>
            </a:custGeom>
            <a:noFill/>
            <a:ln w="12700">
              <a:solidFill>
                <a:schemeClr val="accent3"/>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50" name="Freeform 14349"/>
            <p:cNvSpPr/>
            <p:nvPr/>
          </p:nvSpPr>
          <p:spPr>
            <a:xfrm>
              <a:off x="5692775" y="4828540"/>
              <a:ext cx="2178050" cy="552450"/>
            </a:xfrm>
            <a:custGeom>
              <a:avLst/>
              <a:gdLst>
                <a:gd name="connsiteX0" fmla="*/ 2076450 w 2216150"/>
                <a:gd name="connsiteY0" fmla="*/ 552450 h 552450"/>
                <a:gd name="connsiteX1" fmla="*/ 2216150 w 2216150"/>
                <a:gd name="connsiteY1" fmla="*/ 552450 h 552450"/>
                <a:gd name="connsiteX2" fmla="*/ 2216150 w 2216150"/>
                <a:gd name="connsiteY2" fmla="*/ 177800 h 552450"/>
                <a:gd name="connsiteX3" fmla="*/ 0 w 2216150"/>
                <a:gd name="connsiteY3" fmla="*/ 177800 h 552450"/>
                <a:gd name="connsiteX4" fmla="*/ 0 w 2216150"/>
                <a:gd name="connsiteY4" fmla="*/ 0 h 552450"/>
                <a:gd name="connsiteX5" fmla="*/ 285750 w 2216150"/>
                <a:gd name="connsiteY5" fmla="*/ 0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16150" h="552450">
                  <a:moveTo>
                    <a:pt x="2076450" y="552450"/>
                  </a:moveTo>
                  <a:lnTo>
                    <a:pt x="2216150" y="552450"/>
                  </a:lnTo>
                  <a:lnTo>
                    <a:pt x="2216150" y="177800"/>
                  </a:lnTo>
                  <a:lnTo>
                    <a:pt x="0" y="177800"/>
                  </a:lnTo>
                  <a:lnTo>
                    <a:pt x="0" y="0"/>
                  </a:lnTo>
                  <a:lnTo>
                    <a:pt x="285750" y="0"/>
                  </a:lnTo>
                </a:path>
              </a:pathLst>
            </a:custGeom>
            <a:noFill/>
            <a:ln w="12700">
              <a:solidFill>
                <a:schemeClr val="accent3"/>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51" name="Freeform 14350"/>
            <p:cNvSpPr/>
            <p:nvPr/>
          </p:nvSpPr>
          <p:spPr>
            <a:xfrm>
              <a:off x="5484813" y="4234815"/>
              <a:ext cx="490537" cy="381000"/>
            </a:xfrm>
            <a:custGeom>
              <a:avLst/>
              <a:gdLst>
                <a:gd name="connsiteX0" fmla="*/ 0 w 490537"/>
                <a:gd name="connsiteY0" fmla="*/ 0 h 381000"/>
                <a:gd name="connsiteX1" fmla="*/ 252412 w 490537"/>
                <a:gd name="connsiteY1" fmla="*/ 0 h 381000"/>
                <a:gd name="connsiteX2" fmla="*/ 252412 w 490537"/>
                <a:gd name="connsiteY2" fmla="*/ 381000 h 381000"/>
                <a:gd name="connsiteX3" fmla="*/ 490537 w 490537"/>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490537" h="381000">
                  <a:moveTo>
                    <a:pt x="0" y="0"/>
                  </a:moveTo>
                  <a:lnTo>
                    <a:pt x="252412" y="0"/>
                  </a:lnTo>
                  <a:lnTo>
                    <a:pt x="252412" y="381000"/>
                  </a:lnTo>
                  <a:lnTo>
                    <a:pt x="490537" y="381000"/>
                  </a:lnTo>
                </a:path>
              </a:pathLst>
            </a:custGeom>
            <a:noFill/>
            <a:ln w="12700">
              <a:solidFill>
                <a:schemeClr val="accent3"/>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52" name="Freeform 14351"/>
            <p:cNvSpPr/>
            <p:nvPr/>
          </p:nvSpPr>
          <p:spPr>
            <a:xfrm>
              <a:off x="4157663" y="4745990"/>
              <a:ext cx="1818000" cy="0"/>
            </a:xfrm>
            <a:custGeom>
              <a:avLst/>
              <a:gdLst>
                <a:gd name="connsiteX0" fmla="*/ 0 w 1838325"/>
                <a:gd name="connsiteY0" fmla="*/ 0 h 0"/>
                <a:gd name="connsiteX1" fmla="*/ 1838325 w 1838325"/>
                <a:gd name="connsiteY1" fmla="*/ 0 h 0"/>
              </a:gdLst>
              <a:ahLst/>
              <a:cxnLst>
                <a:cxn ang="0">
                  <a:pos x="connsiteX0" y="connsiteY0"/>
                </a:cxn>
                <a:cxn ang="0">
                  <a:pos x="connsiteX1" y="connsiteY1"/>
                </a:cxn>
              </a:cxnLst>
              <a:rect l="l" t="t" r="r" b="b"/>
              <a:pathLst>
                <a:path w="1838325">
                  <a:moveTo>
                    <a:pt x="0" y="0"/>
                  </a:moveTo>
                  <a:lnTo>
                    <a:pt x="1838325" y="0"/>
                  </a:lnTo>
                </a:path>
              </a:pathLst>
            </a:custGeom>
            <a:noFill/>
            <a:ln w="12700">
              <a:solidFill>
                <a:schemeClr val="accent3"/>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53" name="Freeform 14352"/>
            <p:cNvSpPr/>
            <p:nvPr/>
          </p:nvSpPr>
          <p:spPr>
            <a:xfrm>
              <a:off x="4255494" y="4334828"/>
              <a:ext cx="185540" cy="142875"/>
            </a:xfrm>
            <a:custGeom>
              <a:avLst/>
              <a:gdLst>
                <a:gd name="connsiteX0" fmla="*/ 0 w 242888"/>
                <a:gd name="connsiteY0" fmla="*/ 209550 h 209550"/>
                <a:gd name="connsiteX1" fmla="*/ 0 w 242888"/>
                <a:gd name="connsiteY1" fmla="*/ 0 h 209550"/>
                <a:gd name="connsiteX2" fmla="*/ 242888 w 242888"/>
                <a:gd name="connsiteY2" fmla="*/ 0 h 209550"/>
              </a:gdLst>
              <a:ahLst/>
              <a:cxnLst>
                <a:cxn ang="0">
                  <a:pos x="connsiteX0" y="connsiteY0"/>
                </a:cxn>
                <a:cxn ang="0">
                  <a:pos x="connsiteX1" y="connsiteY1"/>
                </a:cxn>
                <a:cxn ang="0">
                  <a:pos x="connsiteX2" y="connsiteY2"/>
                </a:cxn>
              </a:cxnLst>
              <a:rect l="l" t="t" r="r" b="b"/>
              <a:pathLst>
                <a:path w="242888" h="209550">
                  <a:moveTo>
                    <a:pt x="0" y="209550"/>
                  </a:moveTo>
                  <a:lnTo>
                    <a:pt x="0" y="0"/>
                  </a:lnTo>
                  <a:lnTo>
                    <a:pt x="242888" y="0"/>
                  </a:lnTo>
                </a:path>
              </a:pathLst>
            </a:custGeom>
            <a:noFill/>
            <a:ln w="12700">
              <a:solidFill>
                <a:schemeClr val="accent3"/>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54" name="Freeform 14353"/>
            <p:cNvSpPr/>
            <p:nvPr/>
          </p:nvSpPr>
          <p:spPr>
            <a:xfrm>
              <a:off x="3860009" y="4232431"/>
              <a:ext cx="581025" cy="0"/>
            </a:xfrm>
            <a:custGeom>
              <a:avLst/>
              <a:gdLst>
                <a:gd name="connsiteX0" fmla="*/ 0 w 581025"/>
                <a:gd name="connsiteY0" fmla="*/ 0 h 0"/>
                <a:gd name="connsiteX1" fmla="*/ 581025 w 581025"/>
                <a:gd name="connsiteY1" fmla="*/ 0 h 0"/>
              </a:gdLst>
              <a:ahLst/>
              <a:cxnLst>
                <a:cxn ang="0">
                  <a:pos x="connsiteX0" y="connsiteY0"/>
                </a:cxn>
                <a:cxn ang="0">
                  <a:pos x="connsiteX1" y="connsiteY1"/>
                </a:cxn>
              </a:cxnLst>
              <a:rect l="l" t="t" r="r" b="b"/>
              <a:pathLst>
                <a:path w="581025">
                  <a:moveTo>
                    <a:pt x="0" y="0"/>
                  </a:moveTo>
                  <a:lnTo>
                    <a:pt x="581025" y="0"/>
                  </a:lnTo>
                </a:path>
              </a:pathLst>
            </a:custGeom>
            <a:noFill/>
            <a:ln w="12700">
              <a:solidFill>
                <a:schemeClr val="accent3"/>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55" name="Freeform 14354"/>
            <p:cNvSpPr/>
            <p:nvPr/>
          </p:nvSpPr>
          <p:spPr>
            <a:xfrm>
              <a:off x="4010000" y="4130040"/>
              <a:ext cx="432000" cy="0"/>
            </a:xfrm>
            <a:custGeom>
              <a:avLst/>
              <a:gdLst>
                <a:gd name="connsiteX0" fmla="*/ 0 w 681038"/>
                <a:gd name="connsiteY0" fmla="*/ 0 h 0"/>
                <a:gd name="connsiteX1" fmla="*/ 681038 w 681038"/>
                <a:gd name="connsiteY1" fmla="*/ 0 h 0"/>
              </a:gdLst>
              <a:ahLst/>
              <a:cxnLst>
                <a:cxn ang="0">
                  <a:pos x="connsiteX0" y="connsiteY0"/>
                </a:cxn>
                <a:cxn ang="0">
                  <a:pos x="connsiteX1" y="connsiteY1"/>
                </a:cxn>
              </a:cxnLst>
              <a:rect l="l" t="t" r="r" b="b"/>
              <a:pathLst>
                <a:path w="681038">
                  <a:moveTo>
                    <a:pt x="0" y="0"/>
                  </a:moveTo>
                  <a:lnTo>
                    <a:pt x="681038" y="0"/>
                  </a:lnTo>
                </a:path>
              </a:pathLst>
            </a:custGeom>
            <a:noFill/>
            <a:ln w="12700">
              <a:solidFill>
                <a:schemeClr val="accent3"/>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57" name="Freeform 14356"/>
            <p:cNvSpPr/>
            <p:nvPr/>
          </p:nvSpPr>
          <p:spPr>
            <a:xfrm>
              <a:off x="4144964" y="4027647"/>
              <a:ext cx="298800" cy="45719"/>
            </a:xfrm>
            <a:custGeom>
              <a:avLst/>
              <a:gdLst>
                <a:gd name="connsiteX0" fmla="*/ 0 w 319087"/>
                <a:gd name="connsiteY0" fmla="*/ 0 h 0"/>
                <a:gd name="connsiteX1" fmla="*/ 319087 w 319087"/>
                <a:gd name="connsiteY1" fmla="*/ 0 h 0"/>
              </a:gdLst>
              <a:ahLst/>
              <a:cxnLst>
                <a:cxn ang="0">
                  <a:pos x="connsiteX0" y="connsiteY0"/>
                </a:cxn>
                <a:cxn ang="0">
                  <a:pos x="connsiteX1" y="connsiteY1"/>
                </a:cxn>
              </a:cxnLst>
              <a:rect l="l" t="t" r="r" b="b"/>
              <a:pathLst>
                <a:path w="319087">
                  <a:moveTo>
                    <a:pt x="0" y="0"/>
                  </a:moveTo>
                  <a:lnTo>
                    <a:pt x="319087" y="0"/>
                  </a:lnTo>
                </a:path>
              </a:pathLst>
            </a:custGeom>
            <a:noFill/>
            <a:ln w="12700">
              <a:solidFill>
                <a:schemeClr val="accent3"/>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58" name="Freeform 14357"/>
            <p:cNvSpPr/>
            <p:nvPr/>
          </p:nvSpPr>
          <p:spPr>
            <a:xfrm>
              <a:off x="3176588" y="4391983"/>
              <a:ext cx="1624012" cy="238125"/>
            </a:xfrm>
            <a:custGeom>
              <a:avLst/>
              <a:gdLst>
                <a:gd name="connsiteX0" fmla="*/ 0 w 1624012"/>
                <a:gd name="connsiteY0" fmla="*/ 238125 h 238125"/>
                <a:gd name="connsiteX1" fmla="*/ 1624012 w 1624012"/>
                <a:gd name="connsiteY1" fmla="*/ 238125 h 238125"/>
                <a:gd name="connsiteX2" fmla="*/ 1624012 w 1624012"/>
                <a:gd name="connsiteY2" fmla="*/ 0 h 238125"/>
              </a:gdLst>
              <a:ahLst/>
              <a:cxnLst>
                <a:cxn ang="0">
                  <a:pos x="connsiteX0" y="connsiteY0"/>
                </a:cxn>
                <a:cxn ang="0">
                  <a:pos x="connsiteX1" y="connsiteY1"/>
                </a:cxn>
                <a:cxn ang="0">
                  <a:pos x="connsiteX2" y="connsiteY2"/>
                </a:cxn>
              </a:cxnLst>
              <a:rect l="l" t="t" r="r" b="b"/>
              <a:pathLst>
                <a:path w="1624012" h="238125">
                  <a:moveTo>
                    <a:pt x="0" y="238125"/>
                  </a:moveTo>
                  <a:lnTo>
                    <a:pt x="1624012" y="238125"/>
                  </a:lnTo>
                  <a:lnTo>
                    <a:pt x="1624012" y="0"/>
                  </a:lnTo>
                </a:path>
              </a:pathLst>
            </a:custGeom>
            <a:noFill/>
            <a:ln w="12700">
              <a:solidFill>
                <a:schemeClr val="accent3"/>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59" name="Freeform 14358"/>
            <p:cNvSpPr/>
            <p:nvPr/>
          </p:nvSpPr>
          <p:spPr>
            <a:xfrm>
              <a:off x="3176588" y="4949717"/>
              <a:ext cx="2947987" cy="299530"/>
            </a:xfrm>
            <a:custGeom>
              <a:avLst/>
              <a:gdLst>
                <a:gd name="connsiteX0" fmla="*/ 0 w 2947987"/>
                <a:gd name="connsiteY0" fmla="*/ 176212 h 176212"/>
                <a:gd name="connsiteX1" fmla="*/ 2947987 w 2947987"/>
                <a:gd name="connsiteY1" fmla="*/ 176212 h 176212"/>
                <a:gd name="connsiteX2" fmla="*/ 2947987 w 2947987"/>
                <a:gd name="connsiteY2" fmla="*/ 0 h 176212"/>
              </a:gdLst>
              <a:ahLst/>
              <a:cxnLst>
                <a:cxn ang="0">
                  <a:pos x="connsiteX0" y="connsiteY0"/>
                </a:cxn>
                <a:cxn ang="0">
                  <a:pos x="connsiteX1" y="connsiteY1"/>
                </a:cxn>
                <a:cxn ang="0">
                  <a:pos x="connsiteX2" y="connsiteY2"/>
                </a:cxn>
              </a:cxnLst>
              <a:rect l="l" t="t" r="r" b="b"/>
              <a:pathLst>
                <a:path w="2947987" h="176212">
                  <a:moveTo>
                    <a:pt x="0" y="176212"/>
                  </a:moveTo>
                  <a:lnTo>
                    <a:pt x="2947987" y="176212"/>
                  </a:lnTo>
                  <a:lnTo>
                    <a:pt x="2947987" y="0"/>
                  </a:lnTo>
                </a:path>
              </a:pathLst>
            </a:custGeom>
            <a:noFill/>
            <a:ln w="12700">
              <a:solidFill>
                <a:schemeClr val="accent3"/>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61" name="Freeform 14360"/>
            <p:cNvSpPr/>
            <p:nvPr/>
          </p:nvSpPr>
          <p:spPr>
            <a:xfrm>
              <a:off x="6276975" y="4882515"/>
              <a:ext cx="0" cy="319088"/>
            </a:xfrm>
            <a:custGeom>
              <a:avLst/>
              <a:gdLst>
                <a:gd name="connsiteX0" fmla="*/ 0 w 0"/>
                <a:gd name="connsiteY0" fmla="*/ 319088 h 319088"/>
                <a:gd name="connsiteX1" fmla="*/ 0 w 0"/>
                <a:gd name="connsiteY1" fmla="*/ 0 h 319088"/>
              </a:gdLst>
              <a:ahLst/>
              <a:cxnLst>
                <a:cxn ang="0">
                  <a:pos x="connsiteX0" y="connsiteY0"/>
                </a:cxn>
                <a:cxn ang="0">
                  <a:pos x="connsiteX1" y="connsiteY1"/>
                </a:cxn>
              </a:cxnLst>
              <a:rect l="l" t="t" r="r" b="b"/>
              <a:pathLst>
                <a:path h="319088">
                  <a:moveTo>
                    <a:pt x="0" y="319088"/>
                  </a:moveTo>
                  <a:lnTo>
                    <a:pt x="0" y="0"/>
                  </a:lnTo>
                </a:path>
              </a:pathLst>
            </a:cu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63" name="Freeform 14362"/>
            <p:cNvSpPr/>
            <p:nvPr/>
          </p:nvSpPr>
          <p:spPr>
            <a:xfrm>
              <a:off x="5167313" y="4391979"/>
              <a:ext cx="0" cy="171450"/>
            </a:xfrm>
            <a:custGeom>
              <a:avLst/>
              <a:gdLst>
                <a:gd name="connsiteX0" fmla="*/ 0 w 0"/>
                <a:gd name="connsiteY0" fmla="*/ 171450 h 171450"/>
                <a:gd name="connsiteX1" fmla="*/ 0 w 0"/>
                <a:gd name="connsiteY1" fmla="*/ 0 h 171450"/>
              </a:gdLst>
              <a:ahLst/>
              <a:cxnLst>
                <a:cxn ang="0">
                  <a:pos x="connsiteX0" y="connsiteY0"/>
                </a:cxn>
                <a:cxn ang="0">
                  <a:pos x="connsiteX1" y="connsiteY1"/>
                </a:cxn>
              </a:cxnLst>
              <a:rect l="l" t="t" r="r" b="b"/>
              <a:pathLst>
                <a:path h="171450">
                  <a:moveTo>
                    <a:pt x="0" y="171450"/>
                  </a:moveTo>
                  <a:lnTo>
                    <a:pt x="0" y="0"/>
                  </a:lnTo>
                </a:path>
              </a:pathLst>
            </a:custGeom>
            <a:noFill/>
            <a:ln w="12700">
              <a:solidFill>
                <a:schemeClr val="accent3"/>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64" name="Freeform 14363"/>
            <p:cNvSpPr/>
            <p:nvPr/>
          </p:nvSpPr>
          <p:spPr>
            <a:xfrm>
              <a:off x="6267450" y="4946018"/>
              <a:ext cx="0" cy="285750"/>
            </a:xfrm>
            <a:custGeom>
              <a:avLst/>
              <a:gdLst>
                <a:gd name="connsiteX0" fmla="*/ 0 w 0"/>
                <a:gd name="connsiteY0" fmla="*/ 285750 h 285750"/>
                <a:gd name="connsiteX1" fmla="*/ 0 w 0"/>
                <a:gd name="connsiteY1" fmla="*/ 0 h 285750"/>
              </a:gdLst>
              <a:ahLst/>
              <a:cxnLst>
                <a:cxn ang="0">
                  <a:pos x="connsiteX0" y="connsiteY0"/>
                </a:cxn>
                <a:cxn ang="0">
                  <a:pos x="connsiteX1" y="connsiteY1"/>
                </a:cxn>
              </a:cxnLst>
              <a:rect l="l" t="t" r="r" b="b"/>
              <a:pathLst>
                <a:path h="285750">
                  <a:moveTo>
                    <a:pt x="0" y="285750"/>
                  </a:moveTo>
                  <a:lnTo>
                    <a:pt x="0" y="0"/>
                  </a:lnTo>
                </a:path>
              </a:pathLst>
            </a:custGeom>
            <a:noFill/>
            <a:ln w="12700">
              <a:solidFill>
                <a:schemeClr val="accent3"/>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65" name="TextBox 14364"/>
            <p:cNvSpPr txBox="1"/>
            <p:nvPr/>
          </p:nvSpPr>
          <p:spPr>
            <a:xfrm>
              <a:off x="1530920" y="2035535"/>
              <a:ext cx="681038" cy="415498"/>
            </a:xfrm>
            <a:prstGeom prst="rect">
              <a:avLst/>
            </a:prstGeom>
            <a:noFill/>
          </p:spPr>
          <p:txBody>
            <a:bodyPr wrap="square" rtlCol="0">
              <a:spAutoFit/>
            </a:bodyPr>
            <a:lstStyle/>
            <a:p>
              <a:r>
                <a:rPr lang="en-US" sz="700" dirty="0">
                  <a:solidFill>
                    <a:schemeClr val="tx2"/>
                  </a:solidFill>
                </a:rPr>
                <a:t>Planning</a:t>
              </a:r>
            </a:p>
            <a:p>
              <a:r>
                <a:rPr lang="en-US" sz="700" dirty="0">
                  <a:solidFill>
                    <a:schemeClr val="tx2"/>
                  </a:solidFill>
                </a:rPr>
                <a:t>Resources</a:t>
              </a:r>
            </a:p>
            <a:p>
              <a:r>
                <a:rPr lang="en-US" sz="700" dirty="0">
                  <a:solidFill>
                    <a:schemeClr val="tx2"/>
                  </a:solidFill>
                </a:rPr>
                <a:t>Time</a:t>
              </a:r>
            </a:p>
          </p:txBody>
        </p:sp>
        <p:sp>
          <p:nvSpPr>
            <p:cNvPr id="67" name="TextBox 66"/>
            <p:cNvSpPr txBox="1"/>
            <p:nvPr/>
          </p:nvSpPr>
          <p:spPr>
            <a:xfrm>
              <a:off x="2496938" y="2011046"/>
              <a:ext cx="803275" cy="415498"/>
            </a:xfrm>
            <a:prstGeom prst="rect">
              <a:avLst/>
            </a:prstGeom>
            <a:noFill/>
          </p:spPr>
          <p:txBody>
            <a:bodyPr wrap="square" rtlCol="0">
              <a:spAutoFit/>
            </a:bodyPr>
            <a:lstStyle/>
            <a:p>
              <a:pPr algn="r"/>
              <a:r>
                <a:rPr lang="en-US" sz="700" dirty="0">
                  <a:solidFill>
                    <a:schemeClr val="tx2"/>
                  </a:solidFill>
                </a:rPr>
                <a:t>Logistics </a:t>
              </a:r>
            </a:p>
            <a:p>
              <a:pPr algn="r"/>
              <a:r>
                <a:rPr lang="en-US" sz="700" dirty="0">
                  <a:solidFill>
                    <a:schemeClr val="tx2"/>
                  </a:solidFill>
                </a:rPr>
                <a:t>Maintenance Plan</a:t>
              </a:r>
            </a:p>
          </p:txBody>
        </p:sp>
        <p:sp>
          <p:nvSpPr>
            <p:cNvPr id="68" name="TextBox 67"/>
            <p:cNvSpPr txBox="1"/>
            <p:nvPr/>
          </p:nvSpPr>
          <p:spPr>
            <a:xfrm>
              <a:off x="3498057" y="2011046"/>
              <a:ext cx="1632745" cy="415498"/>
            </a:xfrm>
            <a:prstGeom prst="rect">
              <a:avLst/>
            </a:prstGeom>
            <a:noFill/>
          </p:spPr>
          <p:txBody>
            <a:bodyPr wrap="square" rtlCol="0">
              <a:spAutoFit/>
            </a:bodyPr>
            <a:lstStyle/>
            <a:p>
              <a:r>
                <a:rPr lang="en-US" sz="700" dirty="0">
                  <a:solidFill>
                    <a:schemeClr val="tx2"/>
                  </a:solidFill>
                </a:rPr>
                <a:t>Systems </a:t>
              </a:r>
              <a:r>
                <a:rPr lang="en-US" sz="700" dirty="0" err="1">
                  <a:solidFill>
                    <a:schemeClr val="tx2"/>
                  </a:solidFill>
                </a:rPr>
                <a:t>Engrg</a:t>
              </a:r>
              <a:endParaRPr lang="en-US" sz="700" dirty="0">
                <a:solidFill>
                  <a:schemeClr val="tx2"/>
                </a:solidFill>
              </a:endParaRPr>
            </a:p>
            <a:p>
              <a:pPr marL="65088" indent="-65088">
                <a:buFont typeface="Arial" panose="020B0604020202020204" pitchFamily="34" charset="0"/>
                <a:buChar char="•"/>
              </a:pPr>
              <a:r>
                <a:rPr lang="en-US" sz="700" dirty="0" err="1">
                  <a:solidFill>
                    <a:schemeClr val="tx2"/>
                  </a:solidFill>
                </a:rPr>
                <a:t>Reqmts</a:t>
              </a:r>
              <a:r>
                <a:rPr lang="en-US" sz="700" dirty="0">
                  <a:solidFill>
                    <a:schemeClr val="tx2"/>
                  </a:solidFill>
                </a:rPr>
                <a:t>/</a:t>
              </a:r>
              <a:r>
                <a:rPr lang="en-US" sz="700" dirty="0" err="1">
                  <a:solidFill>
                    <a:schemeClr val="tx2"/>
                  </a:solidFill>
                </a:rPr>
                <a:t>Funct</a:t>
              </a:r>
              <a:r>
                <a:rPr lang="en-US" sz="700" dirty="0">
                  <a:solidFill>
                    <a:schemeClr val="tx2"/>
                  </a:solidFill>
                </a:rPr>
                <a:t> Analysis</a:t>
              </a:r>
            </a:p>
            <a:p>
              <a:pPr marL="65088" indent="-65088">
                <a:buFont typeface="Arial" panose="020B0604020202020204" pitchFamily="34" charset="0"/>
                <a:buChar char="•"/>
              </a:pPr>
              <a:r>
                <a:rPr lang="en-US" sz="700" dirty="0">
                  <a:solidFill>
                    <a:schemeClr val="tx2"/>
                  </a:solidFill>
                </a:rPr>
                <a:t>Allocation &amp; Synthesis</a:t>
              </a:r>
            </a:p>
          </p:txBody>
        </p:sp>
        <p:sp>
          <p:nvSpPr>
            <p:cNvPr id="69" name="TextBox 68"/>
            <p:cNvSpPr txBox="1"/>
            <p:nvPr/>
          </p:nvSpPr>
          <p:spPr>
            <a:xfrm>
              <a:off x="4985544" y="2118767"/>
              <a:ext cx="1632745" cy="307777"/>
            </a:xfrm>
            <a:prstGeom prst="rect">
              <a:avLst/>
            </a:prstGeom>
            <a:noFill/>
          </p:spPr>
          <p:txBody>
            <a:bodyPr wrap="square" rtlCol="0">
              <a:spAutoFit/>
            </a:bodyPr>
            <a:lstStyle/>
            <a:p>
              <a:r>
                <a:rPr lang="en-US" sz="700" dirty="0">
                  <a:solidFill>
                    <a:schemeClr val="tx2"/>
                  </a:solidFill>
                </a:rPr>
                <a:t>Contractual</a:t>
              </a:r>
            </a:p>
            <a:p>
              <a:r>
                <a:rPr lang="en-US" sz="700" dirty="0">
                  <a:solidFill>
                    <a:schemeClr val="tx2"/>
                  </a:solidFill>
                </a:rPr>
                <a:t>Provisions</a:t>
              </a:r>
            </a:p>
          </p:txBody>
        </p:sp>
        <p:sp>
          <p:nvSpPr>
            <p:cNvPr id="70" name="TextBox 69"/>
            <p:cNvSpPr txBox="1"/>
            <p:nvPr/>
          </p:nvSpPr>
          <p:spPr>
            <a:xfrm>
              <a:off x="7434579" y="2671763"/>
              <a:ext cx="1632745" cy="200055"/>
            </a:xfrm>
            <a:prstGeom prst="rect">
              <a:avLst/>
            </a:prstGeom>
            <a:noFill/>
          </p:spPr>
          <p:txBody>
            <a:bodyPr wrap="square" rtlCol="0">
              <a:spAutoFit/>
            </a:bodyPr>
            <a:lstStyle/>
            <a:p>
              <a:r>
                <a:rPr lang="en-US" sz="700" dirty="0">
                  <a:solidFill>
                    <a:schemeClr val="tx2"/>
                  </a:solidFill>
                </a:rPr>
                <a:t>RFP &amp; Contract Input</a:t>
              </a:r>
            </a:p>
          </p:txBody>
        </p:sp>
        <p:sp>
          <p:nvSpPr>
            <p:cNvPr id="71" name="TextBox 70"/>
            <p:cNvSpPr txBox="1"/>
            <p:nvPr/>
          </p:nvSpPr>
          <p:spPr>
            <a:xfrm>
              <a:off x="7434579" y="2827248"/>
              <a:ext cx="1632745" cy="200055"/>
            </a:xfrm>
            <a:prstGeom prst="rect">
              <a:avLst/>
            </a:prstGeom>
            <a:noFill/>
          </p:spPr>
          <p:txBody>
            <a:bodyPr wrap="square" rtlCol="0">
              <a:spAutoFit/>
            </a:bodyPr>
            <a:lstStyle/>
            <a:p>
              <a:r>
                <a:rPr lang="en-US" sz="700" dirty="0">
                  <a:solidFill>
                    <a:schemeClr val="tx2"/>
                  </a:solidFill>
                </a:rPr>
                <a:t>Documented CM Process</a:t>
              </a:r>
            </a:p>
          </p:txBody>
        </p:sp>
        <p:sp>
          <p:nvSpPr>
            <p:cNvPr id="72" name="TextBox 71"/>
            <p:cNvSpPr txBox="1"/>
            <p:nvPr/>
          </p:nvSpPr>
          <p:spPr>
            <a:xfrm>
              <a:off x="7434579" y="2994342"/>
              <a:ext cx="1252221" cy="415498"/>
            </a:xfrm>
            <a:prstGeom prst="rect">
              <a:avLst/>
            </a:prstGeom>
            <a:noFill/>
          </p:spPr>
          <p:txBody>
            <a:bodyPr wrap="square" rtlCol="0">
              <a:spAutoFit/>
            </a:bodyPr>
            <a:lstStyle/>
            <a:p>
              <a:r>
                <a:rPr lang="en-US" sz="700" dirty="0">
                  <a:solidFill>
                    <a:schemeClr val="tx2"/>
                  </a:solidFill>
                </a:rPr>
                <a:t>Product &amp; Document Ident (Naming, marking, serialization, etc.)</a:t>
              </a:r>
            </a:p>
          </p:txBody>
        </p:sp>
        <p:sp>
          <p:nvSpPr>
            <p:cNvPr id="73" name="TextBox 72"/>
            <p:cNvSpPr txBox="1"/>
            <p:nvPr/>
          </p:nvSpPr>
          <p:spPr>
            <a:xfrm>
              <a:off x="7434579" y="3446096"/>
              <a:ext cx="1632745" cy="307777"/>
            </a:xfrm>
            <a:prstGeom prst="rect">
              <a:avLst/>
            </a:prstGeom>
            <a:noFill/>
          </p:spPr>
          <p:txBody>
            <a:bodyPr wrap="square" rtlCol="0">
              <a:spAutoFit/>
            </a:bodyPr>
            <a:lstStyle/>
            <a:p>
              <a:r>
                <a:rPr lang="en-US" sz="700" dirty="0">
                  <a:solidFill>
                    <a:schemeClr val="tx2"/>
                  </a:solidFill>
                </a:rPr>
                <a:t>Approved Configuration Documentation</a:t>
              </a:r>
            </a:p>
          </p:txBody>
        </p:sp>
        <p:sp>
          <p:nvSpPr>
            <p:cNvPr id="74" name="TextBox 73"/>
            <p:cNvSpPr txBox="1"/>
            <p:nvPr/>
          </p:nvSpPr>
          <p:spPr>
            <a:xfrm>
              <a:off x="7434579" y="3702855"/>
              <a:ext cx="1632745" cy="415498"/>
            </a:xfrm>
            <a:prstGeom prst="rect">
              <a:avLst/>
            </a:prstGeom>
            <a:noFill/>
          </p:spPr>
          <p:txBody>
            <a:bodyPr wrap="square" rtlCol="0">
              <a:spAutoFit/>
            </a:bodyPr>
            <a:lstStyle/>
            <a:p>
              <a:r>
                <a:rPr lang="en-US" sz="700" dirty="0">
                  <a:solidFill>
                    <a:schemeClr val="tx2"/>
                  </a:solidFill>
                </a:rPr>
                <a:t>Approved ECPs, RFDs &amp; Implementing Direction/Authorization</a:t>
              </a:r>
            </a:p>
          </p:txBody>
        </p:sp>
        <p:sp>
          <p:nvSpPr>
            <p:cNvPr id="75" name="TextBox 74"/>
            <p:cNvSpPr txBox="1"/>
            <p:nvPr/>
          </p:nvSpPr>
          <p:spPr>
            <a:xfrm>
              <a:off x="7434579" y="4420225"/>
              <a:ext cx="1632745" cy="307777"/>
            </a:xfrm>
            <a:prstGeom prst="rect">
              <a:avLst/>
            </a:prstGeom>
            <a:noFill/>
          </p:spPr>
          <p:txBody>
            <a:bodyPr wrap="square" rtlCol="0">
              <a:spAutoFit/>
            </a:bodyPr>
            <a:lstStyle/>
            <a:p>
              <a:r>
                <a:rPr lang="en-US" sz="700" dirty="0">
                  <a:solidFill>
                    <a:schemeClr val="tx2"/>
                  </a:solidFill>
                </a:rPr>
                <a:t>Status &amp; Configuration</a:t>
              </a:r>
            </a:p>
            <a:p>
              <a:r>
                <a:rPr lang="en-US" sz="700" dirty="0">
                  <a:solidFill>
                    <a:schemeClr val="tx2"/>
                  </a:solidFill>
                </a:rPr>
                <a:t>Information </a:t>
              </a:r>
            </a:p>
          </p:txBody>
        </p:sp>
        <p:sp>
          <p:nvSpPr>
            <p:cNvPr id="76" name="TextBox 75"/>
            <p:cNvSpPr txBox="1"/>
            <p:nvPr/>
          </p:nvSpPr>
          <p:spPr>
            <a:xfrm>
              <a:off x="7811159" y="4986234"/>
              <a:ext cx="1632745" cy="415498"/>
            </a:xfrm>
            <a:prstGeom prst="rect">
              <a:avLst/>
            </a:prstGeom>
            <a:noFill/>
          </p:spPr>
          <p:txBody>
            <a:bodyPr wrap="square" rtlCol="0">
              <a:spAutoFit/>
            </a:bodyPr>
            <a:lstStyle/>
            <a:p>
              <a:r>
                <a:rPr lang="en-US" sz="700" dirty="0">
                  <a:solidFill>
                    <a:schemeClr val="tx2"/>
                  </a:solidFill>
                </a:rPr>
                <a:t>Verification</a:t>
              </a:r>
            </a:p>
            <a:p>
              <a:r>
                <a:rPr lang="en-US" sz="700" dirty="0">
                  <a:solidFill>
                    <a:schemeClr val="tx2"/>
                  </a:solidFill>
                </a:rPr>
                <a:t>Validation</a:t>
              </a:r>
            </a:p>
            <a:p>
              <a:r>
                <a:rPr lang="en-US" sz="700" dirty="0">
                  <a:solidFill>
                    <a:schemeClr val="tx2"/>
                  </a:solidFill>
                </a:rPr>
                <a:t>Action Items</a:t>
              </a:r>
            </a:p>
          </p:txBody>
        </p:sp>
        <p:sp>
          <p:nvSpPr>
            <p:cNvPr id="77" name="TextBox 76"/>
            <p:cNvSpPr txBox="1"/>
            <p:nvPr/>
          </p:nvSpPr>
          <p:spPr>
            <a:xfrm>
              <a:off x="7696859" y="5489055"/>
              <a:ext cx="1256165" cy="415498"/>
            </a:xfrm>
            <a:prstGeom prst="rect">
              <a:avLst/>
            </a:prstGeom>
            <a:noFill/>
          </p:spPr>
          <p:txBody>
            <a:bodyPr wrap="square" rtlCol="0">
              <a:spAutoFit/>
            </a:bodyPr>
            <a:lstStyle/>
            <a:p>
              <a:r>
                <a:rPr lang="en-US" sz="700" dirty="0">
                  <a:solidFill>
                    <a:schemeClr val="tx2"/>
                  </a:solidFill>
                </a:rPr>
                <a:t>Confidence; Verified Product &amp; Validated Process</a:t>
              </a:r>
            </a:p>
          </p:txBody>
        </p:sp>
        <p:sp>
          <p:nvSpPr>
            <p:cNvPr id="78" name="TextBox 77"/>
            <p:cNvSpPr txBox="1"/>
            <p:nvPr/>
          </p:nvSpPr>
          <p:spPr>
            <a:xfrm>
              <a:off x="4304072" y="5446505"/>
              <a:ext cx="1380530" cy="415498"/>
            </a:xfrm>
            <a:prstGeom prst="rect">
              <a:avLst/>
            </a:prstGeom>
            <a:noFill/>
          </p:spPr>
          <p:txBody>
            <a:bodyPr wrap="square" rtlCol="0">
              <a:spAutoFit/>
            </a:bodyPr>
            <a:lstStyle/>
            <a:p>
              <a:r>
                <a:rPr lang="en-US" sz="700" dirty="0">
                  <a:solidFill>
                    <a:schemeClr val="tx2"/>
                  </a:solidFill>
                </a:rPr>
                <a:t>Physical CI/CSCI, Test Results, Mfg. &amp; </a:t>
              </a:r>
              <a:r>
                <a:rPr lang="en-US" sz="700" dirty="0" err="1">
                  <a:solidFill>
                    <a:schemeClr val="tx2"/>
                  </a:solidFill>
                </a:rPr>
                <a:t>Engrg</a:t>
              </a:r>
              <a:r>
                <a:rPr lang="en-US" sz="700" dirty="0">
                  <a:solidFill>
                    <a:schemeClr val="tx2"/>
                  </a:solidFill>
                </a:rPr>
                <a:t>. Tools/Documentation</a:t>
              </a:r>
            </a:p>
          </p:txBody>
        </p:sp>
        <p:sp>
          <p:nvSpPr>
            <p:cNvPr id="79" name="TextBox 78"/>
            <p:cNvSpPr txBox="1"/>
            <p:nvPr/>
          </p:nvSpPr>
          <p:spPr>
            <a:xfrm>
              <a:off x="3114476" y="4732645"/>
              <a:ext cx="1105297" cy="415498"/>
            </a:xfrm>
            <a:prstGeom prst="rect">
              <a:avLst/>
            </a:prstGeom>
            <a:noFill/>
          </p:spPr>
          <p:txBody>
            <a:bodyPr wrap="square" rtlCol="0">
              <a:spAutoFit/>
            </a:bodyPr>
            <a:lstStyle/>
            <a:p>
              <a:pPr algn="r"/>
              <a:r>
                <a:rPr lang="en-US" sz="700" dirty="0">
                  <a:solidFill>
                    <a:schemeClr val="tx2"/>
                  </a:solidFill>
                </a:rPr>
                <a:t>Approved Configuration Documentation</a:t>
              </a:r>
            </a:p>
          </p:txBody>
        </p:sp>
        <p:sp>
          <p:nvSpPr>
            <p:cNvPr id="80" name="TextBox 79"/>
            <p:cNvSpPr txBox="1"/>
            <p:nvPr/>
          </p:nvSpPr>
          <p:spPr>
            <a:xfrm>
              <a:off x="1497375" y="4971593"/>
              <a:ext cx="1888764" cy="200055"/>
            </a:xfrm>
            <a:prstGeom prst="rect">
              <a:avLst/>
            </a:prstGeom>
            <a:noFill/>
          </p:spPr>
          <p:txBody>
            <a:bodyPr wrap="square" rtlCol="0">
              <a:spAutoFit/>
            </a:bodyPr>
            <a:lstStyle/>
            <a:p>
              <a:r>
                <a:rPr lang="en-US" sz="700" dirty="0">
                  <a:solidFill>
                    <a:schemeClr val="tx2"/>
                  </a:solidFill>
                </a:rPr>
                <a:t>Performance Measurements</a:t>
              </a:r>
            </a:p>
          </p:txBody>
        </p:sp>
        <p:sp>
          <p:nvSpPr>
            <p:cNvPr id="81" name="TextBox 80"/>
            <p:cNvSpPr txBox="1"/>
            <p:nvPr/>
          </p:nvSpPr>
          <p:spPr>
            <a:xfrm>
              <a:off x="1484675" y="4099181"/>
              <a:ext cx="933881" cy="415498"/>
            </a:xfrm>
            <a:prstGeom prst="rect">
              <a:avLst/>
            </a:prstGeom>
            <a:noFill/>
            <a:ln>
              <a:noFill/>
            </a:ln>
          </p:spPr>
          <p:txBody>
            <a:bodyPr wrap="square" rtlCol="0">
              <a:spAutoFit/>
            </a:bodyPr>
            <a:lstStyle/>
            <a:p>
              <a:r>
                <a:rPr lang="en-US" sz="700" dirty="0">
                  <a:solidFill>
                    <a:schemeClr val="tx2"/>
                  </a:solidFill>
                </a:rPr>
                <a:t>Status &amp; Configuration Information</a:t>
              </a:r>
            </a:p>
          </p:txBody>
        </p:sp>
        <p:sp>
          <p:nvSpPr>
            <p:cNvPr id="82" name="TextBox 81"/>
            <p:cNvSpPr txBox="1"/>
            <p:nvPr/>
          </p:nvSpPr>
          <p:spPr>
            <a:xfrm>
              <a:off x="2133981" y="4099181"/>
              <a:ext cx="1105297" cy="415498"/>
            </a:xfrm>
            <a:prstGeom prst="rect">
              <a:avLst/>
            </a:prstGeom>
            <a:noFill/>
          </p:spPr>
          <p:txBody>
            <a:bodyPr wrap="square" rtlCol="0">
              <a:spAutoFit/>
            </a:bodyPr>
            <a:lstStyle/>
            <a:p>
              <a:pPr algn="r"/>
              <a:r>
                <a:rPr lang="en-US" sz="700" dirty="0">
                  <a:solidFill>
                    <a:schemeClr val="tx2"/>
                  </a:solidFill>
                </a:rPr>
                <a:t>CM Planning Documented CM Process</a:t>
              </a:r>
            </a:p>
          </p:txBody>
        </p:sp>
        <p:sp>
          <p:nvSpPr>
            <p:cNvPr id="83" name="TextBox 82"/>
            <p:cNvSpPr txBox="1"/>
            <p:nvPr/>
          </p:nvSpPr>
          <p:spPr>
            <a:xfrm>
              <a:off x="3203180" y="4015473"/>
              <a:ext cx="1105297" cy="307777"/>
            </a:xfrm>
            <a:prstGeom prst="rect">
              <a:avLst/>
            </a:prstGeom>
            <a:noFill/>
            <a:ln>
              <a:noFill/>
            </a:ln>
          </p:spPr>
          <p:txBody>
            <a:bodyPr wrap="square" rtlCol="0">
              <a:spAutoFit/>
            </a:bodyPr>
            <a:lstStyle/>
            <a:p>
              <a:r>
                <a:rPr lang="en-US" sz="700" dirty="0">
                  <a:solidFill>
                    <a:schemeClr val="tx2"/>
                  </a:solidFill>
                </a:rPr>
                <a:t>Need for Change </a:t>
              </a:r>
            </a:p>
            <a:p>
              <a:r>
                <a:rPr lang="en-US" sz="700" dirty="0">
                  <a:solidFill>
                    <a:schemeClr val="tx2"/>
                  </a:solidFill>
                </a:rPr>
                <a:t>ECPs, RFDs</a:t>
              </a:r>
            </a:p>
          </p:txBody>
        </p:sp>
        <p:sp>
          <p:nvSpPr>
            <p:cNvPr id="84" name="TextBox 83"/>
            <p:cNvSpPr txBox="1"/>
            <p:nvPr/>
          </p:nvSpPr>
          <p:spPr>
            <a:xfrm>
              <a:off x="5012928" y="3538220"/>
              <a:ext cx="1105297" cy="200055"/>
            </a:xfrm>
            <a:prstGeom prst="rect">
              <a:avLst/>
            </a:prstGeom>
            <a:noFill/>
          </p:spPr>
          <p:txBody>
            <a:bodyPr wrap="square" rtlCol="0">
              <a:spAutoFit/>
            </a:bodyPr>
            <a:lstStyle/>
            <a:p>
              <a:r>
                <a:rPr lang="en-US" sz="700" dirty="0">
                  <a:solidFill>
                    <a:schemeClr val="tx2"/>
                  </a:solidFill>
                </a:rPr>
                <a:t>Approved Changes</a:t>
              </a:r>
            </a:p>
          </p:txBody>
        </p:sp>
        <p:sp>
          <p:nvSpPr>
            <p:cNvPr id="85" name="TextBox 84"/>
            <p:cNvSpPr txBox="1"/>
            <p:nvPr/>
          </p:nvSpPr>
          <p:spPr>
            <a:xfrm>
              <a:off x="5676900" y="4097497"/>
              <a:ext cx="1193800" cy="415498"/>
            </a:xfrm>
            <a:prstGeom prst="rect">
              <a:avLst/>
            </a:prstGeom>
            <a:noFill/>
          </p:spPr>
          <p:txBody>
            <a:bodyPr wrap="square" rtlCol="0">
              <a:spAutoFit/>
            </a:bodyPr>
            <a:lstStyle/>
            <a:p>
              <a:r>
                <a:rPr lang="en-US" sz="700" dirty="0">
                  <a:solidFill>
                    <a:schemeClr val="tx2"/>
                  </a:solidFill>
                </a:rPr>
                <a:t>Change Ident, Documentation &amp; Disposition</a:t>
              </a:r>
            </a:p>
          </p:txBody>
        </p:sp>
        <p:sp>
          <p:nvSpPr>
            <p:cNvPr id="86" name="TextBox 85"/>
            <p:cNvSpPr txBox="1"/>
            <p:nvPr/>
          </p:nvSpPr>
          <p:spPr>
            <a:xfrm>
              <a:off x="1426568" y="3317516"/>
              <a:ext cx="788788" cy="507831"/>
            </a:xfrm>
            <a:prstGeom prst="rect">
              <a:avLst/>
            </a:prstGeom>
            <a:noFill/>
          </p:spPr>
          <p:txBody>
            <a:bodyPr wrap="square" rtlCol="0">
              <a:spAutoFit/>
            </a:bodyPr>
            <a:lstStyle/>
            <a:p>
              <a:pPr algn="r"/>
              <a:r>
                <a:rPr lang="en-US" sz="700" dirty="0" err="1">
                  <a:solidFill>
                    <a:schemeClr val="tx2"/>
                  </a:solidFill>
                </a:rPr>
                <a:t>Mgt</a:t>
              </a:r>
              <a:r>
                <a:rPr lang="en-US" sz="700" dirty="0">
                  <a:solidFill>
                    <a:schemeClr val="tx2"/>
                  </a:solidFill>
                </a:rPr>
                <a:t> Support</a:t>
              </a:r>
            </a:p>
            <a:p>
              <a:pPr algn="r">
                <a:spcAft>
                  <a:spcPts val="600"/>
                </a:spcAft>
              </a:pPr>
              <a:endParaRPr lang="en-US" sz="100" dirty="0">
                <a:solidFill>
                  <a:schemeClr val="tx2"/>
                </a:solidFill>
              </a:endParaRPr>
            </a:p>
            <a:p>
              <a:pPr algn="r">
                <a:spcAft>
                  <a:spcPts val="600"/>
                </a:spcAft>
              </a:pPr>
              <a:r>
                <a:rPr lang="en-US" sz="700" dirty="0">
                  <a:solidFill>
                    <a:schemeClr val="tx2"/>
                  </a:solidFill>
                </a:rPr>
                <a:t>Working</a:t>
              </a:r>
              <a:br>
                <a:rPr lang="en-US" sz="700" dirty="0">
                  <a:solidFill>
                    <a:schemeClr val="tx2"/>
                  </a:solidFill>
                </a:rPr>
              </a:br>
              <a:r>
                <a:rPr lang="en-US" sz="700" dirty="0">
                  <a:solidFill>
                    <a:schemeClr val="tx2"/>
                  </a:solidFill>
                </a:rPr>
                <a:t>Relationships</a:t>
              </a:r>
            </a:p>
          </p:txBody>
        </p:sp>
        <p:sp>
          <p:nvSpPr>
            <p:cNvPr id="87" name="TextBox 86"/>
            <p:cNvSpPr txBox="1"/>
            <p:nvPr/>
          </p:nvSpPr>
          <p:spPr>
            <a:xfrm>
              <a:off x="2546746" y="3269891"/>
              <a:ext cx="862210" cy="600164"/>
            </a:xfrm>
            <a:prstGeom prst="rect">
              <a:avLst/>
            </a:prstGeom>
            <a:noFill/>
          </p:spPr>
          <p:txBody>
            <a:bodyPr wrap="square" rtlCol="0">
              <a:spAutoFit/>
            </a:bodyPr>
            <a:lstStyle/>
            <a:p>
              <a:pPr>
                <a:spcAft>
                  <a:spcPts val="600"/>
                </a:spcAft>
              </a:pPr>
              <a:r>
                <a:rPr lang="en-US" sz="700" dirty="0">
                  <a:solidFill>
                    <a:schemeClr val="tx2"/>
                  </a:solidFill>
                </a:rPr>
                <a:t>Training &amp; Guidance</a:t>
              </a:r>
            </a:p>
            <a:p>
              <a:r>
                <a:rPr lang="en-US" sz="700" dirty="0">
                  <a:solidFill>
                    <a:schemeClr val="tx2"/>
                  </a:solidFill>
                </a:rPr>
                <a:t>Resources </a:t>
              </a:r>
              <a:br>
                <a:rPr lang="en-US" sz="700" dirty="0">
                  <a:solidFill>
                    <a:schemeClr val="tx2"/>
                  </a:solidFill>
                </a:rPr>
              </a:br>
              <a:r>
                <a:rPr lang="en-US" sz="700" dirty="0">
                  <a:solidFill>
                    <a:schemeClr val="tx2"/>
                  </a:solidFill>
                </a:rPr>
                <a:t>&amp; Facilities</a:t>
              </a:r>
            </a:p>
          </p:txBody>
        </p:sp>
        <p:sp>
          <p:nvSpPr>
            <p:cNvPr id="88" name="TextBox 87"/>
            <p:cNvSpPr txBox="1"/>
            <p:nvPr/>
          </p:nvSpPr>
          <p:spPr>
            <a:xfrm>
              <a:off x="852065" y="2502853"/>
              <a:ext cx="1484709" cy="200055"/>
            </a:xfrm>
            <a:prstGeom prst="rect">
              <a:avLst/>
            </a:prstGeom>
            <a:noFill/>
          </p:spPr>
          <p:txBody>
            <a:bodyPr wrap="square" rtlCol="0">
              <a:spAutoFit/>
            </a:bodyPr>
            <a:lstStyle/>
            <a:p>
              <a:r>
                <a:rPr lang="en-US" sz="700" dirty="0">
                  <a:solidFill>
                    <a:schemeClr val="tx2"/>
                  </a:solidFill>
                </a:rPr>
                <a:t>Program Initiation</a:t>
              </a:r>
            </a:p>
          </p:txBody>
        </p:sp>
        <p:sp>
          <p:nvSpPr>
            <p:cNvPr id="89" name="TextBox 88"/>
            <p:cNvSpPr txBox="1"/>
            <p:nvPr/>
          </p:nvSpPr>
          <p:spPr>
            <a:xfrm>
              <a:off x="435570" y="3062208"/>
              <a:ext cx="1484709" cy="200055"/>
            </a:xfrm>
            <a:prstGeom prst="rect">
              <a:avLst/>
            </a:prstGeom>
            <a:noFill/>
          </p:spPr>
          <p:txBody>
            <a:bodyPr wrap="square" rtlCol="0">
              <a:spAutoFit/>
            </a:bodyPr>
            <a:lstStyle/>
            <a:p>
              <a:r>
                <a:rPr lang="en-US" sz="700" dirty="0">
                  <a:solidFill>
                    <a:schemeClr val="tx2"/>
                  </a:solidFill>
                </a:rPr>
                <a:t>Communication</a:t>
              </a:r>
            </a:p>
          </p:txBody>
        </p:sp>
        <p:sp>
          <p:nvSpPr>
            <p:cNvPr id="90" name="Rectangle 80"/>
            <p:cNvSpPr>
              <a:spLocks noChangeArrowheads="1"/>
            </p:cNvSpPr>
            <p:nvPr/>
          </p:nvSpPr>
          <p:spPr bwMode="auto">
            <a:xfrm>
              <a:off x="1889125" y="2619612"/>
              <a:ext cx="1084262" cy="494884"/>
            </a:xfrm>
            <a:prstGeom prst="roundRect">
              <a:avLst/>
            </a:prstGeom>
            <a:solidFill>
              <a:schemeClr val="bg1"/>
            </a:solidFill>
            <a:ln w="19050">
              <a:solidFill>
                <a:schemeClr val="accent2"/>
              </a:solidFill>
              <a:miter lim="800000"/>
              <a:headEnd/>
              <a:tailEnd/>
            </a:ln>
            <a:extLst/>
          </p:spPr>
          <p:txBody>
            <a:bodyPr wrap="none" lIns="0" tIns="36000" rIns="0" bIns="0" anchor="ctr">
              <a:noAutofit/>
            </a:bodyPr>
            <a:lstStyle/>
            <a:p>
              <a:pPr algn="ctr" eaLnBrk="0" hangingPunct="0">
                <a:lnSpc>
                  <a:spcPct val="85000"/>
                </a:lnSpc>
                <a:buClrTx/>
                <a:buFontTx/>
                <a:buNone/>
              </a:pPr>
              <a:r>
                <a:rPr lang="en-GB" altLang="en-US" sz="900" b="0" i="0" spc="-20" dirty="0">
                  <a:solidFill>
                    <a:schemeClr val="accent5"/>
                  </a:solidFill>
                </a:rPr>
                <a:t>MANAGEMENT </a:t>
              </a:r>
            </a:p>
            <a:p>
              <a:pPr algn="ctr" eaLnBrk="0" hangingPunct="0">
                <a:lnSpc>
                  <a:spcPct val="85000"/>
                </a:lnSpc>
                <a:buClrTx/>
                <a:buFontTx/>
                <a:buNone/>
              </a:pPr>
              <a:r>
                <a:rPr lang="en-GB" altLang="en-US" sz="900" spc="-20" dirty="0">
                  <a:solidFill>
                    <a:schemeClr val="accent5"/>
                  </a:solidFill>
                </a:rPr>
                <a:t>AND PLANNING</a:t>
              </a:r>
              <a:endParaRPr lang="en-GB" altLang="en-US" sz="900" i="0" spc="-20" dirty="0">
                <a:solidFill>
                  <a:schemeClr val="accent5"/>
                </a:solidFill>
              </a:endParaRPr>
            </a:p>
          </p:txBody>
        </p:sp>
        <p:sp>
          <p:nvSpPr>
            <p:cNvPr id="14366" name="Freeform 14365"/>
            <p:cNvSpPr/>
            <p:nvPr/>
          </p:nvSpPr>
          <p:spPr>
            <a:xfrm>
              <a:off x="1876425" y="2401253"/>
              <a:ext cx="261937" cy="209550"/>
            </a:xfrm>
            <a:custGeom>
              <a:avLst/>
              <a:gdLst>
                <a:gd name="connsiteX0" fmla="*/ 0 w 238125"/>
                <a:gd name="connsiteY0" fmla="*/ 0 h 209550"/>
                <a:gd name="connsiteX1" fmla="*/ 238125 w 238125"/>
                <a:gd name="connsiteY1" fmla="*/ 0 h 209550"/>
                <a:gd name="connsiteX2" fmla="*/ 238125 w 238125"/>
                <a:gd name="connsiteY2" fmla="*/ 209550 h 209550"/>
              </a:gdLst>
              <a:ahLst/>
              <a:cxnLst>
                <a:cxn ang="0">
                  <a:pos x="connsiteX0" y="connsiteY0"/>
                </a:cxn>
                <a:cxn ang="0">
                  <a:pos x="connsiteX1" y="connsiteY1"/>
                </a:cxn>
                <a:cxn ang="0">
                  <a:pos x="connsiteX2" y="connsiteY2"/>
                </a:cxn>
              </a:cxnLst>
              <a:rect l="l" t="t" r="r" b="b"/>
              <a:pathLst>
                <a:path w="238125" h="209550">
                  <a:moveTo>
                    <a:pt x="0" y="0"/>
                  </a:moveTo>
                  <a:lnTo>
                    <a:pt x="238125" y="0"/>
                  </a:lnTo>
                  <a:lnTo>
                    <a:pt x="238125" y="209550"/>
                  </a:lnTo>
                </a:path>
              </a:pathLst>
            </a:custGeom>
            <a:noFill/>
            <a:ln w="12700">
              <a:solidFill>
                <a:schemeClr val="accent3"/>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67" name="Freeform 14366"/>
            <p:cNvSpPr/>
            <p:nvPr/>
          </p:nvSpPr>
          <p:spPr>
            <a:xfrm>
              <a:off x="2138362" y="2272665"/>
              <a:ext cx="182959" cy="342900"/>
            </a:xfrm>
            <a:custGeom>
              <a:avLst/>
              <a:gdLst>
                <a:gd name="connsiteX0" fmla="*/ 0 w 133350"/>
                <a:gd name="connsiteY0" fmla="*/ 0 h 342900"/>
                <a:gd name="connsiteX1" fmla="*/ 133350 w 133350"/>
                <a:gd name="connsiteY1" fmla="*/ 0 h 342900"/>
                <a:gd name="connsiteX2" fmla="*/ 133350 w 133350"/>
                <a:gd name="connsiteY2" fmla="*/ 342900 h 342900"/>
              </a:gdLst>
              <a:ahLst/>
              <a:cxnLst>
                <a:cxn ang="0">
                  <a:pos x="connsiteX0" y="connsiteY0"/>
                </a:cxn>
                <a:cxn ang="0">
                  <a:pos x="connsiteX1" y="connsiteY1"/>
                </a:cxn>
                <a:cxn ang="0">
                  <a:pos x="connsiteX2" y="connsiteY2"/>
                </a:cxn>
              </a:cxnLst>
              <a:rect l="l" t="t" r="r" b="b"/>
              <a:pathLst>
                <a:path w="133350" h="342900">
                  <a:moveTo>
                    <a:pt x="0" y="0"/>
                  </a:moveTo>
                  <a:lnTo>
                    <a:pt x="133350" y="0"/>
                  </a:lnTo>
                  <a:lnTo>
                    <a:pt x="133350" y="342900"/>
                  </a:lnTo>
                </a:path>
              </a:pathLst>
            </a:custGeom>
            <a:noFill/>
            <a:ln w="12700">
              <a:solidFill>
                <a:schemeClr val="accent3"/>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2133600" y="2148840"/>
              <a:ext cx="361950" cy="461963"/>
            </a:xfrm>
            <a:custGeom>
              <a:avLst/>
              <a:gdLst>
                <a:gd name="connsiteX0" fmla="*/ 0 w 361950"/>
                <a:gd name="connsiteY0" fmla="*/ 0 h 461963"/>
                <a:gd name="connsiteX1" fmla="*/ 361950 w 361950"/>
                <a:gd name="connsiteY1" fmla="*/ 0 h 461963"/>
                <a:gd name="connsiteX2" fmla="*/ 361950 w 361950"/>
                <a:gd name="connsiteY2" fmla="*/ 461963 h 461963"/>
              </a:gdLst>
              <a:ahLst/>
              <a:cxnLst>
                <a:cxn ang="0">
                  <a:pos x="connsiteX0" y="connsiteY0"/>
                </a:cxn>
                <a:cxn ang="0">
                  <a:pos x="connsiteX1" y="connsiteY1"/>
                </a:cxn>
                <a:cxn ang="0">
                  <a:pos x="connsiteX2" y="connsiteY2"/>
                </a:cxn>
              </a:cxnLst>
              <a:rect l="l" t="t" r="r" b="b"/>
              <a:pathLst>
                <a:path w="361950" h="461963">
                  <a:moveTo>
                    <a:pt x="0" y="0"/>
                  </a:moveTo>
                  <a:lnTo>
                    <a:pt x="361950" y="0"/>
                  </a:lnTo>
                  <a:lnTo>
                    <a:pt x="361950" y="461963"/>
                  </a:lnTo>
                </a:path>
              </a:pathLst>
            </a:custGeom>
            <a:noFill/>
            <a:ln w="12700">
              <a:solidFill>
                <a:schemeClr val="accent3"/>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80"/>
            <p:cNvSpPr>
              <a:spLocks noChangeArrowheads="1"/>
            </p:cNvSpPr>
            <p:nvPr/>
          </p:nvSpPr>
          <p:spPr bwMode="auto">
            <a:xfrm>
              <a:off x="3527423" y="3159994"/>
              <a:ext cx="1084262" cy="457286"/>
            </a:xfrm>
            <a:prstGeom prst="roundRect">
              <a:avLst/>
            </a:prstGeom>
            <a:solidFill>
              <a:schemeClr val="accent2"/>
            </a:solidFill>
            <a:ln w="19050">
              <a:solidFill>
                <a:schemeClr val="accent2"/>
              </a:solidFill>
              <a:miter lim="800000"/>
              <a:headEnd/>
              <a:tailEnd/>
            </a:ln>
            <a:extLst/>
          </p:spPr>
          <p:txBody>
            <a:bodyPr wrap="none" lIns="0" tIns="36000" rIns="0" bIns="0" anchor="ctr">
              <a:noAutofit/>
            </a:bodyPr>
            <a:lstStyle/>
            <a:p>
              <a:pPr algn="ctr" eaLnBrk="0" hangingPunct="0">
                <a:lnSpc>
                  <a:spcPct val="85000"/>
                </a:lnSpc>
                <a:buClrTx/>
                <a:buFontTx/>
                <a:buNone/>
              </a:pPr>
              <a:r>
                <a:rPr lang="en-GB" altLang="en-US" sz="900" b="1" i="0" spc="-20" dirty="0">
                  <a:solidFill>
                    <a:schemeClr val="bg1"/>
                  </a:solidFill>
                </a:rPr>
                <a:t>CONFIGURATION</a:t>
              </a:r>
            </a:p>
            <a:p>
              <a:pPr algn="ctr" eaLnBrk="0" hangingPunct="0">
                <a:lnSpc>
                  <a:spcPct val="85000"/>
                </a:lnSpc>
                <a:buClrTx/>
                <a:buFontTx/>
                <a:buNone/>
              </a:pPr>
              <a:r>
                <a:rPr lang="en-GB" altLang="en-US" sz="900" b="1" spc="-20" dirty="0">
                  <a:solidFill>
                    <a:schemeClr val="bg1"/>
                  </a:solidFill>
                </a:rPr>
                <a:t>IDENTIFICATION</a:t>
              </a:r>
              <a:endParaRPr lang="en-GB" altLang="en-US" sz="900" b="1" i="0" spc="-20" dirty="0">
                <a:solidFill>
                  <a:schemeClr val="bg1"/>
                </a:solidFill>
              </a:endParaRPr>
            </a:p>
          </p:txBody>
        </p:sp>
        <p:sp>
          <p:nvSpPr>
            <p:cNvPr id="95" name="Rectangle 80"/>
            <p:cNvSpPr>
              <a:spLocks noChangeArrowheads="1"/>
            </p:cNvSpPr>
            <p:nvPr/>
          </p:nvSpPr>
          <p:spPr bwMode="auto">
            <a:xfrm>
              <a:off x="4457700" y="3982236"/>
              <a:ext cx="1084262" cy="404980"/>
            </a:xfrm>
            <a:prstGeom prst="roundRect">
              <a:avLst/>
            </a:prstGeom>
            <a:solidFill>
              <a:schemeClr val="bg1"/>
            </a:solidFill>
            <a:ln w="19050">
              <a:solidFill>
                <a:schemeClr val="accent2"/>
              </a:solidFill>
              <a:miter lim="800000"/>
              <a:headEnd/>
              <a:tailEnd/>
            </a:ln>
            <a:extLst/>
          </p:spPr>
          <p:txBody>
            <a:bodyPr wrap="none" lIns="0" tIns="36000" rIns="0" bIns="0" anchor="ctr">
              <a:noAutofit/>
            </a:bodyPr>
            <a:lstStyle/>
            <a:p>
              <a:pPr algn="ctr" eaLnBrk="0" hangingPunct="0">
                <a:lnSpc>
                  <a:spcPct val="85000"/>
                </a:lnSpc>
                <a:buClrTx/>
                <a:buFontTx/>
                <a:buNone/>
              </a:pPr>
              <a:r>
                <a:rPr lang="en-GB" altLang="en-US" sz="900" b="0" i="0" spc="-20" dirty="0">
                  <a:solidFill>
                    <a:schemeClr val="accent5"/>
                  </a:solidFill>
                </a:rPr>
                <a:t>CONFIGURATION</a:t>
              </a:r>
            </a:p>
            <a:p>
              <a:pPr algn="ctr" eaLnBrk="0" hangingPunct="0">
                <a:lnSpc>
                  <a:spcPct val="85000"/>
                </a:lnSpc>
                <a:buClrTx/>
                <a:buFontTx/>
                <a:buNone/>
              </a:pPr>
              <a:r>
                <a:rPr lang="en-GB" altLang="en-US" sz="900" spc="-20" dirty="0">
                  <a:solidFill>
                    <a:schemeClr val="accent5"/>
                  </a:solidFill>
                </a:rPr>
                <a:t>CONTROL</a:t>
              </a:r>
              <a:endParaRPr lang="en-GB" altLang="en-US" sz="900" i="0" spc="-20" dirty="0">
                <a:solidFill>
                  <a:schemeClr val="accent5"/>
                </a:solidFill>
              </a:endParaRPr>
            </a:p>
          </p:txBody>
        </p:sp>
        <p:sp>
          <p:nvSpPr>
            <p:cNvPr id="96" name="Rectangle 80"/>
            <p:cNvSpPr>
              <a:spLocks noChangeArrowheads="1"/>
            </p:cNvSpPr>
            <p:nvPr/>
          </p:nvSpPr>
          <p:spPr bwMode="auto">
            <a:xfrm>
              <a:off x="5988050" y="4535211"/>
              <a:ext cx="1084262" cy="404980"/>
            </a:xfrm>
            <a:prstGeom prst="roundRect">
              <a:avLst/>
            </a:prstGeom>
            <a:solidFill>
              <a:schemeClr val="bg1"/>
            </a:solidFill>
            <a:ln w="19050">
              <a:solidFill>
                <a:schemeClr val="accent2"/>
              </a:solidFill>
              <a:miter lim="800000"/>
              <a:headEnd/>
              <a:tailEnd/>
            </a:ln>
            <a:extLst/>
          </p:spPr>
          <p:txBody>
            <a:bodyPr wrap="none" lIns="0" tIns="36000" rIns="0" bIns="0" anchor="ctr">
              <a:noAutofit/>
            </a:bodyPr>
            <a:lstStyle/>
            <a:p>
              <a:pPr algn="ctr" eaLnBrk="0" hangingPunct="0">
                <a:lnSpc>
                  <a:spcPct val="85000"/>
                </a:lnSpc>
                <a:buClrTx/>
                <a:buFontTx/>
                <a:buNone/>
              </a:pPr>
              <a:r>
                <a:rPr lang="en-GB" altLang="en-US" sz="900" b="0" i="0" spc="-20" dirty="0">
                  <a:solidFill>
                    <a:schemeClr val="accent5"/>
                  </a:solidFill>
                </a:rPr>
                <a:t>CONFIGURATION</a:t>
              </a:r>
            </a:p>
            <a:p>
              <a:pPr algn="ctr" eaLnBrk="0" hangingPunct="0">
                <a:lnSpc>
                  <a:spcPct val="85000"/>
                </a:lnSpc>
                <a:buClrTx/>
                <a:buFontTx/>
                <a:buNone/>
              </a:pPr>
              <a:r>
                <a:rPr lang="en-GB" altLang="en-US" sz="900" b="0" i="0" spc="-20" dirty="0">
                  <a:solidFill>
                    <a:schemeClr val="accent5"/>
                  </a:solidFill>
                </a:rPr>
                <a:t>STATUS</a:t>
              </a:r>
            </a:p>
            <a:p>
              <a:pPr algn="ctr" eaLnBrk="0" hangingPunct="0">
                <a:lnSpc>
                  <a:spcPct val="85000"/>
                </a:lnSpc>
                <a:buClrTx/>
                <a:buFontTx/>
                <a:buNone/>
              </a:pPr>
              <a:r>
                <a:rPr lang="en-GB" altLang="en-US" sz="900" spc="-20" dirty="0">
                  <a:solidFill>
                    <a:schemeClr val="accent5"/>
                  </a:solidFill>
                </a:rPr>
                <a:t>ACCOUNTING</a:t>
              </a:r>
              <a:endParaRPr lang="en-GB" altLang="en-US" sz="900" i="0" spc="-20" dirty="0">
                <a:solidFill>
                  <a:schemeClr val="accent5"/>
                </a:solidFill>
              </a:endParaRPr>
            </a:p>
          </p:txBody>
        </p:sp>
        <p:sp>
          <p:nvSpPr>
            <p:cNvPr id="97" name="Rectangle 80"/>
            <p:cNvSpPr>
              <a:spLocks noChangeArrowheads="1"/>
            </p:cNvSpPr>
            <p:nvPr/>
          </p:nvSpPr>
          <p:spPr bwMode="auto">
            <a:xfrm>
              <a:off x="6661150" y="5273268"/>
              <a:ext cx="1084262" cy="404980"/>
            </a:xfrm>
            <a:prstGeom prst="roundRect">
              <a:avLst/>
            </a:prstGeom>
            <a:solidFill>
              <a:schemeClr val="bg1"/>
            </a:solidFill>
            <a:ln w="19050">
              <a:solidFill>
                <a:schemeClr val="accent2"/>
              </a:solidFill>
              <a:miter lim="800000"/>
              <a:headEnd/>
              <a:tailEnd/>
            </a:ln>
            <a:extLst/>
          </p:spPr>
          <p:txBody>
            <a:bodyPr wrap="none" lIns="0" tIns="36000" rIns="0" bIns="0" anchor="ctr">
              <a:noAutofit/>
            </a:bodyPr>
            <a:lstStyle/>
            <a:p>
              <a:pPr algn="ctr" eaLnBrk="0" hangingPunct="0">
                <a:lnSpc>
                  <a:spcPct val="85000"/>
                </a:lnSpc>
                <a:buClrTx/>
                <a:buFontTx/>
                <a:buNone/>
              </a:pPr>
              <a:r>
                <a:rPr lang="en-GB" altLang="en-US" sz="900" b="0" i="0" spc="-20" dirty="0">
                  <a:solidFill>
                    <a:schemeClr val="accent5"/>
                  </a:solidFill>
                </a:rPr>
                <a:t>CONFIGURATION</a:t>
              </a:r>
            </a:p>
            <a:p>
              <a:pPr algn="ctr" eaLnBrk="0" hangingPunct="0">
                <a:lnSpc>
                  <a:spcPct val="85000"/>
                </a:lnSpc>
                <a:buClrTx/>
                <a:buFontTx/>
                <a:buNone/>
              </a:pPr>
              <a:r>
                <a:rPr lang="en-GB" altLang="en-US" sz="900" spc="-20" dirty="0">
                  <a:solidFill>
                    <a:schemeClr val="accent5"/>
                  </a:solidFill>
                </a:rPr>
                <a:t>VERIFICATION </a:t>
              </a:r>
              <a:br>
                <a:rPr lang="en-GB" altLang="en-US" sz="900" spc="-20" dirty="0">
                  <a:solidFill>
                    <a:schemeClr val="accent5"/>
                  </a:solidFill>
                </a:rPr>
              </a:br>
              <a:r>
                <a:rPr lang="en-GB" altLang="en-US" sz="900" spc="-20" dirty="0">
                  <a:solidFill>
                    <a:schemeClr val="accent5"/>
                  </a:solidFill>
                </a:rPr>
                <a:t>&amp; AUDIT</a:t>
              </a:r>
              <a:endParaRPr lang="en-GB" altLang="en-US" sz="900" i="0" spc="-20" dirty="0">
                <a:solidFill>
                  <a:schemeClr val="accent5"/>
                </a:solidFill>
              </a:endParaRPr>
            </a:p>
          </p:txBody>
        </p:sp>
        <p:sp>
          <p:nvSpPr>
            <p:cNvPr id="33" name="Freeform 32"/>
            <p:cNvSpPr/>
            <p:nvPr/>
          </p:nvSpPr>
          <p:spPr>
            <a:xfrm>
              <a:off x="2139950" y="3139440"/>
              <a:ext cx="95250" cy="279400"/>
            </a:xfrm>
            <a:custGeom>
              <a:avLst/>
              <a:gdLst>
                <a:gd name="connsiteX0" fmla="*/ 0 w 95250"/>
                <a:gd name="connsiteY0" fmla="*/ 279400 h 279400"/>
                <a:gd name="connsiteX1" fmla="*/ 95250 w 95250"/>
                <a:gd name="connsiteY1" fmla="*/ 279400 h 279400"/>
                <a:gd name="connsiteX2" fmla="*/ 95250 w 95250"/>
                <a:gd name="connsiteY2" fmla="*/ 0 h 279400"/>
              </a:gdLst>
              <a:ahLst/>
              <a:cxnLst>
                <a:cxn ang="0">
                  <a:pos x="connsiteX0" y="connsiteY0"/>
                </a:cxn>
                <a:cxn ang="0">
                  <a:pos x="connsiteX1" y="connsiteY1"/>
                </a:cxn>
                <a:cxn ang="0">
                  <a:pos x="connsiteX2" y="connsiteY2"/>
                </a:cxn>
              </a:cxnLst>
              <a:rect l="l" t="t" r="r" b="b"/>
              <a:pathLst>
                <a:path w="95250" h="279400">
                  <a:moveTo>
                    <a:pt x="0" y="279400"/>
                  </a:moveTo>
                  <a:lnTo>
                    <a:pt x="95250" y="279400"/>
                  </a:lnTo>
                  <a:lnTo>
                    <a:pt x="95250" y="0"/>
                  </a:lnTo>
                </a:path>
              </a:pathLst>
            </a:custGeom>
            <a:noFill/>
            <a:ln w="12700">
              <a:solidFill>
                <a:schemeClr val="accent3"/>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a:off x="2146300" y="3139440"/>
              <a:ext cx="181372" cy="528597"/>
            </a:xfrm>
            <a:custGeom>
              <a:avLst/>
              <a:gdLst>
                <a:gd name="connsiteX0" fmla="*/ 0 w 95250"/>
                <a:gd name="connsiteY0" fmla="*/ 279400 h 279400"/>
                <a:gd name="connsiteX1" fmla="*/ 95250 w 95250"/>
                <a:gd name="connsiteY1" fmla="*/ 279400 h 279400"/>
                <a:gd name="connsiteX2" fmla="*/ 95250 w 95250"/>
                <a:gd name="connsiteY2" fmla="*/ 0 h 279400"/>
              </a:gdLst>
              <a:ahLst/>
              <a:cxnLst>
                <a:cxn ang="0">
                  <a:pos x="connsiteX0" y="connsiteY0"/>
                </a:cxn>
                <a:cxn ang="0">
                  <a:pos x="connsiteX1" y="connsiteY1"/>
                </a:cxn>
                <a:cxn ang="0">
                  <a:pos x="connsiteX2" y="connsiteY2"/>
                </a:cxn>
              </a:cxnLst>
              <a:rect l="l" t="t" r="r" b="b"/>
              <a:pathLst>
                <a:path w="95250" h="279400">
                  <a:moveTo>
                    <a:pt x="0" y="279400"/>
                  </a:moveTo>
                  <a:lnTo>
                    <a:pt x="95250" y="279400"/>
                  </a:lnTo>
                  <a:lnTo>
                    <a:pt x="95250" y="0"/>
                  </a:lnTo>
                </a:path>
              </a:pathLst>
            </a:custGeom>
            <a:noFill/>
            <a:ln w="12700">
              <a:solidFill>
                <a:schemeClr val="accent3"/>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flipH="1">
              <a:off x="2514598" y="3139440"/>
              <a:ext cx="95250" cy="279400"/>
            </a:xfrm>
            <a:custGeom>
              <a:avLst/>
              <a:gdLst>
                <a:gd name="connsiteX0" fmla="*/ 0 w 95250"/>
                <a:gd name="connsiteY0" fmla="*/ 279400 h 279400"/>
                <a:gd name="connsiteX1" fmla="*/ 95250 w 95250"/>
                <a:gd name="connsiteY1" fmla="*/ 279400 h 279400"/>
                <a:gd name="connsiteX2" fmla="*/ 95250 w 95250"/>
                <a:gd name="connsiteY2" fmla="*/ 0 h 279400"/>
              </a:gdLst>
              <a:ahLst/>
              <a:cxnLst>
                <a:cxn ang="0">
                  <a:pos x="connsiteX0" y="connsiteY0"/>
                </a:cxn>
                <a:cxn ang="0">
                  <a:pos x="connsiteX1" y="connsiteY1"/>
                </a:cxn>
                <a:cxn ang="0">
                  <a:pos x="connsiteX2" y="connsiteY2"/>
                </a:cxn>
              </a:cxnLst>
              <a:rect l="l" t="t" r="r" b="b"/>
              <a:pathLst>
                <a:path w="95250" h="279400">
                  <a:moveTo>
                    <a:pt x="0" y="279400"/>
                  </a:moveTo>
                  <a:lnTo>
                    <a:pt x="95250" y="279400"/>
                  </a:lnTo>
                  <a:lnTo>
                    <a:pt x="95250" y="0"/>
                  </a:lnTo>
                </a:path>
              </a:pathLst>
            </a:custGeom>
            <a:noFill/>
            <a:ln w="12700">
              <a:solidFill>
                <a:schemeClr val="accent3"/>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flipH="1">
              <a:off x="2418555" y="3139440"/>
              <a:ext cx="191293" cy="528597"/>
            </a:xfrm>
            <a:custGeom>
              <a:avLst/>
              <a:gdLst>
                <a:gd name="connsiteX0" fmla="*/ 0 w 95250"/>
                <a:gd name="connsiteY0" fmla="*/ 279400 h 279400"/>
                <a:gd name="connsiteX1" fmla="*/ 95250 w 95250"/>
                <a:gd name="connsiteY1" fmla="*/ 279400 h 279400"/>
                <a:gd name="connsiteX2" fmla="*/ 95250 w 95250"/>
                <a:gd name="connsiteY2" fmla="*/ 0 h 279400"/>
              </a:gdLst>
              <a:ahLst/>
              <a:cxnLst>
                <a:cxn ang="0">
                  <a:pos x="connsiteX0" y="connsiteY0"/>
                </a:cxn>
                <a:cxn ang="0">
                  <a:pos x="connsiteX1" y="connsiteY1"/>
                </a:cxn>
                <a:cxn ang="0">
                  <a:pos x="connsiteX2" y="connsiteY2"/>
                </a:cxn>
              </a:cxnLst>
              <a:rect l="l" t="t" r="r" b="b"/>
              <a:pathLst>
                <a:path w="95250" h="279400">
                  <a:moveTo>
                    <a:pt x="0" y="279400"/>
                  </a:moveTo>
                  <a:lnTo>
                    <a:pt x="95250" y="279400"/>
                  </a:lnTo>
                  <a:lnTo>
                    <a:pt x="95250" y="0"/>
                  </a:lnTo>
                </a:path>
              </a:pathLst>
            </a:custGeom>
            <a:noFill/>
            <a:ln w="12700">
              <a:solidFill>
                <a:schemeClr val="accent3"/>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907226" y="3222278"/>
              <a:ext cx="155054" cy="15505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25200" rtlCol="0" anchor="ctr"/>
            <a:lstStyle/>
            <a:p>
              <a:pPr algn="ctr"/>
              <a:r>
                <a:rPr lang="en-US" sz="1200" dirty="0"/>
                <a:t>c</a:t>
              </a:r>
            </a:p>
          </p:txBody>
        </p:sp>
        <p:sp>
          <p:nvSpPr>
            <p:cNvPr id="104" name="Oval 103"/>
            <p:cNvSpPr/>
            <p:nvPr/>
          </p:nvSpPr>
          <p:spPr>
            <a:xfrm>
              <a:off x="3883788" y="3907227"/>
              <a:ext cx="155054" cy="15505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25200" rtlCol="0" anchor="ctr"/>
            <a:lstStyle/>
            <a:p>
              <a:pPr algn="ctr"/>
              <a:r>
                <a:rPr lang="en-US" sz="1200" dirty="0"/>
                <a:t>c</a:t>
              </a:r>
            </a:p>
          </p:txBody>
        </p:sp>
        <p:sp>
          <p:nvSpPr>
            <p:cNvPr id="105" name="Oval 104"/>
            <p:cNvSpPr/>
            <p:nvPr/>
          </p:nvSpPr>
          <p:spPr>
            <a:xfrm>
              <a:off x="5089786" y="4559950"/>
              <a:ext cx="155054" cy="15505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25200" rtlCol="0" anchor="ctr"/>
            <a:lstStyle/>
            <a:p>
              <a:pPr algn="ctr"/>
              <a:r>
                <a:rPr lang="en-US" sz="1200" dirty="0"/>
                <a:t>c</a:t>
              </a:r>
            </a:p>
          </p:txBody>
        </p:sp>
        <p:sp>
          <p:nvSpPr>
            <p:cNvPr id="106" name="Oval 105"/>
            <p:cNvSpPr/>
            <p:nvPr/>
          </p:nvSpPr>
          <p:spPr>
            <a:xfrm>
              <a:off x="6189923" y="5230197"/>
              <a:ext cx="155054" cy="15505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25200" rtlCol="0" anchor="ctr"/>
            <a:lstStyle/>
            <a:p>
              <a:pPr algn="ctr"/>
              <a:r>
                <a:rPr lang="en-US" sz="1200" dirty="0"/>
                <a:t>c</a:t>
              </a:r>
            </a:p>
          </p:txBody>
        </p:sp>
        <p:sp>
          <p:nvSpPr>
            <p:cNvPr id="107" name="Oval 106"/>
            <p:cNvSpPr/>
            <p:nvPr/>
          </p:nvSpPr>
          <p:spPr>
            <a:xfrm>
              <a:off x="7125754" y="5893966"/>
              <a:ext cx="155054" cy="15505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25200" rtlCol="0" anchor="ctr"/>
            <a:lstStyle/>
            <a:p>
              <a:pPr algn="ctr"/>
              <a:r>
                <a:rPr lang="en-US" sz="1200" dirty="0"/>
                <a:t>c</a:t>
              </a:r>
            </a:p>
          </p:txBody>
        </p:sp>
      </p:grpSp>
      <p:sp>
        <p:nvSpPr>
          <p:cNvPr id="111" name="Slide Number Placeholder 5"/>
          <p:cNvSpPr>
            <a:spLocks noGrp="1"/>
          </p:cNvSpPr>
          <p:nvPr>
            <p:ph type="sldNum" sz="quarter" idx="12"/>
          </p:nvPr>
        </p:nvSpPr>
        <p:spPr>
          <a:xfrm>
            <a:off x="4297984" y="6575425"/>
            <a:ext cx="548033" cy="128588"/>
          </a:xfrm>
        </p:spPr>
        <p:txBody>
          <a:bodyPr/>
          <a:lstStyle/>
          <a:p>
            <a:r>
              <a:rPr lang="en-US" dirty="0"/>
              <a:t>Page </a:t>
            </a:r>
            <a:fld id="{90CBDC3A-D49F-4631-A8C7-55D59B33E5FA}" type="slidenum">
              <a:rPr lang="en-US" smtClean="0"/>
              <a:pPr/>
              <a:t>6</a:t>
            </a:fld>
            <a:endParaRPr lang="en-US" dirty="0"/>
          </a:p>
        </p:txBody>
      </p:sp>
      <p:sp>
        <p:nvSpPr>
          <p:cNvPr id="112" name="Footer Placeholder 4"/>
          <p:cNvSpPr>
            <a:spLocks noGrp="1"/>
          </p:cNvSpPr>
          <p:nvPr>
            <p:ph type="ftr" sz="quarter" idx="13"/>
          </p:nvPr>
        </p:nvSpPr>
        <p:spPr>
          <a:xfrm>
            <a:off x="455613" y="6575425"/>
            <a:ext cx="3600000" cy="128588"/>
          </a:xfrm>
        </p:spPr>
        <p:txBody>
          <a:bodyPr/>
          <a:lstStyle/>
          <a:p>
            <a:r>
              <a:rPr lang="en-AU" dirty="0"/>
              <a:t>Copyright © 2015 Accenture  All rights reserved.</a:t>
            </a:r>
          </a:p>
        </p:txBody>
      </p:sp>
    </p:spTree>
    <p:extLst>
      <p:ext uri="{BB962C8B-B14F-4D97-AF65-F5344CB8AC3E}">
        <p14:creationId xmlns:p14="http://schemas.microsoft.com/office/powerpoint/2010/main" val="415788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solidFill>
                  <a:schemeClr val="bg1"/>
                </a:solidFill>
              </a:rPr>
              <a:t>Configurable Items</a:t>
            </a:r>
          </a:p>
        </p:txBody>
      </p:sp>
      <p:sp>
        <p:nvSpPr>
          <p:cNvPr id="5" name="Text Placeholder 4"/>
          <p:cNvSpPr>
            <a:spLocks noGrp="1"/>
          </p:cNvSpPr>
          <p:nvPr>
            <p:ph type="body" sz="quarter" idx="10"/>
          </p:nvPr>
        </p:nvSpPr>
        <p:spPr>
          <a:xfrm>
            <a:off x="455613" y="1182021"/>
            <a:ext cx="7659687" cy="396000"/>
          </a:xfrm>
        </p:spPr>
        <p:txBody>
          <a:bodyPr/>
          <a:lstStyle/>
          <a:p>
            <a:r>
              <a:rPr lang="en-GB" dirty="0">
                <a:solidFill>
                  <a:schemeClr val="accent4"/>
                </a:solidFill>
              </a:rPr>
              <a:t>Q. Where in the Software Delivery Lifecycle are Configurable Items important?</a:t>
            </a:r>
          </a:p>
        </p:txBody>
      </p:sp>
      <p:sp>
        <p:nvSpPr>
          <p:cNvPr id="20" name="Footer Placeholder 4"/>
          <p:cNvSpPr>
            <a:spLocks noGrp="1"/>
          </p:cNvSpPr>
          <p:nvPr>
            <p:ph type="ftr" sz="quarter" idx="13"/>
          </p:nvPr>
        </p:nvSpPr>
        <p:spPr/>
        <p:txBody>
          <a:bodyPr/>
          <a:lstStyle/>
          <a:p>
            <a:r>
              <a:rPr lang="en-AU"/>
              <a:t>Copyright © 2015 Accenture  All rights reserved.</a:t>
            </a:r>
            <a:endParaRPr lang="en-AU" dirty="0"/>
          </a:p>
        </p:txBody>
      </p:sp>
      <p:sp>
        <p:nvSpPr>
          <p:cNvPr id="14" name="Rectangle 13"/>
          <p:cNvSpPr/>
          <p:nvPr/>
        </p:nvSpPr>
        <p:spPr>
          <a:xfrm>
            <a:off x="455613" y="6195626"/>
            <a:ext cx="5416550" cy="138499"/>
          </a:xfrm>
          <a:prstGeom prst="rect">
            <a:avLst/>
          </a:prstGeom>
        </p:spPr>
        <p:txBody>
          <a:bodyPr wrap="square" lIns="0" tIns="0" rIns="0" bIns="0" anchor="b">
            <a:noAutofit/>
          </a:bodyPr>
          <a:lstStyle/>
          <a:p>
            <a:r>
              <a:rPr lang="en-GB" sz="900" dirty="0">
                <a:hlinkClick r:id="rId3"/>
              </a:rPr>
              <a:t>http://12factor.net/build-release-run</a:t>
            </a:r>
            <a:r>
              <a:rPr lang="en-GB" sz="900" dirty="0"/>
              <a:t> </a:t>
            </a:r>
          </a:p>
        </p:txBody>
      </p:sp>
      <p:sp>
        <p:nvSpPr>
          <p:cNvPr id="25" name="Slide Number Placeholder 5"/>
          <p:cNvSpPr>
            <a:spLocks noGrp="1"/>
          </p:cNvSpPr>
          <p:nvPr>
            <p:ph type="sldNum" sz="quarter" idx="12"/>
          </p:nvPr>
        </p:nvSpPr>
        <p:spPr>
          <a:xfrm>
            <a:off x="4297984" y="6575425"/>
            <a:ext cx="548033" cy="128588"/>
          </a:xfrm>
        </p:spPr>
        <p:txBody>
          <a:bodyPr/>
          <a:lstStyle/>
          <a:p>
            <a:r>
              <a:rPr lang="en-US" dirty="0"/>
              <a:t>Page </a:t>
            </a:r>
            <a:fld id="{90CBDC3A-D49F-4631-A8C7-55D59B33E5FA}" type="slidenum">
              <a:rPr lang="en-US" smtClean="0"/>
              <a:pPr/>
              <a:t>7</a:t>
            </a:fld>
            <a:endParaRPr lang="en-US" dirty="0"/>
          </a:p>
        </p:txBody>
      </p:sp>
      <p:sp>
        <p:nvSpPr>
          <p:cNvPr id="26" name="Rectangle 8"/>
          <p:cNvSpPr>
            <a:spLocks noChangeArrowheads="1"/>
          </p:cNvSpPr>
          <p:nvPr/>
        </p:nvSpPr>
        <p:spPr bwMode="auto">
          <a:xfrm>
            <a:off x="468672" y="2535175"/>
            <a:ext cx="4746520" cy="846386"/>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spcAft>
                <a:spcPts val="600"/>
              </a:spcAft>
              <a:buFontTx/>
              <a:buNone/>
            </a:pPr>
            <a:r>
              <a:rPr lang="en-AU" altLang="en-US" sz="2400" b="1" dirty="0">
                <a:solidFill>
                  <a:schemeClr val="accent2"/>
                </a:solidFill>
              </a:rPr>
              <a:t>A</a:t>
            </a:r>
          </a:p>
          <a:p>
            <a:pPr>
              <a:buFontTx/>
              <a:buNone/>
            </a:pPr>
            <a:r>
              <a:rPr lang="en-AU" altLang="en-US" sz="2000" dirty="0">
                <a:solidFill>
                  <a:schemeClr val="bg1"/>
                </a:solidFill>
              </a:rPr>
              <a:t>Throughout!</a:t>
            </a:r>
          </a:p>
        </p:txBody>
      </p:sp>
      <p:grpSp>
        <p:nvGrpSpPr>
          <p:cNvPr id="387095" name="Group 387094"/>
          <p:cNvGrpSpPr/>
          <p:nvPr/>
        </p:nvGrpSpPr>
        <p:grpSpPr>
          <a:xfrm>
            <a:off x="3240624" y="3339088"/>
            <a:ext cx="5369976" cy="2596038"/>
            <a:chOff x="3409950" y="2644281"/>
            <a:chExt cx="5369976" cy="2596038"/>
          </a:xfrm>
        </p:grpSpPr>
        <p:grpSp>
          <p:nvGrpSpPr>
            <p:cNvPr id="31" name="Group 30"/>
            <p:cNvGrpSpPr/>
            <p:nvPr/>
          </p:nvGrpSpPr>
          <p:grpSpPr>
            <a:xfrm>
              <a:off x="3409950" y="2644281"/>
              <a:ext cx="1283145" cy="1588581"/>
              <a:chOff x="3252788" y="2929903"/>
              <a:chExt cx="1273797" cy="1577010"/>
            </a:xfrm>
          </p:grpSpPr>
          <p:sp>
            <p:nvSpPr>
              <p:cNvPr id="40" name="Rectangle 39"/>
              <p:cNvSpPr/>
              <p:nvPr/>
            </p:nvSpPr>
            <p:spPr>
              <a:xfrm>
                <a:off x="3455022" y="2929903"/>
                <a:ext cx="1071563" cy="1376363"/>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346452" y="3019533"/>
                <a:ext cx="1071563" cy="1376363"/>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6"/>
              <p:cNvSpPr>
                <a:spLocks/>
              </p:cNvSpPr>
              <p:nvPr/>
            </p:nvSpPr>
            <p:spPr bwMode="auto">
              <a:xfrm>
                <a:off x="3252788" y="3130550"/>
                <a:ext cx="1071563" cy="1376363"/>
              </a:xfrm>
              <a:custGeom>
                <a:avLst/>
                <a:gdLst>
                  <a:gd name="T0" fmla="*/ 463 w 675"/>
                  <a:gd name="T1" fmla="*/ 0 h 867"/>
                  <a:gd name="T2" fmla="*/ 675 w 675"/>
                  <a:gd name="T3" fmla="*/ 212 h 867"/>
                  <a:gd name="T4" fmla="*/ 675 w 675"/>
                  <a:gd name="T5" fmla="*/ 867 h 867"/>
                  <a:gd name="T6" fmla="*/ 644 w 675"/>
                  <a:gd name="T7" fmla="*/ 867 h 867"/>
                  <a:gd name="T8" fmla="*/ 644 w 675"/>
                  <a:gd name="T9" fmla="*/ 867 h 867"/>
                  <a:gd name="T10" fmla="*/ 0 w 675"/>
                  <a:gd name="T11" fmla="*/ 867 h 867"/>
                  <a:gd name="T12" fmla="*/ 0 w 675"/>
                  <a:gd name="T13" fmla="*/ 0 h 867"/>
                  <a:gd name="T14" fmla="*/ 463 w 675"/>
                  <a:gd name="T15" fmla="*/ 0 h 8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5" h="867">
                    <a:moveTo>
                      <a:pt x="463" y="0"/>
                    </a:moveTo>
                    <a:lnTo>
                      <a:pt x="675" y="212"/>
                    </a:lnTo>
                    <a:lnTo>
                      <a:pt x="675" y="867"/>
                    </a:lnTo>
                    <a:lnTo>
                      <a:pt x="644" y="867"/>
                    </a:lnTo>
                    <a:lnTo>
                      <a:pt x="644" y="867"/>
                    </a:lnTo>
                    <a:lnTo>
                      <a:pt x="0" y="867"/>
                    </a:lnTo>
                    <a:lnTo>
                      <a:pt x="0" y="0"/>
                    </a:lnTo>
                    <a:lnTo>
                      <a:pt x="46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7"/>
              <p:cNvSpPr>
                <a:spLocks/>
              </p:cNvSpPr>
              <p:nvPr/>
            </p:nvSpPr>
            <p:spPr bwMode="auto">
              <a:xfrm>
                <a:off x="3328988" y="3206750"/>
                <a:ext cx="919163" cy="1225550"/>
              </a:xfrm>
              <a:custGeom>
                <a:avLst/>
                <a:gdLst>
                  <a:gd name="T0" fmla="*/ 415 w 579"/>
                  <a:gd name="T1" fmla="*/ 164 h 772"/>
                  <a:gd name="T2" fmla="*/ 415 w 579"/>
                  <a:gd name="T3" fmla="*/ 0 h 772"/>
                  <a:gd name="T4" fmla="*/ 0 w 579"/>
                  <a:gd name="T5" fmla="*/ 0 h 772"/>
                  <a:gd name="T6" fmla="*/ 0 w 579"/>
                  <a:gd name="T7" fmla="*/ 772 h 772"/>
                  <a:gd name="T8" fmla="*/ 579 w 579"/>
                  <a:gd name="T9" fmla="*/ 772 h 772"/>
                  <a:gd name="T10" fmla="*/ 579 w 579"/>
                  <a:gd name="T11" fmla="*/ 164 h 772"/>
                  <a:gd name="T12" fmla="*/ 415 w 579"/>
                  <a:gd name="T13" fmla="*/ 164 h 772"/>
                </a:gdLst>
                <a:ahLst/>
                <a:cxnLst>
                  <a:cxn ang="0">
                    <a:pos x="T0" y="T1"/>
                  </a:cxn>
                  <a:cxn ang="0">
                    <a:pos x="T2" y="T3"/>
                  </a:cxn>
                  <a:cxn ang="0">
                    <a:pos x="T4" y="T5"/>
                  </a:cxn>
                  <a:cxn ang="0">
                    <a:pos x="T6" y="T7"/>
                  </a:cxn>
                  <a:cxn ang="0">
                    <a:pos x="T8" y="T9"/>
                  </a:cxn>
                  <a:cxn ang="0">
                    <a:pos x="T10" y="T11"/>
                  </a:cxn>
                  <a:cxn ang="0">
                    <a:pos x="T12" y="T13"/>
                  </a:cxn>
                </a:cxnLst>
                <a:rect l="0" t="0" r="r" b="b"/>
                <a:pathLst>
                  <a:path w="579" h="772">
                    <a:moveTo>
                      <a:pt x="415" y="164"/>
                    </a:moveTo>
                    <a:lnTo>
                      <a:pt x="415" y="0"/>
                    </a:lnTo>
                    <a:lnTo>
                      <a:pt x="0" y="0"/>
                    </a:lnTo>
                    <a:lnTo>
                      <a:pt x="0" y="772"/>
                    </a:lnTo>
                    <a:lnTo>
                      <a:pt x="579" y="772"/>
                    </a:lnTo>
                    <a:lnTo>
                      <a:pt x="579" y="164"/>
                    </a:lnTo>
                    <a:lnTo>
                      <a:pt x="415" y="16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
              <p:cNvSpPr>
                <a:spLocks/>
              </p:cNvSpPr>
              <p:nvPr/>
            </p:nvSpPr>
            <p:spPr bwMode="auto">
              <a:xfrm>
                <a:off x="3924301" y="4038600"/>
                <a:ext cx="230188" cy="319088"/>
              </a:xfrm>
              <a:custGeom>
                <a:avLst/>
                <a:gdLst>
                  <a:gd name="T0" fmla="*/ 0 w 145"/>
                  <a:gd name="T1" fmla="*/ 0 h 201"/>
                  <a:gd name="T2" fmla="*/ 60 w 145"/>
                  <a:gd name="T3" fmla="*/ 0 h 201"/>
                  <a:gd name="T4" fmla="*/ 145 w 145"/>
                  <a:gd name="T5" fmla="*/ 100 h 201"/>
                  <a:gd name="T6" fmla="*/ 60 w 145"/>
                  <a:gd name="T7" fmla="*/ 201 h 201"/>
                  <a:gd name="T8" fmla="*/ 0 w 145"/>
                  <a:gd name="T9" fmla="*/ 201 h 201"/>
                  <a:gd name="T10" fmla="*/ 85 w 145"/>
                  <a:gd name="T11" fmla="*/ 100 h 201"/>
                  <a:gd name="T12" fmla="*/ 0 w 145"/>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145" h="201">
                    <a:moveTo>
                      <a:pt x="0" y="0"/>
                    </a:moveTo>
                    <a:lnTo>
                      <a:pt x="60" y="0"/>
                    </a:lnTo>
                    <a:lnTo>
                      <a:pt x="145" y="100"/>
                    </a:lnTo>
                    <a:lnTo>
                      <a:pt x="60" y="201"/>
                    </a:lnTo>
                    <a:lnTo>
                      <a:pt x="0" y="201"/>
                    </a:lnTo>
                    <a:lnTo>
                      <a:pt x="85" y="100"/>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
              <p:cNvSpPr>
                <a:spLocks/>
              </p:cNvSpPr>
              <p:nvPr/>
            </p:nvSpPr>
            <p:spPr bwMode="auto">
              <a:xfrm>
                <a:off x="3676651" y="3956050"/>
                <a:ext cx="230188" cy="441325"/>
              </a:xfrm>
              <a:custGeom>
                <a:avLst/>
                <a:gdLst>
                  <a:gd name="T0" fmla="*/ 95 w 145"/>
                  <a:gd name="T1" fmla="*/ 0 h 278"/>
                  <a:gd name="T2" fmla="*/ 145 w 145"/>
                  <a:gd name="T3" fmla="*/ 0 h 278"/>
                  <a:gd name="T4" fmla="*/ 50 w 145"/>
                  <a:gd name="T5" fmla="*/ 278 h 278"/>
                  <a:gd name="T6" fmla="*/ 0 w 145"/>
                  <a:gd name="T7" fmla="*/ 278 h 278"/>
                  <a:gd name="T8" fmla="*/ 95 w 145"/>
                  <a:gd name="T9" fmla="*/ 0 h 278"/>
                </a:gdLst>
                <a:ahLst/>
                <a:cxnLst>
                  <a:cxn ang="0">
                    <a:pos x="T0" y="T1"/>
                  </a:cxn>
                  <a:cxn ang="0">
                    <a:pos x="T2" y="T3"/>
                  </a:cxn>
                  <a:cxn ang="0">
                    <a:pos x="T4" y="T5"/>
                  </a:cxn>
                  <a:cxn ang="0">
                    <a:pos x="T6" y="T7"/>
                  </a:cxn>
                  <a:cxn ang="0">
                    <a:pos x="T8" y="T9"/>
                  </a:cxn>
                </a:cxnLst>
                <a:rect l="0" t="0" r="r" b="b"/>
                <a:pathLst>
                  <a:path w="145" h="278">
                    <a:moveTo>
                      <a:pt x="95" y="0"/>
                    </a:moveTo>
                    <a:lnTo>
                      <a:pt x="145" y="0"/>
                    </a:lnTo>
                    <a:lnTo>
                      <a:pt x="50" y="278"/>
                    </a:lnTo>
                    <a:lnTo>
                      <a:pt x="0" y="278"/>
                    </a:lnTo>
                    <a:lnTo>
                      <a:pt x="95"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0"/>
              <p:cNvSpPr>
                <a:spLocks/>
              </p:cNvSpPr>
              <p:nvPr/>
            </p:nvSpPr>
            <p:spPr bwMode="auto">
              <a:xfrm>
                <a:off x="3430588" y="4038600"/>
                <a:ext cx="231775" cy="319088"/>
              </a:xfrm>
              <a:custGeom>
                <a:avLst/>
                <a:gdLst>
                  <a:gd name="T0" fmla="*/ 146 w 146"/>
                  <a:gd name="T1" fmla="*/ 0 h 201"/>
                  <a:gd name="T2" fmla="*/ 59 w 146"/>
                  <a:gd name="T3" fmla="*/ 100 h 201"/>
                  <a:gd name="T4" fmla="*/ 146 w 146"/>
                  <a:gd name="T5" fmla="*/ 201 h 201"/>
                  <a:gd name="T6" fmla="*/ 85 w 146"/>
                  <a:gd name="T7" fmla="*/ 201 h 201"/>
                  <a:gd name="T8" fmla="*/ 0 w 146"/>
                  <a:gd name="T9" fmla="*/ 100 h 201"/>
                  <a:gd name="T10" fmla="*/ 85 w 146"/>
                  <a:gd name="T11" fmla="*/ 0 h 201"/>
                  <a:gd name="T12" fmla="*/ 146 w 146"/>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146" h="201">
                    <a:moveTo>
                      <a:pt x="146" y="0"/>
                    </a:moveTo>
                    <a:lnTo>
                      <a:pt x="59" y="100"/>
                    </a:lnTo>
                    <a:lnTo>
                      <a:pt x="146" y="201"/>
                    </a:lnTo>
                    <a:lnTo>
                      <a:pt x="85" y="201"/>
                    </a:lnTo>
                    <a:lnTo>
                      <a:pt x="0" y="100"/>
                    </a:lnTo>
                    <a:lnTo>
                      <a:pt x="85" y="0"/>
                    </a:lnTo>
                    <a:lnTo>
                      <a:pt x="146"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27"/>
              <p:cNvSpPr/>
              <p:nvPr/>
            </p:nvSpPr>
            <p:spPr>
              <a:xfrm>
                <a:off x="3359151" y="3417980"/>
                <a:ext cx="726625" cy="72839"/>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359151" y="3564030"/>
                <a:ext cx="726625" cy="72839"/>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359152" y="3710080"/>
                <a:ext cx="547688" cy="72839"/>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87073" name="Straight Arrow Connector 387072"/>
            <p:cNvCxnSpPr/>
            <p:nvPr/>
          </p:nvCxnSpPr>
          <p:spPr>
            <a:xfrm>
              <a:off x="4820617" y="3124616"/>
              <a:ext cx="1090516" cy="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48" name="Freeform 15"/>
            <p:cNvSpPr>
              <a:spLocks/>
            </p:cNvSpPr>
            <p:nvPr/>
          </p:nvSpPr>
          <p:spPr bwMode="auto">
            <a:xfrm>
              <a:off x="5993245" y="4080897"/>
              <a:ext cx="989012" cy="770003"/>
            </a:xfrm>
            <a:custGeom>
              <a:avLst/>
              <a:gdLst>
                <a:gd name="T0" fmla="*/ 998 w 998"/>
                <a:gd name="T1" fmla="*/ 244 h 777"/>
                <a:gd name="T2" fmla="*/ 754 w 998"/>
                <a:gd name="T3" fmla="*/ 0 h 777"/>
                <a:gd name="T4" fmla="*/ 1 w 998"/>
                <a:gd name="T5" fmla="*/ 0 h 777"/>
                <a:gd name="T6" fmla="*/ 1 w 998"/>
                <a:gd name="T7" fmla="*/ 34 h 777"/>
                <a:gd name="T8" fmla="*/ 0 w 998"/>
                <a:gd name="T9" fmla="*/ 34 h 777"/>
                <a:gd name="T10" fmla="*/ 0 w 998"/>
                <a:gd name="T11" fmla="*/ 777 h 777"/>
                <a:gd name="T12" fmla="*/ 998 w 998"/>
                <a:gd name="T13" fmla="*/ 777 h 777"/>
                <a:gd name="T14" fmla="*/ 998 w 998"/>
                <a:gd name="T15" fmla="*/ 244 h 7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8" h="777">
                  <a:moveTo>
                    <a:pt x="998" y="244"/>
                  </a:moveTo>
                  <a:lnTo>
                    <a:pt x="754" y="0"/>
                  </a:lnTo>
                  <a:lnTo>
                    <a:pt x="1" y="0"/>
                  </a:lnTo>
                  <a:lnTo>
                    <a:pt x="1" y="34"/>
                  </a:lnTo>
                  <a:lnTo>
                    <a:pt x="0" y="34"/>
                  </a:lnTo>
                  <a:lnTo>
                    <a:pt x="0" y="777"/>
                  </a:lnTo>
                  <a:lnTo>
                    <a:pt x="998" y="777"/>
                  </a:lnTo>
                  <a:lnTo>
                    <a:pt x="998" y="24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87088" name="Group 387087"/>
            <p:cNvGrpSpPr/>
            <p:nvPr/>
          </p:nvGrpSpPr>
          <p:grpSpPr>
            <a:xfrm>
              <a:off x="5993245" y="2739615"/>
              <a:ext cx="989012" cy="770003"/>
              <a:chOff x="5307445" y="3088929"/>
              <a:chExt cx="989012" cy="770003"/>
            </a:xfrm>
          </p:grpSpPr>
          <p:sp>
            <p:nvSpPr>
              <p:cNvPr id="387081" name="Freeform 15"/>
              <p:cNvSpPr>
                <a:spLocks/>
              </p:cNvSpPr>
              <p:nvPr/>
            </p:nvSpPr>
            <p:spPr bwMode="auto">
              <a:xfrm>
                <a:off x="5307445" y="3088929"/>
                <a:ext cx="989012" cy="770003"/>
              </a:xfrm>
              <a:custGeom>
                <a:avLst/>
                <a:gdLst>
                  <a:gd name="T0" fmla="*/ 998 w 998"/>
                  <a:gd name="T1" fmla="*/ 244 h 777"/>
                  <a:gd name="T2" fmla="*/ 754 w 998"/>
                  <a:gd name="T3" fmla="*/ 0 h 777"/>
                  <a:gd name="T4" fmla="*/ 1 w 998"/>
                  <a:gd name="T5" fmla="*/ 0 h 777"/>
                  <a:gd name="T6" fmla="*/ 1 w 998"/>
                  <a:gd name="T7" fmla="*/ 34 h 777"/>
                  <a:gd name="T8" fmla="*/ 0 w 998"/>
                  <a:gd name="T9" fmla="*/ 34 h 777"/>
                  <a:gd name="T10" fmla="*/ 0 w 998"/>
                  <a:gd name="T11" fmla="*/ 777 h 777"/>
                  <a:gd name="T12" fmla="*/ 998 w 998"/>
                  <a:gd name="T13" fmla="*/ 777 h 777"/>
                  <a:gd name="T14" fmla="*/ 998 w 998"/>
                  <a:gd name="T15" fmla="*/ 244 h 7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8" h="777">
                    <a:moveTo>
                      <a:pt x="998" y="244"/>
                    </a:moveTo>
                    <a:lnTo>
                      <a:pt x="754" y="0"/>
                    </a:lnTo>
                    <a:lnTo>
                      <a:pt x="1" y="0"/>
                    </a:lnTo>
                    <a:lnTo>
                      <a:pt x="1" y="34"/>
                    </a:lnTo>
                    <a:lnTo>
                      <a:pt x="0" y="34"/>
                    </a:lnTo>
                    <a:lnTo>
                      <a:pt x="0" y="777"/>
                    </a:lnTo>
                    <a:lnTo>
                      <a:pt x="998" y="777"/>
                    </a:lnTo>
                    <a:lnTo>
                      <a:pt x="998" y="24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87087" name="Group 387086"/>
              <p:cNvGrpSpPr/>
              <p:nvPr/>
            </p:nvGrpSpPr>
            <p:grpSpPr>
              <a:xfrm>
                <a:off x="5470294" y="3223600"/>
                <a:ext cx="617594" cy="531140"/>
                <a:chOff x="596900" y="4240213"/>
                <a:chExt cx="1814513" cy="1560513"/>
              </a:xfrm>
              <a:solidFill>
                <a:schemeClr val="accent4"/>
              </a:solidFill>
            </p:grpSpPr>
            <p:sp>
              <p:nvSpPr>
                <p:cNvPr id="387084" name="Freeform 20"/>
                <p:cNvSpPr>
                  <a:spLocks/>
                </p:cNvSpPr>
                <p:nvPr/>
              </p:nvSpPr>
              <p:spPr bwMode="auto">
                <a:xfrm>
                  <a:off x="596900" y="4240213"/>
                  <a:ext cx="930275" cy="906463"/>
                </a:xfrm>
                <a:custGeom>
                  <a:avLst/>
                  <a:gdLst>
                    <a:gd name="T0" fmla="*/ 1213 w 1639"/>
                    <a:gd name="T1" fmla="*/ 844 h 1599"/>
                    <a:gd name="T2" fmla="*/ 1438 w 1639"/>
                    <a:gd name="T3" fmla="*/ 618 h 1599"/>
                    <a:gd name="T4" fmla="*/ 1302 w 1639"/>
                    <a:gd name="T5" fmla="*/ 482 h 1599"/>
                    <a:gd name="T6" fmla="*/ 1639 w 1639"/>
                    <a:gd name="T7" fmla="*/ 145 h 1599"/>
                    <a:gd name="T8" fmla="*/ 1605 w 1639"/>
                    <a:gd name="T9" fmla="*/ 111 h 1599"/>
                    <a:gd name="T10" fmla="*/ 1032 w 1639"/>
                    <a:gd name="T11" fmla="*/ 212 h 1599"/>
                    <a:gd name="T12" fmla="*/ 981 w 1639"/>
                    <a:gd name="T13" fmla="*/ 160 h 1599"/>
                    <a:gd name="T14" fmla="*/ 279 w 1639"/>
                    <a:gd name="T15" fmla="*/ 862 h 1599"/>
                    <a:gd name="T16" fmla="*/ 349 w 1639"/>
                    <a:gd name="T17" fmla="*/ 932 h 1599"/>
                    <a:gd name="T18" fmla="*/ 295 w 1639"/>
                    <a:gd name="T19" fmla="*/ 985 h 1599"/>
                    <a:gd name="T20" fmla="*/ 284 w 1639"/>
                    <a:gd name="T21" fmla="*/ 975 h 1599"/>
                    <a:gd name="T22" fmla="*/ 161 w 1639"/>
                    <a:gd name="T23" fmla="*/ 980 h 1599"/>
                    <a:gd name="T24" fmla="*/ 38 w 1639"/>
                    <a:gd name="T25" fmla="*/ 1103 h 1599"/>
                    <a:gd name="T26" fmla="*/ 32 w 1639"/>
                    <a:gd name="T27" fmla="*/ 1227 h 1599"/>
                    <a:gd name="T28" fmla="*/ 372 w 1639"/>
                    <a:gd name="T29" fmla="*/ 1567 h 1599"/>
                    <a:gd name="T30" fmla="*/ 495 w 1639"/>
                    <a:gd name="T31" fmla="*/ 1561 h 1599"/>
                    <a:gd name="T32" fmla="*/ 619 w 1639"/>
                    <a:gd name="T33" fmla="*/ 1438 h 1599"/>
                    <a:gd name="T34" fmla="*/ 624 w 1639"/>
                    <a:gd name="T35" fmla="*/ 1315 h 1599"/>
                    <a:gd name="T36" fmla="*/ 613 w 1639"/>
                    <a:gd name="T37" fmla="*/ 1304 h 1599"/>
                    <a:gd name="T38" fmla="*/ 667 w 1639"/>
                    <a:gd name="T39" fmla="*/ 1250 h 1599"/>
                    <a:gd name="T40" fmla="*/ 737 w 1639"/>
                    <a:gd name="T41" fmla="*/ 1320 h 1599"/>
                    <a:gd name="T42" fmla="*/ 934 w 1639"/>
                    <a:gd name="T43" fmla="*/ 1123 h 1599"/>
                    <a:gd name="T44" fmla="*/ 1271 w 1639"/>
                    <a:gd name="T45" fmla="*/ 1460 h 1599"/>
                    <a:gd name="T46" fmla="*/ 1550 w 1639"/>
                    <a:gd name="T47" fmla="*/ 1181 h 1599"/>
                    <a:gd name="T48" fmla="*/ 1213 w 1639"/>
                    <a:gd name="T49" fmla="*/ 844 h 1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39" h="1599">
                      <a:moveTo>
                        <a:pt x="1213" y="844"/>
                      </a:moveTo>
                      <a:cubicBezTo>
                        <a:pt x="1438" y="618"/>
                        <a:pt x="1438" y="618"/>
                        <a:pt x="1438" y="618"/>
                      </a:cubicBezTo>
                      <a:cubicBezTo>
                        <a:pt x="1302" y="482"/>
                        <a:pt x="1302" y="482"/>
                        <a:pt x="1302" y="482"/>
                      </a:cubicBezTo>
                      <a:cubicBezTo>
                        <a:pt x="1639" y="145"/>
                        <a:pt x="1639" y="145"/>
                        <a:pt x="1639" y="145"/>
                      </a:cubicBezTo>
                      <a:cubicBezTo>
                        <a:pt x="1605" y="111"/>
                        <a:pt x="1605" y="111"/>
                        <a:pt x="1605" y="111"/>
                      </a:cubicBezTo>
                      <a:cubicBezTo>
                        <a:pt x="1494" y="0"/>
                        <a:pt x="1282" y="38"/>
                        <a:pt x="1032" y="212"/>
                      </a:cubicBezTo>
                      <a:cubicBezTo>
                        <a:pt x="981" y="160"/>
                        <a:pt x="981" y="160"/>
                        <a:pt x="981" y="160"/>
                      </a:cubicBezTo>
                      <a:cubicBezTo>
                        <a:pt x="279" y="862"/>
                        <a:pt x="279" y="862"/>
                        <a:pt x="279" y="862"/>
                      </a:cubicBezTo>
                      <a:cubicBezTo>
                        <a:pt x="349" y="932"/>
                        <a:pt x="349" y="932"/>
                        <a:pt x="349" y="932"/>
                      </a:cubicBezTo>
                      <a:cubicBezTo>
                        <a:pt x="295" y="985"/>
                        <a:pt x="295" y="985"/>
                        <a:pt x="295" y="985"/>
                      </a:cubicBezTo>
                      <a:cubicBezTo>
                        <a:pt x="284" y="975"/>
                        <a:pt x="284" y="975"/>
                        <a:pt x="284" y="975"/>
                      </a:cubicBezTo>
                      <a:cubicBezTo>
                        <a:pt x="252" y="942"/>
                        <a:pt x="197" y="945"/>
                        <a:pt x="161" y="980"/>
                      </a:cubicBezTo>
                      <a:cubicBezTo>
                        <a:pt x="38" y="1103"/>
                        <a:pt x="38" y="1103"/>
                        <a:pt x="38" y="1103"/>
                      </a:cubicBezTo>
                      <a:cubicBezTo>
                        <a:pt x="2" y="1139"/>
                        <a:pt x="0" y="1194"/>
                        <a:pt x="32" y="1227"/>
                      </a:cubicBezTo>
                      <a:cubicBezTo>
                        <a:pt x="372" y="1567"/>
                        <a:pt x="372" y="1567"/>
                        <a:pt x="372" y="1567"/>
                      </a:cubicBezTo>
                      <a:cubicBezTo>
                        <a:pt x="405" y="1599"/>
                        <a:pt x="460" y="1597"/>
                        <a:pt x="495" y="1561"/>
                      </a:cubicBezTo>
                      <a:cubicBezTo>
                        <a:pt x="619" y="1438"/>
                        <a:pt x="619" y="1438"/>
                        <a:pt x="619" y="1438"/>
                      </a:cubicBezTo>
                      <a:cubicBezTo>
                        <a:pt x="654" y="1402"/>
                        <a:pt x="657" y="1347"/>
                        <a:pt x="624" y="1315"/>
                      </a:cubicBezTo>
                      <a:cubicBezTo>
                        <a:pt x="613" y="1304"/>
                        <a:pt x="613" y="1304"/>
                        <a:pt x="613" y="1304"/>
                      </a:cubicBezTo>
                      <a:cubicBezTo>
                        <a:pt x="667" y="1250"/>
                        <a:pt x="667" y="1250"/>
                        <a:pt x="667" y="1250"/>
                      </a:cubicBezTo>
                      <a:cubicBezTo>
                        <a:pt x="737" y="1320"/>
                        <a:pt x="737" y="1320"/>
                        <a:pt x="737" y="1320"/>
                      </a:cubicBezTo>
                      <a:cubicBezTo>
                        <a:pt x="934" y="1123"/>
                        <a:pt x="934" y="1123"/>
                        <a:pt x="934" y="1123"/>
                      </a:cubicBezTo>
                      <a:cubicBezTo>
                        <a:pt x="1271" y="1460"/>
                        <a:pt x="1271" y="1460"/>
                        <a:pt x="1271" y="1460"/>
                      </a:cubicBezTo>
                      <a:cubicBezTo>
                        <a:pt x="1550" y="1181"/>
                        <a:pt x="1550" y="1181"/>
                        <a:pt x="1550" y="1181"/>
                      </a:cubicBezTo>
                      <a:lnTo>
                        <a:pt x="1213" y="8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085" name="Freeform 21"/>
                <p:cNvSpPr>
                  <a:spLocks/>
                </p:cNvSpPr>
                <p:nvPr/>
              </p:nvSpPr>
              <p:spPr bwMode="auto">
                <a:xfrm>
                  <a:off x="1554163" y="5148263"/>
                  <a:ext cx="655638" cy="652463"/>
                </a:xfrm>
                <a:custGeom>
                  <a:avLst/>
                  <a:gdLst>
                    <a:gd name="T0" fmla="*/ 0 w 1155"/>
                    <a:gd name="T1" fmla="*/ 409 h 1152"/>
                    <a:gd name="T2" fmla="*/ 684 w 1155"/>
                    <a:gd name="T3" fmla="*/ 1133 h 1152"/>
                    <a:gd name="T4" fmla="*/ 764 w 1155"/>
                    <a:gd name="T5" fmla="*/ 1119 h 1152"/>
                    <a:gd name="T6" fmla="*/ 1123 w 1155"/>
                    <a:gd name="T7" fmla="*/ 761 h 1152"/>
                    <a:gd name="T8" fmla="*/ 1136 w 1155"/>
                    <a:gd name="T9" fmla="*/ 680 h 1152"/>
                    <a:gd name="T10" fmla="*/ 410 w 1155"/>
                    <a:gd name="T11" fmla="*/ 0 h 1152"/>
                    <a:gd name="T12" fmla="*/ 360 w 1155"/>
                    <a:gd name="T13" fmla="*/ 50 h 1152"/>
                    <a:gd name="T14" fmla="*/ 0 w 1155"/>
                    <a:gd name="T15" fmla="*/ 409 h 11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5" h="1152">
                      <a:moveTo>
                        <a:pt x="0" y="409"/>
                      </a:moveTo>
                      <a:cubicBezTo>
                        <a:pt x="684" y="1133"/>
                        <a:pt x="684" y="1133"/>
                        <a:pt x="684" y="1133"/>
                      </a:cubicBezTo>
                      <a:cubicBezTo>
                        <a:pt x="701" y="1152"/>
                        <a:pt x="738" y="1146"/>
                        <a:pt x="764" y="1119"/>
                      </a:cubicBezTo>
                      <a:cubicBezTo>
                        <a:pt x="1123" y="761"/>
                        <a:pt x="1123" y="761"/>
                        <a:pt x="1123" y="761"/>
                      </a:cubicBezTo>
                      <a:cubicBezTo>
                        <a:pt x="1149" y="734"/>
                        <a:pt x="1155" y="698"/>
                        <a:pt x="1136" y="680"/>
                      </a:cubicBezTo>
                      <a:cubicBezTo>
                        <a:pt x="410" y="0"/>
                        <a:pt x="410" y="0"/>
                        <a:pt x="410" y="0"/>
                      </a:cubicBezTo>
                      <a:cubicBezTo>
                        <a:pt x="360" y="50"/>
                        <a:pt x="360" y="50"/>
                        <a:pt x="360" y="50"/>
                      </a:cubicBezTo>
                      <a:lnTo>
                        <a:pt x="0" y="4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086" name="Freeform 22"/>
                <p:cNvSpPr>
                  <a:spLocks noEditPoints="1"/>
                </p:cNvSpPr>
                <p:nvPr/>
              </p:nvSpPr>
              <p:spPr bwMode="auto">
                <a:xfrm>
                  <a:off x="855663" y="4273551"/>
                  <a:ext cx="1555750" cy="1517650"/>
                </a:xfrm>
                <a:custGeom>
                  <a:avLst/>
                  <a:gdLst>
                    <a:gd name="T0" fmla="*/ 2203 w 2744"/>
                    <a:gd name="T1" fmla="*/ 817 h 2678"/>
                    <a:gd name="T2" fmla="*/ 1883 w 2744"/>
                    <a:gd name="T3" fmla="*/ 498 h 2678"/>
                    <a:gd name="T4" fmla="*/ 2303 w 2744"/>
                    <a:gd name="T5" fmla="*/ 78 h 2678"/>
                    <a:gd name="T6" fmla="*/ 2043 w 2744"/>
                    <a:gd name="T7" fmla="*/ 0 h 2678"/>
                    <a:gd name="T8" fmla="*/ 1711 w 2744"/>
                    <a:gd name="T9" fmla="*/ 138 h 2678"/>
                    <a:gd name="T10" fmla="*/ 1523 w 2744"/>
                    <a:gd name="T11" fmla="*/ 326 h 2678"/>
                    <a:gd name="T12" fmla="*/ 1464 w 2744"/>
                    <a:gd name="T13" fmla="*/ 918 h 2678"/>
                    <a:gd name="T14" fmla="*/ 1190 w 2744"/>
                    <a:gd name="T15" fmla="*/ 1192 h 2678"/>
                    <a:gd name="T16" fmla="*/ 89 w 2744"/>
                    <a:gd name="T17" fmla="*/ 2293 h 2678"/>
                    <a:gd name="T18" fmla="*/ 89 w 2744"/>
                    <a:gd name="T19" fmla="*/ 2612 h 2678"/>
                    <a:gd name="T20" fmla="*/ 248 w 2744"/>
                    <a:gd name="T21" fmla="*/ 2678 h 2678"/>
                    <a:gd name="T22" fmla="*/ 408 w 2744"/>
                    <a:gd name="T23" fmla="*/ 2612 h 2678"/>
                    <a:gd name="T24" fmla="*/ 1509 w 2744"/>
                    <a:gd name="T25" fmla="*/ 1511 h 2678"/>
                    <a:gd name="T26" fmla="*/ 1783 w 2744"/>
                    <a:gd name="T27" fmla="*/ 1237 h 2678"/>
                    <a:gd name="T28" fmla="*/ 2043 w 2744"/>
                    <a:gd name="T29" fmla="*/ 1315 h 2678"/>
                    <a:gd name="T30" fmla="*/ 2375 w 2744"/>
                    <a:gd name="T31" fmla="*/ 1178 h 2678"/>
                    <a:gd name="T32" fmla="*/ 2563 w 2744"/>
                    <a:gd name="T33" fmla="*/ 990 h 2678"/>
                    <a:gd name="T34" fmla="*/ 2622 w 2744"/>
                    <a:gd name="T35" fmla="*/ 398 h 2678"/>
                    <a:gd name="T36" fmla="*/ 2203 w 2744"/>
                    <a:gd name="T37" fmla="*/ 817 h 2678"/>
                    <a:gd name="T38" fmla="*/ 328 w 2744"/>
                    <a:gd name="T39" fmla="*/ 2532 h 2678"/>
                    <a:gd name="T40" fmla="*/ 248 w 2744"/>
                    <a:gd name="T41" fmla="*/ 2565 h 2678"/>
                    <a:gd name="T42" fmla="*/ 169 w 2744"/>
                    <a:gd name="T43" fmla="*/ 2532 h 2678"/>
                    <a:gd name="T44" fmla="*/ 169 w 2744"/>
                    <a:gd name="T45" fmla="*/ 2373 h 2678"/>
                    <a:gd name="T46" fmla="*/ 248 w 2744"/>
                    <a:gd name="T47" fmla="*/ 2339 h 2678"/>
                    <a:gd name="T48" fmla="*/ 328 w 2744"/>
                    <a:gd name="T49" fmla="*/ 2373 h 2678"/>
                    <a:gd name="T50" fmla="*/ 328 w 2744"/>
                    <a:gd name="T51" fmla="*/ 2532 h 2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44" h="2678">
                      <a:moveTo>
                        <a:pt x="2203" y="817"/>
                      </a:moveTo>
                      <a:cubicBezTo>
                        <a:pt x="1883" y="498"/>
                        <a:pt x="1883" y="498"/>
                        <a:pt x="1883" y="498"/>
                      </a:cubicBezTo>
                      <a:cubicBezTo>
                        <a:pt x="2303" y="78"/>
                        <a:pt x="2303" y="78"/>
                        <a:pt x="2303" y="78"/>
                      </a:cubicBezTo>
                      <a:cubicBezTo>
                        <a:pt x="2224" y="26"/>
                        <a:pt x="2134" y="0"/>
                        <a:pt x="2043" y="0"/>
                      </a:cubicBezTo>
                      <a:cubicBezTo>
                        <a:pt x="1923" y="0"/>
                        <a:pt x="1803" y="46"/>
                        <a:pt x="1711" y="138"/>
                      </a:cubicBezTo>
                      <a:cubicBezTo>
                        <a:pt x="1523" y="326"/>
                        <a:pt x="1523" y="326"/>
                        <a:pt x="1523" y="326"/>
                      </a:cubicBezTo>
                      <a:cubicBezTo>
                        <a:pt x="1362" y="487"/>
                        <a:pt x="1342" y="735"/>
                        <a:pt x="1464" y="918"/>
                      </a:cubicBezTo>
                      <a:cubicBezTo>
                        <a:pt x="1190" y="1192"/>
                        <a:pt x="1190" y="1192"/>
                        <a:pt x="1190" y="1192"/>
                      </a:cubicBezTo>
                      <a:cubicBezTo>
                        <a:pt x="89" y="2293"/>
                        <a:pt x="89" y="2293"/>
                        <a:pt x="89" y="2293"/>
                      </a:cubicBezTo>
                      <a:cubicBezTo>
                        <a:pt x="0" y="2381"/>
                        <a:pt x="0" y="2524"/>
                        <a:pt x="89" y="2612"/>
                      </a:cubicBezTo>
                      <a:cubicBezTo>
                        <a:pt x="133" y="2656"/>
                        <a:pt x="191" y="2678"/>
                        <a:pt x="248" y="2678"/>
                      </a:cubicBezTo>
                      <a:cubicBezTo>
                        <a:pt x="306" y="2678"/>
                        <a:pt x="364" y="2656"/>
                        <a:pt x="408" y="2612"/>
                      </a:cubicBezTo>
                      <a:cubicBezTo>
                        <a:pt x="1509" y="1511"/>
                        <a:pt x="1509" y="1511"/>
                        <a:pt x="1509" y="1511"/>
                      </a:cubicBezTo>
                      <a:cubicBezTo>
                        <a:pt x="1783" y="1237"/>
                        <a:pt x="1783" y="1237"/>
                        <a:pt x="1783" y="1237"/>
                      </a:cubicBezTo>
                      <a:cubicBezTo>
                        <a:pt x="1862" y="1289"/>
                        <a:pt x="1952" y="1315"/>
                        <a:pt x="2043" y="1315"/>
                      </a:cubicBezTo>
                      <a:cubicBezTo>
                        <a:pt x="2163" y="1315"/>
                        <a:pt x="2283" y="1270"/>
                        <a:pt x="2375" y="1178"/>
                      </a:cubicBezTo>
                      <a:cubicBezTo>
                        <a:pt x="2563" y="990"/>
                        <a:pt x="2563" y="990"/>
                        <a:pt x="2563" y="990"/>
                      </a:cubicBezTo>
                      <a:cubicBezTo>
                        <a:pt x="2724" y="829"/>
                        <a:pt x="2744" y="580"/>
                        <a:pt x="2622" y="398"/>
                      </a:cubicBezTo>
                      <a:lnTo>
                        <a:pt x="2203" y="817"/>
                      </a:lnTo>
                      <a:close/>
                      <a:moveTo>
                        <a:pt x="328" y="2532"/>
                      </a:moveTo>
                      <a:cubicBezTo>
                        <a:pt x="306" y="2554"/>
                        <a:pt x="277" y="2565"/>
                        <a:pt x="248" y="2565"/>
                      </a:cubicBezTo>
                      <a:cubicBezTo>
                        <a:pt x="220" y="2565"/>
                        <a:pt x="191" y="2554"/>
                        <a:pt x="169" y="2532"/>
                      </a:cubicBezTo>
                      <a:cubicBezTo>
                        <a:pt x="124" y="2488"/>
                        <a:pt x="124" y="2417"/>
                        <a:pt x="169" y="2373"/>
                      </a:cubicBezTo>
                      <a:cubicBezTo>
                        <a:pt x="191" y="2350"/>
                        <a:pt x="220" y="2339"/>
                        <a:pt x="248" y="2339"/>
                      </a:cubicBezTo>
                      <a:cubicBezTo>
                        <a:pt x="277" y="2339"/>
                        <a:pt x="306" y="2350"/>
                        <a:pt x="328" y="2373"/>
                      </a:cubicBezTo>
                      <a:cubicBezTo>
                        <a:pt x="372" y="2417"/>
                        <a:pt x="372" y="2488"/>
                        <a:pt x="328" y="2532"/>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87089" name="Group 387088"/>
            <p:cNvGrpSpPr/>
            <p:nvPr/>
          </p:nvGrpSpPr>
          <p:grpSpPr>
            <a:xfrm>
              <a:off x="6122609" y="4232300"/>
              <a:ext cx="672884" cy="545650"/>
              <a:chOff x="5251039" y="4246599"/>
              <a:chExt cx="1075948" cy="872503"/>
            </a:xfrm>
          </p:grpSpPr>
          <p:sp>
            <p:nvSpPr>
              <p:cNvPr id="57" name="Freeform 13"/>
              <p:cNvSpPr>
                <a:spLocks noEditPoints="1"/>
              </p:cNvSpPr>
              <p:nvPr/>
            </p:nvSpPr>
            <p:spPr bwMode="auto">
              <a:xfrm>
                <a:off x="5251039" y="4447946"/>
                <a:ext cx="669059" cy="671156"/>
              </a:xfrm>
              <a:custGeom>
                <a:avLst/>
                <a:gdLst>
                  <a:gd name="T0" fmla="*/ 285 w 285"/>
                  <a:gd name="T1" fmla="*/ 167 h 286"/>
                  <a:gd name="T2" fmla="*/ 285 w 285"/>
                  <a:gd name="T3" fmla="*/ 120 h 286"/>
                  <a:gd name="T4" fmla="*/ 256 w 285"/>
                  <a:gd name="T5" fmla="*/ 113 h 286"/>
                  <a:gd name="T6" fmla="*/ 244 w 285"/>
                  <a:gd name="T7" fmla="*/ 85 h 286"/>
                  <a:gd name="T8" fmla="*/ 260 w 285"/>
                  <a:gd name="T9" fmla="*/ 59 h 286"/>
                  <a:gd name="T10" fmla="*/ 227 w 285"/>
                  <a:gd name="T11" fmla="*/ 26 h 286"/>
                  <a:gd name="T12" fmla="*/ 201 w 285"/>
                  <a:gd name="T13" fmla="*/ 42 h 286"/>
                  <a:gd name="T14" fmla="*/ 173 w 285"/>
                  <a:gd name="T15" fmla="*/ 30 h 286"/>
                  <a:gd name="T16" fmla="*/ 166 w 285"/>
                  <a:gd name="T17" fmla="*/ 0 h 286"/>
                  <a:gd name="T18" fmla="*/ 119 w 285"/>
                  <a:gd name="T19" fmla="*/ 0 h 286"/>
                  <a:gd name="T20" fmla="*/ 112 w 285"/>
                  <a:gd name="T21" fmla="*/ 30 h 286"/>
                  <a:gd name="T22" fmla="*/ 84 w 285"/>
                  <a:gd name="T23" fmla="*/ 42 h 286"/>
                  <a:gd name="T24" fmla="*/ 58 w 285"/>
                  <a:gd name="T25" fmla="*/ 26 h 286"/>
                  <a:gd name="T26" fmla="*/ 25 w 285"/>
                  <a:gd name="T27" fmla="*/ 59 h 286"/>
                  <a:gd name="T28" fmla="*/ 41 w 285"/>
                  <a:gd name="T29" fmla="*/ 85 h 286"/>
                  <a:gd name="T30" fmla="*/ 30 w 285"/>
                  <a:gd name="T31" fmla="*/ 113 h 286"/>
                  <a:gd name="T32" fmla="*/ 0 w 285"/>
                  <a:gd name="T33" fmla="*/ 120 h 286"/>
                  <a:gd name="T34" fmla="*/ 0 w 285"/>
                  <a:gd name="T35" fmla="*/ 167 h 286"/>
                  <a:gd name="T36" fmla="*/ 30 w 285"/>
                  <a:gd name="T37" fmla="*/ 174 h 286"/>
                  <a:gd name="T38" fmla="*/ 41 w 285"/>
                  <a:gd name="T39" fmla="*/ 202 h 286"/>
                  <a:gd name="T40" fmla="*/ 25 w 285"/>
                  <a:gd name="T41" fmla="*/ 228 h 286"/>
                  <a:gd name="T42" fmla="*/ 58 w 285"/>
                  <a:gd name="T43" fmla="*/ 261 h 286"/>
                  <a:gd name="T44" fmla="*/ 84 w 285"/>
                  <a:gd name="T45" fmla="*/ 245 h 286"/>
                  <a:gd name="T46" fmla="*/ 112 w 285"/>
                  <a:gd name="T47" fmla="*/ 256 h 286"/>
                  <a:gd name="T48" fmla="*/ 119 w 285"/>
                  <a:gd name="T49" fmla="*/ 286 h 286"/>
                  <a:gd name="T50" fmla="*/ 166 w 285"/>
                  <a:gd name="T51" fmla="*/ 286 h 286"/>
                  <a:gd name="T52" fmla="*/ 173 w 285"/>
                  <a:gd name="T53" fmla="*/ 256 h 286"/>
                  <a:gd name="T54" fmla="*/ 201 w 285"/>
                  <a:gd name="T55" fmla="*/ 245 h 286"/>
                  <a:gd name="T56" fmla="*/ 227 w 285"/>
                  <a:gd name="T57" fmla="*/ 261 h 286"/>
                  <a:gd name="T58" fmla="*/ 260 w 285"/>
                  <a:gd name="T59" fmla="*/ 228 h 286"/>
                  <a:gd name="T60" fmla="*/ 244 w 285"/>
                  <a:gd name="T61" fmla="*/ 202 h 286"/>
                  <a:gd name="T62" fmla="*/ 256 w 285"/>
                  <a:gd name="T63" fmla="*/ 174 h 286"/>
                  <a:gd name="T64" fmla="*/ 285 w 285"/>
                  <a:gd name="T65" fmla="*/ 167 h 286"/>
                  <a:gd name="T66" fmla="*/ 143 w 285"/>
                  <a:gd name="T67" fmla="*/ 223 h 286"/>
                  <a:gd name="T68" fmla="*/ 63 w 285"/>
                  <a:gd name="T69" fmla="*/ 143 h 286"/>
                  <a:gd name="T70" fmla="*/ 143 w 285"/>
                  <a:gd name="T71" fmla="*/ 63 h 286"/>
                  <a:gd name="T72" fmla="*/ 223 w 285"/>
                  <a:gd name="T73" fmla="*/ 143 h 286"/>
                  <a:gd name="T74" fmla="*/ 143 w 285"/>
                  <a:gd name="T75" fmla="*/ 223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5" h="286">
                    <a:moveTo>
                      <a:pt x="285" y="167"/>
                    </a:moveTo>
                    <a:cubicBezTo>
                      <a:pt x="285" y="120"/>
                      <a:pt x="285" y="120"/>
                      <a:pt x="285" y="120"/>
                    </a:cubicBezTo>
                    <a:cubicBezTo>
                      <a:pt x="256" y="113"/>
                      <a:pt x="256" y="113"/>
                      <a:pt x="256" y="113"/>
                    </a:cubicBezTo>
                    <a:cubicBezTo>
                      <a:pt x="253" y="103"/>
                      <a:pt x="249" y="94"/>
                      <a:pt x="244" y="85"/>
                    </a:cubicBezTo>
                    <a:cubicBezTo>
                      <a:pt x="260" y="59"/>
                      <a:pt x="260" y="59"/>
                      <a:pt x="260" y="59"/>
                    </a:cubicBezTo>
                    <a:cubicBezTo>
                      <a:pt x="227" y="26"/>
                      <a:pt x="227" y="26"/>
                      <a:pt x="227" y="26"/>
                    </a:cubicBezTo>
                    <a:cubicBezTo>
                      <a:pt x="201" y="42"/>
                      <a:pt x="201" y="42"/>
                      <a:pt x="201" y="42"/>
                    </a:cubicBezTo>
                    <a:cubicBezTo>
                      <a:pt x="192" y="37"/>
                      <a:pt x="183" y="33"/>
                      <a:pt x="173" y="30"/>
                    </a:cubicBezTo>
                    <a:cubicBezTo>
                      <a:pt x="166" y="0"/>
                      <a:pt x="166" y="0"/>
                      <a:pt x="166" y="0"/>
                    </a:cubicBezTo>
                    <a:cubicBezTo>
                      <a:pt x="119" y="0"/>
                      <a:pt x="119" y="0"/>
                      <a:pt x="119" y="0"/>
                    </a:cubicBezTo>
                    <a:cubicBezTo>
                      <a:pt x="112" y="30"/>
                      <a:pt x="112" y="30"/>
                      <a:pt x="112" y="30"/>
                    </a:cubicBezTo>
                    <a:cubicBezTo>
                      <a:pt x="102" y="33"/>
                      <a:pt x="93" y="37"/>
                      <a:pt x="84" y="42"/>
                    </a:cubicBezTo>
                    <a:cubicBezTo>
                      <a:pt x="58" y="26"/>
                      <a:pt x="58" y="26"/>
                      <a:pt x="58" y="26"/>
                    </a:cubicBezTo>
                    <a:cubicBezTo>
                      <a:pt x="25" y="59"/>
                      <a:pt x="25" y="59"/>
                      <a:pt x="25" y="59"/>
                    </a:cubicBezTo>
                    <a:cubicBezTo>
                      <a:pt x="41" y="85"/>
                      <a:pt x="41" y="85"/>
                      <a:pt x="41" y="85"/>
                    </a:cubicBezTo>
                    <a:cubicBezTo>
                      <a:pt x="36" y="94"/>
                      <a:pt x="32" y="103"/>
                      <a:pt x="30" y="113"/>
                    </a:cubicBezTo>
                    <a:cubicBezTo>
                      <a:pt x="0" y="120"/>
                      <a:pt x="0" y="120"/>
                      <a:pt x="0" y="120"/>
                    </a:cubicBezTo>
                    <a:cubicBezTo>
                      <a:pt x="0" y="167"/>
                      <a:pt x="0" y="167"/>
                      <a:pt x="0" y="167"/>
                    </a:cubicBezTo>
                    <a:cubicBezTo>
                      <a:pt x="30" y="174"/>
                      <a:pt x="30" y="174"/>
                      <a:pt x="30" y="174"/>
                    </a:cubicBezTo>
                    <a:cubicBezTo>
                      <a:pt x="32" y="184"/>
                      <a:pt x="36" y="193"/>
                      <a:pt x="41" y="202"/>
                    </a:cubicBezTo>
                    <a:cubicBezTo>
                      <a:pt x="25" y="228"/>
                      <a:pt x="25" y="228"/>
                      <a:pt x="25" y="228"/>
                    </a:cubicBezTo>
                    <a:cubicBezTo>
                      <a:pt x="58" y="261"/>
                      <a:pt x="58" y="261"/>
                      <a:pt x="58" y="261"/>
                    </a:cubicBezTo>
                    <a:cubicBezTo>
                      <a:pt x="84" y="245"/>
                      <a:pt x="84" y="245"/>
                      <a:pt x="84" y="245"/>
                    </a:cubicBezTo>
                    <a:cubicBezTo>
                      <a:pt x="93" y="250"/>
                      <a:pt x="102" y="254"/>
                      <a:pt x="112" y="256"/>
                    </a:cubicBezTo>
                    <a:cubicBezTo>
                      <a:pt x="119" y="286"/>
                      <a:pt x="119" y="286"/>
                      <a:pt x="119" y="286"/>
                    </a:cubicBezTo>
                    <a:cubicBezTo>
                      <a:pt x="166" y="286"/>
                      <a:pt x="166" y="286"/>
                      <a:pt x="166" y="286"/>
                    </a:cubicBezTo>
                    <a:cubicBezTo>
                      <a:pt x="173" y="256"/>
                      <a:pt x="173" y="256"/>
                      <a:pt x="173" y="256"/>
                    </a:cubicBezTo>
                    <a:cubicBezTo>
                      <a:pt x="183" y="254"/>
                      <a:pt x="192" y="250"/>
                      <a:pt x="201" y="245"/>
                    </a:cubicBezTo>
                    <a:cubicBezTo>
                      <a:pt x="227" y="261"/>
                      <a:pt x="227" y="261"/>
                      <a:pt x="227" y="261"/>
                    </a:cubicBezTo>
                    <a:cubicBezTo>
                      <a:pt x="260" y="228"/>
                      <a:pt x="260" y="228"/>
                      <a:pt x="260" y="228"/>
                    </a:cubicBezTo>
                    <a:cubicBezTo>
                      <a:pt x="244" y="202"/>
                      <a:pt x="244" y="202"/>
                      <a:pt x="244" y="202"/>
                    </a:cubicBezTo>
                    <a:cubicBezTo>
                      <a:pt x="249" y="193"/>
                      <a:pt x="253" y="184"/>
                      <a:pt x="256" y="174"/>
                    </a:cubicBezTo>
                    <a:lnTo>
                      <a:pt x="285" y="167"/>
                    </a:lnTo>
                    <a:close/>
                    <a:moveTo>
                      <a:pt x="143" y="223"/>
                    </a:moveTo>
                    <a:cubicBezTo>
                      <a:pt x="99" y="223"/>
                      <a:pt x="63" y="187"/>
                      <a:pt x="63" y="143"/>
                    </a:cubicBezTo>
                    <a:cubicBezTo>
                      <a:pt x="63" y="99"/>
                      <a:pt x="99" y="63"/>
                      <a:pt x="143" y="63"/>
                    </a:cubicBezTo>
                    <a:cubicBezTo>
                      <a:pt x="187" y="63"/>
                      <a:pt x="223" y="99"/>
                      <a:pt x="223" y="143"/>
                    </a:cubicBezTo>
                    <a:cubicBezTo>
                      <a:pt x="223" y="187"/>
                      <a:pt x="187" y="223"/>
                      <a:pt x="143" y="223"/>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4"/>
              <p:cNvSpPr>
                <a:spLocks noEditPoints="1"/>
              </p:cNvSpPr>
              <p:nvPr/>
            </p:nvSpPr>
            <p:spPr bwMode="auto">
              <a:xfrm>
                <a:off x="5848788" y="4246599"/>
                <a:ext cx="478199" cy="476101"/>
              </a:xfrm>
              <a:custGeom>
                <a:avLst/>
                <a:gdLst>
                  <a:gd name="T0" fmla="*/ 203 w 203"/>
                  <a:gd name="T1" fmla="*/ 116 h 203"/>
                  <a:gd name="T2" fmla="*/ 203 w 203"/>
                  <a:gd name="T3" fmla="*/ 87 h 203"/>
                  <a:gd name="T4" fmla="*/ 183 w 203"/>
                  <a:gd name="T5" fmla="*/ 82 h 203"/>
                  <a:gd name="T6" fmla="*/ 173 w 203"/>
                  <a:gd name="T7" fmla="*/ 58 h 203"/>
                  <a:gd name="T8" fmla="*/ 184 w 203"/>
                  <a:gd name="T9" fmla="*/ 40 h 203"/>
                  <a:gd name="T10" fmla="*/ 163 w 203"/>
                  <a:gd name="T11" fmla="*/ 19 h 203"/>
                  <a:gd name="T12" fmla="*/ 145 w 203"/>
                  <a:gd name="T13" fmla="*/ 30 h 203"/>
                  <a:gd name="T14" fmla="*/ 121 w 203"/>
                  <a:gd name="T15" fmla="*/ 20 h 203"/>
                  <a:gd name="T16" fmla="*/ 116 w 203"/>
                  <a:gd name="T17" fmla="*/ 0 h 203"/>
                  <a:gd name="T18" fmla="*/ 87 w 203"/>
                  <a:gd name="T19" fmla="*/ 0 h 203"/>
                  <a:gd name="T20" fmla="*/ 82 w 203"/>
                  <a:gd name="T21" fmla="*/ 20 h 203"/>
                  <a:gd name="T22" fmla="*/ 58 w 203"/>
                  <a:gd name="T23" fmla="*/ 30 h 203"/>
                  <a:gd name="T24" fmla="*/ 40 w 203"/>
                  <a:gd name="T25" fmla="*/ 19 h 203"/>
                  <a:gd name="T26" fmla="*/ 19 w 203"/>
                  <a:gd name="T27" fmla="*/ 40 h 203"/>
                  <a:gd name="T28" fmla="*/ 30 w 203"/>
                  <a:gd name="T29" fmla="*/ 58 h 203"/>
                  <a:gd name="T30" fmla="*/ 21 w 203"/>
                  <a:gd name="T31" fmla="*/ 82 h 203"/>
                  <a:gd name="T32" fmla="*/ 0 w 203"/>
                  <a:gd name="T33" fmla="*/ 87 h 203"/>
                  <a:gd name="T34" fmla="*/ 0 w 203"/>
                  <a:gd name="T35" fmla="*/ 116 h 203"/>
                  <a:gd name="T36" fmla="*/ 21 w 203"/>
                  <a:gd name="T37" fmla="*/ 121 h 203"/>
                  <a:gd name="T38" fmla="*/ 30 w 203"/>
                  <a:gd name="T39" fmla="*/ 145 h 203"/>
                  <a:gd name="T40" fmla="*/ 19 w 203"/>
                  <a:gd name="T41" fmla="*/ 163 h 203"/>
                  <a:gd name="T42" fmla="*/ 40 w 203"/>
                  <a:gd name="T43" fmla="*/ 184 h 203"/>
                  <a:gd name="T44" fmla="*/ 58 w 203"/>
                  <a:gd name="T45" fmla="*/ 173 h 203"/>
                  <a:gd name="T46" fmla="*/ 82 w 203"/>
                  <a:gd name="T47" fmla="*/ 182 h 203"/>
                  <a:gd name="T48" fmla="*/ 87 w 203"/>
                  <a:gd name="T49" fmla="*/ 203 h 203"/>
                  <a:gd name="T50" fmla="*/ 116 w 203"/>
                  <a:gd name="T51" fmla="*/ 203 h 203"/>
                  <a:gd name="T52" fmla="*/ 121 w 203"/>
                  <a:gd name="T53" fmla="*/ 182 h 203"/>
                  <a:gd name="T54" fmla="*/ 145 w 203"/>
                  <a:gd name="T55" fmla="*/ 173 h 203"/>
                  <a:gd name="T56" fmla="*/ 163 w 203"/>
                  <a:gd name="T57" fmla="*/ 184 h 203"/>
                  <a:gd name="T58" fmla="*/ 184 w 203"/>
                  <a:gd name="T59" fmla="*/ 163 h 203"/>
                  <a:gd name="T60" fmla="*/ 173 w 203"/>
                  <a:gd name="T61" fmla="*/ 145 h 203"/>
                  <a:gd name="T62" fmla="*/ 183 w 203"/>
                  <a:gd name="T63" fmla="*/ 121 h 203"/>
                  <a:gd name="T64" fmla="*/ 203 w 203"/>
                  <a:gd name="T65" fmla="*/ 116 h 203"/>
                  <a:gd name="T66" fmla="*/ 102 w 203"/>
                  <a:gd name="T67" fmla="*/ 150 h 203"/>
                  <a:gd name="T68" fmla="*/ 53 w 203"/>
                  <a:gd name="T69" fmla="*/ 101 h 203"/>
                  <a:gd name="T70" fmla="*/ 102 w 203"/>
                  <a:gd name="T71" fmla="*/ 53 h 203"/>
                  <a:gd name="T72" fmla="*/ 150 w 203"/>
                  <a:gd name="T73" fmla="*/ 101 h 203"/>
                  <a:gd name="T74" fmla="*/ 102 w 203"/>
                  <a:gd name="T75" fmla="*/ 15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3" h="203">
                    <a:moveTo>
                      <a:pt x="203" y="116"/>
                    </a:moveTo>
                    <a:cubicBezTo>
                      <a:pt x="203" y="87"/>
                      <a:pt x="203" y="87"/>
                      <a:pt x="203" y="87"/>
                    </a:cubicBezTo>
                    <a:cubicBezTo>
                      <a:pt x="183" y="82"/>
                      <a:pt x="183" y="82"/>
                      <a:pt x="183" y="82"/>
                    </a:cubicBezTo>
                    <a:cubicBezTo>
                      <a:pt x="181" y="73"/>
                      <a:pt x="177" y="65"/>
                      <a:pt x="173" y="58"/>
                    </a:cubicBezTo>
                    <a:cubicBezTo>
                      <a:pt x="184" y="40"/>
                      <a:pt x="184" y="40"/>
                      <a:pt x="184" y="40"/>
                    </a:cubicBezTo>
                    <a:cubicBezTo>
                      <a:pt x="163" y="19"/>
                      <a:pt x="163" y="19"/>
                      <a:pt x="163" y="19"/>
                    </a:cubicBezTo>
                    <a:cubicBezTo>
                      <a:pt x="145" y="30"/>
                      <a:pt x="145" y="30"/>
                      <a:pt x="145" y="30"/>
                    </a:cubicBezTo>
                    <a:cubicBezTo>
                      <a:pt x="138" y="26"/>
                      <a:pt x="130" y="22"/>
                      <a:pt x="121" y="20"/>
                    </a:cubicBezTo>
                    <a:cubicBezTo>
                      <a:pt x="116" y="0"/>
                      <a:pt x="116" y="0"/>
                      <a:pt x="116" y="0"/>
                    </a:cubicBezTo>
                    <a:cubicBezTo>
                      <a:pt x="87" y="0"/>
                      <a:pt x="87" y="0"/>
                      <a:pt x="87" y="0"/>
                    </a:cubicBezTo>
                    <a:cubicBezTo>
                      <a:pt x="82" y="20"/>
                      <a:pt x="82" y="20"/>
                      <a:pt x="82" y="20"/>
                    </a:cubicBezTo>
                    <a:cubicBezTo>
                      <a:pt x="73" y="22"/>
                      <a:pt x="65" y="26"/>
                      <a:pt x="58" y="30"/>
                    </a:cubicBezTo>
                    <a:cubicBezTo>
                      <a:pt x="40" y="19"/>
                      <a:pt x="40" y="19"/>
                      <a:pt x="40" y="19"/>
                    </a:cubicBezTo>
                    <a:cubicBezTo>
                      <a:pt x="19" y="40"/>
                      <a:pt x="19" y="40"/>
                      <a:pt x="19" y="40"/>
                    </a:cubicBezTo>
                    <a:cubicBezTo>
                      <a:pt x="30" y="58"/>
                      <a:pt x="30" y="58"/>
                      <a:pt x="30" y="58"/>
                    </a:cubicBezTo>
                    <a:cubicBezTo>
                      <a:pt x="26" y="65"/>
                      <a:pt x="23" y="73"/>
                      <a:pt x="21" y="82"/>
                    </a:cubicBezTo>
                    <a:cubicBezTo>
                      <a:pt x="0" y="87"/>
                      <a:pt x="0" y="87"/>
                      <a:pt x="0" y="87"/>
                    </a:cubicBezTo>
                    <a:cubicBezTo>
                      <a:pt x="0" y="116"/>
                      <a:pt x="0" y="116"/>
                      <a:pt x="0" y="116"/>
                    </a:cubicBezTo>
                    <a:cubicBezTo>
                      <a:pt x="21" y="121"/>
                      <a:pt x="21" y="121"/>
                      <a:pt x="21" y="121"/>
                    </a:cubicBezTo>
                    <a:cubicBezTo>
                      <a:pt x="23" y="129"/>
                      <a:pt x="26" y="137"/>
                      <a:pt x="30" y="145"/>
                    </a:cubicBezTo>
                    <a:cubicBezTo>
                      <a:pt x="19" y="163"/>
                      <a:pt x="19" y="163"/>
                      <a:pt x="19" y="163"/>
                    </a:cubicBezTo>
                    <a:cubicBezTo>
                      <a:pt x="40" y="184"/>
                      <a:pt x="40" y="184"/>
                      <a:pt x="40" y="184"/>
                    </a:cubicBezTo>
                    <a:cubicBezTo>
                      <a:pt x="58" y="173"/>
                      <a:pt x="58" y="173"/>
                      <a:pt x="58" y="173"/>
                    </a:cubicBezTo>
                    <a:cubicBezTo>
                      <a:pt x="65" y="177"/>
                      <a:pt x="73" y="180"/>
                      <a:pt x="82" y="182"/>
                    </a:cubicBezTo>
                    <a:cubicBezTo>
                      <a:pt x="87" y="203"/>
                      <a:pt x="87" y="203"/>
                      <a:pt x="87" y="203"/>
                    </a:cubicBezTo>
                    <a:cubicBezTo>
                      <a:pt x="116" y="203"/>
                      <a:pt x="116" y="203"/>
                      <a:pt x="116" y="203"/>
                    </a:cubicBezTo>
                    <a:cubicBezTo>
                      <a:pt x="121" y="182"/>
                      <a:pt x="121" y="182"/>
                      <a:pt x="121" y="182"/>
                    </a:cubicBezTo>
                    <a:cubicBezTo>
                      <a:pt x="130" y="180"/>
                      <a:pt x="138" y="177"/>
                      <a:pt x="145" y="173"/>
                    </a:cubicBezTo>
                    <a:cubicBezTo>
                      <a:pt x="163" y="184"/>
                      <a:pt x="163" y="184"/>
                      <a:pt x="163" y="184"/>
                    </a:cubicBezTo>
                    <a:cubicBezTo>
                      <a:pt x="184" y="163"/>
                      <a:pt x="184" y="163"/>
                      <a:pt x="184" y="163"/>
                    </a:cubicBezTo>
                    <a:cubicBezTo>
                      <a:pt x="173" y="145"/>
                      <a:pt x="173" y="145"/>
                      <a:pt x="173" y="145"/>
                    </a:cubicBezTo>
                    <a:cubicBezTo>
                      <a:pt x="177" y="137"/>
                      <a:pt x="181" y="129"/>
                      <a:pt x="183" y="121"/>
                    </a:cubicBezTo>
                    <a:lnTo>
                      <a:pt x="203" y="116"/>
                    </a:lnTo>
                    <a:close/>
                    <a:moveTo>
                      <a:pt x="102" y="150"/>
                    </a:moveTo>
                    <a:cubicBezTo>
                      <a:pt x="75" y="150"/>
                      <a:pt x="53" y="128"/>
                      <a:pt x="53" y="101"/>
                    </a:cubicBezTo>
                    <a:cubicBezTo>
                      <a:pt x="53" y="75"/>
                      <a:pt x="75" y="53"/>
                      <a:pt x="102" y="53"/>
                    </a:cubicBezTo>
                    <a:cubicBezTo>
                      <a:pt x="128" y="53"/>
                      <a:pt x="150" y="75"/>
                      <a:pt x="150" y="101"/>
                    </a:cubicBezTo>
                    <a:cubicBezTo>
                      <a:pt x="150" y="128"/>
                      <a:pt x="128" y="150"/>
                      <a:pt x="102" y="15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87090" name="TextBox 387089"/>
            <p:cNvSpPr txBox="1"/>
            <p:nvPr/>
          </p:nvSpPr>
          <p:spPr>
            <a:xfrm>
              <a:off x="3430366" y="4236898"/>
              <a:ext cx="1176001" cy="646331"/>
            </a:xfrm>
            <a:prstGeom prst="rect">
              <a:avLst/>
            </a:prstGeom>
            <a:noFill/>
          </p:spPr>
          <p:txBody>
            <a:bodyPr wrap="square" rtlCol="0">
              <a:spAutoFit/>
            </a:bodyPr>
            <a:lstStyle/>
            <a:p>
              <a:pPr algn="ctr"/>
              <a:r>
                <a:rPr lang="en-US" dirty="0">
                  <a:solidFill>
                    <a:schemeClr val="accent4"/>
                  </a:solidFill>
                </a:rPr>
                <a:t>Source Code</a:t>
              </a:r>
            </a:p>
          </p:txBody>
        </p:sp>
        <p:sp>
          <p:nvSpPr>
            <p:cNvPr id="61" name="TextBox 60"/>
            <p:cNvSpPr txBox="1"/>
            <p:nvPr/>
          </p:nvSpPr>
          <p:spPr>
            <a:xfrm>
              <a:off x="5797214" y="3530906"/>
              <a:ext cx="1369393" cy="369332"/>
            </a:xfrm>
            <a:prstGeom prst="rect">
              <a:avLst/>
            </a:prstGeom>
            <a:noFill/>
          </p:spPr>
          <p:txBody>
            <a:bodyPr wrap="square" rtlCol="0">
              <a:spAutoFit/>
            </a:bodyPr>
            <a:lstStyle/>
            <a:p>
              <a:pPr algn="ctr"/>
              <a:r>
                <a:rPr lang="en-US" dirty="0">
                  <a:solidFill>
                    <a:schemeClr val="accent4"/>
                  </a:solidFill>
                </a:rPr>
                <a:t>Build Script</a:t>
              </a:r>
            </a:p>
          </p:txBody>
        </p:sp>
        <p:sp>
          <p:nvSpPr>
            <p:cNvPr id="62" name="TextBox 61"/>
            <p:cNvSpPr txBox="1"/>
            <p:nvPr/>
          </p:nvSpPr>
          <p:spPr>
            <a:xfrm>
              <a:off x="5993245" y="4858520"/>
              <a:ext cx="989012" cy="381799"/>
            </a:xfrm>
            <a:prstGeom prst="rect">
              <a:avLst/>
            </a:prstGeom>
            <a:noFill/>
          </p:spPr>
          <p:txBody>
            <a:bodyPr wrap="square" rtlCol="0">
              <a:spAutoFit/>
            </a:bodyPr>
            <a:lstStyle/>
            <a:p>
              <a:pPr algn="ctr"/>
              <a:r>
                <a:rPr lang="en-US" dirty="0" err="1">
                  <a:solidFill>
                    <a:schemeClr val="accent4"/>
                  </a:solidFill>
                </a:rPr>
                <a:t>Config</a:t>
              </a:r>
              <a:endParaRPr lang="en-US" dirty="0">
                <a:solidFill>
                  <a:schemeClr val="accent4"/>
                </a:solidFill>
              </a:endParaRPr>
            </a:p>
          </p:txBody>
        </p:sp>
        <p:sp>
          <p:nvSpPr>
            <p:cNvPr id="387091" name="Oval 387090"/>
            <p:cNvSpPr/>
            <p:nvPr/>
          </p:nvSpPr>
          <p:spPr>
            <a:xfrm>
              <a:off x="7761270" y="3430182"/>
              <a:ext cx="891101" cy="891101"/>
            </a:xfrm>
            <a:prstGeom prst="ellipse">
              <a:avLst/>
            </a:prstGeom>
            <a:solidFill>
              <a:schemeClr val="accent2"/>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7093" name="Straight Arrow Connector 387092"/>
            <p:cNvCxnSpPr/>
            <p:nvPr/>
          </p:nvCxnSpPr>
          <p:spPr>
            <a:xfrm>
              <a:off x="7077075" y="3124616"/>
              <a:ext cx="622560" cy="378939"/>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V="1">
              <a:off x="7077075" y="4151107"/>
              <a:ext cx="622560" cy="378939"/>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87094" name="Isosceles Triangle 387093"/>
            <p:cNvSpPr/>
            <p:nvPr/>
          </p:nvSpPr>
          <p:spPr>
            <a:xfrm rot="5400000">
              <a:off x="7991835" y="3686359"/>
              <a:ext cx="577792" cy="412088"/>
            </a:xfrm>
            <a:prstGeom prst="triangle">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p:cNvSpPr txBox="1"/>
            <p:nvPr/>
          </p:nvSpPr>
          <p:spPr>
            <a:xfrm>
              <a:off x="7633714" y="4321283"/>
              <a:ext cx="1146212" cy="646331"/>
            </a:xfrm>
            <a:prstGeom prst="rect">
              <a:avLst/>
            </a:prstGeom>
            <a:noFill/>
          </p:spPr>
          <p:txBody>
            <a:bodyPr wrap="square" rtlCol="0">
              <a:spAutoFit/>
            </a:bodyPr>
            <a:lstStyle/>
            <a:p>
              <a:pPr algn="ctr"/>
              <a:r>
                <a:rPr lang="en-US" dirty="0">
                  <a:solidFill>
                    <a:schemeClr val="accent4"/>
                  </a:solidFill>
                </a:rPr>
                <a:t>Release Plan</a:t>
              </a:r>
            </a:p>
          </p:txBody>
        </p:sp>
      </p:grpSp>
      <p:sp>
        <p:nvSpPr>
          <p:cNvPr id="69" name="TextBox 68"/>
          <p:cNvSpPr txBox="1"/>
          <p:nvPr/>
        </p:nvSpPr>
        <p:spPr>
          <a:xfrm>
            <a:off x="3058700" y="2535175"/>
            <a:ext cx="3492280" cy="369332"/>
          </a:xfrm>
          <a:prstGeom prst="rect">
            <a:avLst/>
          </a:prstGeom>
          <a:noFill/>
        </p:spPr>
        <p:txBody>
          <a:bodyPr wrap="square" rtlCol="0">
            <a:spAutoFit/>
          </a:bodyPr>
          <a:lstStyle/>
          <a:p>
            <a:r>
              <a:rPr lang="en-US" dirty="0">
                <a:solidFill>
                  <a:schemeClr val="accent2"/>
                </a:solidFill>
              </a:rPr>
              <a:t>Configurable Items</a:t>
            </a:r>
          </a:p>
        </p:txBody>
      </p:sp>
      <p:sp>
        <p:nvSpPr>
          <p:cNvPr id="387096" name="Rectangle 387095"/>
          <p:cNvSpPr/>
          <p:nvPr/>
        </p:nvSpPr>
        <p:spPr>
          <a:xfrm>
            <a:off x="3055938" y="2535175"/>
            <a:ext cx="5632450" cy="3476158"/>
          </a:xfrm>
          <a:prstGeom prst="rect">
            <a:avLst/>
          </a:prstGeom>
          <a:ln w="12700">
            <a:solidFill>
              <a:schemeClr val="accent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33660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709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70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69" grpId="0"/>
      <p:bldP spid="38709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r>
              <a:rPr lang="en-US"/>
              <a:t>Page </a:t>
            </a:r>
            <a:fld id="{90CBDC3A-D49F-4631-A8C7-55D59B33E5FA}" type="slidenum">
              <a:rPr lang="en-US" smtClean="0"/>
              <a:pPr/>
              <a:t>8</a:t>
            </a:fld>
            <a:endParaRPr lang="en-US" dirty="0"/>
          </a:p>
        </p:txBody>
      </p:sp>
      <p:sp>
        <p:nvSpPr>
          <p:cNvPr id="3" name="Title 2"/>
          <p:cNvSpPr>
            <a:spLocks noGrp="1"/>
          </p:cNvSpPr>
          <p:nvPr>
            <p:ph type="title"/>
          </p:nvPr>
        </p:nvSpPr>
        <p:spPr/>
        <p:txBody>
          <a:bodyPr/>
          <a:lstStyle/>
          <a:p>
            <a:r>
              <a:rPr lang="en-GB"/>
              <a:t>Software Configuration Management</a:t>
            </a:r>
            <a:endParaRPr lang="en-GB" dirty="0"/>
          </a:p>
        </p:txBody>
      </p:sp>
      <p:sp>
        <p:nvSpPr>
          <p:cNvPr id="6" name="Text Placeholder 5"/>
          <p:cNvSpPr>
            <a:spLocks noGrp="1"/>
          </p:cNvSpPr>
          <p:nvPr>
            <p:ph type="body" sz="quarter" idx="10"/>
          </p:nvPr>
        </p:nvSpPr>
        <p:spPr/>
        <p:txBody>
          <a:bodyPr/>
          <a:lstStyle/>
          <a:p>
            <a:r>
              <a:rPr lang="en-GB"/>
              <a:t>Introduction of SCM and SCM tools</a:t>
            </a:r>
            <a:endParaRPr lang="en-GB" dirty="0"/>
          </a:p>
        </p:txBody>
      </p:sp>
      <p:sp>
        <p:nvSpPr>
          <p:cNvPr id="18" name="Footer Placeholder 17"/>
          <p:cNvSpPr>
            <a:spLocks noGrp="1"/>
          </p:cNvSpPr>
          <p:nvPr>
            <p:ph type="ftr" sz="quarter" idx="13"/>
          </p:nvPr>
        </p:nvSpPr>
        <p:spPr/>
        <p:txBody>
          <a:bodyPr/>
          <a:lstStyle/>
          <a:p>
            <a:r>
              <a:rPr lang="en-AU" dirty="0"/>
              <a:t>Copyright © 2015 Accenture  All rights reserved.</a:t>
            </a:r>
          </a:p>
        </p:txBody>
      </p:sp>
      <p:grpSp>
        <p:nvGrpSpPr>
          <p:cNvPr id="10" name="Group 9"/>
          <p:cNvGrpSpPr/>
          <p:nvPr/>
        </p:nvGrpSpPr>
        <p:grpSpPr>
          <a:xfrm>
            <a:off x="3963486" y="1879200"/>
            <a:ext cx="1220202" cy="1220199"/>
            <a:chOff x="3963486" y="1832293"/>
            <a:chExt cx="1220202" cy="1220199"/>
          </a:xfrm>
        </p:grpSpPr>
        <p:sp>
          <p:nvSpPr>
            <p:cNvPr id="22" name="Oval 21"/>
            <p:cNvSpPr/>
            <p:nvPr/>
          </p:nvSpPr>
          <p:spPr>
            <a:xfrm>
              <a:off x="3963486" y="1832293"/>
              <a:ext cx="1220202" cy="1220199"/>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2" name="Group 1"/>
            <p:cNvGrpSpPr/>
            <p:nvPr/>
          </p:nvGrpSpPr>
          <p:grpSpPr>
            <a:xfrm>
              <a:off x="4167710" y="2095500"/>
              <a:ext cx="774175" cy="665802"/>
              <a:chOff x="6156094" y="2874286"/>
              <a:chExt cx="617594" cy="531140"/>
            </a:xfrm>
            <a:solidFill>
              <a:schemeClr val="accent1"/>
            </a:solidFill>
          </p:grpSpPr>
          <p:sp>
            <p:nvSpPr>
              <p:cNvPr id="17" name="Freeform 20"/>
              <p:cNvSpPr>
                <a:spLocks/>
              </p:cNvSpPr>
              <p:nvPr/>
            </p:nvSpPr>
            <p:spPr bwMode="auto">
              <a:xfrm>
                <a:off x="6156094" y="2874286"/>
                <a:ext cx="316632" cy="308526"/>
              </a:xfrm>
              <a:custGeom>
                <a:avLst/>
                <a:gdLst>
                  <a:gd name="T0" fmla="*/ 1213 w 1639"/>
                  <a:gd name="T1" fmla="*/ 844 h 1599"/>
                  <a:gd name="T2" fmla="*/ 1438 w 1639"/>
                  <a:gd name="T3" fmla="*/ 618 h 1599"/>
                  <a:gd name="T4" fmla="*/ 1302 w 1639"/>
                  <a:gd name="T5" fmla="*/ 482 h 1599"/>
                  <a:gd name="T6" fmla="*/ 1639 w 1639"/>
                  <a:gd name="T7" fmla="*/ 145 h 1599"/>
                  <a:gd name="T8" fmla="*/ 1605 w 1639"/>
                  <a:gd name="T9" fmla="*/ 111 h 1599"/>
                  <a:gd name="T10" fmla="*/ 1032 w 1639"/>
                  <a:gd name="T11" fmla="*/ 212 h 1599"/>
                  <a:gd name="T12" fmla="*/ 981 w 1639"/>
                  <a:gd name="T13" fmla="*/ 160 h 1599"/>
                  <a:gd name="T14" fmla="*/ 279 w 1639"/>
                  <a:gd name="T15" fmla="*/ 862 h 1599"/>
                  <a:gd name="T16" fmla="*/ 349 w 1639"/>
                  <a:gd name="T17" fmla="*/ 932 h 1599"/>
                  <a:gd name="T18" fmla="*/ 295 w 1639"/>
                  <a:gd name="T19" fmla="*/ 985 h 1599"/>
                  <a:gd name="T20" fmla="*/ 284 w 1639"/>
                  <a:gd name="T21" fmla="*/ 975 h 1599"/>
                  <a:gd name="T22" fmla="*/ 161 w 1639"/>
                  <a:gd name="T23" fmla="*/ 980 h 1599"/>
                  <a:gd name="T24" fmla="*/ 38 w 1639"/>
                  <a:gd name="T25" fmla="*/ 1103 h 1599"/>
                  <a:gd name="T26" fmla="*/ 32 w 1639"/>
                  <a:gd name="T27" fmla="*/ 1227 h 1599"/>
                  <a:gd name="T28" fmla="*/ 372 w 1639"/>
                  <a:gd name="T29" fmla="*/ 1567 h 1599"/>
                  <a:gd name="T30" fmla="*/ 495 w 1639"/>
                  <a:gd name="T31" fmla="*/ 1561 h 1599"/>
                  <a:gd name="T32" fmla="*/ 619 w 1639"/>
                  <a:gd name="T33" fmla="*/ 1438 h 1599"/>
                  <a:gd name="T34" fmla="*/ 624 w 1639"/>
                  <a:gd name="T35" fmla="*/ 1315 h 1599"/>
                  <a:gd name="T36" fmla="*/ 613 w 1639"/>
                  <a:gd name="T37" fmla="*/ 1304 h 1599"/>
                  <a:gd name="T38" fmla="*/ 667 w 1639"/>
                  <a:gd name="T39" fmla="*/ 1250 h 1599"/>
                  <a:gd name="T40" fmla="*/ 737 w 1639"/>
                  <a:gd name="T41" fmla="*/ 1320 h 1599"/>
                  <a:gd name="T42" fmla="*/ 934 w 1639"/>
                  <a:gd name="T43" fmla="*/ 1123 h 1599"/>
                  <a:gd name="T44" fmla="*/ 1271 w 1639"/>
                  <a:gd name="T45" fmla="*/ 1460 h 1599"/>
                  <a:gd name="T46" fmla="*/ 1550 w 1639"/>
                  <a:gd name="T47" fmla="*/ 1181 h 1599"/>
                  <a:gd name="T48" fmla="*/ 1213 w 1639"/>
                  <a:gd name="T49" fmla="*/ 844 h 1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39" h="1599">
                    <a:moveTo>
                      <a:pt x="1213" y="844"/>
                    </a:moveTo>
                    <a:cubicBezTo>
                      <a:pt x="1438" y="618"/>
                      <a:pt x="1438" y="618"/>
                      <a:pt x="1438" y="618"/>
                    </a:cubicBezTo>
                    <a:cubicBezTo>
                      <a:pt x="1302" y="482"/>
                      <a:pt x="1302" y="482"/>
                      <a:pt x="1302" y="482"/>
                    </a:cubicBezTo>
                    <a:cubicBezTo>
                      <a:pt x="1639" y="145"/>
                      <a:pt x="1639" y="145"/>
                      <a:pt x="1639" y="145"/>
                    </a:cubicBezTo>
                    <a:cubicBezTo>
                      <a:pt x="1605" y="111"/>
                      <a:pt x="1605" y="111"/>
                      <a:pt x="1605" y="111"/>
                    </a:cubicBezTo>
                    <a:cubicBezTo>
                      <a:pt x="1494" y="0"/>
                      <a:pt x="1282" y="38"/>
                      <a:pt x="1032" y="212"/>
                    </a:cubicBezTo>
                    <a:cubicBezTo>
                      <a:pt x="981" y="160"/>
                      <a:pt x="981" y="160"/>
                      <a:pt x="981" y="160"/>
                    </a:cubicBezTo>
                    <a:cubicBezTo>
                      <a:pt x="279" y="862"/>
                      <a:pt x="279" y="862"/>
                      <a:pt x="279" y="862"/>
                    </a:cubicBezTo>
                    <a:cubicBezTo>
                      <a:pt x="349" y="932"/>
                      <a:pt x="349" y="932"/>
                      <a:pt x="349" y="932"/>
                    </a:cubicBezTo>
                    <a:cubicBezTo>
                      <a:pt x="295" y="985"/>
                      <a:pt x="295" y="985"/>
                      <a:pt x="295" y="985"/>
                    </a:cubicBezTo>
                    <a:cubicBezTo>
                      <a:pt x="284" y="975"/>
                      <a:pt x="284" y="975"/>
                      <a:pt x="284" y="975"/>
                    </a:cubicBezTo>
                    <a:cubicBezTo>
                      <a:pt x="252" y="942"/>
                      <a:pt x="197" y="945"/>
                      <a:pt x="161" y="980"/>
                    </a:cubicBezTo>
                    <a:cubicBezTo>
                      <a:pt x="38" y="1103"/>
                      <a:pt x="38" y="1103"/>
                      <a:pt x="38" y="1103"/>
                    </a:cubicBezTo>
                    <a:cubicBezTo>
                      <a:pt x="2" y="1139"/>
                      <a:pt x="0" y="1194"/>
                      <a:pt x="32" y="1227"/>
                    </a:cubicBezTo>
                    <a:cubicBezTo>
                      <a:pt x="372" y="1567"/>
                      <a:pt x="372" y="1567"/>
                      <a:pt x="372" y="1567"/>
                    </a:cubicBezTo>
                    <a:cubicBezTo>
                      <a:pt x="405" y="1599"/>
                      <a:pt x="460" y="1597"/>
                      <a:pt x="495" y="1561"/>
                    </a:cubicBezTo>
                    <a:cubicBezTo>
                      <a:pt x="619" y="1438"/>
                      <a:pt x="619" y="1438"/>
                      <a:pt x="619" y="1438"/>
                    </a:cubicBezTo>
                    <a:cubicBezTo>
                      <a:pt x="654" y="1402"/>
                      <a:pt x="657" y="1347"/>
                      <a:pt x="624" y="1315"/>
                    </a:cubicBezTo>
                    <a:cubicBezTo>
                      <a:pt x="613" y="1304"/>
                      <a:pt x="613" y="1304"/>
                      <a:pt x="613" y="1304"/>
                    </a:cubicBezTo>
                    <a:cubicBezTo>
                      <a:pt x="667" y="1250"/>
                      <a:pt x="667" y="1250"/>
                      <a:pt x="667" y="1250"/>
                    </a:cubicBezTo>
                    <a:cubicBezTo>
                      <a:pt x="737" y="1320"/>
                      <a:pt x="737" y="1320"/>
                      <a:pt x="737" y="1320"/>
                    </a:cubicBezTo>
                    <a:cubicBezTo>
                      <a:pt x="934" y="1123"/>
                      <a:pt x="934" y="1123"/>
                      <a:pt x="934" y="1123"/>
                    </a:cubicBezTo>
                    <a:cubicBezTo>
                      <a:pt x="1271" y="1460"/>
                      <a:pt x="1271" y="1460"/>
                      <a:pt x="1271" y="1460"/>
                    </a:cubicBezTo>
                    <a:cubicBezTo>
                      <a:pt x="1550" y="1181"/>
                      <a:pt x="1550" y="1181"/>
                      <a:pt x="1550" y="1181"/>
                    </a:cubicBezTo>
                    <a:lnTo>
                      <a:pt x="1213" y="844"/>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p:nvSpPr>
            <p:spPr bwMode="auto">
              <a:xfrm>
                <a:off x="6481911" y="3183352"/>
                <a:ext cx="223155" cy="222074"/>
              </a:xfrm>
              <a:custGeom>
                <a:avLst/>
                <a:gdLst>
                  <a:gd name="T0" fmla="*/ 0 w 1155"/>
                  <a:gd name="T1" fmla="*/ 409 h 1152"/>
                  <a:gd name="T2" fmla="*/ 684 w 1155"/>
                  <a:gd name="T3" fmla="*/ 1133 h 1152"/>
                  <a:gd name="T4" fmla="*/ 764 w 1155"/>
                  <a:gd name="T5" fmla="*/ 1119 h 1152"/>
                  <a:gd name="T6" fmla="*/ 1123 w 1155"/>
                  <a:gd name="T7" fmla="*/ 761 h 1152"/>
                  <a:gd name="T8" fmla="*/ 1136 w 1155"/>
                  <a:gd name="T9" fmla="*/ 680 h 1152"/>
                  <a:gd name="T10" fmla="*/ 410 w 1155"/>
                  <a:gd name="T11" fmla="*/ 0 h 1152"/>
                  <a:gd name="T12" fmla="*/ 360 w 1155"/>
                  <a:gd name="T13" fmla="*/ 50 h 1152"/>
                  <a:gd name="T14" fmla="*/ 0 w 1155"/>
                  <a:gd name="T15" fmla="*/ 409 h 11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5" h="1152">
                    <a:moveTo>
                      <a:pt x="0" y="409"/>
                    </a:moveTo>
                    <a:cubicBezTo>
                      <a:pt x="684" y="1133"/>
                      <a:pt x="684" y="1133"/>
                      <a:pt x="684" y="1133"/>
                    </a:cubicBezTo>
                    <a:cubicBezTo>
                      <a:pt x="701" y="1152"/>
                      <a:pt x="738" y="1146"/>
                      <a:pt x="764" y="1119"/>
                    </a:cubicBezTo>
                    <a:cubicBezTo>
                      <a:pt x="1123" y="761"/>
                      <a:pt x="1123" y="761"/>
                      <a:pt x="1123" y="761"/>
                    </a:cubicBezTo>
                    <a:cubicBezTo>
                      <a:pt x="1149" y="734"/>
                      <a:pt x="1155" y="698"/>
                      <a:pt x="1136" y="680"/>
                    </a:cubicBezTo>
                    <a:cubicBezTo>
                      <a:pt x="410" y="0"/>
                      <a:pt x="410" y="0"/>
                      <a:pt x="410" y="0"/>
                    </a:cubicBezTo>
                    <a:cubicBezTo>
                      <a:pt x="360" y="50"/>
                      <a:pt x="360" y="50"/>
                      <a:pt x="360" y="50"/>
                    </a:cubicBezTo>
                    <a:lnTo>
                      <a:pt x="0" y="409"/>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noEditPoints="1"/>
              </p:cNvSpPr>
              <p:nvPr/>
            </p:nvSpPr>
            <p:spPr bwMode="auto">
              <a:xfrm>
                <a:off x="6244167" y="2885633"/>
                <a:ext cx="529521" cy="516551"/>
              </a:xfrm>
              <a:custGeom>
                <a:avLst/>
                <a:gdLst>
                  <a:gd name="T0" fmla="*/ 2203 w 2744"/>
                  <a:gd name="T1" fmla="*/ 817 h 2678"/>
                  <a:gd name="T2" fmla="*/ 1883 w 2744"/>
                  <a:gd name="T3" fmla="*/ 498 h 2678"/>
                  <a:gd name="T4" fmla="*/ 2303 w 2744"/>
                  <a:gd name="T5" fmla="*/ 78 h 2678"/>
                  <a:gd name="T6" fmla="*/ 2043 w 2744"/>
                  <a:gd name="T7" fmla="*/ 0 h 2678"/>
                  <a:gd name="T8" fmla="*/ 1711 w 2744"/>
                  <a:gd name="T9" fmla="*/ 138 h 2678"/>
                  <a:gd name="T10" fmla="*/ 1523 w 2744"/>
                  <a:gd name="T11" fmla="*/ 326 h 2678"/>
                  <a:gd name="T12" fmla="*/ 1464 w 2744"/>
                  <a:gd name="T13" fmla="*/ 918 h 2678"/>
                  <a:gd name="T14" fmla="*/ 1190 w 2744"/>
                  <a:gd name="T15" fmla="*/ 1192 h 2678"/>
                  <a:gd name="T16" fmla="*/ 89 w 2744"/>
                  <a:gd name="T17" fmla="*/ 2293 h 2678"/>
                  <a:gd name="T18" fmla="*/ 89 w 2744"/>
                  <a:gd name="T19" fmla="*/ 2612 h 2678"/>
                  <a:gd name="T20" fmla="*/ 248 w 2744"/>
                  <a:gd name="T21" fmla="*/ 2678 h 2678"/>
                  <a:gd name="T22" fmla="*/ 408 w 2744"/>
                  <a:gd name="T23" fmla="*/ 2612 h 2678"/>
                  <a:gd name="T24" fmla="*/ 1509 w 2744"/>
                  <a:gd name="T25" fmla="*/ 1511 h 2678"/>
                  <a:gd name="T26" fmla="*/ 1783 w 2744"/>
                  <a:gd name="T27" fmla="*/ 1237 h 2678"/>
                  <a:gd name="T28" fmla="*/ 2043 w 2744"/>
                  <a:gd name="T29" fmla="*/ 1315 h 2678"/>
                  <a:gd name="T30" fmla="*/ 2375 w 2744"/>
                  <a:gd name="T31" fmla="*/ 1178 h 2678"/>
                  <a:gd name="T32" fmla="*/ 2563 w 2744"/>
                  <a:gd name="T33" fmla="*/ 990 h 2678"/>
                  <a:gd name="T34" fmla="*/ 2622 w 2744"/>
                  <a:gd name="T35" fmla="*/ 398 h 2678"/>
                  <a:gd name="T36" fmla="*/ 2203 w 2744"/>
                  <a:gd name="T37" fmla="*/ 817 h 2678"/>
                  <a:gd name="T38" fmla="*/ 328 w 2744"/>
                  <a:gd name="T39" fmla="*/ 2532 h 2678"/>
                  <a:gd name="T40" fmla="*/ 248 w 2744"/>
                  <a:gd name="T41" fmla="*/ 2565 h 2678"/>
                  <a:gd name="T42" fmla="*/ 169 w 2744"/>
                  <a:gd name="T43" fmla="*/ 2532 h 2678"/>
                  <a:gd name="T44" fmla="*/ 169 w 2744"/>
                  <a:gd name="T45" fmla="*/ 2373 h 2678"/>
                  <a:gd name="T46" fmla="*/ 248 w 2744"/>
                  <a:gd name="T47" fmla="*/ 2339 h 2678"/>
                  <a:gd name="T48" fmla="*/ 328 w 2744"/>
                  <a:gd name="T49" fmla="*/ 2373 h 2678"/>
                  <a:gd name="T50" fmla="*/ 328 w 2744"/>
                  <a:gd name="T51" fmla="*/ 2532 h 2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44" h="2678">
                    <a:moveTo>
                      <a:pt x="2203" y="817"/>
                    </a:moveTo>
                    <a:cubicBezTo>
                      <a:pt x="1883" y="498"/>
                      <a:pt x="1883" y="498"/>
                      <a:pt x="1883" y="498"/>
                    </a:cubicBezTo>
                    <a:cubicBezTo>
                      <a:pt x="2303" y="78"/>
                      <a:pt x="2303" y="78"/>
                      <a:pt x="2303" y="78"/>
                    </a:cubicBezTo>
                    <a:cubicBezTo>
                      <a:pt x="2224" y="26"/>
                      <a:pt x="2134" y="0"/>
                      <a:pt x="2043" y="0"/>
                    </a:cubicBezTo>
                    <a:cubicBezTo>
                      <a:pt x="1923" y="0"/>
                      <a:pt x="1803" y="46"/>
                      <a:pt x="1711" y="138"/>
                    </a:cubicBezTo>
                    <a:cubicBezTo>
                      <a:pt x="1523" y="326"/>
                      <a:pt x="1523" y="326"/>
                      <a:pt x="1523" y="326"/>
                    </a:cubicBezTo>
                    <a:cubicBezTo>
                      <a:pt x="1362" y="487"/>
                      <a:pt x="1342" y="735"/>
                      <a:pt x="1464" y="918"/>
                    </a:cubicBezTo>
                    <a:cubicBezTo>
                      <a:pt x="1190" y="1192"/>
                      <a:pt x="1190" y="1192"/>
                      <a:pt x="1190" y="1192"/>
                    </a:cubicBezTo>
                    <a:cubicBezTo>
                      <a:pt x="89" y="2293"/>
                      <a:pt x="89" y="2293"/>
                      <a:pt x="89" y="2293"/>
                    </a:cubicBezTo>
                    <a:cubicBezTo>
                      <a:pt x="0" y="2381"/>
                      <a:pt x="0" y="2524"/>
                      <a:pt x="89" y="2612"/>
                    </a:cubicBezTo>
                    <a:cubicBezTo>
                      <a:pt x="133" y="2656"/>
                      <a:pt x="191" y="2678"/>
                      <a:pt x="248" y="2678"/>
                    </a:cubicBezTo>
                    <a:cubicBezTo>
                      <a:pt x="306" y="2678"/>
                      <a:pt x="364" y="2656"/>
                      <a:pt x="408" y="2612"/>
                    </a:cubicBezTo>
                    <a:cubicBezTo>
                      <a:pt x="1509" y="1511"/>
                      <a:pt x="1509" y="1511"/>
                      <a:pt x="1509" y="1511"/>
                    </a:cubicBezTo>
                    <a:cubicBezTo>
                      <a:pt x="1783" y="1237"/>
                      <a:pt x="1783" y="1237"/>
                      <a:pt x="1783" y="1237"/>
                    </a:cubicBezTo>
                    <a:cubicBezTo>
                      <a:pt x="1862" y="1289"/>
                      <a:pt x="1952" y="1315"/>
                      <a:pt x="2043" y="1315"/>
                    </a:cubicBezTo>
                    <a:cubicBezTo>
                      <a:pt x="2163" y="1315"/>
                      <a:pt x="2283" y="1270"/>
                      <a:pt x="2375" y="1178"/>
                    </a:cubicBezTo>
                    <a:cubicBezTo>
                      <a:pt x="2563" y="990"/>
                      <a:pt x="2563" y="990"/>
                      <a:pt x="2563" y="990"/>
                    </a:cubicBezTo>
                    <a:cubicBezTo>
                      <a:pt x="2724" y="829"/>
                      <a:pt x="2744" y="580"/>
                      <a:pt x="2622" y="398"/>
                    </a:cubicBezTo>
                    <a:lnTo>
                      <a:pt x="2203" y="817"/>
                    </a:lnTo>
                    <a:close/>
                    <a:moveTo>
                      <a:pt x="328" y="2532"/>
                    </a:moveTo>
                    <a:cubicBezTo>
                      <a:pt x="306" y="2554"/>
                      <a:pt x="277" y="2565"/>
                      <a:pt x="248" y="2565"/>
                    </a:cubicBezTo>
                    <a:cubicBezTo>
                      <a:pt x="220" y="2565"/>
                      <a:pt x="191" y="2554"/>
                      <a:pt x="169" y="2532"/>
                    </a:cubicBezTo>
                    <a:cubicBezTo>
                      <a:pt x="124" y="2488"/>
                      <a:pt x="124" y="2417"/>
                      <a:pt x="169" y="2373"/>
                    </a:cubicBezTo>
                    <a:cubicBezTo>
                      <a:pt x="191" y="2350"/>
                      <a:pt x="220" y="2339"/>
                      <a:pt x="248" y="2339"/>
                    </a:cubicBezTo>
                    <a:cubicBezTo>
                      <a:pt x="277" y="2339"/>
                      <a:pt x="306" y="2350"/>
                      <a:pt x="328" y="2373"/>
                    </a:cubicBezTo>
                    <a:cubicBezTo>
                      <a:pt x="372" y="2417"/>
                      <a:pt x="372" y="2488"/>
                      <a:pt x="328" y="2532"/>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grpSp>
      </p:grpSp>
      <p:grpSp>
        <p:nvGrpSpPr>
          <p:cNvPr id="11" name="Group 10"/>
          <p:cNvGrpSpPr/>
          <p:nvPr/>
        </p:nvGrpSpPr>
        <p:grpSpPr>
          <a:xfrm>
            <a:off x="6777331" y="1879200"/>
            <a:ext cx="1220202" cy="1220199"/>
            <a:chOff x="6777331" y="1832293"/>
            <a:chExt cx="1220202" cy="1220199"/>
          </a:xfrm>
        </p:grpSpPr>
        <p:sp>
          <p:nvSpPr>
            <p:cNvPr id="31" name="Oval 30"/>
            <p:cNvSpPr/>
            <p:nvPr/>
          </p:nvSpPr>
          <p:spPr>
            <a:xfrm>
              <a:off x="6777331" y="1832293"/>
              <a:ext cx="1220202" cy="1220199"/>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4" name="Group 5"/>
            <p:cNvGrpSpPr>
              <a:grpSpLocks noChangeAspect="1"/>
            </p:cNvGrpSpPr>
            <p:nvPr/>
          </p:nvGrpSpPr>
          <p:grpSpPr bwMode="auto">
            <a:xfrm>
              <a:off x="7015798" y="2067579"/>
              <a:ext cx="756602" cy="649317"/>
              <a:chOff x="2407" y="1754"/>
              <a:chExt cx="945" cy="811"/>
            </a:xfrm>
            <a:solidFill>
              <a:schemeClr val="accent1"/>
            </a:solidFill>
          </p:grpSpPr>
          <p:sp>
            <p:nvSpPr>
              <p:cNvPr id="7" name="Freeform 6"/>
              <p:cNvSpPr>
                <a:spLocks/>
              </p:cNvSpPr>
              <p:nvPr/>
            </p:nvSpPr>
            <p:spPr bwMode="auto">
              <a:xfrm>
                <a:off x="2740" y="1754"/>
                <a:ext cx="283" cy="130"/>
              </a:xfrm>
              <a:custGeom>
                <a:avLst/>
                <a:gdLst>
                  <a:gd name="T0" fmla="*/ 24 w 120"/>
                  <a:gd name="T1" fmla="*/ 24 h 55"/>
                  <a:gd name="T2" fmla="*/ 96 w 120"/>
                  <a:gd name="T3" fmla="*/ 24 h 55"/>
                  <a:gd name="T4" fmla="*/ 96 w 120"/>
                  <a:gd name="T5" fmla="*/ 55 h 55"/>
                  <a:gd name="T6" fmla="*/ 120 w 120"/>
                  <a:gd name="T7" fmla="*/ 55 h 55"/>
                  <a:gd name="T8" fmla="*/ 120 w 120"/>
                  <a:gd name="T9" fmla="*/ 16 h 55"/>
                  <a:gd name="T10" fmla="*/ 104 w 120"/>
                  <a:gd name="T11" fmla="*/ 0 h 55"/>
                  <a:gd name="T12" fmla="*/ 16 w 120"/>
                  <a:gd name="T13" fmla="*/ 0 h 55"/>
                  <a:gd name="T14" fmla="*/ 0 w 120"/>
                  <a:gd name="T15" fmla="*/ 16 h 55"/>
                  <a:gd name="T16" fmla="*/ 0 w 120"/>
                  <a:gd name="T17" fmla="*/ 55 h 55"/>
                  <a:gd name="T18" fmla="*/ 24 w 120"/>
                  <a:gd name="T19" fmla="*/ 55 h 55"/>
                  <a:gd name="T20" fmla="*/ 24 w 120"/>
                  <a:gd name="T21" fmla="*/ 2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55">
                    <a:moveTo>
                      <a:pt x="24" y="24"/>
                    </a:moveTo>
                    <a:cubicBezTo>
                      <a:pt x="96" y="24"/>
                      <a:pt x="96" y="24"/>
                      <a:pt x="96" y="24"/>
                    </a:cubicBezTo>
                    <a:cubicBezTo>
                      <a:pt x="96" y="55"/>
                      <a:pt x="96" y="55"/>
                      <a:pt x="96" y="55"/>
                    </a:cubicBezTo>
                    <a:cubicBezTo>
                      <a:pt x="120" y="55"/>
                      <a:pt x="120" y="55"/>
                      <a:pt x="120" y="55"/>
                    </a:cubicBezTo>
                    <a:cubicBezTo>
                      <a:pt x="120" y="16"/>
                      <a:pt x="120" y="16"/>
                      <a:pt x="120" y="16"/>
                    </a:cubicBezTo>
                    <a:cubicBezTo>
                      <a:pt x="120" y="7"/>
                      <a:pt x="113" y="0"/>
                      <a:pt x="104" y="0"/>
                    </a:cubicBezTo>
                    <a:cubicBezTo>
                      <a:pt x="16" y="0"/>
                      <a:pt x="16" y="0"/>
                      <a:pt x="16" y="0"/>
                    </a:cubicBezTo>
                    <a:cubicBezTo>
                      <a:pt x="7" y="0"/>
                      <a:pt x="0" y="7"/>
                      <a:pt x="0" y="16"/>
                    </a:cubicBezTo>
                    <a:cubicBezTo>
                      <a:pt x="0" y="55"/>
                      <a:pt x="0" y="55"/>
                      <a:pt x="0" y="55"/>
                    </a:cubicBezTo>
                    <a:cubicBezTo>
                      <a:pt x="24" y="55"/>
                      <a:pt x="24" y="55"/>
                      <a:pt x="24" y="55"/>
                    </a:cubicBezTo>
                    <a:lnTo>
                      <a:pt x="24"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2691" y="2432"/>
                <a:ext cx="44" cy="40"/>
              </a:xfrm>
              <a:custGeom>
                <a:avLst/>
                <a:gdLst>
                  <a:gd name="T0" fmla="*/ 9 w 19"/>
                  <a:gd name="T1" fmla="*/ 0 h 17"/>
                  <a:gd name="T2" fmla="*/ 3 w 19"/>
                  <a:gd name="T3" fmla="*/ 2 h 17"/>
                  <a:gd name="T4" fmla="*/ 3 w 19"/>
                  <a:gd name="T5" fmla="*/ 14 h 17"/>
                  <a:gd name="T6" fmla="*/ 9 w 19"/>
                  <a:gd name="T7" fmla="*/ 17 h 17"/>
                  <a:gd name="T8" fmla="*/ 15 w 19"/>
                  <a:gd name="T9" fmla="*/ 14 h 17"/>
                  <a:gd name="T10" fmla="*/ 15 w 19"/>
                  <a:gd name="T11" fmla="*/ 2 h 17"/>
                  <a:gd name="T12" fmla="*/ 9 w 19"/>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9" h="17">
                    <a:moveTo>
                      <a:pt x="9" y="0"/>
                    </a:moveTo>
                    <a:cubicBezTo>
                      <a:pt x="7" y="0"/>
                      <a:pt x="5" y="1"/>
                      <a:pt x="3" y="2"/>
                    </a:cubicBezTo>
                    <a:cubicBezTo>
                      <a:pt x="0" y="6"/>
                      <a:pt x="0" y="11"/>
                      <a:pt x="3" y="14"/>
                    </a:cubicBezTo>
                    <a:cubicBezTo>
                      <a:pt x="5" y="16"/>
                      <a:pt x="7" y="17"/>
                      <a:pt x="9" y="17"/>
                    </a:cubicBezTo>
                    <a:cubicBezTo>
                      <a:pt x="12" y="17"/>
                      <a:pt x="14" y="16"/>
                      <a:pt x="15" y="14"/>
                    </a:cubicBezTo>
                    <a:cubicBezTo>
                      <a:pt x="19" y="11"/>
                      <a:pt x="19" y="6"/>
                      <a:pt x="15" y="2"/>
                    </a:cubicBezTo>
                    <a:cubicBezTo>
                      <a:pt x="14" y="1"/>
                      <a:pt x="12"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noEditPoints="1"/>
              </p:cNvSpPr>
              <p:nvPr/>
            </p:nvSpPr>
            <p:spPr bwMode="auto">
              <a:xfrm>
                <a:off x="2407" y="1941"/>
                <a:ext cx="945" cy="624"/>
              </a:xfrm>
              <a:custGeom>
                <a:avLst/>
                <a:gdLst>
                  <a:gd name="T0" fmla="*/ 32 w 400"/>
                  <a:gd name="T1" fmla="*/ 0 h 264"/>
                  <a:gd name="T2" fmla="*/ 0 w 400"/>
                  <a:gd name="T3" fmla="*/ 80 h 264"/>
                  <a:gd name="T4" fmla="*/ 0 w 400"/>
                  <a:gd name="T5" fmla="*/ 121 h 264"/>
                  <a:gd name="T6" fmla="*/ 32 w 400"/>
                  <a:gd name="T7" fmla="*/ 264 h 264"/>
                  <a:gd name="T8" fmla="*/ 240 w 400"/>
                  <a:gd name="T9" fmla="*/ 264 h 264"/>
                  <a:gd name="T10" fmla="*/ 336 w 400"/>
                  <a:gd name="T11" fmla="*/ 264 h 264"/>
                  <a:gd name="T12" fmla="*/ 400 w 400"/>
                  <a:gd name="T13" fmla="*/ 232 h 264"/>
                  <a:gd name="T14" fmla="*/ 400 w 400"/>
                  <a:gd name="T15" fmla="*/ 97 h 264"/>
                  <a:gd name="T16" fmla="*/ 400 w 400"/>
                  <a:gd name="T17" fmla="*/ 32 h 264"/>
                  <a:gd name="T18" fmla="*/ 104 w 400"/>
                  <a:gd name="T19" fmla="*/ 145 h 264"/>
                  <a:gd name="T20" fmla="*/ 79 w 400"/>
                  <a:gd name="T21" fmla="*/ 109 h 264"/>
                  <a:gd name="T22" fmla="*/ 98 w 400"/>
                  <a:gd name="T23" fmla="*/ 100 h 264"/>
                  <a:gd name="T24" fmla="*/ 102 w 400"/>
                  <a:gd name="T25" fmla="*/ 96 h 264"/>
                  <a:gd name="T26" fmla="*/ 151 w 400"/>
                  <a:gd name="T27" fmla="*/ 38 h 264"/>
                  <a:gd name="T28" fmla="*/ 198 w 400"/>
                  <a:gd name="T29" fmla="*/ 34 h 264"/>
                  <a:gd name="T30" fmla="*/ 175 w 400"/>
                  <a:gd name="T31" fmla="*/ 62 h 264"/>
                  <a:gd name="T32" fmla="*/ 168 w 400"/>
                  <a:gd name="T33" fmla="*/ 90 h 264"/>
                  <a:gd name="T34" fmla="*/ 173 w 400"/>
                  <a:gd name="T35" fmla="*/ 137 h 264"/>
                  <a:gd name="T36" fmla="*/ 132 w 400"/>
                  <a:gd name="T37" fmla="*/ 126 h 264"/>
                  <a:gd name="T38" fmla="*/ 123 w 400"/>
                  <a:gd name="T39" fmla="*/ 125 h 264"/>
                  <a:gd name="T40" fmla="*/ 123 w 400"/>
                  <a:gd name="T41" fmla="*/ 135 h 264"/>
                  <a:gd name="T42" fmla="*/ 104 w 400"/>
                  <a:gd name="T43" fmla="*/ 145 h 264"/>
                  <a:gd name="T44" fmla="*/ 263 w 400"/>
                  <a:gd name="T45" fmla="*/ 233 h 264"/>
                  <a:gd name="T46" fmla="*/ 205 w 400"/>
                  <a:gd name="T47" fmla="*/ 178 h 264"/>
                  <a:gd name="T48" fmla="*/ 236 w 400"/>
                  <a:gd name="T49" fmla="*/ 147 h 264"/>
                  <a:gd name="T50" fmla="*/ 290 w 400"/>
                  <a:gd name="T51" fmla="*/ 205 h 264"/>
                  <a:gd name="T52" fmla="*/ 292 w 400"/>
                  <a:gd name="T53" fmla="*/ 119 h 264"/>
                  <a:gd name="T54" fmla="*/ 246 w 400"/>
                  <a:gd name="T55" fmla="*/ 124 h 264"/>
                  <a:gd name="T56" fmla="*/ 142 w 400"/>
                  <a:gd name="T57" fmla="*/ 229 h 264"/>
                  <a:gd name="T58" fmla="*/ 117 w 400"/>
                  <a:gd name="T59" fmla="*/ 229 h 264"/>
                  <a:gd name="T60" fmla="*/ 201 w 400"/>
                  <a:gd name="T61" fmla="*/ 120 h 264"/>
                  <a:gd name="T62" fmla="*/ 227 w 400"/>
                  <a:gd name="T63" fmla="*/ 54 h 264"/>
                  <a:gd name="T64" fmla="*/ 266 w 400"/>
                  <a:gd name="T65" fmla="*/ 30 h 264"/>
                  <a:gd name="T66" fmla="*/ 254 w 400"/>
                  <a:gd name="T67" fmla="*/ 68 h 264"/>
                  <a:gd name="T68" fmla="*/ 310 w 400"/>
                  <a:gd name="T69" fmla="*/ 6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0" h="264">
                    <a:moveTo>
                      <a:pt x="368" y="0"/>
                    </a:moveTo>
                    <a:cubicBezTo>
                      <a:pt x="32" y="0"/>
                      <a:pt x="32" y="0"/>
                      <a:pt x="32" y="0"/>
                    </a:cubicBezTo>
                    <a:cubicBezTo>
                      <a:pt x="15" y="0"/>
                      <a:pt x="0" y="14"/>
                      <a:pt x="0" y="32"/>
                    </a:cubicBezTo>
                    <a:cubicBezTo>
                      <a:pt x="0" y="80"/>
                      <a:pt x="0" y="80"/>
                      <a:pt x="0" y="80"/>
                    </a:cubicBezTo>
                    <a:cubicBezTo>
                      <a:pt x="0" y="97"/>
                      <a:pt x="0" y="97"/>
                      <a:pt x="0" y="97"/>
                    </a:cubicBezTo>
                    <a:cubicBezTo>
                      <a:pt x="0" y="121"/>
                      <a:pt x="0" y="121"/>
                      <a:pt x="0" y="121"/>
                    </a:cubicBezTo>
                    <a:cubicBezTo>
                      <a:pt x="0" y="232"/>
                      <a:pt x="0" y="232"/>
                      <a:pt x="0" y="232"/>
                    </a:cubicBezTo>
                    <a:cubicBezTo>
                      <a:pt x="0" y="249"/>
                      <a:pt x="15" y="264"/>
                      <a:pt x="32" y="264"/>
                    </a:cubicBezTo>
                    <a:cubicBezTo>
                      <a:pt x="134" y="264"/>
                      <a:pt x="134" y="264"/>
                      <a:pt x="134" y="264"/>
                    </a:cubicBezTo>
                    <a:cubicBezTo>
                      <a:pt x="240" y="264"/>
                      <a:pt x="240" y="264"/>
                      <a:pt x="240" y="264"/>
                    </a:cubicBezTo>
                    <a:cubicBezTo>
                      <a:pt x="302" y="264"/>
                      <a:pt x="302" y="264"/>
                      <a:pt x="302" y="264"/>
                    </a:cubicBezTo>
                    <a:cubicBezTo>
                      <a:pt x="336" y="264"/>
                      <a:pt x="336" y="264"/>
                      <a:pt x="336" y="264"/>
                    </a:cubicBezTo>
                    <a:cubicBezTo>
                      <a:pt x="368" y="264"/>
                      <a:pt x="368" y="264"/>
                      <a:pt x="368" y="264"/>
                    </a:cubicBezTo>
                    <a:cubicBezTo>
                      <a:pt x="386" y="264"/>
                      <a:pt x="400" y="249"/>
                      <a:pt x="400" y="232"/>
                    </a:cubicBezTo>
                    <a:cubicBezTo>
                      <a:pt x="400" y="121"/>
                      <a:pt x="400" y="121"/>
                      <a:pt x="400" y="121"/>
                    </a:cubicBezTo>
                    <a:cubicBezTo>
                      <a:pt x="400" y="97"/>
                      <a:pt x="400" y="97"/>
                      <a:pt x="400" y="97"/>
                    </a:cubicBezTo>
                    <a:cubicBezTo>
                      <a:pt x="400" y="80"/>
                      <a:pt x="400" y="80"/>
                      <a:pt x="400" y="80"/>
                    </a:cubicBezTo>
                    <a:cubicBezTo>
                      <a:pt x="400" y="32"/>
                      <a:pt x="400" y="32"/>
                      <a:pt x="400" y="32"/>
                    </a:cubicBezTo>
                    <a:cubicBezTo>
                      <a:pt x="400" y="14"/>
                      <a:pt x="386" y="0"/>
                      <a:pt x="368" y="0"/>
                    </a:cubicBezTo>
                    <a:close/>
                    <a:moveTo>
                      <a:pt x="104" y="145"/>
                    </a:moveTo>
                    <a:cubicBezTo>
                      <a:pt x="104" y="145"/>
                      <a:pt x="104" y="145"/>
                      <a:pt x="78" y="119"/>
                    </a:cubicBezTo>
                    <a:cubicBezTo>
                      <a:pt x="76" y="116"/>
                      <a:pt x="76" y="112"/>
                      <a:pt x="79" y="109"/>
                    </a:cubicBezTo>
                    <a:cubicBezTo>
                      <a:pt x="79" y="109"/>
                      <a:pt x="79" y="109"/>
                      <a:pt x="88" y="100"/>
                    </a:cubicBezTo>
                    <a:cubicBezTo>
                      <a:pt x="91" y="97"/>
                      <a:pt x="95" y="97"/>
                      <a:pt x="98" y="100"/>
                    </a:cubicBezTo>
                    <a:cubicBezTo>
                      <a:pt x="98" y="100"/>
                      <a:pt x="98" y="100"/>
                      <a:pt x="98" y="100"/>
                    </a:cubicBezTo>
                    <a:cubicBezTo>
                      <a:pt x="98" y="100"/>
                      <a:pt x="98" y="100"/>
                      <a:pt x="102" y="96"/>
                    </a:cubicBezTo>
                    <a:cubicBezTo>
                      <a:pt x="102" y="96"/>
                      <a:pt x="102" y="96"/>
                      <a:pt x="97" y="91"/>
                    </a:cubicBezTo>
                    <a:cubicBezTo>
                      <a:pt x="97" y="91"/>
                      <a:pt x="97" y="91"/>
                      <a:pt x="151" y="38"/>
                    </a:cubicBezTo>
                    <a:cubicBezTo>
                      <a:pt x="151" y="38"/>
                      <a:pt x="151" y="38"/>
                      <a:pt x="154" y="41"/>
                    </a:cubicBezTo>
                    <a:cubicBezTo>
                      <a:pt x="174" y="28"/>
                      <a:pt x="190" y="25"/>
                      <a:pt x="198" y="34"/>
                    </a:cubicBezTo>
                    <a:cubicBezTo>
                      <a:pt x="198" y="34"/>
                      <a:pt x="198" y="34"/>
                      <a:pt x="201" y="36"/>
                    </a:cubicBezTo>
                    <a:cubicBezTo>
                      <a:pt x="201" y="36"/>
                      <a:pt x="201" y="36"/>
                      <a:pt x="175" y="62"/>
                    </a:cubicBezTo>
                    <a:cubicBezTo>
                      <a:pt x="175" y="62"/>
                      <a:pt x="175" y="62"/>
                      <a:pt x="185" y="72"/>
                    </a:cubicBezTo>
                    <a:cubicBezTo>
                      <a:pt x="185" y="72"/>
                      <a:pt x="185" y="72"/>
                      <a:pt x="168" y="90"/>
                    </a:cubicBezTo>
                    <a:cubicBezTo>
                      <a:pt x="194" y="115"/>
                      <a:pt x="194" y="115"/>
                      <a:pt x="194" y="115"/>
                    </a:cubicBezTo>
                    <a:cubicBezTo>
                      <a:pt x="194" y="115"/>
                      <a:pt x="194" y="115"/>
                      <a:pt x="173" y="137"/>
                    </a:cubicBezTo>
                    <a:cubicBezTo>
                      <a:pt x="173" y="137"/>
                      <a:pt x="173" y="137"/>
                      <a:pt x="147" y="111"/>
                    </a:cubicBezTo>
                    <a:cubicBezTo>
                      <a:pt x="147" y="111"/>
                      <a:pt x="147" y="111"/>
                      <a:pt x="132" y="126"/>
                    </a:cubicBezTo>
                    <a:cubicBezTo>
                      <a:pt x="132" y="126"/>
                      <a:pt x="132" y="126"/>
                      <a:pt x="127" y="121"/>
                    </a:cubicBezTo>
                    <a:cubicBezTo>
                      <a:pt x="127" y="121"/>
                      <a:pt x="127" y="121"/>
                      <a:pt x="123" y="125"/>
                    </a:cubicBezTo>
                    <a:cubicBezTo>
                      <a:pt x="123" y="125"/>
                      <a:pt x="123" y="125"/>
                      <a:pt x="123" y="126"/>
                    </a:cubicBezTo>
                    <a:cubicBezTo>
                      <a:pt x="126" y="128"/>
                      <a:pt x="126" y="132"/>
                      <a:pt x="123" y="135"/>
                    </a:cubicBezTo>
                    <a:cubicBezTo>
                      <a:pt x="123" y="135"/>
                      <a:pt x="123" y="135"/>
                      <a:pt x="114" y="144"/>
                    </a:cubicBezTo>
                    <a:cubicBezTo>
                      <a:pt x="111" y="147"/>
                      <a:pt x="107" y="147"/>
                      <a:pt x="104" y="145"/>
                    </a:cubicBezTo>
                    <a:close/>
                    <a:moveTo>
                      <a:pt x="290" y="205"/>
                    </a:moveTo>
                    <a:cubicBezTo>
                      <a:pt x="290" y="205"/>
                      <a:pt x="290" y="205"/>
                      <a:pt x="263" y="233"/>
                    </a:cubicBezTo>
                    <a:cubicBezTo>
                      <a:pt x="261" y="235"/>
                      <a:pt x="258" y="235"/>
                      <a:pt x="257" y="234"/>
                    </a:cubicBezTo>
                    <a:cubicBezTo>
                      <a:pt x="257" y="234"/>
                      <a:pt x="257" y="234"/>
                      <a:pt x="205" y="178"/>
                    </a:cubicBezTo>
                    <a:cubicBezTo>
                      <a:pt x="232" y="151"/>
                      <a:pt x="232" y="151"/>
                      <a:pt x="232" y="151"/>
                    </a:cubicBezTo>
                    <a:cubicBezTo>
                      <a:pt x="232" y="151"/>
                      <a:pt x="232" y="151"/>
                      <a:pt x="236" y="147"/>
                    </a:cubicBezTo>
                    <a:cubicBezTo>
                      <a:pt x="236" y="147"/>
                      <a:pt x="236" y="147"/>
                      <a:pt x="291" y="199"/>
                    </a:cubicBezTo>
                    <a:cubicBezTo>
                      <a:pt x="292" y="200"/>
                      <a:pt x="292" y="203"/>
                      <a:pt x="290" y="205"/>
                    </a:cubicBezTo>
                    <a:close/>
                    <a:moveTo>
                      <a:pt x="306" y="105"/>
                    </a:moveTo>
                    <a:cubicBezTo>
                      <a:pt x="306" y="105"/>
                      <a:pt x="306" y="105"/>
                      <a:pt x="292" y="119"/>
                    </a:cubicBezTo>
                    <a:cubicBezTo>
                      <a:pt x="285" y="126"/>
                      <a:pt x="275" y="130"/>
                      <a:pt x="266" y="130"/>
                    </a:cubicBezTo>
                    <a:cubicBezTo>
                      <a:pt x="259" y="130"/>
                      <a:pt x="252" y="128"/>
                      <a:pt x="246" y="124"/>
                    </a:cubicBezTo>
                    <a:cubicBezTo>
                      <a:pt x="246" y="124"/>
                      <a:pt x="246" y="124"/>
                      <a:pt x="226" y="145"/>
                    </a:cubicBezTo>
                    <a:cubicBezTo>
                      <a:pt x="226" y="145"/>
                      <a:pt x="226" y="145"/>
                      <a:pt x="142" y="229"/>
                    </a:cubicBezTo>
                    <a:cubicBezTo>
                      <a:pt x="138" y="232"/>
                      <a:pt x="134" y="234"/>
                      <a:pt x="129" y="234"/>
                    </a:cubicBezTo>
                    <a:cubicBezTo>
                      <a:pt x="125" y="234"/>
                      <a:pt x="121" y="232"/>
                      <a:pt x="117" y="229"/>
                    </a:cubicBezTo>
                    <a:cubicBezTo>
                      <a:pt x="110" y="222"/>
                      <a:pt x="110" y="211"/>
                      <a:pt x="117" y="204"/>
                    </a:cubicBezTo>
                    <a:cubicBezTo>
                      <a:pt x="117" y="204"/>
                      <a:pt x="117" y="204"/>
                      <a:pt x="201" y="120"/>
                    </a:cubicBezTo>
                    <a:cubicBezTo>
                      <a:pt x="201" y="120"/>
                      <a:pt x="201" y="120"/>
                      <a:pt x="222" y="100"/>
                    </a:cubicBezTo>
                    <a:cubicBezTo>
                      <a:pt x="213" y="86"/>
                      <a:pt x="214" y="67"/>
                      <a:pt x="227" y="54"/>
                    </a:cubicBezTo>
                    <a:cubicBezTo>
                      <a:pt x="227" y="54"/>
                      <a:pt x="227" y="54"/>
                      <a:pt x="241" y="40"/>
                    </a:cubicBezTo>
                    <a:cubicBezTo>
                      <a:pt x="248" y="33"/>
                      <a:pt x="257" y="30"/>
                      <a:pt x="266" y="30"/>
                    </a:cubicBezTo>
                    <a:cubicBezTo>
                      <a:pt x="273" y="30"/>
                      <a:pt x="280" y="32"/>
                      <a:pt x="286" y="36"/>
                    </a:cubicBezTo>
                    <a:cubicBezTo>
                      <a:pt x="286" y="36"/>
                      <a:pt x="286" y="36"/>
                      <a:pt x="254" y="68"/>
                    </a:cubicBezTo>
                    <a:cubicBezTo>
                      <a:pt x="254" y="68"/>
                      <a:pt x="254" y="68"/>
                      <a:pt x="278" y="92"/>
                    </a:cubicBezTo>
                    <a:cubicBezTo>
                      <a:pt x="310" y="60"/>
                      <a:pt x="310" y="60"/>
                      <a:pt x="310" y="60"/>
                    </a:cubicBezTo>
                    <a:cubicBezTo>
                      <a:pt x="320" y="74"/>
                      <a:pt x="318" y="93"/>
                      <a:pt x="306"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 name="Group 4"/>
          <p:cNvGrpSpPr/>
          <p:nvPr/>
        </p:nvGrpSpPr>
        <p:grpSpPr>
          <a:xfrm>
            <a:off x="1153968" y="1879200"/>
            <a:ext cx="1220202" cy="1220199"/>
            <a:chOff x="1153968" y="1832293"/>
            <a:chExt cx="1220202" cy="1220199"/>
          </a:xfrm>
        </p:grpSpPr>
        <p:sp>
          <p:nvSpPr>
            <p:cNvPr id="41" name="Oval 40"/>
            <p:cNvSpPr/>
            <p:nvPr/>
          </p:nvSpPr>
          <p:spPr>
            <a:xfrm>
              <a:off x="1153968" y="1832293"/>
              <a:ext cx="1220202" cy="1220199"/>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Freeform 13"/>
            <p:cNvSpPr>
              <a:spLocks noEditPoints="1"/>
            </p:cNvSpPr>
            <p:nvPr/>
          </p:nvSpPr>
          <p:spPr bwMode="auto">
            <a:xfrm>
              <a:off x="1354480" y="2032771"/>
              <a:ext cx="819179" cy="819243"/>
            </a:xfrm>
            <a:custGeom>
              <a:avLst/>
              <a:gdLst>
                <a:gd name="T0" fmla="*/ 10873 w 10935"/>
                <a:gd name="T1" fmla="*/ 4636 h 10936"/>
                <a:gd name="T2" fmla="*/ 5468 w 10935"/>
                <a:gd name="T3" fmla="*/ 0 h 10936"/>
                <a:gd name="T4" fmla="*/ 2556 w 10935"/>
                <a:gd name="T5" fmla="*/ 839 h 10936"/>
                <a:gd name="T6" fmla="*/ 0 w 10935"/>
                <a:gd name="T7" fmla="*/ 5468 h 10936"/>
                <a:gd name="T8" fmla="*/ 5468 w 10935"/>
                <a:gd name="T9" fmla="*/ 10936 h 10936"/>
                <a:gd name="T10" fmla="*/ 10935 w 10935"/>
                <a:gd name="T11" fmla="*/ 5468 h 10936"/>
                <a:gd name="T12" fmla="*/ 10873 w 10935"/>
                <a:gd name="T13" fmla="*/ 4636 h 10936"/>
                <a:gd name="T14" fmla="*/ 1182 w 10935"/>
                <a:gd name="T15" fmla="*/ 6048 h 10936"/>
                <a:gd name="T16" fmla="*/ 1306 w 10935"/>
                <a:gd name="T17" fmla="*/ 4433 h 10936"/>
                <a:gd name="T18" fmla="*/ 2297 w 10935"/>
                <a:gd name="T19" fmla="*/ 2629 h 10936"/>
                <a:gd name="T20" fmla="*/ 3323 w 10935"/>
                <a:gd name="T21" fmla="*/ 1809 h 10936"/>
                <a:gd name="T22" fmla="*/ 5456 w 10935"/>
                <a:gd name="T23" fmla="*/ 1228 h 10936"/>
                <a:gd name="T24" fmla="*/ 5460 w 10935"/>
                <a:gd name="T25" fmla="*/ 1228 h 10936"/>
                <a:gd name="T26" fmla="*/ 6558 w 10935"/>
                <a:gd name="T27" fmla="*/ 2399 h 10936"/>
                <a:gd name="T28" fmla="*/ 5454 w 10935"/>
                <a:gd name="T29" fmla="*/ 3576 h 10936"/>
                <a:gd name="T30" fmla="*/ 5454 w 10935"/>
                <a:gd name="T31" fmla="*/ 3576 h 10936"/>
                <a:gd name="T32" fmla="*/ 4073 w 10935"/>
                <a:gd name="T33" fmla="*/ 4168 h 10936"/>
                <a:gd name="T34" fmla="*/ 3737 w 10935"/>
                <a:gd name="T35" fmla="*/ 4624 h 10936"/>
                <a:gd name="T36" fmla="*/ 3503 w 10935"/>
                <a:gd name="T37" fmla="*/ 5561 h 10936"/>
                <a:gd name="T38" fmla="*/ 3667 w 10935"/>
                <a:gd name="T39" fmla="*/ 6350 h 10936"/>
                <a:gd name="T40" fmla="*/ 2187 w 10935"/>
                <a:gd name="T41" fmla="*/ 5993 h 10936"/>
                <a:gd name="T42" fmla="*/ 2131 w 10935"/>
                <a:gd name="T43" fmla="*/ 5979 h 10936"/>
                <a:gd name="T44" fmla="*/ 2095 w 10935"/>
                <a:gd name="T45" fmla="*/ 5971 h 10936"/>
                <a:gd name="T46" fmla="*/ 2084 w 10935"/>
                <a:gd name="T47" fmla="*/ 6006 h 10936"/>
                <a:gd name="T48" fmla="*/ 2066 w 10935"/>
                <a:gd name="T49" fmla="*/ 6061 h 10936"/>
                <a:gd name="T50" fmla="*/ 1618 w 10935"/>
                <a:gd name="T51" fmla="*/ 7505 h 10936"/>
                <a:gd name="T52" fmla="*/ 1182 w 10935"/>
                <a:gd name="T53" fmla="*/ 6048 h 10936"/>
                <a:gd name="T54" fmla="*/ 7613 w 10935"/>
                <a:gd name="T55" fmla="*/ 9336 h 10936"/>
                <a:gd name="T56" fmla="*/ 5485 w 10935"/>
                <a:gd name="T57" fmla="*/ 9893 h 10936"/>
                <a:gd name="T58" fmla="*/ 3323 w 10935"/>
                <a:gd name="T59" fmla="*/ 9312 h 10936"/>
                <a:gd name="T60" fmla="*/ 1753 w 10935"/>
                <a:gd name="T61" fmla="*/ 7753 h 10936"/>
                <a:gd name="T62" fmla="*/ 2232 w 10935"/>
                <a:gd name="T63" fmla="*/ 6212 h 10936"/>
                <a:gd name="T64" fmla="*/ 3790 w 10935"/>
                <a:gd name="T65" fmla="*/ 6588 h 10936"/>
                <a:gd name="T66" fmla="*/ 3794 w 10935"/>
                <a:gd name="T67" fmla="*/ 6596 h 10936"/>
                <a:gd name="T68" fmla="*/ 4503 w 10935"/>
                <a:gd name="T69" fmla="*/ 7284 h 10936"/>
                <a:gd name="T70" fmla="*/ 5489 w 10935"/>
                <a:gd name="T71" fmla="*/ 7546 h 10936"/>
                <a:gd name="T72" fmla="*/ 6495 w 10935"/>
                <a:gd name="T73" fmla="*/ 7272 h 10936"/>
                <a:gd name="T74" fmla="*/ 7087 w 10935"/>
                <a:gd name="T75" fmla="*/ 6739 h 10936"/>
                <a:gd name="T76" fmla="*/ 7522 w 10935"/>
                <a:gd name="T77" fmla="*/ 8212 h 10936"/>
                <a:gd name="T78" fmla="*/ 7538 w 10935"/>
                <a:gd name="T79" fmla="*/ 8267 h 10936"/>
                <a:gd name="T80" fmla="*/ 7548 w 10935"/>
                <a:gd name="T81" fmla="*/ 8303 h 10936"/>
                <a:gd name="T82" fmla="*/ 7585 w 10935"/>
                <a:gd name="T83" fmla="*/ 8295 h 10936"/>
                <a:gd name="T84" fmla="*/ 7641 w 10935"/>
                <a:gd name="T85" fmla="*/ 8282 h 10936"/>
                <a:gd name="T86" fmla="*/ 9101 w 10935"/>
                <a:gd name="T87" fmla="*/ 7951 h 10936"/>
                <a:gd name="T88" fmla="*/ 7613 w 10935"/>
                <a:gd name="T89" fmla="*/ 9336 h 10936"/>
                <a:gd name="T90" fmla="*/ 9253 w 10935"/>
                <a:gd name="T91" fmla="*/ 7705 h 10936"/>
                <a:gd name="T92" fmla="*/ 9250 w 10935"/>
                <a:gd name="T93" fmla="*/ 7710 h 10936"/>
                <a:gd name="T94" fmla="*/ 7689 w 10935"/>
                <a:gd name="T95" fmla="*/ 8063 h 10936"/>
                <a:gd name="T96" fmla="*/ 7231 w 10935"/>
                <a:gd name="T97" fmla="*/ 6512 h 10936"/>
                <a:gd name="T98" fmla="*/ 7369 w 10935"/>
                <a:gd name="T99" fmla="*/ 6198 h 10936"/>
                <a:gd name="T100" fmla="*/ 7474 w 10935"/>
                <a:gd name="T101" fmla="*/ 5561 h 10936"/>
                <a:gd name="T102" fmla="*/ 5719 w 10935"/>
                <a:gd name="T103" fmla="*/ 3589 h 10936"/>
                <a:gd name="T104" fmla="*/ 6770 w 10935"/>
                <a:gd name="T105" fmla="*/ 2468 h 10936"/>
                <a:gd name="T106" fmla="*/ 6810 w 10935"/>
                <a:gd name="T107" fmla="*/ 2426 h 10936"/>
                <a:gd name="T108" fmla="*/ 6835 w 10935"/>
                <a:gd name="T109" fmla="*/ 2399 h 10936"/>
                <a:gd name="T110" fmla="*/ 6810 w 10935"/>
                <a:gd name="T111" fmla="*/ 2372 h 10936"/>
                <a:gd name="T112" fmla="*/ 6770 w 10935"/>
                <a:gd name="T113" fmla="*/ 2329 h 10936"/>
                <a:gd name="T114" fmla="*/ 5745 w 10935"/>
                <a:gd name="T115" fmla="*/ 1236 h 10936"/>
                <a:gd name="T116" fmla="*/ 7222 w 10935"/>
                <a:gd name="T117" fmla="*/ 1588 h 10936"/>
                <a:gd name="T118" fmla="*/ 8557 w 10935"/>
                <a:gd name="T119" fmla="*/ 2502 h 10936"/>
                <a:gd name="T120" fmla="*/ 9821 w 10935"/>
                <a:gd name="T121" fmla="*/ 5560 h 10936"/>
                <a:gd name="T122" fmla="*/ 9803 w 10935"/>
                <a:gd name="T123" fmla="*/ 5977 h 10936"/>
                <a:gd name="T124" fmla="*/ 9253 w 10935"/>
                <a:gd name="T125" fmla="*/ 7705 h 10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935" h="10936">
                  <a:moveTo>
                    <a:pt x="10873" y="4636"/>
                  </a:moveTo>
                  <a:cubicBezTo>
                    <a:pt x="10472" y="2011"/>
                    <a:pt x="8205" y="0"/>
                    <a:pt x="5468" y="0"/>
                  </a:cubicBezTo>
                  <a:cubicBezTo>
                    <a:pt x="4397" y="0"/>
                    <a:pt x="3399" y="307"/>
                    <a:pt x="2556" y="839"/>
                  </a:cubicBezTo>
                  <a:cubicBezTo>
                    <a:pt x="1020" y="1807"/>
                    <a:pt x="0" y="3518"/>
                    <a:pt x="0" y="5468"/>
                  </a:cubicBezTo>
                  <a:cubicBezTo>
                    <a:pt x="0" y="8488"/>
                    <a:pt x="2448" y="10936"/>
                    <a:pt x="5468" y="10936"/>
                  </a:cubicBezTo>
                  <a:cubicBezTo>
                    <a:pt x="8487" y="10936"/>
                    <a:pt x="10935" y="8488"/>
                    <a:pt x="10935" y="5468"/>
                  </a:cubicBezTo>
                  <a:cubicBezTo>
                    <a:pt x="10935" y="5185"/>
                    <a:pt x="10914" y="4907"/>
                    <a:pt x="10873" y="4636"/>
                  </a:cubicBezTo>
                  <a:close/>
                  <a:moveTo>
                    <a:pt x="1182" y="6048"/>
                  </a:moveTo>
                  <a:cubicBezTo>
                    <a:pt x="1121" y="5508"/>
                    <a:pt x="1163" y="4965"/>
                    <a:pt x="1306" y="4433"/>
                  </a:cubicBezTo>
                  <a:cubicBezTo>
                    <a:pt x="1490" y="3750"/>
                    <a:pt x="1830" y="3135"/>
                    <a:pt x="2297" y="2629"/>
                  </a:cubicBezTo>
                  <a:cubicBezTo>
                    <a:pt x="2591" y="2309"/>
                    <a:pt x="2936" y="2032"/>
                    <a:pt x="3323" y="1809"/>
                  </a:cubicBezTo>
                  <a:cubicBezTo>
                    <a:pt x="4000" y="1418"/>
                    <a:pt x="4678" y="1233"/>
                    <a:pt x="5456" y="1228"/>
                  </a:cubicBezTo>
                  <a:cubicBezTo>
                    <a:pt x="5460" y="1228"/>
                    <a:pt x="5460" y="1228"/>
                    <a:pt x="5460" y="1228"/>
                  </a:cubicBezTo>
                  <a:cubicBezTo>
                    <a:pt x="6558" y="2399"/>
                    <a:pt x="6558" y="2399"/>
                    <a:pt x="6558" y="2399"/>
                  </a:cubicBezTo>
                  <a:cubicBezTo>
                    <a:pt x="5454" y="3576"/>
                    <a:pt x="5454" y="3576"/>
                    <a:pt x="5454" y="3576"/>
                  </a:cubicBezTo>
                  <a:cubicBezTo>
                    <a:pt x="5454" y="3576"/>
                    <a:pt x="5454" y="3576"/>
                    <a:pt x="5454" y="3576"/>
                  </a:cubicBezTo>
                  <a:cubicBezTo>
                    <a:pt x="4931" y="3585"/>
                    <a:pt x="4441" y="3795"/>
                    <a:pt x="4073" y="4168"/>
                  </a:cubicBezTo>
                  <a:cubicBezTo>
                    <a:pt x="3938" y="4306"/>
                    <a:pt x="3826" y="4459"/>
                    <a:pt x="3737" y="4624"/>
                  </a:cubicBezTo>
                  <a:cubicBezTo>
                    <a:pt x="3584" y="4909"/>
                    <a:pt x="3503" y="5229"/>
                    <a:pt x="3503" y="5561"/>
                  </a:cubicBezTo>
                  <a:cubicBezTo>
                    <a:pt x="3503" y="5831"/>
                    <a:pt x="3560" y="6102"/>
                    <a:pt x="3667" y="6350"/>
                  </a:cubicBezTo>
                  <a:cubicBezTo>
                    <a:pt x="2187" y="5993"/>
                    <a:pt x="2187" y="5993"/>
                    <a:pt x="2187" y="5993"/>
                  </a:cubicBezTo>
                  <a:cubicBezTo>
                    <a:pt x="2131" y="5979"/>
                    <a:pt x="2131" y="5979"/>
                    <a:pt x="2131" y="5979"/>
                  </a:cubicBezTo>
                  <a:cubicBezTo>
                    <a:pt x="2095" y="5971"/>
                    <a:pt x="2095" y="5971"/>
                    <a:pt x="2095" y="5971"/>
                  </a:cubicBezTo>
                  <a:cubicBezTo>
                    <a:pt x="2084" y="6006"/>
                    <a:pt x="2084" y="6006"/>
                    <a:pt x="2084" y="6006"/>
                  </a:cubicBezTo>
                  <a:cubicBezTo>
                    <a:pt x="2066" y="6061"/>
                    <a:pt x="2066" y="6061"/>
                    <a:pt x="2066" y="6061"/>
                  </a:cubicBezTo>
                  <a:cubicBezTo>
                    <a:pt x="1618" y="7505"/>
                    <a:pt x="1618" y="7505"/>
                    <a:pt x="1618" y="7505"/>
                  </a:cubicBezTo>
                  <a:cubicBezTo>
                    <a:pt x="1386" y="7045"/>
                    <a:pt x="1240" y="6556"/>
                    <a:pt x="1182" y="6048"/>
                  </a:cubicBezTo>
                  <a:close/>
                  <a:moveTo>
                    <a:pt x="7613" y="9336"/>
                  </a:moveTo>
                  <a:cubicBezTo>
                    <a:pt x="6965" y="9701"/>
                    <a:pt x="6229" y="9893"/>
                    <a:pt x="5485" y="9893"/>
                  </a:cubicBezTo>
                  <a:cubicBezTo>
                    <a:pt x="4729" y="9893"/>
                    <a:pt x="3981" y="9692"/>
                    <a:pt x="3323" y="9312"/>
                  </a:cubicBezTo>
                  <a:cubicBezTo>
                    <a:pt x="2646" y="8921"/>
                    <a:pt x="2147" y="8425"/>
                    <a:pt x="1753" y="7753"/>
                  </a:cubicBezTo>
                  <a:cubicBezTo>
                    <a:pt x="2232" y="6212"/>
                    <a:pt x="2232" y="6212"/>
                    <a:pt x="2232" y="6212"/>
                  </a:cubicBezTo>
                  <a:cubicBezTo>
                    <a:pt x="3790" y="6588"/>
                    <a:pt x="3790" y="6588"/>
                    <a:pt x="3790" y="6588"/>
                  </a:cubicBezTo>
                  <a:cubicBezTo>
                    <a:pt x="3794" y="6596"/>
                    <a:pt x="3794" y="6596"/>
                    <a:pt x="3794" y="6596"/>
                  </a:cubicBezTo>
                  <a:cubicBezTo>
                    <a:pt x="3969" y="6881"/>
                    <a:pt x="4214" y="7119"/>
                    <a:pt x="4503" y="7284"/>
                  </a:cubicBezTo>
                  <a:cubicBezTo>
                    <a:pt x="4802" y="7455"/>
                    <a:pt x="5143" y="7546"/>
                    <a:pt x="5489" y="7546"/>
                  </a:cubicBezTo>
                  <a:cubicBezTo>
                    <a:pt x="5843" y="7546"/>
                    <a:pt x="6191" y="7451"/>
                    <a:pt x="6495" y="7272"/>
                  </a:cubicBezTo>
                  <a:cubicBezTo>
                    <a:pt x="6725" y="7137"/>
                    <a:pt x="6928" y="6953"/>
                    <a:pt x="7087" y="6739"/>
                  </a:cubicBezTo>
                  <a:cubicBezTo>
                    <a:pt x="7522" y="8212"/>
                    <a:pt x="7522" y="8212"/>
                    <a:pt x="7522" y="8212"/>
                  </a:cubicBezTo>
                  <a:cubicBezTo>
                    <a:pt x="7538" y="8267"/>
                    <a:pt x="7538" y="8267"/>
                    <a:pt x="7538" y="8267"/>
                  </a:cubicBezTo>
                  <a:cubicBezTo>
                    <a:pt x="7548" y="8303"/>
                    <a:pt x="7548" y="8303"/>
                    <a:pt x="7548" y="8303"/>
                  </a:cubicBezTo>
                  <a:cubicBezTo>
                    <a:pt x="7585" y="8295"/>
                    <a:pt x="7585" y="8295"/>
                    <a:pt x="7585" y="8295"/>
                  </a:cubicBezTo>
                  <a:cubicBezTo>
                    <a:pt x="7641" y="8282"/>
                    <a:pt x="7641" y="8282"/>
                    <a:pt x="7641" y="8282"/>
                  </a:cubicBezTo>
                  <a:cubicBezTo>
                    <a:pt x="9101" y="7951"/>
                    <a:pt x="9101" y="7951"/>
                    <a:pt x="9101" y="7951"/>
                  </a:cubicBezTo>
                  <a:cubicBezTo>
                    <a:pt x="8722" y="8524"/>
                    <a:pt x="8210" y="9002"/>
                    <a:pt x="7613" y="9336"/>
                  </a:cubicBezTo>
                  <a:close/>
                  <a:moveTo>
                    <a:pt x="9253" y="7705"/>
                  </a:moveTo>
                  <a:cubicBezTo>
                    <a:pt x="9250" y="7710"/>
                    <a:pt x="9250" y="7710"/>
                    <a:pt x="9250" y="7710"/>
                  </a:cubicBezTo>
                  <a:cubicBezTo>
                    <a:pt x="7689" y="8063"/>
                    <a:pt x="7689" y="8063"/>
                    <a:pt x="7689" y="8063"/>
                  </a:cubicBezTo>
                  <a:cubicBezTo>
                    <a:pt x="7231" y="6512"/>
                    <a:pt x="7231" y="6512"/>
                    <a:pt x="7231" y="6512"/>
                  </a:cubicBezTo>
                  <a:cubicBezTo>
                    <a:pt x="7286" y="6412"/>
                    <a:pt x="7332" y="6306"/>
                    <a:pt x="7369" y="6198"/>
                  </a:cubicBezTo>
                  <a:cubicBezTo>
                    <a:pt x="7438" y="5994"/>
                    <a:pt x="7474" y="5778"/>
                    <a:pt x="7474" y="5561"/>
                  </a:cubicBezTo>
                  <a:cubicBezTo>
                    <a:pt x="7474" y="4555"/>
                    <a:pt x="6710" y="3704"/>
                    <a:pt x="5719" y="3589"/>
                  </a:cubicBezTo>
                  <a:cubicBezTo>
                    <a:pt x="6770" y="2468"/>
                    <a:pt x="6770" y="2468"/>
                    <a:pt x="6770" y="2468"/>
                  </a:cubicBezTo>
                  <a:cubicBezTo>
                    <a:pt x="6810" y="2426"/>
                    <a:pt x="6810" y="2426"/>
                    <a:pt x="6810" y="2426"/>
                  </a:cubicBezTo>
                  <a:cubicBezTo>
                    <a:pt x="6835" y="2399"/>
                    <a:pt x="6835" y="2399"/>
                    <a:pt x="6835" y="2399"/>
                  </a:cubicBezTo>
                  <a:cubicBezTo>
                    <a:pt x="6810" y="2372"/>
                    <a:pt x="6810" y="2372"/>
                    <a:pt x="6810" y="2372"/>
                  </a:cubicBezTo>
                  <a:cubicBezTo>
                    <a:pt x="6770" y="2329"/>
                    <a:pt x="6770" y="2329"/>
                    <a:pt x="6770" y="2329"/>
                  </a:cubicBezTo>
                  <a:cubicBezTo>
                    <a:pt x="5745" y="1236"/>
                    <a:pt x="5745" y="1236"/>
                    <a:pt x="5745" y="1236"/>
                  </a:cubicBezTo>
                  <a:cubicBezTo>
                    <a:pt x="6258" y="1265"/>
                    <a:pt x="6755" y="1384"/>
                    <a:pt x="7222" y="1588"/>
                  </a:cubicBezTo>
                  <a:cubicBezTo>
                    <a:pt x="7719" y="1805"/>
                    <a:pt x="8169" y="2112"/>
                    <a:pt x="8557" y="2502"/>
                  </a:cubicBezTo>
                  <a:cubicBezTo>
                    <a:pt x="9372" y="3320"/>
                    <a:pt x="9821" y="4406"/>
                    <a:pt x="9821" y="5560"/>
                  </a:cubicBezTo>
                  <a:cubicBezTo>
                    <a:pt x="9821" y="5702"/>
                    <a:pt x="9815" y="5841"/>
                    <a:pt x="9803" y="5977"/>
                  </a:cubicBezTo>
                  <a:cubicBezTo>
                    <a:pt x="9749" y="6591"/>
                    <a:pt x="9570" y="7149"/>
                    <a:pt x="9253" y="770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4" name="Freeform 6"/>
          <p:cNvSpPr>
            <a:spLocks/>
          </p:cNvSpPr>
          <p:nvPr/>
        </p:nvSpPr>
        <p:spPr bwMode="auto">
          <a:xfrm>
            <a:off x="455613" y="2599200"/>
            <a:ext cx="2599200" cy="3722400"/>
          </a:xfrm>
          <a:custGeom>
            <a:avLst/>
            <a:gdLst>
              <a:gd name="T0" fmla="*/ 661 w 819"/>
              <a:gd name="T1" fmla="*/ 0 h 1193"/>
              <a:gd name="T2" fmla="*/ 410 w 819"/>
              <a:gd name="T3" fmla="*/ 223 h 1193"/>
              <a:gd name="T4" fmla="*/ 159 w 819"/>
              <a:gd name="T5" fmla="*/ 0 h 1193"/>
              <a:gd name="T6" fmla="*/ 0 w 819"/>
              <a:gd name="T7" fmla="*/ 0 h 1193"/>
              <a:gd name="T8" fmla="*/ 0 w 819"/>
              <a:gd name="T9" fmla="*/ 1193 h 1193"/>
              <a:gd name="T10" fmla="*/ 819 w 819"/>
              <a:gd name="T11" fmla="*/ 1193 h 1193"/>
              <a:gd name="T12" fmla="*/ 819 w 819"/>
              <a:gd name="T13" fmla="*/ 0 h 1193"/>
              <a:gd name="T14" fmla="*/ 661 w 819"/>
              <a:gd name="T15" fmla="*/ 0 h 1193"/>
              <a:gd name="T16" fmla="*/ 661 w 819"/>
              <a:gd name="T17" fmla="*/ 0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9" h="1193">
                <a:moveTo>
                  <a:pt x="661" y="0"/>
                </a:moveTo>
                <a:cubicBezTo>
                  <a:pt x="646" y="126"/>
                  <a:pt x="539" y="223"/>
                  <a:pt x="410" y="223"/>
                </a:cubicBezTo>
                <a:cubicBezTo>
                  <a:pt x="281" y="223"/>
                  <a:pt x="174" y="126"/>
                  <a:pt x="159" y="0"/>
                </a:cubicBezTo>
                <a:cubicBezTo>
                  <a:pt x="0" y="0"/>
                  <a:pt x="0" y="0"/>
                  <a:pt x="0" y="0"/>
                </a:cubicBezTo>
                <a:cubicBezTo>
                  <a:pt x="0" y="1193"/>
                  <a:pt x="0" y="1193"/>
                  <a:pt x="0" y="1193"/>
                </a:cubicBezTo>
                <a:cubicBezTo>
                  <a:pt x="819" y="1193"/>
                  <a:pt x="819" y="1193"/>
                  <a:pt x="819" y="1193"/>
                </a:cubicBezTo>
                <a:cubicBezTo>
                  <a:pt x="819" y="0"/>
                  <a:pt x="819" y="0"/>
                  <a:pt x="819" y="0"/>
                </a:cubicBezTo>
                <a:cubicBezTo>
                  <a:pt x="661" y="0"/>
                  <a:pt x="661" y="0"/>
                  <a:pt x="661" y="0"/>
                </a:cubicBezTo>
                <a:cubicBezTo>
                  <a:pt x="661" y="0"/>
                  <a:pt x="661" y="0"/>
                  <a:pt x="661" y="0"/>
                </a:cubicBezTo>
                <a:close/>
              </a:path>
            </a:pathLst>
          </a:custGeom>
          <a:solidFill>
            <a:schemeClr val="accent4"/>
          </a:solidFill>
          <a:ln w="12700">
            <a:noFill/>
          </a:ln>
        </p:spPr>
        <p:txBody>
          <a:bodyPr vert="horz" wrap="square" lIns="90000" tIns="936000" rIns="36000" bIns="72000" numCol="1" anchor="t" anchorCtr="0" compatLnSpc="1">
            <a:prstTxWarp prst="textNoShape">
              <a:avLst/>
            </a:prstTxWarp>
          </a:bodyPr>
          <a:lstStyle/>
          <a:p>
            <a:pPr>
              <a:spcBef>
                <a:spcPts val="0"/>
              </a:spcBef>
              <a:spcAft>
                <a:spcPts val="600"/>
              </a:spcAft>
            </a:pPr>
            <a:r>
              <a:rPr lang="en-US" sz="1600" dirty="0">
                <a:solidFill>
                  <a:schemeClr val="accent5"/>
                </a:solidFill>
              </a:rPr>
              <a:t>WHAT IS SOFTWARE CONFIGURATION MANAGEMENT (SCM)?</a:t>
            </a:r>
            <a:endParaRPr lang="en-US" sz="1600" dirty="0">
              <a:solidFill>
                <a:schemeClr val="tx2"/>
              </a:solidFill>
            </a:endParaRPr>
          </a:p>
          <a:p>
            <a:pPr>
              <a:spcBef>
                <a:spcPts val="200"/>
              </a:spcBef>
              <a:spcAft>
                <a:spcPts val="0"/>
              </a:spcAft>
            </a:pPr>
            <a:r>
              <a:rPr lang="en-US" altLang="en-US" sz="1200" dirty="0">
                <a:solidFill>
                  <a:schemeClr val="tx2"/>
                </a:solidFill>
              </a:rPr>
              <a:t>SCM is a discipline comprising the tools and techniques (processes or methodology) that a company uses to manage change to its software assets.</a:t>
            </a:r>
            <a:endParaRPr lang="en-US" sz="1200" dirty="0">
              <a:solidFill>
                <a:schemeClr val="tx2"/>
              </a:solidFill>
            </a:endParaRPr>
          </a:p>
        </p:txBody>
      </p:sp>
      <p:sp>
        <p:nvSpPr>
          <p:cNvPr id="25" name="Freeform 6"/>
          <p:cNvSpPr>
            <a:spLocks/>
          </p:cNvSpPr>
          <p:nvPr/>
        </p:nvSpPr>
        <p:spPr bwMode="auto">
          <a:xfrm>
            <a:off x="3272400" y="2599200"/>
            <a:ext cx="2599200" cy="3722400"/>
          </a:xfrm>
          <a:custGeom>
            <a:avLst/>
            <a:gdLst>
              <a:gd name="T0" fmla="*/ 661 w 819"/>
              <a:gd name="T1" fmla="*/ 0 h 1193"/>
              <a:gd name="T2" fmla="*/ 410 w 819"/>
              <a:gd name="T3" fmla="*/ 223 h 1193"/>
              <a:gd name="T4" fmla="*/ 159 w 819"/>
              <a:gd name="T5" fmla="*/ 0 h 1193"/>
              <a:gd name="T6" fmla="*/ 0 w 819"/>
              <a:gd name="T7" fmla="*/ 0 h 1193"/>
              <a:gd name="T8" fmla="*/ 0 w 819"/>
              <a:gd name="T9" fmla="*/ 1193 h 1193"/>
              <a:gd name="T10" fmla="*/ 819 w 819"/>
              <a:gd name="T11" fmla="*/ 1193 h 1193"/>
              <a:gd name="T12" fmla="*/ 819 w 819"/>
              <a:gd name="T13" fmla="*/ 0 h 1193"/>
              <a:gd name="T14" fmla="*/ 661 w 819"/>
              <a:gd name="T15" fmla="*/ 0 h 1193"/>
              <a:gd name="T16" fmla="*/ 661 w 819"/>
              <a:gd name="T17" fmla="*/ 0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9" h="1193">
                <a:moveTo>
                  <a:pt x="661" y="0"/>
                </a:moveTo>
                <a:cubicBezTo>
                  <a:pt x="646" y="126"/>
                  <a:pt x="539" y="223"/>
                  <a:pt x="410" y="223"/>
                </a:cubicBezTo>
                <a:cubicBezTo>
                  <a:pt x="281" y="223"/>
                  <a:pt x="174" y="126"/>
                  <a:pt x="159" y="0"/>
                </a:cubicBezTo>
                <a:cubicBezTo>
                  <a:pt x="0" y="0"/>
                  <a:pt x="0" y="0"/>
                  <a:pt x="0" y="0"/>
                </a:cubicBezTo>
                <a:cubicBezTo>
                  <a:pt x="0" y="1193"/>
                  <a:pt x="0" y="1193"/>
                  <a:pt x="0" y="1193"/>
                </a:cubicBezTo>
                <a:cubicBezTo>
                  <a:pt x="819" y="1193"/>
                  <a:pt x="819" y="1193"/>
                  <a:pt x="819" y="1193"/>
                </a:cubicBezTo>
                <a:cubicBezTo>
                  <a:pt x="819" y="0"/>
                  <a:pt x="819" y="0"/>
                  <a:pt x="819" y="0"/>
                </a:cubicBezTo>
                <a:cubicBezTo>
                  <a:pt x="661" y="0"/>
                  <a:pt x="661" y="0"/>
                  <a:pt x="661" y="0"/>
                </a:cubicBezTo>
                <a:cubicBezTo>
                  <a:pt x="661" y="0"/>
                  <a:pt x="661" y="0"/>
                  <a:pt x="661" y="0"/>
                </a:cubicBezTo>
                <a:close/>
              </a:path>
            </a:pathLst>
          </a:custGeom>
          <a:solidFill>
            <a:schemeClr val="accent4"/>
          </a:solidFill>
          <a:ln w="12700">
            <a:noFill/>
          </a:ln>
        </p:spPr>
        <p:txBody>
          <a:bodyPr vert="horz" wrap="square" lIns="90000" tIns="936000" rIns="36000" bIns="72000" numCol="1" anchor="t" anchorCtr="0" compatLnSpc="1">
            <a:prstTxWarp prst="textNoShape">
              <a:avLst/>
            </a:prstTxWarp>
          </a:bodyPr>
          <a:lstStyle/>
          <a:p>
            <a:pPr>
              <a:spcBef>
                <a:spcPts val="0"/>
              </a:spcBef>
              <a:spcAft>
                <a:spcPts val="600"/>
              </a:spcAft>
            </a:pPr>
            <a:r>
              <a:rPr lang="en-US" sz="1600" dirty="0">
                <a:solidFill>
                  <a:schemeClr val="accent5"/>
                </a:solidFill>
              </a:rPr>
              <a:t>WHY DO WE USE </a:t>
            </a:r>
            <a:br>
              <a:rPr lang="en-US" sz="1600" dirty="0">
                <a:solidFill>
                  <a:schemeClr val="accent5"/>
                </a:solidFill>
              </a:rPr>
            </a:br>
            <a:r>
              <a:rPr lang="en-US" sz="1600" dirty="0">
                <a:solidFill>
                  <a:schemeClr val="accent5"/>
                </a:solidFill>
              </a:rPr>
              <a:t>SCM TOOLS? </a:t>
            </a:r>
            <a:endParaRPr lang="en-US" sz="1600" dirty="0">
              <a:solidFill>
                <a:schemeClr val="tx2"/>
              </a:solidFill>
            </a:endParaRPr>
          </a:p>
          <a:p>
            <a:pPr marL="133350" indent="-133350">
              <a:spcBef>
                <a:spcPts val="0"/>
              </a:spcBef>
              <a:buFont typeface="Arial" panose="020B0604020202020204" pitchFamily="34" charset="0"/>
              <a:buChar char="•"/>
            </a:pPr>
            <a:r>
              <a:rPr lang="en-US" altLang="en-US" sz="1200" spc="-20" dirty="0">
                <a:solidFill>
                  <a:schemeClr val="tx2"/>
                </a:solidFill>
              </a:rPr>
              <a:t>It is unrealistic to try to maintain effective SCM without an SCM tool</a:t>
            </a:r>
          </a:p>
          <a:p>
            <a:pPr marL="133350" indent="-133350">
              <a:spcBef>
                <a:spcPts val="400"/>
              </a:spcBef>
              <a:buFont typeface="Arial" panose="020B0604020202020204" pitchFamily="34" charset="0"/>
              <a:buChar char="•"/>
            </a:pPr>
            <a:r>
              <a:rPr lang="en-US" altLang="en-US" sz="1200" spc="-20" dirty="0">
                <a:solidFill>
                  <a:schemeClr val="tx2"/>
                </a:solidFill>
              </a:rPr>
              <a:t>The goal of successful SCM is to allow as much change as possible while still maintaining control of the software</a:t>
            </a:r>
          </a:p>
          <a:p>
            <a:pPr marL="133350" indent="-133350">
              <a:spcBef>
                <a:spcPts val="400"/>
              </a:spcBef>
              <a:buFont typeface="Arial" panose="020B0604020202020204" pitchFamily="34" charset="0"/>
              <a:buChar char="•"/>
            </a:pPr>
            <a:r>
              <a:rPr lang="en-US" altLang="en-US" sz="1200" spc="-20" dirty="0">
                <a:solidFill>
                  <a:schemeClr val="tx2"/>
                </a:solidFill>
              </a:rPr>
              <a:t>SCM tools help automate tedious, manual, and error-prone pieces of the SCM process, and can ensure that your project can support all </a:t>
            </a:r>
            <a:br>
              <a:rPr lang="en-US" altLang="en-US" sz="1200" spc="-20" dirty="0">
                <a:solidFill>
                  <a:schemeClr val="tx2"/>
                </a:solidFill>
              </a:rPr>
            </a:br>
            <a:r>
              <a:rPr lang="en-US" altLang="en-US" sz="1200" spc="-20" dirty="0">
                <a:solidFill>
                  <a:schemeClr val="tx2"/>
                </a:solidFill>
              </a:rPr>
              <a:t>of the SCM best practices</a:t>
            </a:r>
            <a:endParaRPr lang="en-GB" altLang="en-US" sz="1200" spc="-20" dirty="0"/>
          </a:p>
        </p:txBody>
      </p:sp>
      <p:sp>
        <p:nvSpPr>
          <p:cNvPr id="26" name="Freeform 6"/>
          <p:cNvSpPr>
            <a:spLocks/>
          </p:cNvSpPr>
          <p:nvPr/>
        </p:nvSpPr>
        <p:spPr bwMode="auto">
          <a:xfrm>
            <a:off x="6089188" y="2599200"/>
            <a:ext cx="2599200" cy="3722400"/>
          </a:xfrm>
          <a:custGeom>
            <a:avLst/>
            <a:gdLst>
              <a:gd name="T0" fmla="*/ 661 w 819"/>
              <a:gd name="T1" fmla="*/ 0 h 1193"/>
              <a:gd name="T2" fmla="*/ 410 w 819"/>
              <a:gd name="T3" fmla="*/ 223 h 1193"/>
              <a:gd name="T4" fmla="*/ 159 w 819"/>
              <a:gd name="T5" fmla="*/ 0 h 1193"/>
              <a:gd name="T6" fmla="*/ 0 w 819"/>
              <a:gd name="T7" fmla="*/ 0 h 1193"/>
              <a:gd name="T8" fmla="*/ 0 w 819"/>
              <a:gd name="T9" fmla="*/ 1193 h 1193"/>
              <a:gd name="T10" fmla="*/ 819 w 819"/>
              <a:gd name="T11" fmla="*/ 1193 h 1193"/>
              <a:gd name="T12" fmla="*/ 819 w 819"/>
              <a:gd name="T13" fmla="*/ 0 h 1193"/>
              <a:gd name="T14" fmla="*/ 661 w 819"/>
              <a:gd name="T15" fmla="*/ 0 h 1193"/>
              <a:gd name="T16" fmla="*/ 661 w 819"/>
              <a:gd name="T17" fmla="*/ 0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9" h="1193">
                <a:moveTo>
                  <a:pt x="661" y="0"/>
                </a:moveTo>
                <a:cubicBezTo>
                  <a:pt x="646" y="126"/>
                  <a:pt x="539" y="223"/>
                  <a:pt x="410" y="223"/>
                </a:cubicBezTo>
                <a:cubicBezTo>
                  <a:pt x="281" y="223"/>
                  <a:pt x="174" y="126"/>
                  <a:pt x="159" y="0"/>
                </a:cubicBezTo>
                <a:cubicBezTo>
                  <a:pt x="0" y="0"/>
                  <a:pt x="0" y="0"/>
                  <a:pt x="0" y="0"/>
                </a:cubicBezTo>
                <a:cubicBezTo>
                  <a:pt x="0" y="1193"/>
                  <a:pt x="0" y="1193"/>
                  <a:pt x="0" y="1193"/>
                </a:cubicBezTo>
                <a:cubicBezTo>
                  <a:pt x="819" y="1193"/>
                  <a:pt x="819" y="1193"/>
                  <a:pt x="819" y="1193"/>
                </a:cubicBezTo>
                <a:cubicBezTo>
                  <a:pt x="819" y="0"/>
                  <a:pt x="819" y="0"/>
                  <a:pt x="819" y="0"/>
                </a:cubicBezTo>
                <a:cubicBezTo>
                  <a:pt x="661" y="0"/>
                  <a:pt x="661" y="0"/>
                  <a:pt x="661" y="0"/>
                </a:cubicBezTo>
                <a:cubicBezTo>
                  <a:pt x="661" y="0"/>
                  <a:pt x="661" y="0"/>
                  <a:pt x="661" y="0"/>
                </a:cubicBezTo>
                <a:close/>
              </a:path>
            </a:pathLst>
          </a:custGeom>
          <a:solidFill>
            <a:schemeClr val="accent4"/>
          </a:solidFill>
          <a:ln w="12700">
            <a:noFill/>
          </a:ln>
        </p:spPr>
        <p:txBody>
          <a:bodyPr vert="horz" wrap="square" lIns="90000" tIns="936000" rIns="36000" bIns="72000" numCol="1" anchor="t" anchorCtr="0" compatLnSpc="1">
            <a:prstTxWarp prst="textNoShape">
              <a:avLst/>
            </a:prstTxWarp>
          </a:bodyPr>
          <a:lstStyle/>
          <a:p>
            <a:pPr>
              <a:spcBef>
                <a:spcPts val="0"/>
              </a:spcBef>
              <a:spcAft>
                <a:spcPts val="600"/>
              </a:spcAft>
            </a:pPr>
            <a:r>
              <a:rPr lang="en-US" sz="1600" dirty="0">
                <a:solidFill>
                  <a:schemeClr val="accent5"/>
                </a:solidFill>
              </a:rPr>
              <a:t>SCM TOOLS OFFER: </a:t>
            </a:r>
          </a:p>
          <a:p>
            <a:pPr marL="152400" indent="-152400">
              <a:spcBef>
                <a:spcPts val="400"/>
              </a:spcBef>
              <a:spcAft>
                <a:spcPts val="0"/>
              </a:spcAft>
              <a:buFont typeface="Arial" panose="020B0604020202020204" pitchFamily="34" charset="0"/>
              <a:buChar char="•"/>
            </a:pPr>
            <a:r>
              <a:rPr lang="en-US" sz="1200" dirty="0">
                <a:solidFill>
                  <a:schemeClr val="tx2"/>
                </a:solidFill>
              </a:rPr>
              <a:t>Enabling productivity </a:t>
            </a:r>
          </a:p>
          <a:p>
            <a:pPr marL="152400" indent="-152400">
              <a:spcBef>
                <a:spcPts val="400"/>
              </a:spcBef>
              <a:spcAft>
                <a:spcPts val="0"/>
              </a:spcAft>
              <a:buFont typeface="Arial" panose="020B0604020202020204" pitchFamily="34" charset="0"/>
              <a:buChar char="•"/>
            </a:pPr>
            <a:r>
              <a:rPr lang="en-US" sz="1200" dirty="0">
                <a:solidFill>
                  <a:schemeClr val="tx2"/>
                </a:solidFill>
              </a:rPr>
              <a:t>Transparency </a:t>
            </a:r>
          </a:p>
          <a:p>
            <a:pPr marL="152400" indent="-152400">
              <a:spcBef>
                <a:spcPts val="400"/>
              </a:spcBef>
              <a:spcAft>
                <a:spcPts val="0"/>
              </a:spcAft>
              <a:buFont typeface="Arial" panose="020B0604020202020204" pitchFamily="34" charset="0"/>
              <a:buChar char="•"/>
            </a:pPr>
            <a:r>
              <a:rPr lang="en-US" sz="1200" dirty="0">
                <a:solidFill>
                  <a:schemeClr val="tx2"/>
                </a:solidFill>
              </a:rPr>
              <a:t>Governance</a:t>
            </a:r>
          </a:p>
          <a:p>
            <a:pPr marL="152400" indent="-152400">
              <a:spcBef>
                <a:spcPts val="400"/>
              </a:spcBef>
              <a:spcAft>
                <a:spcPts val="0"/>
              </a:spcAft>
              <a:buFont typeface="Arial" panose="020B0604020202020204" pitchFamily="34" charset="0"/>
              <a:buChar char="•"/>
            </a:pPr>
            <a:r>
              <a:rPr lang="en-US" sz="1200" dirty="0">
                <a:solidFill>
                  <a:schemeClr val="tx2"/>
                </a:solidFill>
              </a:rPr>
              <a:t>Compliance</a:t>
            </a:r>
          </a:p>
          <a:p>
            <a:pPr marL="152400" indent="-152400">
              <a:spcBef>
                <a:spcPts val="400"/>
              </a:spcBef>
              <a:spcAft>
                <a:spcPts val="0"/>
              </a:spcAft>
              <a:buFont typeface="Arial" panose="020B0604020202020204" pitchFamily="34" charset="0"/>
              <a:buChar char="•"/>
            </a:pPr>
            <a:r>
              <a:rPr lang="en-US" sz="1200" dirty="0">
                <a:solidFill>
                  <a:schemeClr val="tx2"/>
                </a:solidFill>
              </a:rPr>
              <a:t>Security</a:t>
            </a:r>
          </a:p>
        </p:txBody>
      </p:sp>
    </p:spTree>
    <p:extLst>
      <p:ext uri="{BB962C8B-B14F-4D97-AF65-F5344CB8AC3E}">
        <p14:creationId xmlns:p14="http://schemas.microsoft.com/office/powerpoint/2010/main" val="4177002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10575" r="536"/>
          <a:stretch/>
        </p:blipFill>
        <p:spPr>
          <a:xfrm>
            <a:off x="0" y="0"/>
            <a:ext cx="9144000" cy="6858000"/>
          </a:xfrm>
          <a:prstGeom prst="rect">
            <a:avLst/>
          </a:prstGeom>
        </p:spPr>
      </p:pic>
      <p:sp>
        <p:nvSpPr>
          <p:cNvPr id="13" name="Title 12"/>
          <p:cNvSpPr>
            <a:spLocks noGrp="1"/>
          </p:cNvSpPr>
          <p:nvPr>
            <p:ph type="ctrTitle"/>
          </p:nvPr>
        </p:nvSpPr>
        <p:spPr/>
        <p:txBody>
          <a:bodyPr/>
          <a:lstStyle/>
          <a:p>
            <a:r>
              <a:rPr lang="en-GB" altLang="en-US"/>
              <a:t>WHAT DOES THIS </a:t>
            </a:r>
            <a:br>
              <a:rPr lang="en-GB" altLang="en-US"/>
            </a:br>
            <a:r>
              <a:rPr lang="en-GB" altLang="en-US"/>
              <a:t>MEAN FOR PEOPLE?</a:t>
            </a:r>
            <a:endParaRPr lang="en-US" dirty="0"/>
          </a:p>
        </p:txBody>
      </p:sp>
      <p:sp>
        <p:nvSpPr>
          <p:cNvPr id="2" name="Slide Number Placeholder 1"/>
          <p:cNvSpPr>
            <a:spLocks noGrp="1"/>
          </p:cNvSpPr>
          <p:nvPr>
            <p:ph type="sldNum" sz="quarter" idx="11"/>
          </p:nvPr>
        </p:nvSpPr>
        <p:spPr/>
        <p:txBody>
          <a:bodyPr/>
          <a:lstStyle/>
          <a:p>
            <a:r>
              <a:rPr lang="en-US"/>
              <a:t>Page </a:t>
            </a:r>
            <a:fld id="{90CBDC3A-D49F-4631-A8C7-55D59B33E5FA}" type="slidenum">
              <a:rPr lang="en-US" smtClean="0"/>
              <a:pPr/>
              <a:t>9</a:t>
            </a:fld>
            <a:endParaRPr lang="en-US" dirty="0"/>
          </a:p>
        </p:txBody>
      </p:sp>
      <p:sp>
        <p:nvSpPr>
          <p:cNvPr id="5" name="Footer Placeholder 4"/>
          <p:cNvSpPr>
            <a:spLocks noGrp="1"/>
          </p:cNvSpPr>
          <p:nvPr>
            <p:ph type="ftr" sz="quarter" idx="12"/>
          </p:nvPr>
        </p:nvSpPr>
        <p:spPr/>
        <p:txBody>
          <a:bodyPr/>
          <a:lstStyle/>
          <a:p>
            <a:r>
              <a:rPr lang="en-AU"/>
              <a:t>Copyright © 2015 Accenture  All rights reserved.</a:t>
            </a:r>
            <a:endParaRPr lang="en-AU" dirty="0"/>
          </a:p>
        </p:txBody>
      </p:sp>
      <p:grpSp>
        <p:nvGrpSpPr>
          <p:cNvPr id="18" name="Group 17"/>
          <p:cNvGrpSpPr/>
          <p:nvPr/>
        </p:nvGrpSpPr>
        <p:grpSpPr>
          <a:xfrm>
            <a:off x="482802" y="1723933"/>
            <a:ext cx="929682" cy="929680"/>
            <a:chOff x="482802" y="2072373"/>
            <a:chExt cx="929682" cy="929680"/>
          </a:xfrm>
        </p:grpSpPr>
        <p:sp>
          <p:nvSpPr>
            <p:cNvPr id="7" name="Oval 6"/>
            <p:cNvSpPr/>
            <p:nvPr/>
          </p:nvSpPr>
          <p:spPr>
            <a:xfrm>
              <a:off x="482802" y="2072373"/>
              <a:ext cx="929682" cy="929680"/>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Freeform 6"/>
            <p:cNvSpPr>
              <a:spLocks noEditPoints="1"/>
            </p:cNvSpPr>
            <p:nvPr/>
          </p:nvSpPr>
          <p:spPr bwMode="auto">
            <a:xfrm>
              <a:off x="616649" y="2206059"/>
              <a:ext cx="661987" cy="662308"/>
            </a:xfrm>
            <a:custGeom>
              <a:avLst/>
              <a:gdLst>
                <a:gd name="T0" fmla="*/ 437 w 874"/>
                <a:gd name="T1" fmla="*/ 874 h 874"/>
                <a:gd name="T2" fmla="*/ 874 w 874"/>
                <a:gd name="T3" fmla="*/ 437 h 874"/>
                <a:gd name="T4" fmla="*/ 437 w 874"/>
                <a:gd name="T5" fmla="*/ 0 h 874"/>
                <a:gd name="T6" fmla="*/ 0 w 874"/>
                <a:gd name="T7" fmla="*/ 437 h 874"/>
                <a:gd name="T8" fmla="*/ 437 w 874"/>
                <a:gd name="T9" fmla="*/ 874 h 874"/>
                <a:gd name="T10" fmla="*/ 437 w 874"/>
                <a:gd name="T11" fmla="*/ 133 h 874"/>
                <a:gd name="T12" fmla="*/ 575 w 874"/>
                <a:gd name="T13" fmla="*/ 272 h 874"/>
                <a:gd name="T14" fmla="*/ 437 w 874"/>
                <a:gd name="T15" fmla="*/ 410 h 874"/>
                <a:gd name="T16" fmla="*/ 299 w 874"/>
                <a:gd name="T17" fmla="*/ 272 h 874"/>
                <a:gd name="T18" fmla="*/ 437 w 874"/>
                <a:gd name="T19" fmla="*/ 133 h 874"/>
                <a:gd name="T20" fmla="*/ 198 w 874"/>
                <a:gd name="T21" fmla="*/ 559 h 874"/>
                <a:gd name="T22" fmla="*/ 306 w 874"/>
                <a:gd name="T23" fmla="*/ 451 h 874"/>
                <a:gd name="T24" fmla="*/ 568 w 874"/>
                <a:gd name="T25" fmla="*/ 451 h 874"/>
                <a:gd name="T26" fmla="*/ 675 w 874"/>
                <a:gd name="T27" fmla="*/ 559 h 874"/>
                <a:gd name="T28" fmla="*/ 675 w 874"/>
                <a:gd name="T29" fmla="*/ 659 h 874"/>
                <a:gd name="T30" fmla="*/ 651 w 874"/>
                <a:gd name="T31" fmla="*/ 712 h 874"/>
                <a:gd name="T32" fmla="*/ 437 w 874"/>
                <a:gd name="T33" fmla="*/ 785 h 874"/>
                <a:gd name="T34" fmla="*/ 216 w 874"/>
                <a:gd name="T35" fmla="*/ 707 h 874"/>
                <a:gd name="T36" fmla="*/ 198 w 874"/>
                <a:gd name="T37" fmla="*/ 657 h 874"/>
                <a:gd name="T38" fmla="*/ 198 w 874"/>
                <a:gd name="T39" fmla="*/ 559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4" h="874">
                  <a:moveTo>
                    <a:pt x="437" y="874"/>
                  </a:moveTo>
                  <a:cubicBezTo>
                    <a:pt x="678" y="874"/>
                    <a:pt x="874" y="678"/>
                    <a:pt x="874" y="437"/>
                  </a:cubicBezTo>
                  <a:cubicBezTo>
                    <a:pt x="874" y="196"/>
                    <a:pt x="678" y="0"/>
                    <a:pt x="437" y="0"/>
                  </a:cubicBezTo>
                  <a:cubicBezTo>
                    <a:pt x="195" y="0"/>
                    <a:pt x="0" y="196"/>
                    <a:pt x="0" y="437"/>
                  </a:cubicBezTo>
                  <a:cubicBezTo>
                    <a:pt x="0" y="678"/>
                    <a:pt x="195" y="874"/>
                    <a:pt x="437" y="874"/>
                  </a:cubicBezTo>
                  <a:close/>
                  <a:moveTo>
                    <a:pt x="437" y="133"/>
                  </a:moveTo>
                  <a:cubicBezTo>
                    <a:pt x="513" y="133"/>
                    <a:pt x="575" y="195"/>
                    <a:pt x="575" y="272"/>
                  </a:cubicBezTo>
                  <a:cubicBezTo>
                    <a:pt x="575" y="348"/>
                    <a:pt x="513" y="410"/>
                    <a:pt x="437" y="410"/>
                  </a:cubicBezTo>
                  <a:cubicBezTo>
                    <a:pt x="360" y="410"/>
                    <a:pt x="299" y="348"/>
                    <a:pt x="299" y="272"/>
                  </a:cubicBezTo>
                  <a:cubicBezTo>
                    <a:pt x="299" y="195"/>
                    <a:pt x="360" y="133"/>
                    <a:pt x="437" y="133"/>
                  </a:cubicBezTo>
                  <a:close/>
                  <a:moveTo>
                    <a:pt x="198" y="559"/>
                  </a:moveTo>
                  <a:cubicBezTo>
                    <a:pt x="198" y="499"/>
                    <a:pt x="246" y="451"/>
                    <a:pt x="306" y="451"/>
                  </a:cubicBezTo>
                  <a:cubicBezTo>
                    <a:pt x="568" y="451"/>
                    <a:pt x="568" y="451"/>
                    <a:pt x="568" y="451"/>
                  </a:cubicBezTo>
                  <a:cubicBezTo>
                    <a:pt x="627" y="451"/>
                    <a:pt x="675" y="499"/>
                    <a:pt x="675" y="559"/>
                  </a:cubicBezTo>
                  <a:cubicBezTo>
                    <a:pt x="675" y="659"/>
                    <a:pt x="675" y="659"/>
                    <a:pt x="675" y="659"/>
                  </a:cubicBezTo>
                  <a:cubicBezTo>
                    <a:pt x="675" y="678"/>
                    <a:pt x="666" y="700"/>
                    <a:pt x="651" y="712"/>
                  </a:cubicBezTo>
                  <a:cubicBezTo>
                    <a:pt x="592" y="758"/>
                    <a:pt x="517" y="785"/>
                    <a:pt x="437" y="785"/>
                  </a:cubicBezTo>
                  <a:cubicBezTo>
                    <a:pt x="353" y="785"/>
                    <a:pt x="276" y="756"/>
                    <a:pt x="216" y="707"/>
                  </a:cubicBezTo>
                  <a:cubicBezTo>
                    <a:pt x="201" y="694"/>
                    <a:pt x="198" y="676"/>
                    <a:pt x="198" y="657"/>
                  </a:cubicBezTo>
                  <a:lnTo>
                    <a:pt x="198" y="559"/>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483582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da7249ff9137735267271cf6681d731abd3c386"/>
  <p:tag name="ISPRING_RESOURCE_PATHS_HASH_PRESENTER" val="82532151e9c97188e16f22f45bdf5aa2725d34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5-1066 DevOps Academy">
  <a:themeElements>
    <a:clrScheme name="Custom 2">
      <a:dk1>
        <a:srgbClr val="000000"/>
      </a:dk1>
      <a:lt1>
        <a:srgbClr val="FFFFFF"/>
      </a:lt1>
      <a:dk2>
        <a:srgbClr val="666666"/>
      </a:dk2>
      <a:lt2>
        <a:srgbClr val="778888"/>
      </a:lt2>
      <a:accent1>
        <a:srgbClr val="00A000"/>
      </a:accent1>
      <a:accent2>
        <a:srgbClr val="FF9900"/>
      </a:accent2>
      <a:accent3>
        <a:srgbClr val="6688BB"/>
      </a:accent3>
      <a:accent4>
        <a:srgbClr val="AADDEE"/>
      </a:accent4>
      <a:accent5>
        <a:srgbClr val="003344"/>
      </a:accent5>
      <a:accent6>
        <a:srgbClr val="FF0000"/>
      </a:accent6>
      <a:hlink>
        <a:srgbClr val="00A000"/>
      </a:hlink>
      <a:folHlink>
        <a:srgbClr val="77888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accent2"/>
          </a:solidFill>
          <a:headEnd type="none" w="med" len="med"/>
          <a:tailEnd type="triangle" w="med" len="me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3"/>
          </a:solidFill>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480F3B2C10C74BB61478E4247D6E77" ma:contentTypeVersion="3" ma:contentTypeDescription="Create a new document." ma:contentTypeScope="" ma:versionID="bcb8cf291c8653af57dd6a29bb52d0ee">
  <xsd:schema xmlns:xsd="http://www.w3.org/2001/XMLSchema" xmlns:p="http://schemas.microsoft.com/office/2006/metadata/properties" xmlns:ns2="bc841b31-d549-43ed-bc47-0086310aa7e9" targetNamespace="http://schemas.microsoft.com/office/2006/metadata/properties" ma:root="true" ma:fieldsID="036f0d1f483fee2c7aa86809005d6981" ns2:_="">
    <xsd:import namespace="bc841b31-d549-43ed-bc47-0086310aa7e9"/>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bc841b31-d549-43ed-bc47-0086310aa7e9"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Description0 xmlns="bc841b31-d549-43ed-bc47-0086310aa7e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4E5E8F-D18A-405B-AB6A-19CBBCF656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841b31-d549-43ed-bc47-0086310aa7e9"/>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F2F8FF39-A5D2-4C20-89CA-E0BB61C09927}">
  <ds:schemaRefs>
    <ds:schemaRef ds:uri="http://purl.org/dc/elements/1.1/"/>
    <ds:schemaRef ds:uri="http://schemas.microsoft.com/office/2006/documentManagement/types"/>
    <ds:schemaRef ds:uri="bc841b31-d549-43ed-bc47-0086310aa7e9"/>
    <ds:schemaRef ds:uri="http://purl.org/dc/dcmitype/"/>
    <ds:schemaRef ds:uri="http://www.w3.org/XML/1998/namespace"/>
    <ds:schemaRef ds:uri="http://purl.org/dc/term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9FB9E9F0-A80E-4BC0-BC10-BBDB06BF5F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Top_WHT_2</Template>
  <TotalTime>8566</TotalTime>
  <Words>4648</Words>
  <Application>Microsoft Office PowerPoint</Application>
  <PresentationFormat>On-screen Show (4:3)</PresentationFormat>
  <Paragraphs>962</Paragraphs>
  <Slides>48</Slides>
  <Notes>46</Notes>
  <HiddenSlides>1</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4" baseType="lpstr">
      <vt:lpstr>Wingdings</vt:lpstr>
      <vt:lpstr>Arial</vt:lpstr>
      <vt:lpstr>helvetica neue</vt:lpstr>
      <vt:lpstr>Calibri</vt:lpstr>
      <vt:lpstr>15-1066 DevOps Academy</vt:lpstr>
      <vt:lpstr>think-cell Slide</vt:lpstr>
      <vt:lpstr>Module 2: Software Configuration Management Applied</vt:lpstr>
      <vt:lpstr>Content of Module 2</vt:lpstr>
      <vt:lpstr>Introduction</vt:lpstr>
      <vt:lpstr>Introduction</vt:lpstr>
      <vt:lpstr>Configurable Items</vt:lpstr>
      <vt:lpstr>Configurable Items</vt:lpstr>
      <vt:lpstr>Configurable Items</vt:lpstr>
      <vt:lpstr>Software Configuration Management</vt:lpstr>
      <vt:lpstr>WHAT DOES THIS  MEAN FOR PEOPLE?</vt:lpstr>
      <vt:lpstr>VERSION CONTROL  AND VERSION CONTROL SYSTEMS</vt:lpstr>
      <vt:lpstr>Version Control</vt:lpstr>
      <vt:lpstr>History of Version Control Tools for Source Code</vt:lpstr>
      <vt:lpstr>Centralized versus Distributed Source Code Control</vt:lpstr>
      <vt:lpstr>Recommended Tools</vt:lpstr>
      <vt:lpstr>Git offers a decentralised option for version control</vt:lpstr>
      <vt:lpstr>WHAT DOES THIS  MEAN FOR PEOPLE?</vt:lpstr>
      <vt:lpstr>BINARY ARTEFACTS</vt:lpstr>
      <vt:lpstr>Artefact Management</vt:lpstr>
      <vt:lpstr>LEAN</vt:lpstr>
      <vt:lpstr>Lean Primer</vt:lpstr>
      <vt:lpstr>Lean Model</vt:lpstr>
      <vt:lpstr>Lean – Key implications for SCM</vt:lpstr>
      <vt:lpstr>Lean – Low Inventory and Small Batch Sizes</vt:lpstr>
      <vt:lpstr>Lean – implications for SCM</vt:lpstr>
      <vt:lpstr>Lean – Fast Feedback</vt:lpstr>
      <vt:lpstr>Lean – Fast Feedback</vt:lpstr>
      <vt:lpstr>Prioritising (from Making Making)</vt:lpstr>
      <vt:lpstr>WHAT DOES THIS  MEAN FOR PEOPLE?</vt:lpstr>
      <vt:lpstr>BRANCHING  STRATEGIES</vt:lpstr>
      <vt:lpstr>Branching Strategies</vt:lpstr>
      <vt:lpstr>Branching Strategies</vt:lpstr>
      <vt:lpstr>Branching Strategies: Essential</vt:lpstr>
      <vt:lpstr>Branching Strategies: Reasonable</vt:lpstr>
      <vt:lpstr>Branching Strategies: Less desirable</vt:lpstr>
      <vt:lpstr>Branching Strategies: Reasonable locally</vt:lpstr>
      <vt:lpstr>Branching Strategies: Discouraged</vt:lpstr>
      <vt:lpstr>Branching Strategies</vt:lpstr>
      <vt:lpstr>When the Real World is Just More Complicated </vt:lpstr>
      <vt:lpstr>Working with Components</vt:lpstr>
      <vt:lpstr>Working with Components</vt:lpstr>
      <vt:lpstr>WHAT DOES THIS  MEAN FOR PEOPLE?</vt:lpstr>
      <vt:lpstr>LET’S TALK  ABOUT THE LAB</vt:lpstr>
      <vt:lpstr>Introduction to Lab</vt:lpstr>
      <vt:lpstr>What we are going to do</vt:lpstr>
      <vt:lpstr>DO THE LAB!</vt:lpstr>
      <vt:lpstr>Summary</vt:lpstr>
      <vt:lpstr>OBSERVATION  AND DISCUSSION</vt:lpstr>
      <vt:lpstr>QUESTIONS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15-1066 DevOps Academy</dc:title>
  <dc:creator>creative.services.presentations@accenture.com</dc:creator>
  <cp:lastModifiedBy>Rendell, Mark</cp:lastModifiedBy>
  <cp:revision>1246</cp:revision>
  <cp:lastPrinted>2009-05-13T12:37:25Z</cp:lastPrinted>
  <dcterms:created xsi:type="dcterms:W3CDTF">2012-01-18T22:44:04Z</dcterms:created>
  <dcterms:modified xsi:type="dcterms:W3CDTF">2016-09-30T06:45:56Z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0x0101007F480F3B2C10C74BB61478E4247D6E77</vt:lpwstr>
  </property>
  <property fmtid="{D5CDD505-2E9C-101B-9397-08002B2CF9AE}" pid="3" name="UserName">
    <vt:lpwstr>dpallos</vt:lpwstr>
  </property>
  <property fmtid="{D5CDD505-2E9C-101B-9397-08002B2CF9AE}" pid="4" name="ComputerName">
    <vt:lpwstr>ACN008369</vt:lpwstr>
  </property>
  <property fmtid="{D5CDD505-2E9C-101B-9397-08002B2CF9AE}" pid="5" name="palette_size">
    <vt:lpwstr>6</vt:lpwstr>
  </property>
  <property fmtid="{D5CDD505-2E9C-101B-9397-08002B2CF9AE}" pid="6" name="GUIDE_C1L">
    <vt:lpwstr>35.87504</vt:lpwstr>
  </property>
  <property fmtid="{D5CDD505-2E9C-101B-9397-08002B2CF9AE}" pid="7" name="GUIDE_C1R">
    <vt:lpwstr>246.3307</vt:lpwstr>
  </property>
  <property fmtid="{D5CDD505-2E9C-101B-9397-08002B2CF9AE}" pid="8" name="GUIDE_C2L">
    <vt:lpwstr>254.8346</vt:lpwstr>
  </property>
  <property fmtid="{D5CDD505-2E9C-101B-9397-08002B2CF9AE}" pid="9" name="GUIDE_ML">
    <vt:lpwstr>355.748</vt:lpwstr>
  </property>
  <property fmtid="{D5CDD505-2E9C-101B-9397-08002B2CF9AE}" pid="10" name="GUIDE_MR">
    <vt:lpwstr>364.252</vt:lpwstr>
  </property>
  <property fmtid="{D5CDD505-2E9C-101B-9397-08002B2CF9AE}" pid="11" name="GUIDE_C2R">
    <vt:lpwstr>465.125</vt:lpwstr>
  </property>
  <property fmtid="{D5CDD505-2E9C-101B-9397-08002B2CF9AE}" pid="12" name="GUIDE_C3L">
    <vt:lpwstr>473.75</vt:lpwstr>
  </property>
  <property fmtid="{D5CDD505-2E9C-101B-9397-08002B2CF9AE}" pid="13" name="GUIDE_C3R">
    <vt:lpwstr>684.1251</vt:lpwstr>
  </property>
  <property fmtid="{D5CDD505-2E9C-101B-9397-08002B2CF9AE}" pid="14" name="GUIDE_GTL_R">
    <vt:lpwstr>688</vt:lpwstr>
  </property>
  <property fmtid="{D5CDD505-2E9C-101B-9397-08002B2CF9AE}" pid="15" name="GUIDE_R1">
    <vt:lpwstr>30.62504</vt:lpwstr>
  </property>
  <property fmtid="{D5CDD505-2E9C-101B-9397-08002B2CF9AE}" pid="16" name="GUIDE_R2">
    <vt:lpwstr>83.12504</vt:lpwstr>
  </property>
  <property fmtid="{D5CDD505-2E9C-101B-9397-08002B2CF9AE}" pid="17" name="GUIDE_R3">
    <vt:lpwstr>100.6645</vt:lpwstr>
  </property>
  <property fmtid="{D5CDD505-2E9C-101B-9397-08002B2CF9AE}" pid="18" name="GUIDE_R4">
    <vt:lpwstr>511.25</vt:lpwstr>
  </property>
</Properties>
</file>