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47" r:id="rId5"/>
    <p:sldMasterId id="2147483760" r:id="rId6"/>
    <p:sldMasterId id="2147483773" r:id="rId7"/>
  </p:sldMasterIdLst>
  <p:notesMasterIdLst>
    <p:notesMasterId r:id="rId18"/>
  </p:notesMasterIdLst>
  <p:handoutMasterIdLst>
    <p:handoutMasterId r:id="rId19"/>
  </p:handoutMasterIdLst>
  <p:sldIdLst>
    <p:sldId id="256" r:id="rId8"/>
    <p:sldId id="269" r:id="rId9"/>
    <p:sldId id="266" r:id="rId10"/>
    <p:sldId id="267" r:id="rId11"/>
    <p:sldId id="268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90">
          <p15:clr>
            <a:srgbClr val="A4A3A4"/>
          </p15:clr>
        </p15:guide>
        <p15:guide id="35" orient="horz" pos="2353">
          <p15:clr>
            <a:srgbClr val="A4A3A4"/>
          </p15:clr>
        </p15:guide>
        <p15:guide id="36" pos="5472">
          <p15:clr>
            <a:srgbClr val="A4A3A4"/>
          </p15:clr>
        </p15:guide>
        <p15:guide id="37" pos="2940">
          <p15:clr>
            <a:srgbClr val="A4A3A4"/>
          </p15:clr>
        </p15:guide>
        <p15:guide id="38" orient="horz">
          <p15:clr>
            <a:srgbClr val="A4A3A4"/>
          </p15:clr>
        </p15:guide>
        <p15:guide id="39" pos="5759">
          <p15:clr>
            <a:srgbClr val="A4A3A4"/>
          </p15:clr>
        </p15:guide>
        <p15:guide id="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FFFFFF"/>
    <a:srgbClr val="551155"/>
    <a:srgbClr val="2F539C"/>
    <a:srgbClr val="003344"/>
    <a:srgbClr val="666666"/>
    <a:srgbClr val="008899"/>
    <a:srgbClr val="408FCD"/>
    <a:srgbClr val="5375AD"/>
    <a:srgbClr val="77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546" autoAdjust="0"/>
    <p:restoredTop sz="90506" autoAdjust="0"/>
  </p:normalViewPr>
  <p:slideViewPr>
    <p:cSldViewPr snapToGrid="0" snapToObjects="1" showGuides="1">
      <p:cViewPr varScale="1">
        <p:scale>
          <a:sx n="70" d="100"/>
          <a:sy n="70" d="100"/>
        </p:scale>
        <p:origin x="558" y="84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90"/>
        <p:guide orient="horz" pos="2353"/>
        <p:guide pos="5472"/>
        <p:guide pos="2940"/>
        <p:guide orient="horz"/>
        <p:guide pos="5759"/>
        <p:guide/>
      </p:guideLst>
    </p:cSldViewPr>
  </p:slideViewPr>
  <p:outlineViewPr>
    <p:cViewPr>
      <p:scale>
        <a:sx n="33" d="100"/>
        <a:sy n="33" d="100"/>
      </p:scale>
      <p:origin x="0" y="4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10/27/2016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10/27/2016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 Notes: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Expand on the different types</a:t>
            </a:r>
            <a:r>
              <a:rPr lang="en-GB" baseline="0" dirty="0"/>
              <a:t> of quality gates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dirty="0"/>
              <a:t>Mention</a:t>
            </a:r>
            <a:r>
              <a:rPr lang="en-GB" baseline="0" dirty="0"/>
              <a:t> they correspond to boxes on the right of the V-model and the traditional test phases we’ve covered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3A72A-D4BA-4A5E-B748-B1B9B78BBAFC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3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</a:t>
            </a:r>
            <a:r>
              <a:rPr lang="en-GB" baseline="0" dirty="0"/>
              <a:t> most importantly it about doing things different and fighting the cause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8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9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9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3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</a:t>
            </a:r>
            <a:r>
              <a:rPr lang="en-GB" baseline="0" dirty="0"/>
              <a:t> back to your day jobs, is it going to be like this?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13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 if you are going to go back to your</a:t>
            </a:r>
            <a:r>
              <a:rPr lang="en-GB" baseline="0" dirty="0"/>
              <a:t> clients and take just one thing from this talk (to preach about)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990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</a:t>
            </a:r>
            <a:r>
              <a:rPr lang="en-GB" baseline="0" dirty="0"/>
              <a:t> fancy trying a number of things, try these.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80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</a:t>
            </a:r>
            <a:r>
              <a:rPr lang="en-GB" baseline="0" dirty="0"/>
              <a:t> it seems hard, there is help out there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0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2" descr="\\JBWServer\Shared\Clients\Presentations\Accenture\Lynette Oelschig - 12-4142 - Cloud ppt templates and style guide\Working Files\Final Images\99734330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\\JBWServer\Shared\transit\_To_Tim\white blur 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0" y="0"/>
              <a:ext cx="4273984" cy="2947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9"/>
            <p:cNvCxnSpPr>
              <a:cxnSpLocks noChangeShapeType="1"/>
            </p:cNvCxnSpPr>
            <p:nvPr/>
          </p:nvCxnSpPr>
          <p:spPr bwMode="auto">
            <a:xfrm>
              <a:off x="496888" y="1102300"/>
              <a:ext cx="8647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88" y="797819"/>
              <a:ext cx="2528887" cy="17589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95299" y="312167"/>
              <a:ext cx="2183716" cy="635721"/>
              <a:chOff x="459321" y="5788818"/>
              <a:chExt cx="2183716" cy="635721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21" y="6039743"/>
                <a:ext cx="2183716" cy="384796"/>
              </a:xfrm>
              <a:prstGeom prst="rect">
                <a:avLst/>
              </a:prstGeom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1741785" y="5788818"/>
                <a:ext cx="210221" cy="215102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33931" y="1692955"/>
              <a:ext cx="3074395" cy="2060440"/>
              <a:chOff x="5701703" y="682760"/>
              <a:chExt cx="3074395" cy="2060440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6164291" y="682760"/>
                <a:ext cx="2013677" cy="2060440"/>
              </a:xfrm>
              <a:custGeom>
                <a:avLst/>
                <a:gdLst>
                  <a:gd name="connsiteX0" fmla="*/ 0 w 4457700"/>
                  <a:gd name="connsiteY0" fmla="*/ 0 h 4552950"/>
                  <a:gd name="connsiteX1" fmla="*/ 4457700 w 4457700"/>
                  <a:gd name="connsiteY1" fmla="*/ 1828800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24037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57700"/>
                  <a:gd name="connsiteY0" fmla="*/ 0 h 4552950"/>
                  <a:gd name="connsiteX1" fmla="*/ 4457700 w 4457700"/>
                  <a:gd name="connsiteY1" fmla="*/ 1816893 h 4552950"/>
                  <a:gd name="connsiteX2" fmla="*/ 4457700 w 4457700"/>
                  <a:gd name="connsiteY2" fmla="*/ 2743200 h 4552950"/>
                  <a:gd name="connsiteX3" fmla="*/ 0 w 4457700"/>
                  <a:gd name="connsiteY3" fmla="*/ 4552950 h 4552950"/>
                  <a:gd name="connsiteX4" fmla="*/ 0 w 4457700"/>
                  <a:gd name="connsiteY4" fmla="*/ 3543300 h 4552950"/>
                  <a:gd name="connsiteX5" fmla="*/ 3282950 w 4457700"/>
                  <a:gd name="connsiteY5" fmla="*/ 2286000 h 4552950"/>
                  <a:gd name="connsiteX6" fmla="*/ 0 w 4457700"/>
                  <a:gd name="connsiteY6" fmla="*/ 1016000 h 4552950"/>
                  <a:gd name="connsiteX7" fmla="*/ 0 w 4457700"/>
                  <a:gd name="connsiteY7" fmla="*/ 0 h 4552950"/>
                  <a:gd name="connsiteX0" fmla="*/ 0 w 4462462"/>
                  <a:gd name="connsiteY0" fmla="*/ 0 h 4552950"/>
                  <a:gd name="connsiteX1" fmla="*/ 4462462 w 4462462"/>
                  <a:gd name="connsiteY1" fmla="*/ 1819275 h 4552950"/>
                  <a:gd name="connsiteX2" fmla="*/ 4457700 w 4462462"/>
                  <a:gd name="connsiteY2" fmla="*/ 2743200 h 4552950"/>
                  <a:gd name="connsiteX3" fmla="*/ 0 w 4462462"/>
                  <a:gd name="connsiteY3" fmla="*/ 4552950 h 4552950"/>
                  <a:gd name="connsiteX4" fmla="*/ 0 w 4462462"/>
                  <a:gd name="connsiteY4" fmla="*/ 3543300 h 4552950"/>
                  <a:gd name="connsiteX5" fmla="*/ 3282950 w 4462462"/>
                  <a:gd name="connsiteY5" fmla="*/ 2286000 h 4552950"/>
                  <a:gd name="connsiteX6" fmla="*/ 0 w 4462462"/>
                  <a:gd name="connsiteY6" fmla="*/ 1016000 h 4552950"/>
                  <a:gd name="connsiteX7" fmla="*/ 0 w 4462462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52950"/>
                  <a:gd name="connsiteX1" fmla="*/ 4462462 w 4462921"/>
                  <a:gd name="connsiteY1" fmla="*/ 1819275 h 4552950"/>
                  <a:gd name="connsiteX2" fmla="*/ 4462463 w 4462921"/>
                  <a:gd name="connsiteY2" fmla="*/ 2747962 h 4552950"/>
                  <a:gd name="connsiteX3" fmla="*/ 0 w 4462921"/>
                  <a:gd name="connsiteY3" fmla="*/ 4552950 h 4552950"/>
                  <a:gd name="connsiteX4" fmla="*/ 0 w 4462921"/>
                  <a:gd name="connsiteY4" fmla="*/ 3543300 h 4552950"/>
                  <a:gd name="connsiteX5" fmla="*/ 3282950 w 4462921"/>
                  <a:gd name="connsiteY5" fmla="*/ 2286000 h 4552950"/>
                  <a:gd name="connsiteX6" fmla="*/ 0 w 4462921"/>
                  <a:gd name="connsiteY6" fmla="*/ 1016000 h 4552950"/>
                  <a:gd name="connsiteX7" fmla="*/ 0 w 4462921"/>
                  <a:gd name="connsiteY7" fmla="*/ 0 h 4552950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82950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60094"/>
                  <a:gd name="connsiteX1" fmla="*/ 4462462 w 4462921"/>
                  <a:gd name="connsiteY1" fmla="*/ 1819275 h 4560094"/>
                  <a:gd name="connsiteX2" fmla="*/ 4462463 w 4462921"/>
                  <a:gd name="connsiteY2" fmla="*/ 2747962 h 4560094"/>
                  <a:gd name="connsiteX3" fmla="*/ 2381 w 4462921"/>
                  <a:gd name="connsiteY3" fmla="*/ 4560094 h 4560094"/>
                  <a:gd name="connsiteX4" fmla="*/ 0 w 4462921"/>
                  <a:gd name="connsiteY4" fmla="*/ 3543300 h 4560094"/>
                  <a:gd name="connsiteX5" fmla="*/ 3275807 w 4462921"/>
                  <a:gd name="connsiteY5" fmla="*/ 2286000 h 4560094"/>
                  <a:gd name="connsiteX6" fmla="*/ 0 w 4462921"/>
                  <a:gd name="connsiteY6" fmla="*/ 1016000 h 4560094"/>
                  <a:gd name="connsiteX7" fmla="*/ 0 w 4462921"/>
                  <a:gd name="connsiteY7" fmla="*/ 0 h 4560094"/>
                  <a:gd name="connsiteX0" fmla="*/ 0 w 4462921"/>
                  <a:gd name="connsiteY0" fmla="*/ 0 h 4557713"/>
                  <a:gd name="connsiteX1" fmla="*/ 4462462 w 4462921"/>
                  <a:gd name="connsiteY1" fmla="*/ 1819275 h 4557713"/>
                  <a:gd name="connsiteX2" fmla="*/ 4462463 w 4462921"/>
                  <a:gd name="connsiteY2" fmla="*/ 2747962 h 4557713"/>
                  <a:gd name="connsiteX3" fmla="*/ 2381 w 4462921"/>
                  <a:gd name="connsiteY3" fmla="*/ 4557713 h 4557713"/>
                  <a:gd name="connsiteX4" fmla="*/ 0 w 4462921"/>
                  <a:gd name="connsiteY4" fmla="*/ 3543300 h 4557713"/>
                  <a:gd name="connsiteX5" fmla="*/ 3275807 w 4462921"/>
                  <a:gd name="connsiteY5" fmla="*/ 2286000 h 4557713"/>
                  <a:gd name="connsiteX6" fmla="*/ 0 w 4462921"/>
                  <a:gd name="connsiteY6" fmla="*/ 1016000 h 4557713"/>
                  <a:gd name="connsiteX7" fmla="*/ 0 w 4462921"/>
                  <a:gd name="connsiteY7" fmla="*/ 0 h 4557713"/>
                  <a:gd name="connsiteX0" fmla="*/ 0 w 4462921"/>
                  <a:gd name="connsiteY0" fmla="*/ 0 h 4562475"/>
                  <a:gd name="connsiteX1" fmla="*/ 4462462 w 4462921"/>
                  <a:gd name="connsiteY1" fmla="*/ 1819275 h 4562475"/>
                  <a:gd name="connsiteX2" fmla="*/ 4462463 w 4462921"/>
                  <a:gd name="connsiteY2" fmla="*/ 2747962 h 4562475"/>
                  <a:gd name="connsiteX3" fmla="*/ 2381 w 4462921"/>
                  <a:gd name="connsiteY3" fmla="*/ 4562475 h 4562475"/>
                  <a:gd name="connsiteX4" fmla="*/ 0 w 4462921"/>
                  <a:gd name="connsiteY4" fmla="*/ 3543300 h 4562475"/>
                  <a:gd name="connsiteX5" fmla="*/ 3275807 w 4462921"/>
                  <a:gd name="connsiteY5" fmla="*/ 2286000 h 4562475"/>
                  <a:gd name="connsiteX6" fmla="*/ 0 w 4462921"/>
                  <a:gd name="connsiteY6" fmla="*/ 1016000 h 4562475"/>
                  <a:gd name="connsiteX7" fmla="*/ 0 w 4462921"/>
                  <a:gd name="connsiteY7" fmla="*/ 0 h 4562475"/>
                  <a:gd name="connsiteX0" fmla="*/ 2486 w 4465407"/>
                  <a:gd name="connsiteY0" fmla="*/ 0 h 4564856"/>
                  <a:gd name="connsiteX1" fmla="*/ 4464948 w 4465407"/>
                  <a:gd name="connsiteY1" fmla="*/ 1819275 h 4564856"/>
                  <a:gd name="connsiteX2" fmla="*/ 4464949 w 4465407"/>
                  <a:gd name="connsiteY2" fmla="*/ 2747962 h 4564856"/>
                  <a:gd name="connsiteX3" fmla="*/ 105 w 4465407"/>
                  <a:gd name="connsiteY3" fmla="*/ 4564856 h 4564856"/>
                  <a:gd name="connsiteX4" fmla="*/ 2486 w 4465407"/>
                  <a:gd name="connsiteY4" fmla="*/ 3543300 h 4564856"/>
                  <a:gd name="connsiteX5" fmla="*/ 3278293 w 4465407"/>
                  <a:gd name="connsiteY5" fmla="*/ 2286000 h 4564856"/>
                  <a:gd name="connsiteX6" fmla="*/ 2486 w 4465407"/>
                  <a:gd name="connsiteY6" fmla="*/ 1016000 h 4564856"/>
                  <a:gd name="connsiteX7" fmla="*/ 2486 w 4465407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47962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0343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5531"/>
                  <a:gd name="connsiteY0" fmla="*/ 0 h 4564856"/>
                  <a:gd name="connsiteX1" fmla="*/ 4465072 w 4465531"/>
                  <a:gd name="connsiteY1" fmla="*/ 1819275 h 4564856"/>
                  <a:gd name="connsiteX2" fmla="*/ 4465073 w 4465531"/>
                  <a:gd name="connsiteY2" fmla="*/ 2755106 h 4564856"/>
                  <a:gd name="connsiteX3" fmla="*/ 229 w 4465531"/>
                  <a:gd name="connsiteY3" fmla="*/ 4564856 h 4564856"/>
                  <a:gd name="connsiteX4" fmla="*/ 228 w 4465531"/>
                  <a:gd name="connsiteY4" fmla="*/ 3545681 h 4564856"/>
                  <a:gd name="connsiteX5" fmla="*/ 3278417 w 4465531"/>
                  <a:gd name="connsiteY5" fmla="*/ 2286000 h 4564856"/>
                  <a:gd name="connsiteX6" fmla="*/ 2610 w 4465531"/>
                  <a:gd name="connsiteY6" fmla="*/ 1016000 h 4564856"/>
                  <a:gd name="connsiteX7" fmla="*/ 2610 w 4465531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16000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8417 w 4467453"/>
                  <a:gd name="connsiteY5" fmla="*/ 2286000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7453"/>
                  <a:gd name="connsiteY0" fmla="*/ 0 h 4564856"/>
                  <a:gd name="connsiteX1" fmla="*/ 4467453 w 4467453"/>
                  <a:gd name="connsiteY1" fmla="*/ 1816894 h 4564856"/>
                  <a:gd name="connsiteX2" fmla="*/ 4465073 w 4467453"/>
                  <a:gd name="connsiteY2" fmla="*/ 2755106 h 4564856"/>
                  <a:gd name="connsiteX3" fmla="*/ 229 w 4467453"/>
                  <a:gd name="connsiteY3" fmla="*/ 4564856 h 4564856"/>
                  <a:gd name="connsiteX4" fmla="*/ 228 w 4467453"/>
                  <a:gd name="connsiteY4" fmla="*/ 3545681 h 4564856"/>
                  <a:gd name="connsiteX5" fmla="*/ 3271273 w 4467453"/>
                  <a:gd name="connsiteY5" fmla="*/ 2288382 h 4564856"/>
                  <a:gd name="connsiteX6" fmla="*/ 2610 w 4467453"/>
                  <a:gd name="connsiteY6" fmla="*/ 1020763 h 4564856"/>
                  <a:gd name="connsiteX7" fmla="*/ 2610 w 4467453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9275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0763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71273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2610 w 4465530"/>
                  <a:gd name="connsiteY0" fmla="*/ 0 h 4564856"/>
                  <a:gd name="connsiteX1" fmla="*/ 4465071 w 4465530"/>
                  <a:gd name="connsiteY1" fmla="*/ 1812131 h 4564856"/>
                  <a:gd name="connsiteX2" fmla="*/ 4465073 w 4465530"/>
                  <a:gd name="connsiteY2" fmla="*/ 2755106 h 4564856"/>
                  <a:gd name="connsiteX3" fmla="*/ 229 w 4465530"/>
                  <a:gd name="connsiteY3" fmla="*/ 4564856 h 4564856"/>
                  <a:gd name="connsiteX4" fmla="*/ 228 w 4465530"/>
                  <a:gd name="connsiteY4" fmla="*/ 3545681 h 4564856"/>
                  <a:gd name="connsiteX5" fmla="*/ 3264129 w 4465530"/>
                  <a:gd name="connsiteY5" fmla="*/ 2288382 h 4564856"/>
                  <a:gd name="connsiteX6" fmla="*/ 2610 w 4465530"/>
                  <a:gd name="connsiteY6" fmla="*/ 1023145 h 4564856"/>
                  <a:gd name="connsiteX7" fmla="*/ 2610 w 4465530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5066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18079 h 4564856"/>
                  <a:gd name="connsiteX7" fmla="*/ 0 w 4467986"/>
                  <a:gd name="connsiteY7" fmla="*/ 0 h 4564856"/>
                  <a:gd name="connsiteX0" fmla="*/ 0 w 4467986"/>
                  <a:gd name="connsiteY0" fmla="*/ 0 h 4564856"/>
                  <a:gd name="connsiteX1" fmla="*/ 4467527 w 4467986"/>
                  <a:gd name="connsiteY1" fmla="*/ 1812131 h 4564856"/>
                  <a:gd name="connsiteX2" fmla="*/ 4467529 w 4467986"/>
                  <a:gd name="connsiteY2" fmla="*/ 2755106 h 4564856"/>
                  <a:gd name="connsiteX3" fmla="*/ 2685 w 4467986"/>
                  <a:gd name="connsiteY3" fmla="*/ 4564856 h 4564856"/>
                  <a:gd name="connsiteX4" fmla="*/ 2684 w 4467986"/>
                  <a:gd name="connsiteY4" fmla="*/ 3545681 h 4564856"/>
                  <a:gd name="connsiteX5" fmla="*/ 3266585 w 4467986"/>
                  <a:gd name="connsiteY5" fmla="*/ 2288382 h 4564856"/>
                  <a:gd name="connsiteX6" fmla="*/ 2533 w 4467986"/>
                  <a:gd name="connsiteY6" fmla="*/ 1023145 h 4564856"/>
                  <a:gd name="connsiteX7" fmla="*/ 0 w 4467986"/>
                  <a:gd name="connsiteY7" fmla="*/ 0 h 4564856"/>
                  <a:gd name="connsiteX0" fmla="*/ 0 w 4467986"/>
                  <a:gd name="connsiteY0" fmla="*/ 0 h 4567262"/>
                  <a:gd name="connsiteX1" fmla="*/ 4467527 w 4467986"/>
                  <a:gd name="connsiteY1" fmla="*/ 1814537 h 4567262"/>
                  <a:gd name="connsiteX2" fmla="*/ 4467529 w 4467986"/>
                  <a:gd name="connsiteY2" fmla="*/ 2757512 h 4567262"/>
                  <a:gd name="connsiteX3" fmla="*/ 2685 w 4467986"/>
                  <a:gd name="connsiteY3" fmla="*/ 4567262 h 4567262"/>
                  <a:gd name="connsiteX4" fmla="*/ 2684 w 4467986"/>
                  <a:gd name="connsiteY4" fmla="*/ 3548087 h 4567262"/>
                  <a:gd name="connsiteX5" fmla="*/ 3266585 w 4467986"/>
                  <a:gd name="connsiteY5" fmla="*/ 2290788 h 4567262"/>
                  <a:gd name="connsiteX6" fmla="*/ 2533 w 4467986"/>
                  <a:gd name="connsiteY6" fmla="*/ 1025551 h 4567262"/>
                  <a:gd name="connsiteX7" fmla="*/ 0 w 4467986"/>
                  <a:gd name="connsiteY7" fmla="*/ 0 h 4567262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50493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64555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  <a:gd name="connsiteX0" fmla="*/ 377 w 4465956"/>
                  <a:gd name="connsiteY0" fmla="*/ 0 h 4569668"/>
                  <a:gd name="connsiteX1" fmla="*/ 4465497 w 4465956"/>
                  <a:gd name="connsiteY1" fmla="*/ 1816943 h 4569668"/>
                  <a:gd name="connsiteX2" fmla="*/ 4465499 w 4465956"/>
                  <a:gd name="connsiteY2" fmla="*/ 2759918 h 4569668"/>
                  <a:gd name="connsiteX3" fmla="*/ 655 w 4465956"/>
                  <a:gd name="connsiteY3" fmla="*/ 4569668 h 4569668"/>
                  <a:gd name="connsiteX4" fmla="*/ 654 w 4465956"/>
                  <a:gd name="connsiteY4" fmla="*/ 3548111 h 4569668"/>
                  <a:gd name="connsiteX5" fmla="*/ 3257411 w 4465956"/>
                  <a:gd name="connsiteY5" fmla="*/ 2293194 h 4569668"/>
                  <a:gd name="connsiteX6" fmla="*/ 503 w 4465956"/>
                  <a:gd name="connsiteY6" fmla="*/ 1027957 h 4569668"/>
                  <a:gd name="connsiteX7" fmla="*/ 377 w 4465956"/>
                  <a:gd name="connsiteY7" fmla="*/ 0 h 456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956" h="4569668">
                    <a:moveTo>
                      <a:pt x="377" y="0"/>
                    </a:moveTo>
                    <a:lnTo>
                      <a:pt x="4465497" y="1816943"/>
                    </a:lnTo>
                    <a:cubicBezTo>
                      <a:pt x="4463910" y="2124918"/>
                      <a:pt x="4467086" y="2451943"/>
                      <a:pt x="4465499" y="2759918"/>
                    </a:cubicBezTo>
                    <a:lnTo>
                      <a:pt x="655" y="4569668"/>
                    </a:lnTo>
                    <a:cubicBezTo>
                      <a:pt x="-139" y="4230737"/>
                      <a:pt x="1448" y="3887042"/>
                      <a:pt x="654" y="3548111"/>
                    </a:cubicBezTo>
                    <a:lnTo>
                      <a:pt x="3257411" y="2293194"/>
                    </a:lnTo>
                    <a:lnTo>
                      <a:pt x="503" y="1027957"/>
                    </a:lnTo>
                    <a:cubicBezTo>
                      <a:pt x="-1186" y="686909"/>
                      <a:pt x="2066" y="341048"/>
                      <a:pt x="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1703" y="1523009"/>
                <a:ext cx="3074395" cy="25199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892" y="1599032"/>
            <a:ext cx="4075113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Module #</a:t>
            </a:r>
            <a:br>
              <a:rPr lang="en-US" dirty="0"/>
            </a:br>
            <a:r>
              <a:rPr lang="en-US" dirty="0"/>
              <a:t>Module name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96892" y="2669757"/>
            <a:ext cx="4075113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err="1"/>
              <a:t>DevOps</a:t>
            </a:r>
            <a:r>
              <a:rPr lang="en-US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417546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89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0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2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02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8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22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7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68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500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0990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03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97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63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08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97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6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66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8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89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592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259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344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16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000000"/>
                </a:solidFill>
              </a:endParaRPr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1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13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6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0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86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1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18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27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967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6280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599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AAC3-A965-44A3-AD06-EA035165D72C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6800" y="1166781"/>
            <a:ext cx="81519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35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279306"/>
            <a:ext cx="8205261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99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896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757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965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038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944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229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7072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27" name="Picture 2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297984" y="6575425"/>
            <a:ext cx="548033" cy="128588"/>
          </a:xfrm>
        </p:spPr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55613" y="6575425"/>
            <a:ext cx="3600000" cy="128588"/>
          </a:xfrm>
        </p:spPr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  <p:sldLayoutId id="2147483745" r:id="rId13"/>
    <p:sldLayoutId id="2147483746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3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0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472009"/>
            <a:ext cx="9144000" cy="385992"/>
            <a:chOff x="0" y="6442029"/>
            <a:chExt cx="9144000" cy="38599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 b="7208"/>
            <a:stretch/>
          </p:blipFill>
          <p:spPr>
            <a:xfrm>
              <a:off x="4595017" y="6442029"/>
              <a:ext cx="4548983" cy="3859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 b="7208"/>
            <a:stretch/>
          </p:blipFill>
          <p:spPr>
            <a:xfrm>
              <a:off x="0" y="6442029"/>
              <a:ext cx="4595017" cy="385992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8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m.accenture.com/wiki/display/DOT/DevOps+Agile+New+IT+Reading+Li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accenture.com/devopscasestud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www.youtube.com/watch?v=c01BaogQCxA" TargetMode="External"/><Relationship Id="rId5" Type="http://schemas.openxmlformats.org/officeDocument/2006/relationships/hyperlink" Target="http://accenture.com/devops" TargetMode="External"/><Relationship Id="rId4" Type="http://schemas.openxmlformats.org/officeDocument/2006/relationships/hyperlink" Target="https://go.accenture.com/devopscertif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exchange.accenture.com/media/t/1_kz34icu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9: Closing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DevOps Academy</a:t>
            </a:r>
          </a:p>
        </p:txBody>
      </p:sp>
    </p:spTree>
    <p:extLst>
      <p:ext uri="{BB962C8B-B14F-4D97-AF65-F5344CB8AC3E}">
        <p14:creationId xmlns:p14="http://schemas.microsoft.com/office/powerpoint/2010/main" val="211427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</a:t>
            </a:r>
            <a:r>
              <a:rPr lang="en-GB" dirty="0"/>
              <a:t>Reading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Accenture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0CBDC3A-D49F-4631-A8C7-55D59B33E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612" y="2027662"/>
            <a:ext cx="8824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https://alm.accenture.com/wiki/display/DOT/DevOps+Agile+New+IT+Reading+List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85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2000" dirty="0">
                <a:solidFill>
                  <a:srgbClr val="00A000"/>
                </a:solidFill>
              </a:rPr>
              <a:t>Some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3427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Case Studies</a:t>
            </a:r>
            <a:br>
              <a:rPr lang="en-GB" dirty="0"/>
            </a:br>
            <a:r>
              <a:rPr lang="en-GB" dirty="0">
                <a:solidFill>
                  <a:schemeClr val="accent2"/>
                </a:solidFill>
                <a:hlinkClick r:id="rId3"/>
              </a:rPr>
              <a:t>https://go.accenture.com/devopscasestudies</a:t>
            </a:r>
            <a:r>
              <a:rPr lang="en-GB" dirty="0">
                <a:solidFill>
                  <a:schemeClr val="accent2"/>
                </a:solidFill>
              </a:rPr>
              <a:t>  </a:t>
            </a:r>
          </a:p>
          <a:p>
            <a:pPr>
              <a:spcAft>
                <a:spcPts val="600"/>
              </a:spcAft>
            </a:pPr>
            <a:r>
              <a:rPr lang="en-GB" dirty="0"/>
              <a:t>Certification	</a:t>
            </a:r>
            <a:br>
              <a:rPr lang="en-GB" dirty="0"/>
            </a:br>
            <a:r>
              <a:rPr lang="en-GB" dirty="0">
                <a:hlinkClick r:id="rId4"/>
              </a:rPr>
              <a:t>https://go.accenture.com/devopscertification</a:t>
            </a: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Offering Public page	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5"/>
              </a:rPr>
              <a:t>http://accenture.com/devops</a:t>
            </a: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Hackathon video		 </a:t>
            </a:r>
            <a:br>
              <a:rPr lang="en-GB" dirty="0"/>
            </a:br>
            <a:r>
              <a:rPr lang="en-GB" dirty="0">
                <a:hlinkClick r:id="rId6"/>
              </a:rPr>
              <a:t>https://www.youtube.com/watch?v=c01BaogQCxA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FF"/>
                </a:solidFill>
              </a:rPr>
              <a:t>Page </a:t>
            </a:r>
            <a:fld id="{118706CE-C4CF-4422-AA09-30EBACBA8DBA}" type="slidenum">
              <a:rPr lang="en-US" altLang="en-US" smtClean="0">
                <a:solidFill>
                  <a:srgbClr val="FFFFFF"/>
                </a:solidFill>
              </a:rPr>
              <a:pPr/>
              <a:t>2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5613" y="1695045"/>
            <a:ext cx="8232775" cy="1279925"/>
          </a:xfrm>
          <a:prstGeom prst="rect">
            <a:avLst/>
          </a:prstGeom>
        </p:spPr>
        <p:txBody>
          <a:bodyPr vert="horz" lIns="0" tIns="45720" rIns="0" bIns="0" numCol="2" rtlCol="0">
            <a:noAutofit/>
          </a:bodyPr>
          <a:lstStyle>
            <a:lvl1pPr marL="266700" indent="-177800" eaLnBrk="1" hangingPunct="1">
              <a:spcBef>
                <a:spcPts val="1200"/>
              </a:spcBef>
              <a:buFont typeface="Arial" pitchFamily="34" charset="0"/>
              <a:buChar char="•"/>
              <a:defRPr sz="18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lvl="1" indent="-185738" eaLnBrk="1" hangingPunct="1">
              <a:spcBef>
                <a:spcPts val="12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eaLnBrk="1" hangingPunct="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eaLnBrk="1" hangingPunct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5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/>
          </p:cNvSpPr>
          <p:nvPr/>
        </p:nvSpPr>
        <p:spPr>
          <a:xfrm>
            <a:off x="1037324" y="4730142"/>
            <a:ext cx="1534074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ctr"/>
            <a:r>
              <a:rPr lang="en-GB" sz="3200" b="1">
                <a:solidFill>
                  <a:srgbClr val="FFFFFF"/>
                </a:solidFill>
                <a:cs typeface="MV Boli" panose="02000500030200090000" pitchFamily="2" charset="0"/>
              </a:rPr>
              <a:t>Idea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653269" y="4730142"/>
            <a:ext cx="1534074" cy="708212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ctr"/>
            <a:r>
              <a:rPr lang="en-GB" sz="3200" b="1">
                <a:solidFill>
                  <a:srgbClr val="FFFFFF"/>
                </a:solidFill>
                <a:cs typeface="MV Boli" panose="02000500030200090000" pitchFamily="2" charset="0"/>
              </a:rPr>
              <a:t>Value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6827302" y="2116428"/>
            <a:ext cx="1152800" cy="1859661"/>
            <a:chOff x="6599" y="1623"/>
            <a:chExt cx="486" cy="784"/>
          </a:xfrm>
          <a:solidFill>
            <a:schemeClr val="accent4"/>
          </a:solidFill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6606" y="2244"/>
              <a:ext cx="470" cy="163"/>
            </a:xfrm>
            <a:custGeom>
              <a:avLst/>
              <a:gdLst>
                <a:gd name="T0" fmla="*/ 199 w 199"/>
                <a:gd name="T1" fmla="*/ 7 h 69"/>
                <a:gd name="T2" fmla="*/ 104 w 199"/>
                <a:gd name="T3" fmla="*/ 32 h 69"/>
                <a:gd name="T4" fmla="*/ 1 w 199"/>
                <a:gd name="T5" fmla="*/ 0 h 69"/>
                <a:gd name="T6" fmla="*/ 0 w 199"/>
                <a:gd name="T7" fmla="*/ 6 h 69"/>
                <a:gd name="T8" fmla="*/ 0 w 199"/>
                <a:gd name="T9" fmla="*/ 7 h 69"/>
                <a:gd name="T10" fmla="*/ 0 w 199"/>
                <a:gd name="T11" fmla="*/ 9 h 69"/>
                <a:gd name="T12" fmla="*/ 0 w 199"/>
                <a:gd name="T13" fmla="*/ 30 h 69"/>
                <a:gd name="T14" fmla="*/ 101 w 199"/>
                <a:gd name="T15" fmla="*/ 69 h 69"/>
                <a:gd name="T16" fmla="*/ 199 w 199"/>
                <a:gd name="T17" fmla="*/ 30 h 69"/>
                <a:gd name="T18" fmla="*/ 199 w 199"/>
                <a:gd name="T19" fmla="*/ 9 h 69"/>
                <a:gd name="T20" fmla="*/ 199 w 199"/>
                <a:gd name="T21" fmla="*/ 7 h 69"/>
                <a:gd name="T22" fmla="*/ 199 w 199"/>
                <a:gd name="T23" fmla="*/ 7 h 69"/>
                <a:gd name="T24" fmla="*/ 17 w 199"/>
                <a:gd name="T25" fmla="*/ 44 h 69"/>
                <a:gd name="T26" fmla="*/ 11 w 199"/>
                <a:gd name="T27" fmla="*/ 40 h 69"/>
                <a:gd name="T28" fmla="*/ 11 w 199"/>
                <a:gd name="T29" fmla="*/ 24 h 69"/>
                <a:gd name="T30" fmla="*/ 17 w 199"/>
                <a:gd name="T31" fmla="*/ 28 h 69"/>
                <a:gd name="T32" fmla="*/ 17 w 199"/>
                <a:gd name="T33" fmla="*/ 44 h 69"/>
                <a:gd name="T34" fmla="*/ 35 w 199"/>
                <a:gd name="T35" fmla="*/ 52 h 69"/>
                <a:gd name="T36" fmla="*/ 25 w 199"/>
                <a:gd name="T37" fmla="*/ 49 h 69"/>
                <a:gd name="T38" fmla="*/ 25 w 199"/>
                <a:gd name="T39" fmla="*/ 33 h 69"/>
                <a:gd name="T40" fmla="*/ 35 w 199"/>
                <a:gd name="T41" fmla="*/ 36 h 69"/>
                <a:gd name="T42" fmla="*/ 35 w 199"/>
                <a:gd name="T43" fmla="*/ 52 h 69"/>
                <a:gd name="T44" fmla="*/ 55 w 199"/>
                <a:gd name="T45" fmla="*/ 58 h 69"/>
                <a:gd name="T46" fmla="*/ 46 w 199"/>
                <a:gd name="T47" fmla="*/ 56 h 69"/>
                <a:gd name="T48" fmla="*/ 46 w 199"/>
                <a:gd name="T49" fmla="*/ 40 h 69"/>
                <a:gd name="T50" fmla="*/ 55 w 199"/>
                <a:gd name="T51" fmla="*/ 42 h 69"/>
                <a:gd name="T52" fmla="*/ 55 w 199"/>
                <a:gd name="T53" fmla="*/ 58 h 69"/>
                <a:gd name="T54" fmla="*/ 81 w 199"/>
                <a:gd name="T55" fmla="*/ 62 h 69"/>
                <a:gd name="T56" fmla="*/ 68 w 199"/>
                <a:gd name="T57" fmla="*/ 61 h 69"/>
                <a:gd name="T58" fmla="*/ 68 w 199"/>
                <a:gd name="T59" fmla="*/ 45 h 69"/>
                <a:gd name="T60" fmla="*/ 81 w 199"/>
                <a:gd name="T61" fmla="*/ 46 h 69"/>
                <a:gd name="T62" fmla="*/ 81 w 199"/>
                <a:gd name="T63" fmla="*/ 62 h 69"/>
                <a:gd name="T64" fmla="*/ 176 w 199"/>
                <a:gd name="T65" fmla="*/ 47 h 69"/>
                <a:gd name="T66" fmla="*/ 167 w 199"/>
                <a:gd name="T67" fmla="*/ 51 h 69"/>
                <a:gd name="T68" fmla="*/ 167 w 199"/>
                <a:gd name="T69" fmla="*/ 35 h 69"/>
                <a:gd name="T70" fmla="*/ 176 w 199"/>
                <a:gd name="T71" fmla="*/ 31 h 69"/>
                <a:gd name="T72" fmla="*/ 176 w 199"/>
                <a:gd name="T73" fmla="*/ 47 h 69"/>
                <a:gd name="T74" fmla="*/ 191 w 199"/>
                <a:gd name="T75" fmla="*/ 37 h 69"/>
                <a:gd name="T76" fmla="*/ 185 w 199"/>
                <a:gd name="T77" fmla="*/ 42 h 69"/>
                <a:gd name="T78" fmla="*/ 185 w 199"/>
                <a:gd name="T79" fmla="*/ 27 h 69"/>
                <a:gd name="T80" fmla="*/ 191 w 199"/>
                <a:gd name="T81" fmla="*/ 21 h 69"/>
                <a:gd name="T82" fmla="*/ 191 w 199"/>
                <a:gd name="T83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69">
                  <a:moveTo>
                    <a:pt x="199" y="7"/>
                  </a:moveTo>
                  <a:cubicBezTo>
                    <a:pt x="180" y="24"/>
                    <a:pt x="141" y="32"/>
                    <a:pt x="104" y="32"/>
                  </a:cubicBezTo>
                  <a:cubicBezTo>
                    <a:pt x="61" y="32"/>
                    <a:pt x="16" y="21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52"/>
                    <a:pt x="46" y="69"/>
                    <a:pt x="101" y="69"/>
                  </a:cubicBezTo>
                  <a:cubicBezTo>
                    <a:pt x="156" y="69"/>
                    <a:pt x="199" y="52"/>
                    <a:pt x="199" y="30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8"/>
                    <a:pt x="199" y="8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lose/>
                  <a:moveTo>
                    <a:pt x="17" y="44"/>
                  </a:moveTo>
                  <a:cubicBezTo>
                    <a:pt x="15" y="43"/>
                    <a:pt x="13" y="41"/>
                    <a:pt x="11" y="4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3" y="26"/>
                    <a:pt x="15" y="27"/>
                    <a:pt x="17" y="28"/>
                  </a:cubicBezTo>
                  <a:lnTo>
                    <a:pt x="17" y="44"/>
                  </a:lnTo>
                  <a:close/>
                  <a:moveTo>
                    <a:pt x="35" y="52"/>
                  </a:moveTo>
                  <a:cubicBezTo>
                    <a:pt x="32" y="51"/>
                    <a:pt x="28" y="50"/>
                    <a:pt x="25" y="49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8" y="34"/>
                    <a:pt x="32" y="35"/>
                    <a:pt x="35" y="36"/>
                  </a:cubicBezTo>
                  <a:lnTo>
                    <a:pt x="35" y="52"/>
                  </a:lnTo>
                  <a:close/>
                  <a:moveTo>
                    <a:pt x="55" y="58"/>
                  </a:moveTo>
                  <a:cubicBezTo>
                    <a:pt x="52" y="58"/>
                    <a:pt x="49" y="57"/>
                    <a:pt x="46" y="56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9" y="41"/>
                    <a:pt x="52" y="42"/>
                    <a:pt x="55" y="42"/>
                  </a:cubicBezTo>
                  <a:lnTo>
                    <a:pt x="55" y="58"/>
                  </a:lnTo>
                  <a:close/>
                  <a:moveTo>
                    <a:pt x="81" y="62"/>
                  </a:moveTo>
                  <a:cubicBezTo>
                    <a:pt x="77" y="62"/>
                    <a:pt x="72" y="62"/>
                    <a:pt x="68" y="61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72" y="45"/>
                    <a:pt x="77" y="46"/>
                    <a:pt x="81" y="46"/>
                  </a:cubicBezTo>
                  <a:lnTo>
                    <a:pt x="81" y="62"/>
                  </a:lnTo>
                  <a:close/>
                  <a:moveTo>
                    <a:pt x="176" y="47"/>
                  </a:moveTo>
                  <a:cubicBezTo>
                    <a:pt x="173" y="49"/>
                    <a:pt x="170" y="50"/>
                    <a:pt x="167" y="51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70" y="34"/>
                    <a:pt x="173" y="33"/>
                    <a:pt x="176" y="31"/>
                  </a:cubicBezTo>
                  <a:lnTo>
                    <a:pt x="176" y="47"/>
                  </a:lnTo>
                  <a:close/>
                  <a:moveTo>
                    <a:pt x="191" y="37"/>
                  </a:moveTo>
                  <a:cubicBezTo>
                    <a:pt x="190" y="39"/>
                    <a:pt x="187" y="41"/>
                    <a:pt x="185" y="42"/>
                  </a:cubicBezTo>
                  <a:cubicBezTo>
                    <a:pt x="185" y="27"/>
                    <a:pt x="185" y="27"/>
                    <a:pt x="185" y="27"/>
                  </a:cubicBezTo>
                  <a:cubicBezTo>
                    <a:pt x="187" y="25"/>
                    <a:pt x="190" y="23"/>
                    <a:pt x="191" y="21"/>
                  </a:cubicBezTo>
                  <a:lnTo>
                    <a:pt x="191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20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6613" y="2131"/>
              <a:ext cx="472" cy="168"/>
            </a:xfrm>
            <a:custGeom>
              <a:avLst/>
              <a:gdLst>
                <a:gd name="T0" fmla="*/ 200 w 200"/>
                <a:gd name="T1" fmla="*/ 8 h 71"/>
                <a:gd name="T2" fmla="*/ 197 w 200"/>
                <a:gd name="T3" fmla="*/ 0 h 71"/>
                <a:gd name="T4" fmla="*/ 95 w 200"/>
                <a:gd name="T5" fmla="*/ 34 h 71"/>
                <a:gd name="T6" fmla="*/ 0 w 200"/>
                <a:gd name="T7" fmla="*/ 11 h 71"/>
                <a:gd name="T8" fmla="*/ 0 w 200"/>
                <a:gd name="T9" fmla="*/ 32 h 71"/>
                <a:gd name="T10" fmla="*/ 101 w 200"/>
                <a:gd name="T11" fmla="*/ 71 h 71"/>
                <a:gd name="T12" fmla="*/ 200 w 200"/>
                <a:gd name="T13" fmla="*/ 32 h 71"/>
                <a:gd name="T14" fmla="*/ 200 w 200"/>
                <a:gd name="T15" fmla="*/ 11 h 71"/>
                <a:gd name="T16" fmla="*/ 199 w 200"/>
                <a:gd name="T17" fmla="*/ 10 h 71"/>
                <a:gd name="T18" fmla="*/ 200 w 200"/>
                <a:gd name="T19" fmla="*/ 8 h 71"/>
                <a:gd name="T20" fmla="*/ 18 w 200"/>
                <a:gd name="T21" fmla="*/ 47 h 71"/>
                <a:gd name="T22" fmla="*/ 11 w 200"/>
                <a:gd name="T23" fmla="*/ 42 h 71"/>
                <a:gd name="T24" fmla="*/ 11 w 200"/>
                <a:gd name="T25" fmla="*/ 26 h 71"/>
                <a:gd name="T26" fmla="*/ 18 w 200"/>
                <a:gd name="T27" fmla="*/ 31 h 71"/>
                <a:gd name="T28" fmla="*/ 18 w 200"/>
                <a:gd name="T29" fmla="*/ 47 h 71"/>
                <a:gd name="T30" fmla="*/ 35 w 200"/>
                <a:gd name="T31" fmla="*/ 55 h 71"/>
                <a:gd name="T32" fmla="*/ 26 w 200"/>
                <a:gd name="T33" fmla="*/ 51 h 71"/>
                <a:gd name="T34" fmla="*/ 26 w 200"/>
                <a:gd name="T35" fmla="*/ 35 h 71"/>
                <a:gd name="T36" fmla="*/ 35 w 200"/>
                <a:gd name="T37" fmla="*/ 39 h 71"/>
                <a:gd name="T38" fmla="*/ 35 w 200"/>
                <a:gd name="T39" fmla="*/ 55 h 71"/>
                <a:gd name="T40" fmla="*/ 56 w 200"/>
                <a:gd name="T41" fmla="*/ 61 h 71"/>
                <a:gd name="T42" fmla="*/ 46 w 200"/>
                <a:gd name="T43" fmla="*/ 59 h 71"/>
                <a:gd name="T44" fmla="*/ 46 w 200"/>
                <a:gd name="T45" fmla="*/ 43 h 71"/>
                <a:gd name="T46" fmla="*/ 56 w 200"/>
                <a:gd name="T47" fmla="*/ 45 h 71"/>
                <a:gd name="T48" fmla="*/ 56 w 200"/>
                <a:gd name="T49" fmla="*/ 61 h 71"/>
                <a:gd name="T50" fmla="*/ 81 w 200"/>
                <a:gd name="T51" fmla="*/ 65 h 71"/>
                <a:gd name="T52" fmla="*/ 68 w 200"/>
                <a:gd name="T53" fmla="*/ 63 h 71"/>
                <a:gd name="T54" fmla="*/ 68 w 200"/>
                <a:gd name="T55" fmla="*/ 47 h 71"/>
                <a:gd name="T56" fmla="*/ 81 w 200"/>
                <a:gd name="T57" fmla="*/ 48 h 71"/>
                <a:gd name="T58" fmla="*/ 81 w 200"/>
                <a:gd name="T59" fmla="*/ 65 h 71"/>
                <a:gd name="T60" fmla="*/ 177 w 200"/>
                <a:gd name="T61" fmla="*/ 50 h 71"/>
                <a:gd name="T62" fmla="*/ 167 w 200"/>
                <a:gd name="T63" fmla="*/ 54 h 71"/>
                <a:gd name="T64" fmla="*/ 167 w 200"/>
                <a:gd name="T65" fmla="*/ 38 h 71"/>
                <a:gd name="T66" fmla="*/ 177 w 200"/>
                <a:gd name="T67" fmla="*/ 34 h 71"/>
                <a:gd name="T68" fmla="*/ 177 w 200"/>
                <a:gd name="T69" fmla="*/ 50 h 71"/>
                <a:gd name="T70" fmla="*/ 192 w 200"/>
                <a:gd name="T71" fmla="*/ 39 h 71"/>
                <a:gd name="T72" fmla="*/ 185 w 200"/>
                <a:gd name="T73" fmla="*/ 45 h 71"/>
                <a:gd name="T74" fmla="*/ 185 w 200"/>
                <a:gd name="T75" fmla="*/ 29 h 71"/>
                <a:gd name="T76" fmla="*/ 192 w 200"/>
                <a:gd name="T77" fmla="*/ 24 h 71"/>
                <a:gd name="T78" fmla="*/ 192 w 200"/>
                <a:gd name="T79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71">
                  <a:moveTo>
                    <a:pt x="200" y="8"/>
                  </a:moveTo>
                  <a:cubicBezTo>
                    <a:pt x="200" y="5"/>
                    <a:pt x="199" y="2"/>
                    <a:pt x="197" y="0"/>
                  </a:cubicBezTo>
                  <a:cubicBezTo>
                    <a:pt x="184" y="23"/>
                    <a:pt x="138" y="34"/>
                    <a:pt x="95" y="34"/>
                  </a:cubicBezTo>
                  <a:cubicBezTo>
                    <a:pt x="58" y="34"/>
                    <a:pt x="20" y="26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54"/>
                    <a:pt x="46" y="71"/>
                    <a:pt x="101" y="71"/>
                  </a:cubicBezTo>
                  <a:cubicBezTo>
                    <a:pt x="156" y="71"/>
                    <a:pt x="199" y="54"/>
                    <a:pt x="200" y="32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0" y="11"/>
                    <a:pt x="199" y="10"/>
                    <a:pt x="199" y="10"/>
                  </a:cubicBezTo>
                  <a:cubicBezTo>
                    <a:pt x="199" y="9"/>
                    <a:pt x="200" y="8"/>
                    <a:pt x="200" y="8"/>
                  </a:cubicBezTo>
                  <a:close/>
                  <a:moveTo>
                    <a:pt x="18" y="47"/>
                  </a:moveTo>
                  <a:cubicBezTo>
                    <a:pt x="15" y="45"/>
                    <a:pt x="13" y="44"/>
                    <a:pt x="11" y="42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3" y="28"/>
                    <a:pt x="15" y="29"/>
                    <a:pt x="18" y="31"/>
                  </a:cubicBezTo>
                  <a:lnTo>
                    <a:pt x="18" y="47"/>
                  </a:lnTo>
                  <a:close/>
                  <a:moveTo>
                    <a:pt x="35" y="55"/>
                  </a:moveTo>
                  <a:cubicBezTo>
                    <a:pt x="32" y="54"/>
                    <a:pt x="29" y="52"/>
                    <a:pt x="26" y="5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9" y="36"/>
                    <a:pt x="32" y="38"/>
                    <a:pt x="35" y="39"/>
                  </a:cubicBezTo>
                  <a:lnTo>
                    <a:pt x="35" y="55"/>
                  </a:lnTo>
                  <a:close/>
                  <a:moveTo>
                    <a:pt x="56" y="61"/>
                  </a:moveTo>
                  <a:cubicBezTo>
                    <a:pt x="52" y="60"/>
                    <a:pt x="49" y="59"/>
                    <a:pt x="46" y="59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9" y="43"/>
                    <a:pt x="52" y="44"/>
                    <a:pt x="56" y="45"/>
                  </a:cubicBezTo>
                  <a:lnTo>
                    <a:pt x="56" y="61"/>
                  </a:lnTo>
                  <a:close/>
                  <a:moveTo>
                    <a:pt x="81" y="65"/>
                  </a:moveTo>
                  <a:cubicBezTo>
                    <a:pt x="77" y="64"/>
                    <a:pt x="72" y="64"/>
                    <a:pt x="68" y="63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2" y="48"/>
                    <a:pt x="77" y="48"/>
                    <a:pt x="81" y="48"/>
                  </a:cubicBezTo>
                  <a:lnTo>
                    <a:pt x="81" y="65"/>
                  </a:lnTo>
                  <a:close/>
                  <a:moveTo>
                    <a:pt x="177" y="50"/>
                  </a:moveTo>
                  <a:cubicBezTo>
                    <a:pt x="174" y="51"/>
                    <a:pt x="170" y="52"/>
                    <a:pt x="167" y="54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70" y="37"/>
                    <a:pt x="174" y="35"/>
                    <a:pt x="177" y="34"/>
                  </a:cubicBezTo>
                  <a:lnTo>
                    <a:pt x="177" y="50"/>
                  </a:lnTo>
                  <a:close/>
                  <a:moveTo>
                    <a:pt x="192" y="39"/>
                  </a:moveTo>
                  <a:cubicBezTo>
                    <a:pt x="190" y="41"/>
                    <a:pt x="188" y="43"/>
                    <a:pt x="185" y="45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8" y="27"/>
                    <a:pt x="190" y="26"/>
                    <a:pt x="192" y="24"/>
                  </a:cubicBezTo>
                  <a:lnTo>
                    <a:pt x="19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200">
                <a:solidFill>
                  <a:srgbClr val="000000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6599" y="2029"/>
              <a:ext cx="470" cy="161"/>
            </a:xfrm>
            <a:custGeom>
              <a:avLst/>
              <a:gdLst>
                <a:gd name="T0" fmla="*/ 0 w 199"/>
                <a:gd name="T1" fmla="*/ 29 h 68"/>
                <a:gd name="T2" fmla="*/ 101 w 199"/>
                <a:gd name="T3" fmla="*/ 68 h 68"/>
                <a:gd name="T4" fmla="*/ 199 w 199"/>
                <a:gd name="T5" fmla="*/ 29 h 68"/>
                <a:gd name="T6" fmla="*/ 199 w 199"/>
                <a:gd name="T7" fmla="*/ 8 h 68"/>
                <a:gd name="T8" fmla="*/ 199 w 199"/>
                <a:gd name="T9" fmla="*/ 7 h 68"/>
                <a:gd name="T10" fmla="*/ 199 w 199"/>
                <a:gd name="T11" fmla="*/ 7 h 68"/>
                <a:gd name="T12" fmla="*/ 104 w 199"/>
                <a:gd name="T13" fmla="*/ 32 h 68"/>
                <a:gd name="T14" fmla="*/ 1 w 199"/>
                <a:gd name="T15" fmla="*/ 0 h 68"/>
                <a:gd name="T16" fmla="*/ 0 w 199"/>
                <a:gd name="T17" fmla="*/ 5 h 68"/>
                <a:gd name="T18" fmla="*/ 0 w 199"/>
                <a:gd name="T19" fmla="*/ 7 h 68"/>
                <a:gd name="T20" fmla="*/ 0 w 199"/>
                <a:gd name="T21" fmla="*/ 8 h 68"/>
                <a:gd name="T22" fmla="*/ 0 w 199"/>
                <a:gd name="T23" fmla="*/ 29 h 68"/>
                <a:gd name="T24" fmla="*/ 185 w 199"/>
                <a:gd name="T25" fmla="*/ 26 h 68"/>
                <a:gd name="T26" fmla="*/ 191 w 199"/>
                <a:gd name="T27" fmla="*/ 21 h 68"/>
                <a:gd name="T28" fmla="*/ 191 w 199"/>
                <a:gd name="T29" fmla="*/ 37 h 68"/>
                <a:gd name="T30" fmla="*/ 185 w 199"/>
                <a:gd name="T31" fmla="*/ 42 h 68"/>
                <a:gd name="T32" fmla="*/ 185 w 199"/>
                <a:gd name="T33" fmla="*/ 26 h 68"/>
                <a:gd name="T34" fmla="*/ 166 w 199"/>
                <a:gd name="T35" fmla="*/ 35 h 68"/>
                <a:gd name="T36" fmla="*/ 176 w 199"/>
                <a:gd name="T37" fmla="*/ 31 h 68"/>
                <a:gd name="T38" fmla="*/ 176 w 199"/>
                <a:gd name="T39" fmla="*/ 47 h 68"/>
                <a:gd name="T40" fmla="*/ 166 w 199"/>
                <a:gd name="T41" fmla="*/ 51 h 68"/>
                <a:gd name="T42" fmla="*/ 166 w 199"/>
                <a:gd name="T43" fmla="*/ 35 h 68"/>
                <a:gd name="T44" fmla="*/ 68 w 199"/>
                <a:gd name="T45" fmla="*/ 44 h 68"/>
                <a:gd name="T46" fmla="*/ 81 w 199"/>
                <a:gd name="T47" fmla="*/ 46 h 68"/>
                <a:gd name="T48" fmla="*/ 81 w 199"/>
                <a:gd name="T49" fmla="*/ 62 h 68"/>
                <a:gd name="T50" fmla="*/ 68 w 199"/>
                <a:gd name="T51" fmla="*/ 61 h 68"/>
                <a:gd name="T52" fmla="*/ 68 w 199"/>
                <a:gd name="T53" fmla="*/ 44 h 68"/>
                <a:gd name="T54" fmla="*/ 45 w 199"/>
                <a:gd name="T55" fmla="*/ 40 h 68"/>
                <a:gd name="T56" fmla="*/ 55 w 199"/>
                <a:gd name="T57" fmla="*/ 42 h 68"/>
                <a:gd name="T58" fmla="*/ 55 w 199"/>
                <a:gd name="T59" fmla="*/ 58 h 68"/>
                <a:gd name="T60" fmla="*/ 45 w 199"/>
                <a:gd name="T61" fmla="*/ 56 h 68"/>
                <a:gd name="T62" fmla="*/ 45 w 199"/>
                <a:gd name="T63" fmla="*/ 40 h 68"/>
                <a:gd name="T64" fmla="*/ 25 w 199"/>
                <a:gd name="T65" fmla="*/ 32 h 68"/>
                <a:gd name="T66" fmla="*/ 35 w 199"/>
                <a:gd name="T67" fmla="*/ 36 h 68"/>
                <a:gd name="T68" fmla="*/ 35 w 199"/>
                <a:gd name="T69" fmla="*/ 52 h 68"/>
                <a:gd name="T70" fmla="*/ 25 w 199"/>
                <a:gd name="T71" fmla="*/ 48 h 68"/>
                <a:gd name="T72" fmla="*/ 25 w 199"/>
                <a:gd name="T73" fmla="*/ 32 h 68"/>
                <a:gd name="T74" fmla="*/ 10 w 199"/>
                <a:gd name="T75" fmla="*/ 24 h 68"/>
                <a:gd name="T76" fmla="*/ 17 w 199"/>
                <a:gd name="T77" fmla="*/ 28 h 68"/>
                <a:gd name="T78" fmla="*/ 17 w 199"/>
                <a:gd name="T79" fmla="*/ 44 h 68"/>
                <a:gd name="T80" fmla="*/ 10 w 199"/>
                <a:gd name="T81" fmla="*/ 39 h 68"/>
                <a:gd name="T82" fmla="*/ 10 w 199"/>
                <a:gd name="T83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68">
                  <a:moveTo>
                    <a:pt x="0" y="29"/>
                  </a:moveTo>
                  <a:cubicBezTo>
                    <a:pt x="0" y="52"/>
                    <a:pt x="46" y="68"/>
                    <a:pt x="101" y="68"/>
                  </a:cubicBezTo>
                  <a:cubicBezTo>
                    <a:pt x="156" y="68"/>
                    <a:pt x="199" y="52"/>
                    <a:pt x="199" y="29"/>
                  </a:cubicBezTo>
                  <a:cubicBezTo>
                    <a:pt x="199" y="8"/>
                    <a:pt x="199" y="8"/>
                    <a:pt x="199" y="8"/>
                  </a:cubicBezTo>
                  <a:cubicBezTo>
                    <a:pt x="199" y="8"/>
                    <a:pt x="199" y="7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80" y="24"/>
                    <a:pt x="141" y="32"/>
                    <a:pt x="104" y="32"/>
                  </a:cubicBezTo>
                  <a:cubicBezTo>
                    <a:pt x="60" y="32"/>
                    <a:pt x="16" y="21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lnTo>
                    <a:pt x="0" y="29"/>
                  </a:lnTo>
                  <a:close/>
                  <a:moveTo>
                    <a:pt x="185" y="26"/>
                  </a:moveTo>
                  <a:cubicBezTo>
                    <a:pt x="187" y="25"/>
                    <a:pt x="189" y="23"/>
                    <a:pt x="191" y="21"/>
                  </a:cubicBezTo>
                  <a:cubicBezTo>
                    <a:pt x="191" y="37"/>
                    <a:pt x="191" y="37"/>
                    <a:pt x="191" y="37"/>
                  </a:cubicBezTo>
                  <a:cubicBezTo>
                    <a:pt x="189" y="39"/>
                    <a:pt x="187" y="40"/>
                    <a:pt x="185" y="42"/>
                  </a:cubicBezTo>
                  <a:lnTo>
                    <a:pt x="185" y="26"/>
                  </a:lnTo>
                  <a:close/>
                  <a:moveTo>
                    <a:pt x="166" y="35"/>
                  </a:moveTo>
                  <a:cubicBezTo>
                    <a:pt x="170" y="34"/>
                    <a:pt x="173" y="32"/>
                    <a:pt x="176" y="31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3" y="48"/>
                    <a:pt x="170" y="50"/>
                    <a:pt x="166" y="51"/>
                  </a:cubicBezTo>
                  <a:lnTo>
                    <a:pt x="166" y="35"/>
                  </a:lnTo>
                  <a:close/>
                  <a:moveTo>
                    <a:pt x="68" y="44"/>
                  </a:moveTo>
                  <a:cubicBezTo>
                    <a:pt x="72" y="45"/>
                    <a:pt x="76" y="45"/>
                    <a:pt x="81" y="4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6" y="62"/>
                    <a:pt x="72" y="61"/>
                    <a:pt x="68" y="61"/>
                  </a:cubicBezTo>
                  <a:lnTo>
                    <a:pt x="68" y="44"/>
                  </a:lnTo>
                  <a:close/>
                  <a:moveTo>
                    <a:pt x="45" y="40"/>
                  </a:moveTo>
                  <a:cubicBezTo>
                    <a:pt x="48" y="41"/>
                    <a:pt x="52" y="41"/>
                    <a:pt x="55" y="42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7"/>
                    <a:pt x="48" y="57"/>
                    <a:pt x="45" y="56"/>
                  </a:cubicBezTo>
                  <a:lnTo>
                    <a:pt x="45" y="40"/>
                  </a:lnTo>
                  <a:close/>
                  <a:moveTo>
                    <a:pt x="25" y="32"/>
                  </a:moveTo>
                  <a:cubicBezTo>
                    <a:pt x="28" y="34"/>
                    <a:pt x="31" y="35"/>
                    <a:pt x="35" y="3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1" y="51"/>
                    <a:pt x="28" y="50"/>
                    <a:pt x="25" y="48"/>
                  </a:cubicBezTo>
                  <a:lnTo>
                    <a:pt x="25" y="32"/>
                  </a:lnTo>
                  <a:close/>
                  <a:moveTo>
                    <a:pt x="10" y="24"/>
                  </a:moveTo>
                  <a:cubicBezTo>
                    <a:pt x="12" y="25"/>
                    <a:pt x="15" y="27"/>
                    <a:pt x="17" y="28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5" y="42"/>
                    <a:pt x="12" y="41"/>
                    <a:pt x="10" y="39"/>
                  </a:cubicBezTo>
                  <a:lnTo>
                    <a:pt x="1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2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606" y="1921"/>
              <a:ext cx="470" cy="163"/>
            </a:xfrm>
            <a:custGeom>
              <a:avLst/>
              <a:gdLst>
                <a:gd name="T0" fmla="*/ 0 w 199"/>
                <a:gd name="T1" fmla="*/ 9 h 69"/>
                <a:gd name="T2" fmla="*/ 0 w 199"/>
                <a:gd name="T3" fmla="*/ 29 h 69"/>
                <a:gd name="T4" fmla="*/ 101 w 199"/>
                <a:gd name="T5" fmla="*/ 69 h 69"/>
                <a:gd name="T6" fmla="*/ 199 w 199"/>
                <a:gd name="T7" fmla="*/ 29 h 69"/>
                <a:gd name="T8" fmla="*/ 199 w 199"/>
                <a:gd name="T9" fmla="*/ 9 h 69"/>
                <a:gd name="T10" fmla="*/ 199 w 199"/>
                <a:gd name="T11" fmla="*/ 7 h 69"/>
                <a:gd name="T12" fmla="*/ 199 w 199"/>
                <a:gd name="T13" fmla="*/ 7 h 69"/>
                <a:gd name="T14" fmla="*/ 104 w 199"/>
                <a:gd name="T15" fmla="*/ 32 h 69"/>
                <a:gd name="T16" fmla="*/ 1 w 199"/>
                <a:gd name="T17" fmla="*/ 0 h 69"/>
                <a:gd name="T18" fmla="*/ 0 w 199"/>
                <a:gd name="T19" fmla="*/ 5 h 69"/>
                <a:gd name="T20" fmla="*/ 0 w 199"/>
                <a:gd name="T21" fmla="*/ 7 h 69"/>
                <a:gd name="T22" fmla="*/ 0 w 199"/>
                <a:gd name="T23" fmla="*/ 9 h 69"/>
                <a:gd name="T24" fmla="*/ 185 w 199"/>
                <a:gd name="T25" fmla="*/ 27 h 69"/>
                <a:gd name="T26" fmla="*/ 191 w 199"/>
                <a:gd name="T27" fmla="*/ 21 h 69"/>
                <a:gd name="T28" fmla="*/ 191 w 199"/>
                <a:gd name="T29" fmla="*/ 37 h 69"/>
                <a:gd name="T30" fmla="*/ 185 w 199"/>
                <a:gd name="T31" fmla="*/ 42 h 69"/>
                <a:gd name="T32" fmla="*/ 185 w 199"/>
                <a:gd name="T33" fmla="*/ 27 h 69"/>
                <a:gd name="T34" fmla="*/ 167 w 199"/>
                <a:gd name="T35" fmla="*/ 35 h 69"/>
                <a:gd name="T36" fmla="*/ 176 w 199"/>
                <a:gd name="T37" fmla="*/ 31 h 69"/>
                <a:gd name="T38" fmla="*/ 176 w 199"/>
                <a:gd name="T39" fmla="*/ 47 h 69"/>
                <a:gd name="T40" fmla="*/ 167 w 199"/>
                <a:gd name="T41" fmla="*/ 51 h 69"/>
                <a:gd name="T42" fmla="*/ 167 w 199"/>
                <a:gd name="T43" fmla="*/ 35 h 69"/>
                <a:gd name="T44" fmla="*/ 68 w 199"/>
                <a:gd name="T45" fmla="*/ 45 h 69"/>
                <a:gd name="T46" fmla="*/ 81 w 199"/>
                <a:gd name="T47" fmla="*/ 46 h 69"/>
                <a:gd name="T48" fmla="*/ 81 w 199"/>
                <a:gd name="T49" fmla="*/ 62 h 69"/>
                <a:gd name="T50" fmla="*/ 68 w 199"/>
                <a:gd name="T51" fmla="*/ 61 h 69"/>
                <a:gd name="T52" fmla="*/ 68 w 199"/>
                <a:gd name="T53" fmla="*/ 45 h 69"/>
                <a:gd name="T54" fmla="*/ 46 w 199"/>
                <a:gd name="T55" fmla="*/ 40 h 69"/>
                <a:gd name="T56" fmla="*/ 55 w 199"/>
                <a:gd name="T57" fmla="*/ 42 h 69"/>
                <a:gd name="T58" fmla="*/ 55 w 199"/>
                <a:gd name="T59" fmla="*/ 58 h 69"/>
                <a:gd name="T60" fmla="*/ 46 w 199"/>
                <a:gd name="T61" fmla="*/ 56 h 69"/>
                <a:gd name="T62" fmla="*/ 46 w 199"/>
                <a:gd name="T63" fmla="*/ 40 h 69"/>
                <a:gd name="T64" fmla="*/ 25 w 199"/>
                <a:gd name="T65" fmla="*/ 33 h 69"/>
                <a:gd name="T66" fmla="*/ 35 w 199"/>
                <a:gd name="T67" fmla="*/ 36 h 69"/>
                <a:gd name="T68" fmla="*/ 35 w 199"/>
                <a:gd name="T69" fmla="*/ 52 h 69"/>
                <a:gd name="T70" fmla="*/ 25 w 199"/>
                <a:gd name="T71" fmla="*/ 48 h 69"/>
                <a:gd name="T72" fmla="*/ 25 w 199"/>
                <a:gd name="T73" fmla="*/ 33 h 69"/>
                <a:gd name="T74" fmla="*/ 11 w 199"/>
                <a:gd name="T75" fmla="*/ 24 h 69"/>
                <a:gd name="T76" fmla="*/ 17 w 199"/>
                <a:gd name="T77" fmla="*/ 28 h 69"/>
                <a:gd name="T78" fmla="*/ 17 w 199"/>
                <a:gd name="T79" fmla="*/ 44 h 69"/>
                <a:gd name="T80" fmla="*/ 11 w 199"/>
                <a:gd name="T81" fmla="*/ 40 h 69"/>
                <a:gd name="T82" fmla="*/ 11 w 199"/>
                <a:gd name="T83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69">
                  <a:moveTo>
                    <a:pt x="0" y="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52"/>
                    <a:pt x="46" y="69"/>
                    <a:pt x="101" y="69"/>
                  </a:cubicBezTo>
                  <a:cubicBezTo>
                    <a:pt x="156" y="69"/>
                    <a:pt x="199" y="52"/>
                    <a:pt x="199" y="2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8"/>
                    <a:pt x="199" y="8"/>
                    <a:pt x="199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80" y="24"/>
                    <a:pt x="141" y="32"/>
                    <a:pt x="104" y="32"/>
                  </a:cubicBezTo>
                  <a:cubicBezTo>
                    <a:pt x="61" y="32"/>
                    <a:pt x="16" y="21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lose/>
                  <a:moveTo>
                    <a:pt x="185" y="27"/>
                  </a:moveTo>
                  <a:cubicBezTo>
                    <a:pt x="187" y="25"/>
                    <a:pt x="190" y="23"/>
                    <a:pt x="191" y="21"/>
                  </a:cubicBezTo>
                  <a:cubicBezTo>
                    <a:pt x="191" y="37"/>
                    <a:pt x="191" y="37"/>
                    <a:pt x="191" y="37"/>
                  </a:cubicBezTo>
                  <a:cubicBezTo>
                    <a:pt x="190" y="39"/>
                    <a:pt x="187" y="41"/>
                    <a:pt x="185" y="42"/>
                  </a:cubicBezTo>
                  <a:lnTo>
                    <a:pt x="185" y="27"/>
                  </a:lnTo>
                  <a:close/>
                  <a:moveTo>
                    <a:pt x="167" y="35"/>
                  </a:moveTo>
                  <a:cubicBezTo>
                    <a:pt x="170" y="34"/>
                    <a:pt x="173" y="33"/>
                    <a:pt x="176" y="31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73" y="49"/>
                    <a:pt x="170" y="50"/>
                    <a:pt x="167" y="51"/>
                  </a:cubicBezTo>
                  <a:lnTo>
                    <a:pt x="167" y="35"/>
                  </a:lnTo>
                  <a:close/>
                  <a:moveTo>
                    <a:pt x="68" y="45"/>
                  </a:moveTo>
                  <a:cubicBezTo>
                    <a:pt x="72" y="45"/>
                    <a:pt x="77" y="46"/>
                    <a:pt x="81" y="4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7" y="62"/>
                    <a:pt x="72" y="61"/>
                    <a:pt x="68" y="61"/>
                  </a:cubicBezTo>
                  <a:lnTo>
                    <a:pt x="68" y="45"/>
                  </a:lnTo>
                  <a:close/>
                  <a:moveTo>
                    <a:pt x="46" y="40"/>
                  </a:moveTo>
                  <a:cubicBezTo>
                    <a:pt x="49" y="41"/>
                    <a:pt x="52" y="42"/>
                    <a:pt x="55" y="42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8"/>
                    <a:pt x="49" y="57"/>
                    <a:pt x="46" y="56"/>
                  </a:cubicBezTo>
                  <a:lnTo>
                    <a:pt x="46" y="40"/>
                  </a:lnTo>
                  <a:close/>
                  <a:moveTo>
                    <a:pt x="25" y="33"/>
                  </a:moveTo>
                  <a:cubicBezTo>
                    <a:pt x="28" y="34"/>
                    <a:pt x="32" y="35"/>
                    <a:pt x="35" y="36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2" y="51"/>
                    <a:pt x="28" y="50"/>
                    <a:pt x="25" y="48"/>
                  </a:cubicBezTo>
                  <a:lnTo>
                    <a:pt x="25" y="33"/>
                  </a:lnTo>
                  <a:close/>
                  <a:moveTo>
                    <a:pt x="11" y="24"/>
                  </a:moveTo>
                  <a:cubicBezTo>
                    <a:pt x="13" y="25"/>
                    <a:pt x="15" y="27"/>
                    <a:pt x="17" y="28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5" y="43"/>
                    <a:pt x="13" y="41"/>
                    <a:pt x="11" y="40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2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613" y="1817"/>
              <a:ext cx="472" cy="158"/>
            </a:xfrm>
            <a:custGeom>
              <a:avLst/>
              <a:gdLst>
                <a:gd name="T0" fmla="*/ 98 w 200"/>
                <a:gd name="T1" fmla="*/ 30 h 67"/>
                <a:gd name="T2" fmla="*/ 0 w 200"/>
                <a:gd name="T3" fmla="*/ 5 h 67"/>
                <a:gd name="T4" fmla="*/ 0 w 200"/>
                <a:gd name="T5" fmla="*/ 7 h 67"/>
                <a:gd name="T6" fmla="*/ 0 w 200"/>
                <a:gd name="T7" fmla="*/ 28 h 67"/>
                <a:gd name="T8" fmla="*/ 101 w 200"/>
                <a:gd name="T9" fmla="*/ 67 h 67"/>
                <a:gd name="T10" fmla="*/ 200 w 200"/>
                <a:gd name="T11" fmla="*/ 28 h 67"/>
                <a:gd name="T12" fmla="*/ 200 w 200"/>
                <a:gd name="T13" fmla="*/ 7 h 67"/>
                <a:gd name="T14" fmla="*/ 198 w 200"/>
                <a:gd name="T15" fmla="*/ 0 h 67"/>
                <a:gd name="T16" fmla="*/ 98 w 200"/>
                <a:gd name="T17" fmla="*/ 30 h 67"/>
                <a:gd name="T18" fmla="*/ 18 w 200"/>
                <a:gd name="T19" fmla="*/ 43 h 67"/>
                <a:gd name="T20" fmla="*/ 11 w 200"/>
                <a:gd name="T21" fmla="*/ 38 h 67"/>
                <a:gd name="T22" fmla="*/ 11 w 200"/>
                <a:gd name="T23" fmla="*/ 22 h 67"/>
                <a:gd name="T24" fmla="*/ 18 w 200"/>
                <a:gd name="T25" fmla="*/ 27 h 67"/>
                <a:gd name="T26" fmla="*/ 18 w 200"/>
                <a:gd name="T27" fmla="*/ 43 h 67"/>
                <a:gd name="T28" fmla="*/ 35 w 200"/>
                <a:gd name="T29" fmla="*/ 51 h 67"/>
                <a:gd name="T30" fmla="*/ 26 w 200"/>
                <a:gd name="T31" fmla="*/ 47 h 67"/>
                <a:gd name="T32" fmla="*/ 26 w 200"/>
                <a:gd name="T33" fmla="*/ 31 h 67"/>
                <a:gd name="T34" fmla="*/ 35 w 200"/>
                <a:gd name="T35" fmla="*/ 35 h 67"/>
                <a:gd name="T36" fmla="*/ 35 w 200"/>
                <a:gd name="T37" fmla="*/ 51 h 67"/>
                <a:gd name="T38" fmla="*/ 56 w 200"/>
                <a:gd name="T39" fmla="*/ 57 h 67"/>
                <a:gd name="T40" fmla="*/ 46 w 200"/>
                <a:gd name="T41" fmla="*/ 55 h 67"/>
                <a:gd name="T42" fmla="*/ 46 w 200"/>
                <a:gd name="T43" fmla="*/ 39 h 67"/>
                <a:gd name="T44" fmla="*/ 56 w 200"/>
                <a:gd name="T45" fmla="*/ 41 h 67"/>
                <a:gd name="T46" fmla="*/ 56 w 200"/>
                <a:gd name="T47" fmla="*/ 57 h 67"/>
                <a:gd name="T48" fmla="*/ 81 w 200"/>
                <a:gd name="T49" fmla="*/ 60 h 67"/>
                <a:gd name="T50" fmla="*/ 68 w 200"/>
                <a:gd name="T51" fmla="*/ 59 h 67"/>
                <a:gd name="T52" fmla="*/ 68 w 200"/>
                <a:gd name="T53" fmla="*/ 43 h 67"/>
                <a:gd name="T54" fmla="*/ 81 w 200"/>
                <a:gd name="T55" fmla="*/ 44 h 67"/>
                <a:gd name="T56" fmla="*/ 81 w 200"/>
                <a:gd name="T57" fmla="*/ 60 h 67"/>
                <a:gd name="T58" fmla="*/ 177 w 200"/>
                <a:gd name="T59" fmla="*/ 46 h 67"/>
                <a:gd name="T60" fmla="*/ 167 w 200"/>
                <a:gd name="T61" fmla="*/ 50 h 67"/>
                <a:gd name="T62" fmla="*/ 167 w 200"/>
                <a:gd name="T63" fmla="*/ 34 h 67"/>
                <a:gd name="T64" fmla="*/ 177 w 200"/>
                <a:gd name="T65" fmla="*/ 30 h 67"/>
                <a:gd name="T66" fmla="*/ 177 w 200"/>
                <a:gd name="T67" fmla="*/ 46 h 67"/>
                <a:gd name="T68" fmla="*/ 192 w 200"/>
                <a:gd name="T69" fmla="*/ 35 h 67"/>
                <a:gd name="T70" fmla="*/ 185 w 200"/>
                <a:gd name="T71" fmla="*/ 41 h 67"/>
                <a:gd name="T72" fmla="*/ 185 w 200"/>
                <a:gd name="T73" fmla="*/ 25 h 67"/>
                <a:gd name="T74" fmla="*/ 192 w 200"/>
                <a:gd name="T75" fmla="*/ 20 h 67"/>
                <a:gd name="T76" fmla="*/ 192 w 200"/>
                <a:gd name="T7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0" h="67">
                  <a:moveTo>
                    <a:pt x="98" y="30"/>
                  </a:moveTo>
                  <a:cubicBezTo>
                    <a:pt x="59" y="30"/>
                    <a:pt x="19" y="21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50"/>
                    <a:pt x="46" y="67"/>
                    <a:pt x="101" y="67"/>
                  </a:cubicBezTo>
                  <a:cubicBezTo>
                    <a:pt x="156" y="67"/>
                    <a:pt x="199" y="50"/>
                    <a:pt x="200" y="28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5"/>
                    <a:pt x="199" y="2"/>
                    <a:pt x="198" y="0"/>
                  </a:cubicBezTo>
                  <a:cubicBezTo>
                    <a:pt x="182" y="21"/>
                    <a:pt x="139" y="30"/>
                    <a:pt x="98" y="30"/>
                  </a:cubicBezTo>
                  <a:close/>
                  <a:moveTo>
                    <a:pt x="18" y="43"/>
                  </a:moveTo>
                  <a:cubicBezTo>
                    <a:pt x="15" y="41"/>
                    <a:pt x="13" y="40"/>
                    <a:pt x="11" y="38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3" y="24"/>
                    <a:pt x="15" y="25"/>
                    <a:pt x="18" y="27"/>
                  </a:cubicBezTo>
                  <a:lnTo>
                    <a:pt x="18" y="43"/>
                  </a:lnTo>
                  <a:close/>
                  <a:moveTo>
                    <a:pt x="35" y="51"/>
                  </a:moveTo>
                  <a:cubicBezTo>
                    <a:pt x="32" y="49"/>
                    <a:pt x="29" y="48"/>
                    <a:pt x="26" y="4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9" y="32"/>
                    <a:pt x="32" y="33"/>
                    <a:pt x="35" y="35"/>
                  </a:cubicBezTo>
                  <a:lnTo>
                    <a:pt x="35" y="51"/>
                  </a:lnTo>
                  <a:close/>
                  <a:moveTo>
                    <a:pt x="56" y="57"/>
                  </a:moveTo>
                  <a:cubicBezTo>
                    <a:pt x="52" y="56"/>
                    <a:pt x="49" y="55"/>
                    <a:pt x="46" y="55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9" y="39"/>
                    <a:pt x="52" y="40"/>
                    <a:pt x="56" y="41"/>
                  </a:cubicBezTo>
                  <a:lnTo>
                    <a:pt x="56" y="57"/>
                  </a:lnTo>
                  <a:close/>
                  <a:moveTo>
                    <a:pt x="81" y="60"/>
                  </a:moveTo>
                  <a:cubicBezTo>
                    <a:pt x="77" y="60"/>
                    <a:pt x="72" y="60"/>
                    <a:pt x="68" y="59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72" y="44"/>
                    <a:pt x="77" y="44"/>
                    <a:pt x="81" y="44"/>
                  </a:cubicBezTo>
                  <a:lnTo>
                    <a:pt x="81" y="60"/>
                  </a:lnTo>
                  <a:close/>
                  <a:moveTo>
                    <a:pt x="177" y="46"/>
                  </a:moveTo>
                  <a:cubicBezTo>
                    <a:pt x="174" y="47"/>
                    <a:pt x="170" y="48"/>
                    <a:pt x="167" y="50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70" y="32"/>
                    <a:pt x="174" y="31"/>
                    <a:pt x="177" y="30"/>
                  </a:cubicBezTo>
                  <a:lnTo>
                    <a:pt x="177" y="46"/>
                  </a:lnTo>
                  <a:close/>
                  <a:moveTo>
                    <a:pt x="192" y="35"/>
                  </a:moveTo>
                  <a:cubicBezTo>
                    <a:pt x="190" y="37"/>
                    <a:pt x="188" y="39"/>
                    <a:pt x="185" y="41"/>
                  </a:cubicBezTo>
                  <a:cubicBezTo>
                    <a:pt x="185" y="25"/>
                    <a:pt x="185" y="25"/>
                    <a:pt x="185" y="25"/>
                  </a:cubicBezTo>
                  <a:cubicBezTo>
                    <a:pt x="188" y="23"/>
                    <a:pt x="190" y="21"/>
                    <a:pt x="192" y="20"/>
                  </a:cubicBezTo>
                  <a:lnTo>
                    <a:pt x="192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200">
                <a:solidFill>
                  <a:srgbClr val="000000"/>
                </a:solidFill>
              </a:endParaRPr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6606" y="1623"/>
              <a:ext cx="470" cy="243"/>
            </a:xfrm>
            <a:custGeom>
              <a:avLst/>
              <a:gdLst>
                <a:gd name="T0" fmla="*/ 199 w 199"/>
                <a:gd name="T1" fmla="*/ 64 h 103"/>
                <a:gd name="T2" fmla="*/ 100 w 199"/>
                <a:gd name="T3" fmla="*/ 0 h 103"/>
                <a:gd name="T4" fmla="*/ 0 w 199"/>
                <a:gd name="T5" fmla="*/ 64 h 103"/>
                <a:gd name="T6" fmla="*/ 35 w 199"/>
                <a:gd name="T7" fmla="*/ 87 h 103"/>
                <a:gd name="T8" fmla="*/ 25 w 199"/>
                <a:gd name="T9" fmla="*/ 67 h 103"/>
                <a:gd name="T10" fmla="*/ 35 w 199"/>
                <a:gd name="T11" fmla="*/ 87 h 103"/>
                <a:gd name="T12" fmla="*/ 46 w 199"/>
                <a:gd name="T13" fmla="*/ 91 h 103"/>
                <a:gd name="T14" fmla="*/ 55 w 199"/>
                <a:gd name="T15" fmla="*/ 77 h 103"/>
                <a:gd name="T16" fmla="*/ 81 w 199"/>
                <a:gd name="T17" fmla="*/ 97 h 103"/>
                <a:gd name="T18" fmla="*/ 68 w 199"/>
                <a:gd name="T19" fmla="*/ 79 h 103"/>
                <a:gd name="T20" fmla="*/ 81 w 199"/>
                <a:gd name="T21" fmla="*/ 97 h 103"/>
                <a:gd name="T22" fmla="*/ 167 w 199"/>
                <a:gd name="T23" fmla="*/ 86 h 103"/>
                <a:gd name="T24" fmla="*/ 176 w 199"/>
                <a:gd name="T25" fmla="*/ 66 h 103"/>
                <a:gd name="T26" fmla="*/ 191 w 199"/>
                <a:gd name="T27" fmla="*/ 56 h 103"/>
                <a:gd name="T28" fmla="*/ 185 w 199"/>
                <a:gd name="T29" fmla="*/ 77 h 103"/>
                <a:gd name="T30" fmla="*/ 191 w 199"/>
                <a:gd name="T31" fmla="*/ 56 h 103"/>
                <a:gd name="T32" fmla="*/ 186 w 199"/>
                <a:gd name="T33" fmla="*/ 39 h 103"/>
                <a:gd name="T34" fmla="*/ 183 w 199"/>
                <a:gd name="T35" fmla="*/ 43 h 103"/>
                <a:gd name="T36" fmla="*/ 122 w 199"/>
                <a:gd name="T37" fmla="*/ 20 h 103"/>
                <a:gd name="T38" fmla="*/ 136 w 199"/>
                <a:gd name="T39" fmla="*/ 25 h 103"/>
                <a:gd name="T40" fmla="*/ 140 w 199"/>
                <a:gd name="T41" fmla="*/ 31 h 103"/>
                <a:gd name="T42" fmla="*/ 127 w 199"/>
                <a:gd name="T43" fmla="*/ 32 h 103"/>
                <a:gd name="T44" fmla="*/ 123 w 199"/>
                <a:gd name="T45" fmla="*/ 30 h 103"/>
                <a:gd name="T46" fmla="*/ 117 w 199"/>
                <a:gd name="T47" fmla="*/ 27 h 103"/>
                <a:gd name="T48" fmla="*/ 108 w 199"/>
                <a:gd name="T49" fmla="*/ 25 h 103"/>
                <a:gd name="T50" fmla="*/ 92 w 199"/>
                <a:gd name="T51" fmla="*/ 26 h 103"/>
                <a:gd name="T52" fmla="*/ 91 w 199"/>
                <a:gd name="T53" fmla="*/ 29 h 103"/>
                <a:gd name="T54" fmla="*/ 95 w 199"/>
                <a:gd name="T55" fmla="*/ 32 h 103"/>
                <a:gd name="T56" fmla="*/ 114 w 199"/>
                <a:gd name="T57" fmla="*/ 39 h 103"/>
                <a:gd name="T58" fmla="*/ 126 w 199"/>
                <a:gd name="T59" fmla="*/ 46 h 103"/>
                <a:gd name="T60" fmla="*/ 120 w 199"/>
                <a:gd name="T61" fmla="*/ 56 h 103"/>
                <a:gd name="T62" fmla="*/ 94 w 199"/>
                <a:gd name="T63" fmla="*/ 60 h 103"/>
                <a:gd name="T64" fmla="*/ 86 w 199"/>
                <a:gd name="T65" fmla="*/ 65 h 103"/>
                <a:gd name="T66" fmla="*/ 75 w 199"/>
                <a:gd name="T67" fmla="*/ 62 h 103"/>
                <a:gd name="T68" fmla="*/ 73 w 199"/>
                <a:gd name="T69" fmla="*/ 56 h 103"/>
                <a:gd name="T70" fmla="*/ 61 w 199"/>
                <a:gd name="T71" fmla="*/ 49 h 103"/>
                <a:gd name="T72" fmla="*/ 65 w 199"/>
                <a:gd name="T73" fmla="*/ 44 h 103"/>
                <a:gd name="T74" fmla="*/ 77 w 199"/>
                <a:gd name="T75" fmla="*/ 47 h 103"/>
                <a:gd name="T76" fmla="*/ 78 w 199"/>
                <a:gd name="T77" fmla="*/ 48 h 103"/>
                <a:gd name="T78" fmla="*/ 91 w 199"/>
                <a:gd name="T79" fmla="*/ 52 h 103"/>
                <a:gd name="T80" fmla="*/ 102 w 199"/>
                <a:gd name="T81" fmla="*/ 52 h 103"/>
                <a:gd name="T82" fmla="*/ 110 w 199"/>
                <a:gd name="T83" fmla="*/ 50 h 103"/>
                <a:gd name="T84" fmla="*/ 108 w 199"/>
                <a:gd name="T85" fmla="*/ 47 h 103"/>
                <a:gd name="T86" fmla="*/ 95 w 199"/>
                <a:gd name="T87" fmla="*/ 41 h 103"/>
                <a:gd name="T88" fmla="*/ 78 w 199"/>
                <a:gd name="T89" fmla="*/ 34 h 103"/>
                <a:gd name="T90" fmla="*/ 75 w 199"/>
                <a:gd name="T91" fmla="*/ 25 h 103"/>
                <a:gd name="T92" fmla="*/ 89 w 199"/>
                <a:gd name="T93" fmla="*/ 19 h 103"/>
                <a:gd name="T94" fmla="*/ 108 w 199"/>
                <a:gd name="T95" fmla="*/ 16 h 103"/>
                <a:gd name="T96" fmla="*/ 18 w 199"/>
                <a:gd name="T97" fmla="*/ 43 h 103"/>
                <a:gd name="T98" fmla="*/ 14 w 199"/>
                <a:gd name="T99" fmla="*/ 39 h 103"/>
                <a:gd name="T100" fmla="*/ 11 w 199"/>
                <a:gd name="T101" fmla="*/ 58 h 103"/>
                <a:gd name="T102" fmla="*/ 17 w 199"/>
                <a:gd name="T103" fmla="*/ 79 h 103"/>
                <a:gd name="T104" fmla="*/ 11 w 199"/>
                <a:gd name="T105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9" h="103">
                  <a:moveTo>
                    <a:pt x="101" y="103"/>
                  </a:moveTo>
                  <a:cubicBezTo>
                    <a:pt x="156" y="103"/>
                    <a:pt x="199" y="87"/>
                    <a:pt x="199" y="64"/>
                  </a:cubicBezTo>
                  <a:cubicBezTo>
                    <a:pt x="199" y="43"/>
                    <a:pt x="199" y="43"/>
                    <a:pt x="199" y="43"/>
                  </a:cubicBezTo>
                  <a:cubicBezTo>
                    <a:pt x="199" y="20"/>
                    <a:pt x="155" y="0"/>
                    <a:pt x="100" y="0"/>
                  </a:cubicBezTo>
                  <a:cubicBezTo>
                    <a:pt x="45" y="0"/>
                    <a:pt x="0" y="20"/>
                    <a:pt x="0" y="4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87"/>
                    <a:pt x="46" y="103"/>
                    <a:pt x="101" y="103"/>
                  </a:cubicBezTo>
                  <a:close/>
                  <a:moveTo>
                    <a:pt x="35" y="87"/>
                  </a:moveTo>
                  <a:cubicBezTo>
                    <a:pt x="32" y="86"/>
                    <a:pt x="28" y="84"/>
                    <a:pt x="25" y="83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8" y="68"/>
                    <a:pt x="32" y="70"/>
                    <a:pt x="35" y="71"/>
                  </a:cubicBezTo>
                  <a:lnTo>
                    <a:pt x="35" y="87"/>
                  </a:lnTo>
                  <a:close/>
                  <a:moveTo>
                    <a:pt x="55" y="93"/>
                  </a:moveTo>
                  <a:cubicBezTo>
                    <a:pt x="52" y="92"/>
                    <a:pt x="49" y="92"/>
                    <a:pt x="46" y="91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9" y="76"/>
                    <a:pt x="52" y="76"/>
                    <a:pt x="55" y="77"/>
                  </a:cubicBezTo>
                  <a:lnTo>
                    <a:pt x="55" y="93"/>
                  </a:lnTo>
                  <a:close/>
                  <a:moveTo>
                    <a:pt x="81" y="97"/>
                  </a:moveTo>
                  <a:cubicBezTo>
                    <a:pt x="77" y="96"/>
                    <a:pt x="72" y="96"/>
                    <a:pt x="68" y="96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72" y="80"/>
                    <a:pt x="77" y="80"/>
                    <a:pt x="81" y="81"/>
                  </a:cubicBezTo>
                  <a:lnTo>
                    <a:pt x="81" y="97"/>
                  </a:lnTo>
                  <a:close/>
                  <a:moveTo>
                    <a:pt x="176" y="82"/>
                  </a:moveTo>
                  <a:cubicBezTo>
                    <a:pt x="173" y="83"/>
                    <a:pt x="170" y="85"/>
                    <a:pt x="167" y="86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70" y="69"/>
                    <a:pt x="173" y="67"/>
                    <a:pt x="176" y="66"/>
                  </a:cubicBezTo>
                  <a:lnTo>
                    <a:pt x="176" y="82"/>
                  </a:lnTo>
                  <a:close/>
                  <a:moveTo>
                    <a:pt x="191" y="56"/>
                  </a:moveTo>
                  <a:cubicBezTo>
                    <a:pt x="191" y="72"/>
                    <a:pt x="191" y="72"/>
                    <a:pt x="191" y="72"/>
                  </a:cubicBezTo>
                  <a:cubicBezTo>
                    <a:pt x="190" y="74"/>
                    <a:pt x="187" y="75"/>
                    <a:pt x="185" y="77"/>
                  </a:cubicBezTo>
                  <a:cubicBezTo>
                    <a:pt x="185" y="61"/>
                    <a:pt x="185" y="61"/>
                    <a:pt x="185" y="61"/>
                  </a:cubicBezTo>
                  <a:cubicBezTo>
                    <a:pt x="187" y="60"/>
                    <a:pt x="190" y="58"/>
                    <a:pt x="191" y="56"/>
                  </a:cubicBezTo>
                  <a:close/>
                  <a:moveTo>
                    <a:pt x="100" y="8"/>
                  </a:moveTo>
                  <a:cubicBezTo>
                    <a:pt x="147" y="8"/>
                    <a:pt x="186" y="22"/>
                    <a:pt x="186" y="39"/>
                  </a:cubicBezTo>
                  <a:cubicBezTo>
                    <a:pt x="186" y="43"/>
                    <a:pt x="183" y="47"/>
                    <a:pt x="180" y="51"/>
                  </a:cubicBezTo>
                  <a:cubicBezTo>
                    <a:pt x="182" y="48"/>
                    <a:pt x="183" y="46"/>
                    <a:pt x="183" y="43"/>
                  </a:cubicBezTo>
                  <a:cubicBezTo>
                    <a:pt x="183" y="31"/>
                    <a:pt x="158" y="20"/>
                    <a:pt x="125" y="17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4" y="20"/>
                    <a:pt x="126" y="20"/>
                    <a:pt x="127" y="21"/>
                  </a:cubicBezTo>
                  <a:cubicBezTo>
                    <a:pt x="131" y="22"/>
                    <a:pt x="134" y="23"/>
                    <a:pt x="136" y="25"/>
                  </a:cubicBezTo>
                  <a:cubicBezTo>
                    <a:pt x="138" y="26"/>
                    <a:pt x="139" y="27"/>
                    <a:pt x="139" y="28"/>
                  </a:cubicBezTo>
                  <a:cubicBezTo>
                    <a:pt x="140" y="30"/>
                    <a:pt x="140" y="31"/>
                    <a:pt x="140" y="31"/>
                  </a:cubicBezTo>
                  <a:cubicBezTo>
                    <a:pt x="139" y="32"/>
                    <a:pt x="137" y="33"/>
                    <a:pt x="135" y="33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5" y="31"/>
                    <a:pt x="123" y="31"/>
                    <a:pt x="123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30"/>
                    <a:pt x="123" y="29"/>
                    <a:pt x="122" y="29"/>
                  </a:cubicBezTo>
                  <a:cubicBezTo>
                    <a:pt x="122" y="28"/>
                    <a:pt x="120" y="27"/>
                    <a:pt x="117" y="27"/>
                  </a:cubicBezTo>
                  <a:cubicBezTo>
                    <a:pt x="115" y="26"/>
                    <a:pt x="112" y="26"/>
                    <a:pt x="109" y="25"/>
                  </a:cubicBezTo>
                  <a:cubicBezTo>
                    <a:pt x="109" y="25"/>
                    <a:pt x="108" y="25"/>
                    <a:pt x="108" y="25"/>
                  </a:cubicBezTo>
                  <a:cubicBezTo>
                    <a:pt x="104" y="25"/>
                    <a:pt x="100" y="25"/>
                    <a:pt x="98" y="25"/>
                  </a:cubicBezTo>
                  <a:cubicBezTo>
                    <a:pt x="95" y="25"/>
                    <a:pt x="94" y="26"/>
                    <a:pt x="92" y="26"/>
                  </a:cubicBezTo>
                  <a:cubicBezTo>
                    <a:pt x="92" y="27"/>
                    <a:pt x="91" y="27"/>
                    <a:pt x="91" y="27"/>
                  </a:cubicBezTo>
                  <a:cubicBezTo>
                    <a:pt x="90" y="28"/>
                    <a:pt x="90" y="29"/>
                    <a:pt x="91" y="29"/>
                  </a:cubicBezTo>
                  <a:cubicBezTo>
                    <a:pt x="91" y="30"/>
                    <a:pt x="91" y="30"/>
                    <a:pt x="92" y="30"/>
                  </a:cubicBezTo>
                  <a:cubicBezTo>
                    <a:pt x="93" y="31"/>
                    <a:pt x="94" y="31"/>
                    <a:pt x="95" y="32"/>
                  </a:cubicBezTo>
                  <a:cubicBezTo>
                    <a:pt x="98" y="33"/>
                    <a:pt x="102" y="34"/>
                    <a:pt x="105" y="36"/>
                  </a:cubicBezTo>
                  <a:cubicBezTo>
                    <a:pt x="108" y="37"/>
                    <a:pt x="111" y="38"/>
                    <a:pt x="114" y="39"/>
                  </a:cubicBezTo>
                  <a:cubicBezTo>
                    <a:pt x="117" y="40"/>
                    <a:pt x="120" y="41"/>
                    <a:pt x="123" y="43"/>
                  </a:cubicBezTo>
                  <a:cubicBezTo>
                    <a:pt x="124" y="44"/>
                    <a:pt x="125" y="45"/>
                    <a:pt x="126" y="46"/>
                  </a:cubicBezTo>
                  <a:cubicBezTo>
                    <a:pt x="127" y="48"/>
                    <a:pt x="127" y="50"/>
                    <a:pt x="126" y="52"/>
                  </a:cubicBezTo>
                  <a:cubicBezTo>
                    <a:pt x="125" y="53"/>
                    <a:pt x="123" y="55"/>
                    <a:pt x="120" y="56"/>
                  </a:cubicBezTo>
                  <a:cubicBezTo>
                    <a:pt x="118" y="57"/>
                    <a:pt x="115" y="58"/>
                    <a:pt x="111" y="58"/>
                  </a:cubicBezTo>
                  <a:cubicBezTo>
                    <a:pt x="106" y="59"/>
                    <a:pt x="100" y="60"/>
                    <a:pt x="94" y="60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0" y="65"/>
                    <a:pt x="88" y="65"/>
                    <a:pt x="86" y="6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5" y="64"/>
                    <a:pt x="74" y="63"/>
                    <a:pt x="75" y="6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6" y="57"/>
                    <a:pt x="74" y="57"/>
                    <a:pt x="73" y="56"/>
                  </a:cubicBezTo>
                  <a:cubicBezTo>
                    <a:pt x="69" y="55"/>
                    <a:pt x="66" y="54"/>
                    <a:pt x="64" y="52"/>
                  </a:cubicBezTo>
                  <a:cubicBezTo>
                    <a:pt x="62" y="51"/>
                    <a:pt x="61" y="50"/>
                    <a:pt x="61" y="49"/>
                  </a:cubicBezTo>
                  <a:cubicBezTo>
                    <a:pt x="60" y="47"/>
                    <a:pt x="61" y="46"/>
                    <a:pt x="61" y="46"/>
                  </a:cubicBezTo>
                  <a:cubicBezTo>
                    <a:pt x="61" y="45"/>
                    <a:pt x="63" y="44"/>
                    <a:pt x="65" y="44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6" y="46"/>
                    <a:pt x="77" y="46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47"/>
                    <a:pt x="77" y="48"/>
                    <a:pt x="78" y="48"/>
                  </a:cubicBezTo>
                  <a:cubicBezTo>
                    <a:pt x="79" y="49"/>
                    <a:pt x="80" y="50"/>
                    <a:pt x="83" y="51"/>
                  </a:cubicBezTo>
                  <a:cubicBezTo>
                    <a:pt x="85" y="51"/>
                    <a:pt x="88" y="52"/>
                    <a:pt x="91" y="52"/>
                  </a:cubicBezTo>
                  <a:cubicBezTo>
                    <a:pt x="91" y="52"/>
                    <a:pt x="92" y="52"/>
                    <a:pt x="92" y="52"/>
                  </a:cubicBezTo>
                  <a:cubicBezTo>
                    <a:pt x="96" y="53"/>
                    <a:pt x="100" y="53"/>
                    <a:pt x="102" y="52"/>
                  </a:cubicBezTo>
                  <a:cubicBezTo>
                    <a:pt x="105" y="52"/>
                    <a:pt x="107" y="51"/>
                    <a:pt x="108" y="51"/>
                  </a:cubicBezTo>
                  <a:cubicBezTo>
                    <a:pt x="109" y="51"/>
                    <a:pt x="109" y="50"/>
                    <a:pt x="110" y="50"/>
                  </a:cubicBezTo>
                  <a:cubicBezTo>
                    <a:pt x="110" y="49"/>
                    <a:pt x="110" y="49"/>
                    <a:pt x="110" y="48"/>
                  </a:cubicBezTo>
                  <a:cubicBezTo>
                    <a:pt x="110" y="48"/>
                    <a:pt x="109" y="47"/>
                    <a:pt x="108" y="47"/>
                  </a:cubicBezTo>
                  <a:cubicBezTo>
                    <a:pt x="108" y="46"/>
                    <a:pt x="107" y="46"/>
                    <a:pt x="105" y="45"/>
                  </a:cubicBezTo>
                  <a:cubicBezTo>
                    <a:pt x="103" y="44"/>
                    <a:pt x="99" y="43"/>
                    <a:pt x="95" y="41"/>
                  </a:cubicBezTo>
                  <a:cubicBezTo>
                    <a:pt x="92" y="40"/>
                    <a:pt x="89" y="39"/>
                    <a:pt x="86" y="38"/>
                  </a:cubicBezTo>
                  <a:cubicBezTo>
                    <a:pt x="83" y="37"/>
                    <a:pt x="80" y="36"/>
                    <a:pt x="78" y="34"/>
                  </a:cubicBezTo>
                  <a:cubicBezTo>
                    <a:pt x="76" y="33"/>
                    <a:pt x="75" y="32"/>
                    <a:pt x="74" y="31"/>
                  </a:cubicBezTo>
                  <a:cubicBezTo>
                    <a:pt x="73" y="29"/>
                    <a:pt x="73" y="27"/>
                    <a:pt x="75" y="25"/>
                  </a:cubicBezTo>
                  <a:cubicBezTo>
                    <a:pt x="76" y="24"/>
                    <a:pt x="78" y="23"/>
                    <a:pt x="80" y="21"/>
                  </a:cubicBezTo>
                  <a:cubicBezTo>
                    <a:pt x="82" y="20"/>
                    <a:pt x="85" y="19"/>
                    <a:pt x="89" y="19"/>
                  </a:cubicBezTo>
                  <a:cubicBezTo>
                    <a:pt x="94" y="18"/>
                    <a:pt x="100" y="17"/>
                    <a:pt x="106" y="18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5" y="15"/>
                    <a:pt x="103" y="15"/>
                    <a:pt x="100" y="15"/>
                  </a:cubicBezTo>
                  <a:cubicBezTo>
                    <a:pt x="55" y="15"/>
                    <a:pt x="18" y="28"/>
                    <a:pt x="18" y="43"/>
                  </a:cubicBezTo>
                  <a:cubicBezTo>
                    <a:pt x="18" y="48"/>
                    <a:pt x="21" y="52"/>
                    <a:pt x="27" y="56"/>
                  </a:cubicBezTo>
                  <a:cubicBezTo>
                    <a:pt x="18" y="51"/>
                    <a:pt x="14" y="45"/>
                    <a:pt x="14" y="39"/>
                  </a:cubicBezTo>
                  <a:cubicBezTo>
                    <a:pt x="14" y="22"/>
                    <a:pt x="52" y="8"/>
                    <a:pt x="100" y="8"/>
                  </a:cubicBezTo>
                  <a:close/>
                  <a:moveTo>
                    <a:pt x="11" y="58"/>
                  </a:moveTo>
                  <a:cubicBezTo>
                    <a:pt x="13" y="60"/>
                    <a:pt x="15" y="62"/>
                    <a:pt x="17" y="63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5" y="77"/>
                    <a:pt x="13" y="76"/>
                    <a:pt x="11" y="74"/>
                  </a:cubicBezTo>
                  <a:lnTo>
                    <a:pt x="11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3200">
                <a:solidFill>
                  <a:srgbClr val="000000"/>
                </a:solidFill>
              </a:endParaRPr>
            </a:p>
          </p:txBody>
        </p:sp>
      </p:grpSp>
      <p:sp>
        <p:nvSpPr>
          <p:cNvPr id="25" name="Freeform 18"/>
          <p:cNvSpPr>
            <a:spLocks noEditPoints="1"/>
          </p:cNvSpPr>
          <p:nvPr/>
        </p:nvSpPr>
        <p:spPr bwMode="auto">
          <a:xfrm>
            <a:off x="842358" y="1756218"/>
            <a:ext cx="1924007" cy="2102088"/>
          </a:xfrm>
          <a:custGeom>
            <a:avLst/>
            <a:gdLst>
              <a:gd name="T0" fmla="*/ 100 w 233"/>
              <a:gd name="T1" fmla="*/ 249 h 255"/>
              <a:gd name="T2" fmla="*/ 96 w 233"/>
              <a:gd name="T3" fmla="*/ 245 h 255"/>
              <a:gd name="T4" fmla="*/ 92 w 233"/>
              <a:gd name="T5" fmla="*/ 235 h 255"/>
              <a:gd name="T6" fmla="*/ 96 w 233"/>
              <a:gd name="T7" fmla="*/ 224 h 255"/>
              <a:gd name="T8" fmla="*/ 143 w 233"/>
              <a:gd name="T9" fmla="*/ 230 h 255"/>
              <a:gd name="T10" fmla="*/ 143 w 233"/>
              <a:gd name="T11" fmla="*/ 239 h 255"/>
              <a:gd name="T12" fmla="*/ 132 w 233"/>
              <a:gd name="T13" fmla="*/ 245 h 255"/>
              <a:gd name="T14" fmla="*/ 127 w 233"/>
              <a:gd name="T15" fmla="*/ 255 h 255"/>
              <a:gd name="T16" fmla="*/ 60 w 233"/>
              <a:gd name="T17" fmla="*/ 168 h 255"/>
              <a:gd name="T18" fmla="*/ 45 w 233"/>
              <a:gd name="T19" fmla="*/ 197 h 255"/>
              <a:gd name="T20" fmla="*/ 60 w 233"/>
              <a:gd name="T21" fmla="*/ 168 h 255"/>
              <a:gd name="T22" fmla="*/ 167 w 233"/>
              <a:gd name="T23" fmla="*/ 174 h 255"/>
              <a:gd name="T24" fmla="*/ 196 w 233"/>
              <a:gd name="T25" fmla="*/ 189 h 255"/>
              <a:gd name="T26" fmla="*/ 193 w 233"/>
              <a:gd name="T27" fmla="*/ 121 h 255"/>
              <a:gd name="T28" fmla="*/ 224 w 233"/>
              <a:gd name="T29" fmla="*/ 111 h 255"/>
              <a:gd name="T30" fmla="*/ 193 w 233"/>
              <a:gd name="T31" fmla="*/ 121 h 255"/>
              <a:gd name="T32" fmla="*/ 40 w 233"/>
              <a:gd name="T33" fmla="*/ 113 h 255"/>
              <a:gd name="T34" fmla="*/ 9 w 233"/>
              <a:gd name="T35" fmla="*/ 123 h 255"/>
              <a:gd name="T36" fmla="*/ 59 w 233"/>
              <a:gd name="T37" fmla="*/ 66 h 255"/>
              <a:gd name="T38" fmla="*/ 44 w 233"/>
              <a:gd name="T39" fmla="*/ 37 h 255"/>
              <a:gd name="T40" fmla="*/ 59 w 233"/>
              <a:gd name="T41" fmla="*/ 66 h 255"/>
              <a:gd name="T42" fmla="*/ 168 w 233"/>
              <a:gd name="T43" fmla="*/ 59 h 255"/>
              <a:gd name="T44" fmla="*/ 196 w 233"/>
              <a:gd name="T45" fmla="*/ 44 h 255"/>
              <a:gd name="T46" fmla="*/ 121 w 233"/>
              <a:gd name="T47" fmla="*/ 40 h 255"/>
              <a:gd name="T48" fmla="*/ 111 w 233"/>
              <a:gd name="T49" fmla="*/ 9 h 255"/>
              <a:gd name="T50" fmla="*/ 121 w 233"/>
              <a:gd name="T51" fmla="*/ 40 h 255"/>
              <a:gd name="T52" fmla="*/ 104 w 233"/>
              <a:gd name="T53" fmla="*/ 133 h 255"/>
              <a:gd name="T54" fmla="*/ 94 w 233"/>
              <a:gd name="T55" fmla="*/ 106 h 255"/>
              <a:gd name="T56" fmla="*/ 102 w 233"/>
              <a:gd name="T57" fmla="*/ 106 h 255"/>
              <a:gd name="T58" fmla="*/ 109 w 233"/>
              <a:gd name="T59" fmla="*/ 129 h 255"/>
              <a:gd name="T60" fmla="*/ 124 w 233"/>
              <a:gd name="T61" fmla="*/ 129 h 255"/>
              <a:gd name="T62" fmla="*/ 131 w 233"/>
              <a:gd name="T63" fmla="*/ 106 h 255"/>
              <a:gd name="T64" fmla="*/ 139 w 233"/>
              <a:gd name="T65" fmla="*/ 106 h 255"/>
              <a:gd name="T66" fmla="*/ 128 w 233"/>
              <a:gd name="T67" fmla="*/ 133 h 255"/>
              <a:gd name="T68" fmla="*/ 130 w 233"/>
              <a:gd name="T69" fmla="*/ 206 h 255"/>
              <a:gd name="T70" fmla="*/ 131 w 233"/>
              <a:gd name="T71" fmla="*/ 203 h 255"/>
              <a:gd name="T72" fmla="*/ 154 w 233"/>
              <a:gd name="T73" fmla="*/ 149 h 255"/>
              <a:gd name="T74" fmla="*/ 150 w 233"/>
              <a:gd name="T75" fmla="*/ 81 h 255"/>
              <a:gd name="T76" fmla="*/ 78 w 233"/>
              <a:gd name="T77" fmla="*/ 149 h 255"/>
              <a:gd name="T78" fmla="*/ 101 w 233"/>
              <a:gd name="T79" fmla="*/ 203 h 255"/>
              <a:gd name="T80" fmla="*/ 103 w 233"/>
              <a:gd name="T81" fmla="*/ 206 h 255"/>
              <a:gd name="T82" fmla="*/ 119 w 233"/>
              <a:gd name="T83" fmla="*/ 206 h 255"/>
              <a:gd name="T84" fmla="*/ 116 w 233"/>
              <a:gd name="T85" fmla="*/ 134 h 255"/>
              <a:gd name="T86" fmla="*/ 113 w 233"/>
              <a:gd name="T87" fmla="*/ 206 h 255"/>
              <a:gd name="T88" fmla="*/ 104 w 233"/>
              <a:gd name="T89" fmla="*/ 128 h 255"/>
              <a:gd name="T90" fmla="*/ 100 w 233"/>
              <a:gd name="T91" fmla="*/ 110 h 255"/>
              <a:gd name="T92" fmla="*/ 96 w 233"/>
              <a:gd name="T93" fmla="*/ 111 h 255"/>
              <a:gd name="T94" fmla="*/ 104 w 233"/>
              <a:gd name="T95" fmla="*/ 128 h 255"/>
              <a:gd name="T96" fmla="*/ 140 w 233"/>
              <a:gd name="T97" fmla="*/ 115 h 255"/>
              <a:gd name="T98" fmla="*/ 135 w 233"/>
              <a:gd name="T99" fmla="*/ 110 h 255"/>
              <a:gd name="T100" fmla="*/ 129 w 233"/>
              <a:gd name="T101" fmla="*/ 115 h 255"/>
              <a:gd name="T102" fmla="*/ 137 w 233"/>
              <a:gd name="T103" fmla="*/ 218 h 255"/>
              <a:gd name="T104" fmla="*/ 90 w 233"/>
              <a:gd name="T105" fmla="*/ 212 h 255"/>
              <a:gd name="T106" fmla="*/ 159 w 233"/>
              <a:gd name="T107" fmla="*/ 73 h 255"/>
              <a:gd name="T108" fmla="*/ 143 w 233"/>
              <a:gd name="T109" fmla="*/ 21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3" h="255">
                <a:moveTo>
                  <a:pt x="106" y="255"/>
                </a:moveTo>
                <a:cubicBezTo>
                  <a:pt x="103" y="255"/>
                  <a:pt x="100" y="252"/>
                  <a:pt x="100" y="249"/>
                </a:cubicBezTo>
                <a:cubicBezTo>
                  <a:pt x="100" y="247"/>
                  <a:pt x="100" y="246"/>
                  <a:pt x="101" y="245"/>
                </a:cubicBezTo>
                <a:cubicBezTo>
                  <a:pt x="96" y="245"/>
                  <a:pt x="96" y="245"/>
                  <a:pt x="96" y="245"/>
                </a:cubicBezTo>
                <a:cubicBezTo>
                  <a:pt x="93" y="245"/>
                  <a:pt x="90" y="243"/>
                  <a:pt x="90" y="239"/>
                </a:cubicBezTo>
                <a:cubicBezTo>
                  <a:pt x="90" y="238"/>
                  <a:pt x="91" y="236"/>
                  <a:pt x="92" y="235"/>
                </a:cubicBezTo>
                <a:cubicBezTo>
                  <a:pt x="91" y="234"/>
                  <a:pt x="90" y="232"/>
                  <a:pt x="90" y="230"/>
                </a:cubicBezTo>
                <a:cubicBezTo>
                  <a:pt x="90" y="227"/>
                  <a:pt x="93" y="224"/>
                  <a:pt x="96" y="224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140" y="224"/>
                  <a:pt x="143" y="227"/>
                  <a:pt x="143" y="230"/>
                </a:cubicBezTo>
                <a:cubicBezTo>
                  <a:pt x="143" y="232"/>
                  <a:pt x="142" y="234"/>
                  <a:pt x="141" y="235"/>
                </a:cubicBezTo>
                <a:cubicBezTo>
                  <a:pt x="142" y="236"/>
                  <a:pt x="143" y="238"/>
                  <a:pt x="143" y="239"/>
                </a:cubicBezTo>
                <a:cubicBezTo>
                  <a:pt x="143" y="243"/>
                  <a:pt x="140" y="245"/>
                  <a:pt x="137" y="245"/>
                </a:cubicBezTo>
                <a:cubicBezTo>
                  <a:pt x="132" y="245"/>
                  <a:pt x="132" y="245"/>
                  <a:pt x="132" y="245"/>
                </a:cubicBezTo>
                <a:cubicBezTo>
                  <a:pt x="132" y="246"/>
                  <a:pt x="133" y="247"/>
                  <a:pt x="133" y="249"/>
                </a:cubicBezTo>
                <a:cubicBezTo>
                  <a:pt x="133" y="252"/>
                  <a:pt x="130" y="255"/>
                  <a:pt x="127" y="255"/>
                </a:cubicBezTo>
                <a:cubicBezTo>
                  <a:pt x="106" y="255"/>
                  <a:pt x="106" y="255"/>
                  <a:pt x="106" y="255"/>
                </a:cubicBezTo>
                <a:close/>
                <a:moveTo>
                  <a:pt x="60" y="168"/>
                </a:moveTo>
                <a:cubicBezTo>
                  <a:pt x="65" y="164"/>
                  <a:pt x="70" y="169"/>
                  <a:pt x="65" y="174"/>
                </a:cubicBezTo>
                <a:cubicBezTo>
                  <a:pt x="45" y="197"/>
                  <a:pt x="45" y="197"/>
                  <a:pt x="45" y="197"/>
                </a:cubicBezTo>
                <a:cubicBezTo>
                  <a:pt x="39" y="203"/>
                  <a:pt x="30" y="195"/>
                  <a:pt x="37" y="189"/>
                </a:cubicBezTo>
                <a:cubicBezTo>
                  <a:pt x="60" y="168"/>
                  <a:pt x="60" y="168"/>
                  <a:pt x="60" y="168"/>
                </a:cubicBezTo>
                <a:close/>
                <a:moveTo>
                  <a:pt x="173" y="168"/>
                </a:moveTo>
                <a:cubicBezTo>
                  <a:pt x="168" y="164"/>
                  <a:pt x="163" y="169"/>
                  <a:pt x="167" y="174"/>
                </a:cubicBezTo>
                <a:cubicBezTo>
                  <a:pt x="188" y="197"/>
                  <a:pt x="188" y="197"/>
                  <a:pt x="188" y="197"/>
                </a:cubicBezTo>
                <a:cubicBezTo>
                  <a:pt x="194" y="203"/>
                  <a:pt x="203" y="195"/>
                  <a:pt x="196" y="189"/>
                </a:cubicBezTo>
                <a:cubicBezTo>
                  <a:pt x="173" y="168"/>
                  <a:pt x="173" y="168"/>
                  <a:pt x="173" y="168"/>
                </a:cubicBezTo>
                <a:close/>
                <a:moveTo>
                  <a:pt x="193" y="121"/>
                </a:moveTo>
                <a:cubicBezTo>
                  <a:pt x="186" y="121"/>
                  <a:pt x="186" y="114"/>
                  <a:pt x="193" y="113"/>
                </a:cubicBezTo>
                <a:cubicBezTo>
                  <a:pt x="224" y="111"/>
                  <a:pt x="224" y="111"/>
                  <a:pt x="224" y="111"/>
                </a:cubicBezTo>
                <a:cubicBezTo>
                  <a:pt x="233" y="111"/>
                  <a:pt x="233" y="123"/>
                  <a:pt x="224" y="123"/>
                </a:cubicBezTo>
                <a:cubicBezTo>
                  <a:pt x="193" y="121"/>
                  <a:pt x="193" y="121"/>
                  <a:pt x="193" y="121"/>
                </a:cubicBezTo>
                <a:close/>
                <a:moveTo>
                  <a:pt x="40" y="121"/>
                </a:moveTo>
                <a:cubicBezTo>
                  <a:pt x="46" y="121"/>
                  <a:pt x="46" y="114"/>
                  <a:pt x="40" y="113"/>
                </a:cubicBezTo>
                <a:cubicBezTo>
                  <a:pt x="9" y="111"/>
                  <a:pt x="9" y="111"/>
                  <a:pt x="9" y="111"/>
                </a:cubicBezTo>
                <a:cubicBezTo>
                  <a:pt x="0" y="111"/>
                  <a:pt x="0" y="123"/>
                  <a:pt x="9" y="123"/>
                </a:cubicBezTo>
                <a:cubicBezTo>
                  <a:pt x="40" y="121"/>
                  <a:pt x="40" y="121"/>
                  <a:pt x="40" y="121"/>
                </a:cubicBezTo>
                <a:close/>
                <a:moveTo>
                  <a:pt x="59" y="66"/>
                </a:moveTo>
                <a:cubicBezTo>
                  <a:pt x="64" y="70"/>
                  <a:pt x="69" y="65"/>
                  <a:pt x="65" y="60"/>
                </a:cubicBezTo>
                <a:cubicBezTo>
                  <a:pt x="44" y="37"/>
                  <a:pt x="44" y="37"/>
                  <a:pt x="44" y="37"/>
                </a:cubicBezTo>
                <a:cubicBezTo>
                  <a:pt x="38" y="30"/>
                  <a:pt x="29" y="39"/>
                  <a:pt x="36" y="45"/>
                </a:cubicBezTo>
                <a:cubicBezTo>
                  <a:pt x="59" y="66"/>
                  <a:pt x="59" y="66"/>
                  <a:pt x="59" y="66"/>
                </a:cubicBezTo>
                <a:close/>
                <a:moveTo>
                  <a:pt x="173" y="65"/>
                </a:moveTo>
                <a:cubicBezTo>
                  <a:pt x="168" y="69"/>
                  <a:pt x="163" y="64"/>
                  <a:pt x="168" y="59"/>
                </a:cubicBezTo>
                <a:cubicBezTo>
                  <a:pt x="188" y="36"/>
                  <a:pt x="188" y="36"/>
                  <a:pt x="188" y="36"/>
                </a:cubicBezTo>
                <a:cubicBezTo>
                  <a:pt x="194" y="30"/>
                  <a:pt x="203" y="39"/>
                  <a:pt x="196" y="44"/>
                </a:cubicBezTo>
                <a:cubicBezTo>
                  <a:pt x="173" y="65"/>
                  <a:pt x="173" y="65"/>
                  <a:pt x="173" y="65"/>
                </a:cubicBezTo>
                <a:close/>
                <a:moveTo>
                  <a:pt x="121" y="40"/>
                </a:moveTo>
                <a:cubicBezTo>
                  <a:pt x="120" y="46"/>
                  <a:pt x="113" y="46"/>
                  <a:pt x="113" y="40"/>
                </a:cubicBezTo>
                <a:cubicBezTo>
                  <a:pt x="111" y="9"/>
                  <a:pt x="111" y="9"/>
                  <a:pt x="111" y="9"/>
                </a:cubicBezTo>
                <a:cubicBezTo>
                  <a:pt x="111" y="0"/>
                  <a:pt x="123" y="0"/>
                  <a:pt x="123" y="9"/>
                </a:cubicBezTo>
                <a:cubicBezTo>
                  <a:pt x="121" y="40"/>
                  <a:pt x="121" y="40"/>
                  <a:pt x="121" y="40"/>
                </a:cubicBezTo>
                <a:close/>
                <a:moveTo>
                  <a:pt x="109" y="206"/>
                </a:moveTo>
                <a:cubicBezTo>
                  <a:pt x="104" y="133"/>
                  <a:pt x="104" y="133"/>
                  <a:pt x="104" y="133"/>
                </a:cubicBezTo>
                <a:cubicBezTo>
                  <a:pt x="95" y="130"/>
                  <a:pt x="88" y="124"/>
                  <a:pt x="88" y="115"/>
                </a:cubicBezTo>
                <a:cubicBezTo>
                  <a:pt x="88" y="111"/>
                  <a:pt x="90" y="108"/>
                  <a:pt x="94" y="106"/>
                </a:cubicBezTo>
                <a:cubicBezTo>
                  <a:pt x="95" y="106"/>
                  <a:pt x="96" y="105"/>
                  <a:pt x="98" y="105"/>
                </a:cubicBezTo>
                <a:cubicBezTo>
                  <a:pt x="99" y="105"/>
                  <a:pt x="101" y="106"/>
                  <a:pt x="102" y="106"/>
                </a:cubicBezTo>
                <a:cubicBezTo>
                  <a:pt x="105" y="107"/>
                  <a:pt x="108" y="110"/>
                  <a:pt x="108" y="115"/>
                </a:cubicBezTo>
                <a:cubicBezTo>
                  <a:pt x="109" y="129"/>
                  <a:pt x="109" y="129"/>
                  <a:pt x="109" y="129"/>
                </a:cubicBezTo>
                <a:cubicBezTo>
                  <a:pt x="111" y="129"/>
                  <a:pt x="114" y="130"/>
                  <a:pt x="116" y="130"/>
                </a:cubicBezTo>
                <a:cubicBezTo>
                  <a:pt x="119" y="130"/>
                  <a:pt x="121" y="129"/>
                  <a:pt x="124" y="129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5" y="110"/>
                  <a:pt x="128" y="107"/>
                  <a:pt x="131" y="106"/>
                </a:cubicBezTo>
                <a:cubicBezTo>
                  <a:pt x="132" y="106"/>
                  <a:pt x="134" y="105"/>
                  <a:pt x="135" y="105"/>
                </a:cubicBezTo>
                <a:cubicBezTo>
                  <a:pt x="136" y="105"/>
                  <a:pt x="138" y="106"/>
                  <a:pt x="139" y="106"/>
                </a:cubicBezTo>
                <a:cubicBezTo>
                  <a:pt x="142" y="108"/>
                  <a:pt x="145" y="111"/>
                  <a:pt x="145" y="115"/>
                </a:cubicBezTo>
                <a:cubicBezTo>
                  <a:pt x="145" y="124"/>
                  <a:pt x="138" y="130"/>
                  <a:pt x="128" y="133"/>
                </a:cubicBezTo>
                <a:cubicBezTo>
                  <a:pt x="124" y="206"/>
                  <a:pt x="124" y="206"/>
                  <a:pt x="124" y="206"/>
                </a:cubicBezTo>
                <a:cubicBezTo>
                  <a:pt x="130" y="206"/>
                  <a:pt x="130" y="206"/>
                  <a:pt x="130" y="206"/>
                </a:cubicBezTo>
                <a:cubicBezTo>
                  <a:pt x="130" y="206"/>
                  <a:pt x="131" y="205"/>
                  <a:pt x="131" y="205"/>
                </a:cubicBezTo>
                <a:cubicBezTo>
                  <a:pt x="131" y="203"/>
                  <a:pt x="131" y="203"/>
                  <a:pt x="131" y="203"/>
                </a:cubicBezTo>
                <a:cubicBezTo>
                  <a:pt x="132" y="191"/>
                  <a:pt x="135" y="182"/>
                  <a:pt x="140" y="172"/>
                </a:cubicBezTo>
                <a:cubicBezTo>
                  <a:pt x="145" y="164"/>
                  <a:pt x="150" y="156"/>
                  <a:pt x="154" y="149"/>
                </a:cubicBezTo>
                <a:cubicBezTo>
                  <a:pt x="161" y="138"/>
                  <a:pt x="164" y="128"/>
                  <a:pt x="164" y="115"/>
                </a:cubicBezTo>
                <a:cubicBezTo>
                  <a:pt x="164" y="103"/>
                  <a:pt x="159" y="90"/>
                  <a:pt x="150" y="81"/>
                </a:cubicBezTo>
                <a:cubicBezTo>
                  <a:pt x="120" y="51"/>
                  <a:pt x="68" y="73"/>
                  <a:pt x="68" y="115"/>
                </a:cubicBezTo>
                <a:cubicBezTo>
                  <a:pt x="68" y="128"/>
                  <a:pt x="72" y="138"/>
                  <a:pt x="78" y="149"/>
                </a:cubicBezTo>
                <a:cubicBezTo>
                  <a:pt x="83" y="156"/>
                  <a:pt x="88" y="164"/>
                  <a:pt x="92" y="172"/>
                </a:cubicBezTo>
                <a:cubicBezTo>
                  <a:pt x="98" y="182"/>
                  <a:pt x="101" y="191"/>
                  <a:pt x="101" y="203"/>
                </a:cubicBezTo>
                <a:cubicBezTo>
                  <a:pt x="102" y="205"/>
                  <a:pt x="102" y="205"/>
                  <a:pt x="102" y="205"/>
                </a:cubicBezTo>
                <a:cubicBezTo>
                  <a:pt x="102" y="205"/>
                  <a:pt x="102" y="206"/>
                  <a:pt x="103" y="206"/>
                </a:cubicBezTo>
                <a:cubicBezTo>
                  <a:pt x="109" y="206"/>
                  <a:pt x="109" y="206"/>
                  <a:pt x="109" y="206"/>
                </a:cubicBezTo>
                <a:close/>
                <a:moveTo>
                  <a:pt x="119" y="206"/>
                </a:moveTo>
                <a:cubicBezTo>
                  <a:pt x="124" y="134"/>
                  <a:pt x="124" y="134"/>
                  <a:pt x="124" y="134"/>
                </a:cubicBezTo>
                <a:cubicBezTo>
                  <a:pt x="121" y="134"/>
                  <a:pt x="119" y="134"/>
                  <a:pt x="116" y="134"/>
                </a:cubicBezTo>
                <a:cubicBezTo>
                  <a:pt x="114" y="134"/>
                  <a:pt x="111" y="134"/>
                  <a:pt x="109" y="134"/>
                </a:cubicBezTo>
                <a:cubicBezTo>
                  <a:pt x="113" y="206"/>
                  <a:pt x="113" y="206"/>
                  <a:pt x="113" y="206"/>
                </a:cubicBezTo>
                <a:cubicBezTo>
                  <a:pt x="119" y="206"/>
                  <a:pt x="119" y="206"/>
                  <a:pt x="119" y="206"/>
                </a:cubicBezTo>
                <a:close/>
                <a:moveTo>
                  <a:pt x="104" y="128"/>
                </a:moveTo>
                <a:cubicBezTo>
                  <a:pt x="103" y="115"/>
                  <a:pt x="103" y="115"/>
                  <a:pt x="103" y="115"/>
                </a:cubicBezTo>
                <a:cubicBezTo>
                  <a:pt x="103" y="113"/>
                  <a:pt x="102" y="111"/>
                  <a:pt x="100" y="110"/>
                </a:cubicBezTo>
                <a:cubicBezTo>
                  <a:pt x="99" y="110"/>
                  <a:pt x="99" y="110"/>
                  <a:pt x="98" y="110"/>
                </a:cubicBezTo>
                <a:cubicBezTo>
                  <a:pt x="97" y="110"/>
                  <a:pt x="96" y="110"/>
                  <a:pt x="96" y="111"/>
                </a:cubicBezTo>
                <a:cubicBezTo>
                  <a:pt x="94" y="111"/>
                  <a:pt x="93" y="113"/>
                  <a:pt x="93" y="115"/>
                </a:cubicBezTo>
                <a:cubicBezTo>
                  <a:pt x="93" y="121"/>
                  <a:pt x="98" y="125"/>
                  <a:pt x="104" y="128"/>
                </a:cubicBezTo>
                <a:close/>
                <a:moveTo>
                  <a:pt x="129" y="128"/>
                </a:moveTo>
                <a:cubicBezTo>
                  <a:pt x="135" y="125"/>
                  <a:pt x="140" y="121"/>
                  <a:pt x="140" y="115"/>
                </a:cubicBezTo>
                <a:cubicBezTo>
                  <a:pt x="140" y="113"/>
                  <a:pt x="139" y="111"/>
                  <a:pt x="137" y="111"/>
                </a:cubicBezTo>
                <a:cubicBezTo>
                  <a:pt x="136" y="110"/>
                  <a:pt x="136" y="110"/>
                  <a:pt x="135" y="110"/>
                </a:cubicBezTo>
                <a:cubicBezTo>
                  <a:pt x="134" y="110"/>
                  <a:pt x="133" y="110"/>
                  <a:pt x="133" y="110"/>
                </a:cubicBezTo>
                <a:cubicBezTo>
                  <a:pt x="131" y="111"/>
                  <a:pt x="130" y="113"/>
                  <a:pt x="129" y="115"/>
                </a:cubicBezTo>
                <a:cubicBezTo>
                  <a:pt x="129" y="128"/>
                  <a:pt x="129" y="128"/>
                  <a:pt x="129" y="128"/>
                </a:cubicBezTo>
                <a:close/>
                <a:moveTo>
                  <a:pt x="137" y="218"/>
                </a:moveTo>
                <a:cubicBezTo>
                  <a:pt x="96" y="218"/>
                  <a:pt x="96" y="218"/>
                  <a:pt x="96" y="218"/>
                </a:cubicBezTo>
                <a:cubicBezTo>
                  <a:pt x="93" y="218"/>
                  <a:pt x="90" y="215"/>
                  <a:pt x="90" y="212"/>
                </a:cubicBezTo>
                <a:cubicBezTo>
                  <a:pt x="90" y="166"/>
                  <a:pt x="57" y="159"/>
                  <a:pt x="57" y="115"/>
                </a:cubicBezTo>
                <a:cubicBezTo>
                  <a:pt x="57" y="62"/>
                  <a:pt x="121" y="36"/>
                  <a:pt x="159" y="73"/>
                </a:cubicBezTo>
                <a:cubicBezTo>
                  <a:pt x="169" y="84"/>
                  <a:pt x="176" y="99"/>
                  <a:pt x="176" y="115"/>
                </a:cubicBezTo>
                <a:cubicBezTo>
                  <a:pt x="176" y="159"/>
                  <a:pt x="143" y="166"/>
                  <a:pt x="143" y="212"/>
                </a:cubicBezTo>
                <a:cubicBezTo>
                  <a:pt x="143" y="215"/>
                  <a:pt x="140" y="218"/>
                  <a:pt x="137" y="2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877840" y="2667576"/>
            <a:ext cx="3618797" cy="463332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algn="ctr"/>
            <a:r>
              <a:rPr lang="en-GB" sz="3200" b="1">
                <a:solidFill>
                  <a:srgbClr val="FF9900"/>
                </a:solidFill>
                <a:cs typeface="MV Boli" panose="02000500030200090000" pitchFamily="2" charset="0"/>
              </a:rPr>
              <a:t>Value Stream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438525" y="3300814"/>
            <a:ext cx="2533650" cy="0"/>
          </a:xfrm>
          <a:prstGeom prst="line">
            <a:avLst/>
          </a:prstGeom>
          <a:ln w="28575" cap="rnd">
            <a:solidFill>
              <a:schemeClr val="accent2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Everything is all about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8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715E-6 L -1.11111E-6 0.14378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8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715E-6 L -1.11111E-6 0.14378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24 -4.47701E-6 L 4.16667E-6 -4.47701E-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24 -4.47701E-6 L 4.16667E-6 -4.47701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5" grpId="0" animBg="1"/>
      <p:bldP spid="25" grpId="1" animBg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/>
          <p:cNvSpPr txBox="1">
            <a:spLocks/>
          </p:cNvSpPr>
          <p:nvPr/>
        </p:nvSpPr>
        <p:spPr>
          <a:xfrm>
            <a:off x="746447" y="1748710"/>
            <a:ext cx="3174092" cy="300135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2400" b="1">
                <a:solidFill>
                  <a:srgbClr val="FFFFFF"/>
                </a:solidFill>
                <a:cs typeface="MV Boli" panose="02000500030200090000" pitchFamily="2" charset="0"/>
              </a:rPr>
              <a:t>Value Released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66515" y="1465942"/>
            <a:ext cx="1" cy="4266551"/>
          </a:xfrm>
          <a:prstGeom prst="line">
            <a:avLst/>
          </a:prstGeom>
          <a:ln w="38100" cap="flat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9263" y="5715241"/>
            <a:ext cx="8231186" cy="0"/>
          </a:xfrm>
          <a:prstGeom prst="line">
            <a:avLst/>
          </a:prstGeom>
          <a:ln w="38100" cap="flat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3"/>
          <p:cNvSpPr txBox="1">
            <a:spLocks/>
          </p:cNvSpPr>
          <p:nvPr/>
        </p:nvSpPr>
        <p:spPr>
          <a:xfrm>
            <a:off x="7655247" y="5855702"/>
            <a:ext cx="822777" cy="357465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2400" b="1">
                <a:solidFill>
                  <a:srgbClr val="FFFFFF"/>
                </a:solidFill>
                <a:cs typeface="MV Boli" panose="02000500030200090000" pitchFamily="2" charset="0"/>
              </a:rPr>
              <a:t>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9263" y="1465942"/>
            <a:ext cx="8231186" cy="4266551"/>
            <a:chOff x="449263" y="1465942"/>
            <a:chExt cx="8231186" cy="4266551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466515" y="1465942"/>
              <a:ext cx="1" cy="4266551"/>
            </a:xfrm>
            <a:prstGeom prst="line">
              <a:avLst/>
            </a:prstGeom>
            <a:ln w="38100" cap="flat">
              <a:solidFill>
                <a:schemeClr val="bg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9263" y="5715241"/>
              <a:ext cx="8231186" cy="0"/>
            </a:xfrm>
            <a:prstGeom prst="line">
              <a:avLst/>
            </a:prstGeom>
            <a:ln w="38100" cap="flat">
              <a:solidFill>
                <a:schemeClr val="bg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3" name="Title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the way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172" y="2367266"/>
            <a:ext cx="5143803" cy="2205925"/>
            <a:chOff x="1133172" y="2210893"/>
            <a:chExt cx="5996592" cy="2571644"/>
          </a:xfrm>
        </p:grpSpPr>
        <p:sp>
          <p:nvSpPr>
            <p:cNvPr id="164" name="Title 3"/>
            <p:cNvSpPr txBox="1">
              <a:spLocks/>
            </p:cNvSpPr>
            <p:nvPr/>
          </p:nvSpPr>
          <p:spPr>
            <a:xfrm>
              <a:off x="1269338" y="4287914"/>
              <a:ext cx="1071414" cy="494623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2400" b="1">
                  <a:solidFill>
                    <a:srgbClr val="FFFFFF"/>
                  </a:solidFill>
                  <a:cs typeface="MV Boli" panose="02000500030200090000" pitchFamily="2" charset="0"/>
                </a:rPr>
                <a:t>Idea</a:t>
              </a:r>
            </a:p>
          </p:txBody>
        </p:sp>
        <p:sp>
          <p:nvSpPr>
            <p:cNvPr id="165" name="Title 3"/>
            <p:cNvSpPr txBox="1">
              <a:spLocks/>
            </p:cNvSpPr>
            <p:nvPr/>
          </p:nvSpPr>
          <p:spPr>
            <a:xfrm>
              <a:off x="6058350" y="4287914"/>
              <a:ext cx="1071414" cy="494623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2400" b="1">
                  <a:solidFill>
                    <a:srgbClr val="FFFFFF"/>
                  </a:solidFill>
                  <a:cs typeface="MV Boli" panose="02000500030200090000" pitchFamily="2" charset="0"/>
                </a:rPr>
                <a:t>Value</a:t>
              </a:r>
            </a:p>
          </p:txBody>
        </p:sp>
        <p:grpSp>
          <p:nvGrpSpPr>
            <p:cNvPr id="166" name="Group 165"/>
            <p:cNvGrpSpPr>
              <a:grpSpLocks noChangeAspect="1"/>
            </p:cNvGrpSpPr>
            <p:nvPr/>
          </p:nvGrpSpPr>
          <p:grpSpPr bwMode="auto">
            <a:xfrm>
              <a:off x="6179897" y="2462468"/>
              <a:ext cx="805128" cy="1298808"/>
              <a:chOff x="6599" y="1623"/>
              <a:chExt cx="486" cy="784"/>
            </a:xfrm>
            <a:solidFill>
              <a:schemeClr val="accent4"/>
            </a:solidFill>
          </p:grpSpPr>
          <p:sp>
            <p:nvSpPr>
              <p:cNvPr id="169" name="Freeform 8"/>
              <p:cNvSpPr>
                <a:spLocks noEditPoints="1"/>
              </p:cNvSpPr>
              <p:nvPr/>
            </p:nvSpPr>
            <p:spPr bwMode="auto">
              <a:xfrm>
                <a:off x="6606" y="2244"/>
                <a:ext cx="470" cy="163"/>
              </a:xfrm>
              <a:custGeom>
                <a:avLst/>
                <a:gdLst>
                  <a:gd name="T0" fmla="*/ 199 w 199"/>
                  <a:gd name="T1" fmla="*/ 7 h 69"/>
                  <a:gd name="T2" fmla="*/ 104 w 199"/>
                  <a:gd name="T3" fmla="*/ 32 h 69"/>
                  <a:gd name="T4" fmla="*/ 1 w 199"/>
                  <a:gd name="T5" fmla="*/ 0 h 69"/>
                  <a:gd name="T6" fmla="*/ 0 w 199"/>
                  <a:gd name="T7" fmla="*/ 6 h 69"/>
                  <a:gd name="T8" fmla="*/ 0 w 199"/>
                  <a:gd name="T9" fmla="*/ 7 h 69"/>
                  <a:gd name="T10" fmla="*/ 0 w 199"/>
                  <a:gd name="T11" fmla="*/ 9 h 69"/>
                  <a:gd name="T12" fmla="*/ 0 w 199"/>
                  <a:gd name="T13" fmla="*/ 30 h 69"/>
                  <a:gd name="T14" fmla="*/ 101 w 199"/>
                  <a:gd name="T15" fmla="*/ 69 h 69"/>
                  <a:gd name="T16" fmla="*/ 199 w 199"/>
                  <a:gd name="T17" fmla="*/ 30 h 69"/>
                  <a:gd name="T18" fmla="*/ 199 w 199"/>
                  <a:gd name="T19" fmla="*/ 9 h 69"/>
                  <a:gd name="T20" fmla="*/ 199 w 199"/>
                  <a:gd name="T21" fmla="*/ 7 h 69"/>
                  <a:gd name="T22" fmla="*/ 199 w 199"/>
                  <a:gd name="T23" fmla="*/ 7 h 69"/>
                  <a:gd name="T24" fmla="*/ 17 w 199"/>
                  <a:gd name="T25" fmla="*/ 44 h 69"/>
                  <a:gd name="T26" fmla="*/ 11 w 199"/>
                  <a:gd name="T27" fmla="*/ 40 h 69"/>
                  <a:gd name="T28" fmla="*/ 11 w 199"/>
                  <a:gd name="T29" fmla="*/ 24 h 69"/>
                  <a:gd name="T30" fmla="*/ 17 w 199"/>
                  <a:gd name="T31" fmla="*/ 28 h 69"/>
                  <a:gd name="T32" fmla="*/ 17 w 199"/>
                  <a:gd name="T33" fmla="*/ 44 h 69"/>
                  <a:gd name="T34" fmla="*/ 35 w 199"/>
                  <a:gd name="T35" fmla="*/ 52 h 69"/>
                  <a:gd name="T36" fmla="*/ 25 w 199"/>
                  <a:gd name="T37" fmla="*/ 49 h 69"/>
                  <a:gd name="T38" fmla="*/ 25 w 199"/>
                  <a:gd name="T39" fmla="*/ 33 h 69"/>
                  <a:gd name="T40" fmla="*/ 35 w 199"/>
                  <a:gd name="T41" fmla="*/ 36 h 69"/>
                  <a:gd name="T42" fmla="*/ 35 w 199"/>
                  <a:gd name="T43" fmla="*/ 52 h 69"/>
                  <a:gd name="T44" fmla="*/ 55 w 199"/>
                  <a:gd name="T45" fmla="*/ 58 h 69"/>
                  <a:gd name="T46" fmla="*/ 46 w 199"/>
                  <a:gd name="T47" fmla="*/ 56 h 69"/>
                  <a:gd name="T48" fmla="*/ 46 w 199"/>
                  <a:gd name="T49" fmla="*/ 40 h 69"/>
                  <a:gd name="T50" fmla="*/ 55 w 199"/>
                  <a:gd name="T51" fmla="*/ 42 h 69"/>
                  <a:gd name="T52" fmla="*/ 55 w 199"/>
                  <a:gd name="T53" fmla="*/ 58 h 69"/>
                  <a:gd name="T54" fmla="*/ 81 w 199"/>
                  <a:gd name="T55" fmla="*/ 62 h 69"/>
                  <a:gd name="T56" fmla="*/ 68 w 199"/>
                  <a:gd name="T57" fmla="*/ 61 h 69"/>
                  <a:gd name="T58" fmla="*/ 68 w 199"/>
                  <a:gd name="T59" fmla="*/ 45 h 69"/>
                  <a:gd name="T60" fmla="*/ 81 w 199"/>
                  <a:gd name="T61" fmla="*/ 46 h 69"/>
                  <a:gd name="T62" fmla="*/ 81 w 199"/>
                  <a:gd name="T63" fmla="*/ 62 h 69"/>
                  <a:gd name="T64" fmla="*/ 176 w 199"/>
                  <a:gd name="T65" fmla="*/ 47 h 69"/>
                  <a:gd name="T66" fmla="*/ 167 w 199"/>
                  <a:gd name="T67" fmla="*/ 51 h 69"/>
                  <a:gd name="T68" fmla="*/ 167 w 199"/>
                  <a:gd name="T69" fmla="*/ 35 h 69"/>
                  <a:gd name="T70" fmla="*/ 176 w 199"/>
                  <a:gd name="T71" fmla="*/ 31 h 69"/>
                  <a:gd name="T72" fmla="*/ 176 w 199"/>
                  <a:gd name="T73" fmla="*/ 47 h 69"/>
                  <a:gd name="T74" fmla="*/ 191 w 199"/>
                  <a:gd name="T75" fmla="*/ 37 h 69"/>
                  <a:gd name="T76" fmla="*/ 185 w 199"/>
                  <a:gd name="T77" fmla="*/ 42 h 69"/>
                  <a:gd name="T78" fmla="*/ 185 w 199"/>
                  <a:gd name="T79" fmla="*/ 27 h 69"/>
                  <a:gd name="T80" fmla="*/ 191 w 199"/>
                  <a:gd name="T81" fmla="*/ 21 h 69"/>
                  <a:gd name="T82" fmla="*/ 191 w 199"/>
                  <a:gd name="T83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9">
                    <a:moveTo>
                      <a:pt x="199" y="7"/>
                    </a:moveTo>
                    <a:cubicBezTo>
                      <a:pt x="180" y="24"/>
                      <a:pt x="141" y="32"/>
                      <a:pt x="104" y="32"/>
                    </a:cubicBezTo>
                    <a:cubicBezTo>
                      <a:pt x="61" y="32"/>
                      <a:pt x="16" y="21"/>
                      <a:pt x="1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52"/>
                      <a:pt x="46" y="69"/>
                      <a:pt x="101" y="69"/>
                    </a:cubicBezTo>
                    <a:cubicBezTo>
                      <a:pt x="156" y="69"/>
                      <a:pt x="199" y="52"/>
                      <a:pt x="199" y="30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8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lose/>
                    <a:moveTo>
                      <a:pt x="17" y="44"/>
                    </a:moveTo>
                    <a:cubicBezTo>
                      <a:pt x="15" y="43"/>
                      <a:pt x="13" y="41"/>
                      <a:pt x="11" y="4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3" y="26"/>
                      <a:pt x="15" y="27"/>
                      <a:pt x="17" y="28"/>
                    </a:cubicBezTo>
                    <a:lnTo>
                      <a:pt x="17" y="44"/>
                    </a:lnTo>
                    <a:close/>
                    <a:moveTo>
                      <a:pt x="35" y="52"/>
                    </a:moveTo>
                    <a:cubicBezTo>
                      <a:pt x="32" y="51"/>
                      <a:pt x="28" y="50"/>
                      <a:pt x="25" y="49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8" y="34"/>
                      <a:pt x="32" y="35"/>
                      <a:pt x="35" y="36"/>
                    </a:cubicBezTo>
                    <a:lnTo>
                      <a:pt x="35" y="52"/>
                    </a:lnTo>
                    <a:close/>
                    <a:moveTo>
                      <a:pt x="55" y="58"/>
                    </a:moveTo>
                    <a:cubicBezTo>
                      <a:pt x="52" y="58"/>
                      <a:pt x="49" y="57"/>
                      <a:pt x="46" y="5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9" y="41"/>
                      <a:pt x="52" y="42"/>
                      <a:pt x="55" y="42"/>
                    </a:cubicBezTo>
                    <a:lnTo>
                      <a:pt x="55" y="58"/>
                    </a:lnTo>
                    <a:close/>
                    <a:moveTo>
                      <a:pt x="81" y="62"/>
                    </a:moveTo>
                    <a:cubicBezTo>
                      <a:pt x="77" y="62"/>
                      <a:pt x="72" y="62"/>
                      <a:pt x="68" y="61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72" y="45"/>
                      <a:pt x="77" y="46"/>
                      <a:pt x="81" y="46"/>
                    </a:cubicBezTo>
                    <a:lnTo>
                      <a:pt x="81" y="62"/>
                    </a:lnTo>
                    <a:close/>
                    <a:moveTo>
                      <a:pt x="176" y="47"/>
                    </a:moveTo>
                    <a:cubicBezTo>
                      <a:pt x="173" y="49"/>
                      <a:pt x="170" y="50"/>
                      <a:pt x="167" y="51"/>
                    </a:cubicBezTo>
                    <a:cubicBezTo>
                      <a:pt x="167" y="35"/>
                      <a:pt x="167" y="35"/>
                      <a:pt x="167" y="35"/>
                    </a:cubicBezTo>
                    <a:cubicBezTo>
                      <a:pt x="170" y="34"/>
                      <a:pt x="173" y="33"/>
                      <a:pt x="176" y="31"/>
                    </a:cubicBezTo>
                    <a:lnTo>
                      <a:pt x="176" y="47"/>
                    </a:lnTo>
                    <a:close/>
                    <a:moveTo>
                      <a:pt x="191" y="37"/>
                    </a:moveTo>
                    <a:cubicBezTo>
                      <a:pt x="190" y="39"/>
                      <a:pt x="187" y="41"/>
                      <a:pt x="185" y="42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7" y="25"/>
                      <a:pt x="190" y="23"/>
                      <a:pt x="191" y="21"/>
                    </a:cubicBezTo>
                    <a:lnTo>
                      <a:pt x="191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Freeform 9"/>
              <p:cNvSpPr>
                <a:spLocks noEditPoints="1"/>
              </p:cNvSpPr>
              <p:nvPr/>
            </p:nvSpPr>
            <p:spPr bwMode="auto">
              <a:xfrm>
                <a:off x="6613" y="2131"/>
                <a:ext cx="472" cy="168"/>
              </a:xfrm>
              <a:custGeom>
                <a:avLst/>
                <a:gdLst>
                  <a:gd name="T0" fmla="*/ 200 w 200"/>
                  <a:gd name="T1" fmla="*/ 8 h 71"/>
                  <a:gd name="T2" fmla="*/ 197 w 200"/>
                  <a:gd name="T3" fmla="*/ 0 h 71"/>
                  <a:gd name="T4" fmla="*/ 95 w 200"/>
                  <a:gd name="T5" fmla="*/ 34 h 71"/>
                  <a:gd name="T6" fmla="*/ 0 w 200"/>
                  <a:gd name="T7" fmla="*/ 11 h 71"/>
                  <a:gd name="T8" fmla="*/ 0 w 200"/>
                  <a:gd name="T9" fmla="*/ 32 h 71"/>
                  <a:gd name="T10" fmla="*/ 101 w 200"/>
                  <a:gd name="T11" fmla="*/ 71 h 71"/>
                  <a:gd name="T12" fmla="*/ 200 w 200"/>
                  <a:gd name="T13" fmla="*/ 32 h 71"/>
                  <a:gd name="T14" fmla="*/ 200 w 200"/>
                  <a:gd name="T15" fmla="*/ 11 h 71"/>
                  <a:gd name="T16" fmla="*/ 199 w 200"/>
                  <a:gd name="T17" fmla="*/ 10 h 71"/>
                  <a:gd name="T18" fmla="*/ 200 w 200"/>
                  <a:gd name="T19" fmla="*/ 8 h 71"/>
                  <a:gd name="T20" fmla="*/ 18 w 200"/>
                  <a:gd name="T21" fmla="*/ 47 h 71"/>
                  <a:gd name="T22" fmla="*/ 11 w 200"/>
                  <a:gd name="T23" fmla="*/ 42 h 71"/>
                  <a:gd name="T24" fmla="*/ 11 w 200"/>
                  <a:gd name="T25" fmla="*/ 26 h 71"/>
                  <a:gd name="T26" fmla="*/ 18 w 200"/>
                  <a:gd name="T27" fmla="*/ 31 h 71"/>
                  <a:gd name="T28" fmla="*/ 18 w 200"/>
                  <a:gd name="T29" fmla="*/ 47 h 71"/>
                  <a:gd name="T30" fmla="*/ 35 w 200"/>
                  <a:gd name="T31" fmla="*/ 55 h 71"/>
                  <a:gd name="T32" fmla="*/ 26 w 200"/>
                  <a:gd name="T33" fmla="*/ 51 h 71"/>
                  <a:gd name="T34" fmla="*/ 26 w 200"/>
                  <a:gd name="T35" fmla="*/ 35 h 71"/>
                  <a:gd name="T36" fmla="*/ 35 w 200"/>
                  <a:gd name="T37" fmla="*/ 39 h 71"/>
                  <a:gd name="T38" fmla="*/ 35 w 200"/>
                  <a:gd name="T39" fmla="*/ 55 h 71"/>
                  <a:gd name="T40" fmla="*/ 56 w 200"/>
                  <a:gd name="T41" fmla="*/ 61 h 71"/>
                  <a:gd name="T42" fmla="*/ 46 w 200"/>
                  <a:gd name="T43" fmla="*/ 59 h 71"/>
                  <a:gd name="T44" fmla="*/ 46 w 200"/>
                  <a:gd name="T45" fmla="*/ 43 h 71"/>
                  <a:gd name="T46" fmla="*/ 56 w 200"/>
                  <a:gd name="T47" fmla="*/ 45 h 71"/>
                  <a:gd name="T48" fmla="*/ 56 w 200"/>
                  <a:gd name="T49" fmla="*/ 61 h 71"/>
                  <a:gd name="T50" fmla="*/ 81 w 200"/>
                  <a:gd name="T51" fmla="*/ 65 h 71"/>
                  <a:gd name="T52" fmla="*/ 68 w 200"/>
                  <a:gd name="T53" fmla="*/ 63 h 71"/>
                  <a:gd name="T54" fmla="*/ 68 w 200"/>
                  <a:gd name="T55" fmla="*/ 47 h 71"/>
                  <a:gd name="T56" fmla="*/ 81 w 200"/>
                  <a:gd name="T57" fmla="*/ 48 h 71"/>
                  <a:gd name="T58" fmla="*/ 81 w 200"/>
                  <a:gd name="T59" fmla="*/ 65 h 71"/>
                  <a:gd name="T60" fmla="*/ 177 w 200"/>
                  <a:gd name="T61" fmla="*/ 50 h 71"/>
                  <a:gd name="T62" fmla="*/ 167 w 200"/>
                  <a:gd name="T63" fmla="*/ 54 h 71"/>
                  <a:gd name="T64" fmla="*/ 167 w 200"/>
                  <a:gd name="T65" fmla="*/ 38 h 71"/>
                  <a:gd name="T66" fmla="*/ 177 w 200"/>
                  <a:gd name="T67" fmla="*/ 34 h 71"/>
                  <a:gd name="T68" fmla="*/ 177 w 200"/>
                  <a:gd name="T69" fmla="*/ 50 h 71"/>
                  <a:gd name="T70" fmla="*/ 192 w 200"/>
                  <a:gd name="T71" fmla="*/ 39 h 71"/>
                  <a:gd name="T72" fmla="*/ 185 w 200"/>
                  <a:gd name="T73" fmla="*/ 45 h 71"/>
                  <a:gd name="T74" fmla="*/ 185 w 200"/>
                  <a:gd name="T75" fmla="*/ 29 h 71"/>
                  <a:gd name="T76" fmla="*/ 192 w 200"/>
                  <a:gd name="T77" fmla="*/ 24 h 71"/>
                  <a:gd name="T78" fmla="*/ 192 w 200"/>
                  <a:gd name="T79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71">
                    <a:moveTo>
                      <a:pt x="200" y="8"/>
                    </a:moveTo>
                    <a:cubicBezTo>
                      <a:pt x="200" y="5"/>
                      <a:pt x="199" y="2"/>
                      <a:pt x="197" y="0"/>
                    </a:cubicBezTo>
                    <a:cubicBezTo>
                      <a:pt x="184" y="23"/>
                      <a:pt x="138" y="34"/>
                      <a:pt x="95" y="34"/>
                    </a:cubicBezTo>
                    <a:cubicBezTo>
                      <a:pt x="58" y="34"/>
                      <a:pt x="20" y="26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54"/>
                      <a:pt x="46" y="71"/>
                      <a:pt x="101" y="71"/>
                    </a:cubicBezTo>
                    <a:cubicBezTo>
                      <a:pt x="156" y="71"/>
                      <a:pt x="199" y="54"/>
                      <a:pt x="200" y="32"/>
                    </a:cubicBezTo>
                    <a:cubicBezTo>
                      <a:pt x="200" y="11"/>
                      <a:pt x="200" y="11"/>
                      <a:pt x="200" y="11"/>
                    </a:cubicBezTo>
                    <a:cubicBezTo>
                      <a:pt x="200" y="11"/>
                      <a:pt x="199" y="10"/>
                      <a:pt x="199" y="10"/>
                    </a:cubicBezTo>
                    <a:cubicBezTo>
                      <a:pt x="199" y="9"/>
                      <a:pt x="200" y="8"/>
                      <a:pt x="200" y="8"/>
                    </a:cubicBezTo>
                    <a:close/>
                    <a:moveTo>
                      <a:pt x="18" y="47"/>
                    </a:moveTo>
                    <a:cubicBezTo>
                      <a:pt x="15" y="45"/>
                      <a:pt x="13" y="44"/>
                      <a:pt x="11" y="42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3" y="28"/>
                      <a:pt x="15" y="29"/>
                      <a:pt x="18" y="31"/>
                    </a:cubicBezTo>
                    <a:lnTo>
                      <a:pt x="18" y="47"/>
                    </a:lnTo>
                    <a:close/>
                    <a:moveTo>
                      <a:pt x="35" y="55"/>
                    </a:moveTo>
                    <a:cubicBezTo>
                      <a:pt x="32" y="54"/>
                      <a:pt x="29" y="52"/>
                      <a:pt x="26" y="5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9" y="36"/>
                      <a:pt x="32" y="38"/>
                      <a:pt x="35" y="39"/>
                    </a:cubicBezTo>
                    <a:lnTo>
                      <a:pt x="35" y="55"/>
                    </a:lnTo>
                    <a:close/>
                    <a:moveTo>
                      <a:pt x="56" y="61"/>
                    </a:moveTo>
                    <a:cubicBezTo>
                      <a:pt x="52" y="60"/>
                      <a:pt x="49" y="59"/>
                      <a:pt x="46" y="59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9" y="43"/>
                      <a:pt x="52" y="44"/>
                      <a:pt x="56" y="45"/>
                    </a:cubicBezTo>
                    <a:lnTo>
                      <a:pt x="56" y="61"/>
                    </a:lnTo>
                    <a:close/>
                    <a:moveTo>
                      <a:pt x="81" y="65"/>
                    </a:moveTo>
                    <a:cubicBezTo>
                      <a:pt x="77" y="64"/>
                      <a:pt x="72" y="64"/>
                      <a:pt x="68" y="63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72" y="48"/>
                      <a:pt x="77" y="48"/>
                      <a:pt x="81" y="48"/>
                    </a:cubicBezTo>
                    <a:lnTo>
                      <a:pt x="81" y="65"/>
                    </a:lnTo>
                    <a:close/>
                    <a:moveTo>
                      <a:pt x="177" y="50"/>
                    </a:moveTo>
                    <a:cubicBezTo>
                      <a:pt x="174" y="51"/>
                      <a:pt x="170" y="52"/>
                      <a:pt x="167" y="54"/>
                    </a:cubicBezTo>
                    <a:cubicBezTo>
                      <a:pt x="167" y="38"/>
                      <a:pt x="167" y="38"/>
                      <a:pt x="167" y="38"/>
                    </a:cubicBezTo>
                    <a:cubicBezTo>
                      <a:pt x="170" y="37"/>
                      <a:pt x="174" y="35"/>
                      <a:pt x="177" y="34"/>
                    </a:cubicBezTo>
                    <a:lnTo>
                      <a:pt x="177" y="50"/>
                    </a:lnTo>
                    <a:close/>
                    <a:moveTo>
                      <a:pt x="192" y="39"/>
                    </a:moveTo>
                    <a:cubicBezTo>
                      <a:pt x="190" y="41"/>
                      <a:pt x="188" y="43"/>
                      <a:pt x="185" y="45"/>
                    </a:cubicBezTo>
                    <a:cubicBezTo>
                      <a:pt x="185" y="29"/>
                      <a:pt x="185" y="29"/>
                      <a:pt x="185" y="29"/>
                    </a:cubicBezTo>
                    <a:cubicBezTo>
                      <a:pt x="188" y="27"/>
                      <a:pt x="190" y="26"/>
                      <a:pt x="192" y="24"/>
                    </a:cubicBezTo>
                    <a:lnTo>
                      <a:pt x="192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Freeform 10"/>
              <p:cNvSpPr>
                <a:spLocks noEditPoints="1"/>
              </p:cNvSpPr>
              <p:nvPr/>
            </p:nvSpPr>
            <p:spPr bwMode="auto">
              <a:xfrm>
                <a:off x="6599" y="2029"/>
                <a:ext cx="470" cy="161"/>
              </a:xfrm>
              <a:custGeom>
                <a:avLst/>
                <a:gdLst>
                  <a:gd name="T0" fmla="*/ 0 w 199"/>
                  <a:gd name="T1" fmla="*/ 29 h 68"/>
                  <a:gd name="T2" fmla="*/ 101 w 199"/>
                  <a:gd name="T3" fmla="*/ 68 h 68"/>
                  <a:gd name="T4" fmla="*/ 199 w 199"/>
                  <a:gd name="T5" fmla="*/ 29 h 68"/>
                  <a:gd name="T6" fmla="*/ 199 w 199"/>
                  <a:gd name="T7" fmla="*/ 8 h 68"/>
                  <a:gd name="T8" fmla="*/ 199 w 199"/>
                  <a:gd name="T9" fmla="*/ 7 h 68"/>
                  <a:gd name="T10" fmla="*/ 199 w 199"/>
                  <a:gd name="T11" fmla="*/ 7 h 68"/>
                  <a:gd name="T12" fmla="*/ 104 w 199"/>
                  <a:gd name="T13" fmla="*/ 32 h 68"/>
                  <a:gd name="T14" fmla="*/ 1 w 199"/>
                  <a:gd name="T15" fmla="*/ 0 h 68"/>
                  <a:gd name="T16" fmla="*/ 0 w 199"/>
                  <a:gd name="T17" fmla="*/ 5 h 68"/>
                  <a:gd name="T18" fmla="*/ 0 w 199"/>
                  <a:gd name="T19" fmla="*/ 7 h 68"/>
                  <a:gd name="T20" fmla="*/ 0 w 199"/>
                  <a:gd name="T21" fmla="*/ 8 h 68"/>
                  <a:gd name="T22" fmla="*/ 0 w 199"/>
                  <a:gd name="T23" fmla="*/ 29 h 68"/>
                  <a:gd name="T24" fmla="*/ 185 w 199"/>
                  <a:gd name="T25" fmla="*/ 26 h 68"/>
                  <a:gd name="T26" fmla="*/ 191 w 199"/>
                  <a:gd name="T27" fmla="*/ 21 h 68"/>
                  <a:gd name="T28" fmla="*/ 191 w 199"/>
                  <a:gd name="T29" fmla="*/ 37 h 68"/>
                  <a:gd name="T30" fmla="*/ 185 w 199"/>
                  <a:gd name="T31" fmla="*/ 42 h 68"/>
                  <a:gd name="T32" fmla="*/ 185 w 199"/>
                  <a:gd name="T33" fmla="*/ 26 h 68"/>
                  <a:gd name="T34" fmla="*/ 166 w 199"/>
                  <a:gd name="T35" fmla="*/ 35 h 68"/>
                  <a:gd name="T36" fmla="*/ 176 w 199"/>
                  <a:gd name="T37" fmla="*/ 31 h 68"/>
                  <a:gd name="T38" fmla="*/ 176 w 199"/>
                  <a:gd name="T39" fmla="*/ 47 h 68"/>
                  <a:gd name="T40" fmla="*/ 166 w 199"/>
                  <a:gd name="T41" fmla="*/ 51 h 68"/>
                  <a:gd name="T42" fmla="*/ 166 w 199"/>
                  <a:gd name="T43" fmla="*/ 35 h 68"/>
                  <a:gd name="T44" fmla="*/ 68 w 199"/>
                  <a:gd name="T45" fmla="*/ 44 h 68"/>
                  <a:gd name="T46" fmla="*/ 81 w 199"/>
                  <a:gd name="T47" fmla="*/ 46 h 68"/>
                  <a:gd name="T48" fmla="*/ 81 w 199"/>
                  <a:gd name="T49" fmla="*/ 62 h 68"/>
                  <a:gd name="T50" fmla="*/ 68 w 199"/>
                  <a:gd name="T51" fmla="*/ 61 h 68"/>
                  <a:gd name="T52" fmla="*/ 68 w 199"/>
                  <a:gd name="T53" fmla="*/ 44 h 68"/>
                  <a:gd name="T54" fmla="*/ 45 w 199"/>
                  <a:gd name="T55" fmla="*/ 40 h 68"/>
                  <a:gd name="T56" fmla="*/ 55 w 199"/>
                  <a:gd name="T57" fmla="*/ 42 h 68"/>
                  <a:gd name="T58" fmla="*/ 55 w 199"/>
                  <a:gd name="T59" fmla="*/ 58 h 68"/>
                  <a:gd name="T60" fmla="*/ 45 w 199"/>
                  <a:gd name="T61" fmla="*/ 56 h 68"/>
                  <a:gd name="T62" fmla="*/ 45 w 199"/>
                  <a:gd name="T63" fmla="*/ 40 h 68"/>
                  <a:gd name="T64" fmla="*/ 25 w 199"/>
                  <a:gd name="T65" fmla="*/ 32 h 68"/>
                  <a:gd name="T66" fmla="*/ 35 w 199"/>
                  <a:gd name="T67" fmla="*/ 36 h 68"/>
                  <a:gd name="T68" fmla="*/ 35 w 199"/>
                  <a:gd name="T69" fmla="*/ 52 h 68"/>
                  <a:gd name="T70" fmla="*/ 25 w 199"/>
                  <a:gd name="T71" fmla="*/ 48 h 68"/>
                  <a:gd name="T72" fmla="*/ 25 w 199"/>
                  <a:gd name="T73" fmla="*/ 32 h 68"/>
                  <a:gd name="T74" fmla="*/ 10 w 199"/>
                  <a:gd name="T75" fmla="*/ 24 h 68"/>
                  <a:gd name="T76" fmla="*/ 17 w 199"/>
                  <a:gd name="T77" fmla="*/ 28 h 68"/>
                  <a:gd name="T78" fmla="*/ 17 w 199"/>
                  <a:gd name="T79" fmla="*/ 44 h 68"/>
                  <a:gd name="T80" fmla="*/ 10 w 199"/>
                  <a:gd name="T81" fmla="*/ 39 h 68"/>
                  <a:gd name="T82" fmla="*/ 10 w 199"/>
                  <a:gd name="T83" fmla="*/ 2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8">
                    <a:moveTo>
                      <a:pt x="0" y="29"/>
                    </a:moveTo>
                    <a:cubicBezTo>
                      <a:pt x="0" y="52"/>
                      <a:pt x="46" y="68"/>
                      <a:pt x="101" y="68"/>
                    </a:cubicBezTo>
                    <a:cubicBezTo>
                      <a:pt x="156" y="68"/>
                      <a:pt x="199" y="52"/>
                      <a:pt x="199" y="29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8"/>
                      <a:pt x="199" y="7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ubicBezTo>
                      <a:pt x="180" y="24"/>
                      <a:pt x="141" y="32"/>
                      <a:pt x="104" y="32"/>
                    </a:cubicBezTo>
                    <a:cubicBezTo>
                      <a:pt x="60" y="32"/>
                      <a:pt x="16" y="21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lnTo>
                      <a:pt x="0" y="29"/>
                    </a:lnTo>
                    <a:close/>
                    <a:moveTo>
                      <a:pt x="185" y="26"/>
                    </a:moveTo>
                    <a:cubicBezTo>
                      <a:pt x="187" y="25"/>
                      <a:pt x="189" y="23"/>
                      <a:pt x="191" y="21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89" y="39"/>
                      <a:pt x="187" y="40"/>
                      <a:pt x="185" y="42"/>
                    </a:cubicBezTo>
                    <a:lnTo>
                      <a:pt x="185" y="26"/>
                    </a:lnTo>
                    <a:close/>
                    <a:moveTo>
                      <a:pt x="166" y="35"/>
                    </a:moveTo>
                    <a:cubicBezTo>
                      <a:pt x="170" y="34"/>
                      <a:pt x="173" y="32"/>
                      <a:pt x="176" y="31"/>
                    </a:cubicBezTo>
                    <a:cubicBezTo>
                      <a:pt x="176" y="47"/>
                      <a:pt x="176" y="47"/>
                      <a:pt x="176" y="47"/>
                    </a:cubicBezTo>
                    <a:cubicBezTo>
                      <a:pt x="173" y="48"/>
                      <a:pt x="170" y="50"/>
                      <a:pt x="166" y="51"/>
                    </a:cubicBezTo>
                    <a:lnTo>
                      <a:pt x="166" y="35"/>
                    </a:lnTo>
                    <a:close/>
                    <a:moveTo>
                      <a:pt x="68" y="44"/>
                    </a:moveTo>
                    <a:cubicBezTo>
                      <a:pt x="72" y="45"/>
                      <a:pt x="76" y="45"/>
                      <a:pt x="81" y="46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76" y="62"/>
                      <a:pt x="72" y="61"/>
                      <a:pt x="68" y="61"/>
                    </a:cubicBezTo>
                    <a:lnTo>
                      <a:pt x="68" y="44"/>
                    </a:lnTo>
                    <a:close/>
                    <a:moveTo>
                      <a:pt x="45" y="40"/>
                    </a:moveTo>
                    <a:cubicBezTo>
                      <a:pt x="48" y="41"/>
                      <a:pt x="52" y="41"/>
                      <a:pt x="55" y="42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7"/>
                      <a:pt x="48" y="57"/>
                      <a:pt x="45" y="56"/>
                    </a:cubicBezTo>
                    <a:lnTo>
                      <a:pt x="45" y="40"/>
                    </a:lnTo>
                    <a:close/>
                    <a:moveTo>
                      <a:pt x="25" y="32"/>
                    </a:moveTo>
                    <a:cubicBezTo>
                      <a:pt x="28" y="34"/>
                      <a:pt x="31" y="35"/>
                      <a:pt x="35" y="36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1" y="51"/>
                      <a:pt x="28" y="50"/>
                      <a:pt x="25" y="48"/>
                    </a:cubicBezTo>
                    <a:lnTo>
                      <a:pt x="25" y="32"/>
                    </a:lnTo>
                    <a:close/>
                    <a:moveTo>
                      <a:pt x="10" y="24"/>
                    </a:moveTo>
                    <a:cubicBezTo>
                      <a:pt x="12" y="25"/>
                      <a:pt x="15" y="27"/>
                      <a:pt x="17" y="2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5" y="42"/>
                      <a:pt x="12" y="41"/>
                      <a:pt x="10" y="39"/>
                    </a:cubicBezTo>
                    <a:lnTo>
                      <a:pt x="1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Freeform 11"/>
              <p:cNvSpPr>
                <a:spLocks noEditPoints="1"/>
              </p:cNvSpPr>
              <p:nvPr/>
            </p:nvSpPr>
            <p:spPr bwMode="auto">
              <a:xfrm>
                <a:off x="6606" y="1921"/>
                <a:ext cx="470" cy="163"/>
              </a:xfrm>
              <a:custGeom>
                <a:avLst/>
                <a:gdLst>
                  <a:gd name="T0" fmla="*/ 0 w 199"/>
                  <a:gd name="T1" fmla="*/ 9 h 69"/>
                  <a:gd name="T2" fmla="*/ 0 w 199"/>
                  <a:gd name="T3" fmla="*/ 29 h 69"/>
                  <a:gd name="T4" fmla="*/ 101 w 199"/>
                  <a:gd name="T5" fmla="*/ 69 h 69"/>
                  <a:gd name="T6" fmla="*/ 199 w 199"/>
                  <a:gd name="T7" fmla="*/ 29 h 69"/>
                  <a:gd name="T8" fmla="*/ 199 w 199"/>
                  <a:gd name="T9" fmla="*/ 9 h 69"/>
                  <a:gd name="T10" fmla="*/ 199 w 199"/>
                  <a:gd name="T11" fmla="*/ 7 h 69"/>
                  <a:gd name="T12" fmla="*/ 199 w 199"/>
                  <a:gd name="T13" fmla="*/ 7 h 69"/>
                  <a:gd name="T14" fmla="*/ 104 w 199"/>
                  <a:gd name="T15" fmla="*/ 32 h 69"/>
                  <a:gd name="T16" fmla="*/ 1 w 199"/>
                  <a:gd name="T17" fmla="*/ 0 h 69"/>
                  <a:gd name="T18" fmla="*/ 0 w 199"/>
                  <a:gd name="T19" fmla="*/ 5 h 69"/>
                  <a:gd name="T20" fmla="*/ 0 w 199"/>
                  <a:gd name="T21" fmla="*/ 7 h 69"/>
                  <a:gd name="T22" fmla="*/ 0 w 199"/>
                  <a:gd name="T23" fmla="*/ 9 h 69"/>
                  <a:gd name="T24" fmla="*/ 185 w 199"/>
                  <a:gd name="T25" fmla="*/ 27 h 69"/>
                  <a:gd name="T26" fmla="*/ 191 w 199"/>
                  <a:gd name="T27" fmla="*/ 21 h 69"/>
                  <a:gd name="T28" fmla="*/ 191 w 199"/>
                  <a:gd name="T29" fmla="*/ 37 h 69"/>
                  <a:gd name="T30" fmla="*/ 185 w 199"/>
                  <a:gd name="T31" fmla="*/ 42 h 69"/>
                  <a:gd name="T32" fmla="*/ 185 w 199"/>
                  <a:gd name="T33" fmla="*/ 27 h 69"/>
                  <a:gd name="T34" fmla="*/ 167 w 199"/>
                  <a:gd name="T35" fmla="*/ 35 h 69"/>
                  <a:gd name="T36" fmla="*/ 176 w 199"/>
                  <a:gd name="T37" fmla="*/ 31 h 69"/>
                  <a:gd name="T38" fmla="*/ 176 w 199"/>
                  <a:gd name="T39" fmla="*/ 47 h 69"/>
                  <a:gd name="T40" fmla="*/ 167 w 199"/>
                  <a:gd name="T41" fmla="*/ 51 h 69"/>
                  <a:gd name="T42" fmla="*/ 167 w 199"/>
                  <a:gd name="T43" fmla="*/ 35 h 69"/>
                  <a:gd name="T44" fmla="*/ 68 w 199"/>
                  <a:gd name="T45" fmla="*/ 45 h 69"/>
                  <a:gd name="T46" fmla="*/ 81 w 199"/>
                  <a:gd name="T47" fmla="*/ 46 h 69"/>
                  <a:gd name="T48" fmla="*/ 81 w 199"/>
                  <a:gd name="T49" fmla="*/ 62 h 69"/>
                  <a:gd name="T50" fmla="*/ 68 w 199"/>
                  <a:gd name="T51" fmla="*/ 61 h 69"/>
                  <a:gd name="T52" fmla="*/ 68 w 199"/>
                  <a:gd name="T53" fmla="*/ 45 h 69"/>
                  <a:gd name="T54" fmla="*/ 46 w 199"/>
                  <a:gd name="T55" fmla="*/ 40 h 69"/>
                  <a:gd name="T56" fmla="*/ 55 w 199"/>
                  <a:gd name="T57" fmla="*/ 42 h 69"/>
                  <a:gd name="T58" fmla="*/ 55 w 199"/>
                  <a:gd name="T59" fmla="*/ 58 h 69"/>
                  <a:gd name="T60" fmla="*/ 46 w 199"/>
                  <a:gd name="T61" fmla="*/ 56 h 69"/>
                  <a:gd name="T62" fmla="*/ 46 w 199"/>
                  <a:gd name="T63" fmla="*/ 40 h 69"/>
                  <a:gd name="T64" fmla="*/ 25 w 199"/>
                  <a:gd name="T65" fmla="*/ 33 h 69"/>
                  <a:gd name="T66" fmla="*/ 35 w 199"/>
                  <a:gd name="T67" fmla="*/ 36 h 69"/>
                  <a:gd name="T68" fmla="*/ 35 w 199"/>
                  <a:gd name="T69" fmla="*/ 52 h 69"/>
                  <a:gd name="T70" fmla="*/ 25 w 199"/>
                  <a:gd name="T71" fmla="*/ 48 h 69"/>
                  <a:gd name="T72" fmla="*/ 25 w 199"/>
                  <a:gd name="T73" fmla="*/ 33 h 69"/>
                  <a:gd name="T74" fmla="*/ 11 w 199"/>
                  <a:gd name="T75" fmla="*/ 24 h 69"/>
                  <a:gd name="T76" fmla="*/ 17 w 199"/>
                  <a:gd name="T77" fmla="*/ 28 h 69"/>
                  <a:gd name="T78" fmla="*/ 17 w 199"/>
                  <a:gd name="T79" fmla="*/ 44 h 69"/>
                  <a:gd name="T80" fmla="*/ 11 w 199"/>
                  <a:gd name="T81" fmla="*/ 40 h 69"/>
                  <a:gd name="T82" fmla="*/ 11 w 199"/>
                  <a:gd name="T83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9">
                    <a:moveTo>
                      <a:pt x="0" y="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52"/>
                      <a:pt x="46" y="69"/>
                      <a:pt x="101" y="69"/>
                    </a:cubicBezTo>
                    <a:cubicBezTo>
                      <a:pt x="156" y="69"/>
                      <a:pt x="199" y="52"/>
                      <a:pt x="199" y="29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8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ubicBezTo>
                      <a:pt x="180" y="24"/>
                      <a:pt x="141" y="32"/>
                      <a:pt x="104" y="32"/>
                    </a:cubicBezTo>
                    <a:cubicBezTo>
                      <a:pt x="61" y="32"/>
                      <a:pt x="16" y="21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lose/>
                    <a:moveTo>
                      <a:pt x="185" y="27"/>
                    </a:moveTo>
                    <a:cubicBezTo>
                      <a:pt x="187" y="25"/>
                      <a:pt x="190" y="23"/>
                      <a:pt x="191" y="21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0" y="39"/>
                      <a:pt x="187" y="41"/>
                      <a:pt x="185" y="42"/>
                    </a:cubicBezTo>
                    <a:lnTo>
                      <a:pt x="185" y="27"/>
                    </a:lnTo>
                    <a:close/>
                    <a:moveTo>
                      <a:pt x="167" y="35"/>
                    </a:moveTo>
                    <a:cubicBezTo>
                      <a:pt x="170" y="34"/>
                      <a:pt x="173" y="33"/>
                      <a:pt x="176" y="31"/>
                    </a:cubicBezTo>
                    <a:cubicBezTo>
                      <a:pt x="176" y="47"/>
                      <a:pt x="176" y="47"/>
                      <a:pt x="176" y="47"/>
                    </a:cubicBezTo>
                    <a:cubicBezTo>
                      <a:pt x="173" y="49"/>
                      <a:pt x="170" y="50"/>
                      <a:pt x="167" y="51"/>
                    </a:cubicBezTo>
                    <a:lnTo>
                      <a:pt x="167" y="35"/>
                    </a:lnTo>
                    <a:close/>
                    <a:moveTo>
                      <a:pt x="68" y="45"/>
                    </a:moveTo>
                    <a:cubicBezTo>
                      <a:pt x="72" y="45"/>
                      <a:pt x="77" y="46"/>
                      <a:pt x="81" y="46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77" y="62"/>
                      <a:pt x="72" y="61"/>
                      <a:pt x="68" y="61"/>
                    </a:cubicBezTo>
                    <a:lnTo>
                      <a:pt x="68" y="45"/>
                    </a:lnTo>
                    <a:close/>
                    <a:moveTo>
                      <a:pt x="46" y="40"/>
                    </a:moveTo>
                    <a:cubicBezTo>
                      <a:pt x="49" y="41"/>
                      <a:pt x="52" y="42"/>
                      <a:pt x="55" y="42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8"/>
                      <a:pt x="49" y="57"/>
                      <a:pt x="46" y="56"/>
                    </a:cubicBezTo>
                    <a:lnTo>
                      <a:pt x="46" y="40"/>
                    </a:lnTo>
                    <a:close/>
                    <a:moveTo>
                      <a:pt x="25" y="33"/>
                    </a:moveTo>
                    <a:cubicBezTo>
                      <a:pt x="28" y="34"/>
                      <a:pt x="32" y="35"/>
                      <a:pt x="35" y="36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2" y="51"/>
                      <a:pt x="28" y="50"/>
                      <a:pt x="25" y="48"/>
                    </a:cubicBezTo>
                    <a:lnTo>
                      <a:pt x="25" y="33"/>
                    </a:lnTo>
                    <a:close/>
                    <a:moveTo>
                      <a:pt x="11" y="24"/>
                    </a:moveTo>
                    <a:cubicBezTo>
                      <a:pt x="13" y="25"/>
                      <a:pt x="15" y="27"/>
                      <a:pt x="17" y="2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5" y="43"/>
                      <a:pt x="13" y="41"/>
                      <a:pt x="11" y="40"/>
                    </a:cubicBezTo>
                    <a:lnTo>
                      <a:pt x="11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Freeform 12"/>
              <p:cNvSpPr>
                <a:spLocks noEditPoints="1"/>
              </p:cNvSpPr>
              <p:nvPr/>
            </p:nvSpPr>
            <p:spPr bwMode="auto">
              <a:xfrm>
                <a:off x="6613" y="1817"/>
                <a:ext cx="472" cy="158"/>
              </a:xfrm>
              <a:custGeom>
                <a:avLst/>
                <a:gdLst>
                  <a:gd name="T0" fmla="*/ 98 w 200"/>
                  <a:gd name="T1" fmla="*/ 30 h 67"/>
                  <a:gd name="T2" fmla="*/ 0 w 200"/>
                  <a:gd name="T3" fmla="*/ 5 h 67"/>
                  <a:gd name="T4" fmla="*/ 0 w 200"/>
                  <a:gd name="T5" fmla="*/ 7 h 67"/>
                  <a:gd name="T6" fmla="*/ 0 w 200"/>
                  <a:gd name="T7" fmla="*/ 28 h 67"/>
                  <a:gd name="T8" fmla="*/ 101 w 200"/>
                  <a:gd name="T9" fmla="*/ 67 h 67"/>
                  <a:gd name="T10" fmla="*/ 200 w 200"/>
                  <a:gd name="T11" fmla="*/ 28 h 67"/>
                  <a:gd name="T12" fmla="*/ 200 w 200"/>
                  <a:gd name="T13" fmla="*/ 7 h 67"/>
                  <a:gd name="T14" fmla="*/ 198 w 200"/>
                  <a:gd name="T15" fmla="*/ 0 h 67"/>
                  <a:gd name="T16" fmla="*/ 98 w 200"/>
                  <a:gd name="T17" fmla="*/ 30 h 67"/>
                  <a:gd name="T18" fmla="*/ 18 w 200"/>
                  <a:gd name="T19" fmla="*/ 43 h 67"/>
                  <a:gd name="T20" fmla="*/ 11 w 200"/>
                  <a:gd name="T21" fmla="*/ 38 h 67"/>
                  <a:gd name="T22" fmla="*/ 11 w 200"/>
                  <a:gd name="T23" fmla="*/ 22 h 67"/>
                  <a:gd name="T24" fmla="*/ 18 w 200"/>
                  <a:gd name="T25" fmla="*/ 27 h 67"/>
                  <a:gd name="T26" fmla="*/ 18 w 200"/>
                  <a:gd name="T27" fmla="*/ 43 h 67"/>
                  <a:gd name="T28" fmla="*/ 35 w 200"/>
                  <a:gd name="T29" fmla="*/ 51 h 67"/>
                  <a:gd name="T30" fmla="*/ 26 w 200"/>
                  <a:gd name="T31" fmla="*/ 47 h 67"/>
                  <a:gd name="T32" fmla="*/ 26 w 200"/>
                  <a:gd name="T33" fmla="*/ 31 h 67"/>
                  <a:gd name="T34" fmla="*/ 35 w 200"/>
                  <a:gd name="T35" fmla="*/ 35 h 67"/>
                  <a:gd name="T36" fmla="*/ 35 w 200"/>
                  <a:gd name="T37" fmla="*/ 51 h 67"/>
                  <a:gd name="T38" fmla="*/ 56 w 200"/>
                  <a:gd name="T39" fmla="*/ 57 h 67"/>
                  <a:gd name="T40" fmla="*/ 46 w 200"/>
                  <a:gd name="T41" fmla="*/ 55 h 67"/>
                  <a:gd name="T42" fmla="*/ 46 w 200"/>
                  <a:gd name="T43" fmla="*/ 39 h 67"/>
                  <a:gd name="T44" fmla="*/ 56 w 200"/>
                  <a:gd name="T45" fmla="*/ 41 h 67"/>
                  <a:gd name="T46" fmla="*/ 56 w 200"/>
                  <a:gd name="T47" fmla="*/ 57 h 67"/>
                  <a:gd name="T48" fmla="*/ 81 w 200"/>
                  <a:gd name="T49" fmla="*/ 60 h 67"/>
                  <a:gd name="T50" fmla="*/ 68 w 200"/>
                  <a:gd name="T51" fmla="*/ 59 h 67"/>
                  <a:gd name="T52" fmla="*/ 68 w 200"/>
                  <a:gd name="T53" fmla="*/ 43 h 67"/>
                  <a:gd name="T54" fmla="*/ 81 w 200"/>
                  <a:gd name="T55" fmla="*/ 44 h 67"/>
                  <a:gd name="T56" fmla="*/ 81 w 200"/>
                  <a:gd name="T57" fmla="*/ 60 h 67"/>
                  <a:gd name="T58" fmla="*/ 177 w 200"/>
                  <a:gd name="T59" fmla="*/ 46 h 67"/>
                  <a:gd name="T60" fmla="*/ 167 w 200"/>
                  <a:gd name="T61" fmla="*/ 50 h 67"/>
                  <a:gd name="T62" fmla="*/ 167 w 200"/>
                  <a:gd name="T63" fmla="*/ 34 h 67"/>
                  <a:gd name="T64" fmla="*/ 177 w 200"/>
                  <a:gd name="T65" fmla="*/ 30 h 67"/>
                  <a:gd name="T66" fmla="*/ 177 w 200"/>
                  <a:gd name="T67" fmla="*/ 46 h 67"/>
                  <a:gd name="T68" fmla="*/ 192 w 200"/>
                  <a:gd name="T69" fmla="*/ 35 h 67"/>
                  <a:gd name="T70" fmla="*/ 185 w 200"/>
                  <a:gd name="T71" fmla="*/ 41 h 67"/>
                  <a:gd name="T72" fmla="*/ 185 w 200"/>
                  <a:gd name="T73" fmla="*/ 25 h 67"/>
                  <a:gd name="T74" fmla="*/ 192 w 200"/>
                  <a:gd name="T75" fmla="*/ 20 h 67"/>
                  <a:gd name="T76" fmla="*/ 192 w 200"/>
                  <a:gd name="T7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0" h="67">
                    <a:moveTo>
                      <a:pt x="98" y="30"/>
                    </a:moveTo>
                    <a:cubicBezTo>
                      <a:pt x="59" y="30"/>
                      <a:pt x="19" y="21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50"/>
                      <a:pt x="46" y="67"/>
                      <a:pt x="101" y="67"/>
                    </a:cubicBezTo>
                    <a:cubicBezTo>
                      <a:pt x="156" y="67"/>
                      <a:pt x="199" y="50"/>
                      <a:pt x="200" y="28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5"/>
                      <a:pt x="199" y="2"/>
                      <a:pt x="198" y="0"/>
                    </a:cubicBezTo>
                    <a:cubicBezTo>
                      <a:pt x="182" y="21"/>
                      <a:pt x="139" y="30"/>
                      <a:pt x="98" y="30"/>
                    </a:cubicBezTo>
                    <a:close/>
                    <a:moveTo>
                      <a:pt x="18" y="43"/>
                    </a:moveTo>
                    <a:cubicBezTo>
                      <a:pt x="15" y="41"/>
                      <a:pt x="13" y="40"/>
                      <a:pt x="11" y="38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3" y="24"/>
                      <a:pt x="15" y="25"/>
                      <a:pt x="18" y="27"/>
                    </a:cubicBezTo>
                    <a:lnTo>
                      <a:pt x="18" y="43"/>
                    </a:lnTo>
                    <a:close/>
                    <a:moveTo>
                      <a:pt x="35" y="51"/>
                    </a:moveTo>
                    <a:cubicBezTo>
                      <a:pt x="32" y="49"/>
                      <a:pt x="29" y="48"/>
                      <a:pt x="26" y="47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9" y="32"/>
                      <a:pt x="32" y="33"/>
                      <a:pt x="35" y="35"/>
                    </a:cubicBezTo>
                    <a:lnTo>
                      <a:pt x="35" y="51"/>
                    </a:lnTo>
                    <a:close/>
                    <a:moveTo>
                      <a:pt x="56" y="57"/>
                    </a:moveTo>
                    <a:cubicBezTo>
                      <a:pt x="52" y="56"/>
                      <a:pt x="49" y="55"/>
                      <a:pt x="46" y="55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9" y="39"/>
                      <a:pt x="52" y="40"/>
                      <a:pt x="56" y="41"/>
                    </a:cubicBezTo>
                    <a:lnTo>
                      <a:pt x="56" y="57"/>
                    </a:lnTo>
                    <a:close/>
                    <a:moveTo>
                      <a:pt x="81" y="60"/>
                    </a:moveTo>
                    <a:cubicBezTo>
                      <a:pt x="77" y="60"/>
                      <a:pt x="72" y="60"/>
                      <a:pt x="68" y="59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72" y="44"/>
                      <a:pt x="77" y="44"/>
                      <a:pt x="81" y="44"/>
                    </a:cubicBezTo>
                    <a:lnTo>
                      <a:pt x="81" y="60"/>
                    </a:lnTo>
                    <a:close/>
                    <a:moveTo>
                      <a:pt x="177" y="46"/>
                    </a:moveTo>
                    <a:cubicBezTo>
                      <a:pt x="174" y="47"/>
                      <a:pt x="170" y="48"/>
                      <a:pt x="167" y="50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70" y="32"/>
                      <a:pt x="174" y="31"/>
                      <a:pt x="177" y="30"/>
                    </a:cubicBezTo>
                    <a:lnTo>
                      <a:pt x="177" y="46"/>
                    </a:lnTo>
                    <a:close/>
                    <a:moveTo>
                      <a:pt x="192" y="35"/>
                    </a:moveTo>
                    <a:cubicBezTo>
                      <a:pt x="190" y="37"/>
                      <a:pt x="188" y="39"/>
                      <a:pt x="185" y="41"/>
                    </a:cubicBezTo>
                    <a:cubicBezTo>
                      <a:pt x="185" y="25"/>
                      <a:pt x="185" y="25"/>
                      <a:pt x="185" y="25"/>
                    </a:cubicBezTo>
                    <a:cubicBezTo>
                      <a:pt x="188" y="23"/>
                      <a:pt x="190" y="21"/>
                      <a:pt x="192" y="20"/>
                    </a:cubicBezTo>
                    <a:lnTo>
                      <a:pt x="192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Freeform 13"/>
              <p:cNvSpPr>
                <a:spLocks noEditPoints="1"/>
              </p:cNvSpPr>
              <p:nvPr/>
            </p:nvSpPr>
            <p:spPr bwMode="auto">
              <a:xfrm>
                <a:off x="6606" y="1623"/>
                <a:ext cx="470" cy="243"/>
              </a:xfrm>
              <a:custGeom>
                <a:avLst/>
                <a:gdLst>
                  <a:gd name="T0" fmla="*/ 199 w 199"/>
                  <a:gd name="T1" fmla="*/ 64 h 103"/>
                  <a:gd name="T2" fmla="*/ 100 w 199"/>
                  <a:gd name="T3" fmla="*/ 0 h 103"/>
                  <a:gd name="T4" fmla="*/ 0 w 199"/>
                  <a:gd name="T5" fmla="*/ 64 h 103"/>
                  <a:gd name="T6" fmla="*/ 35 w 199"/>
                  <a:gd name="T7" fmla="*/ 87 h 103"/>
                  <a:gd name="T8" fmla="*/ 25 w 199"/>
                  <a:gd name="T9" fmla="*/ 67 h 103"/>
                  <a:gd name="T10" fmla="*/ 35 w 199"/>
                  <a:gd name="T11" fmla="*/ 87 h 103"/>
                  <a:gd name="T12" fmla="*/ 46 w 199"/>
                  <a:gd name="T13" fmla="*/ 91 h 103"/>
                  <a:gd name="T14" fmla="*/ 55 w 199"/>
                  <a:gd name="T15" fmla="*/ 77 h 103"/>
                  <a:gd name="T16" fmla="*/ 81 w 199"/>
                  <a:gd name="T17" fmla="*/ 97 h 103"/>
                  <a:gd name="T18" fmla="*/ 68 w 199"/>
                  <a:gd name="T19" fmla="*/ 79 h 103"/>
                  <a:gd name="T20" fmla="*/ 81 w 199"/>
                  <a:gd name="T21" fmla="*/ 97 h 103"/>
                  <a:gd name="T22" fmla="*/ 167 w 199"/>
                  <a:gd name="T23" fmla="*/ 86 h 103"/>
                  <a:gd name="T24" fmla="*/ 176 w 199"/>
                  <a:gd name="T25" fmla="*/ 66 h 103"/>
                  <a:gd name="T26" fmla="*/ 191 w 199"/>
                  <a:gd name="T27" fmla="*/ 56 h 103"/>
                  <a:gd name="T28" fmla="*/ 185 w 199"/>
                  <a:gd name="T29" fmla="*/ 77 h 103"/>
                  <a:gd name="T30" fmla="*/ 191 w 199"/>
                  <a:gd name="T31" fmla="*/ 56 h 103"/>
                  <a:gd name="T32" fmla="*/ 186 w 199"/>
                  <a:gd name="T33" fmla="*/ 39 h 103"/>
                  <a:gd name="T34" fmla="*/ 183 w 199"/>
                  <a:gd name="T35" fmla="*/ 43 h 103"/>
                  <a:gd name="T36" fmla="*/ 122 w 199"/>
                  <a:gd name="T37" fmla="*/ 20 h 103"/>
                  <a:gd name="T38" fmla="*/ 136 w 199"/>
                  <a:gd name="T39" fmla="*/ 25 h 103"/>
                  <a:gd name="T40" fmla="*/ 140 w 199"/>
                  <a:gd name="T41" fmla="*/ 31 h 103"/>
                  <a:gd name="T42" fmla="*/ 127 w 199"/>
                  <a:gd name="T43" fmla="*/ 32 h 103"/>
                  <a:gd name="T44" fmla="*/ 123 w 199"/>
                  <a:gd name="T45" fmla="*/ 30 h 103"/>
                  <a:gd name="T46" fmla="*/ 117 w 199"/>
                  <a:gd name="T47" fmla="*/ 27 h 103"/>
                  <a:gd name="T48" fmla="*/ 108 w 199"/>
                  <a:gd name="T49" fmla="*/ 25 h 103"/>
                  <a:gd name="T50" fmla="*/ 92 w 199"/>
                  <a:gd name="T51" fmla="*/ 26 h 103"/>
                  <a:gd name="T52" fmla="*/ 91 w 199"/>
                  <a:gd name="T53" fmla="*/ 29 h 103"/>
                  <a:gd name="T54" fmla="*/ 95 w 199"/>
                  <a:gd name="T55" fmla="*/ 32 h 103"/>
                  <a:gd name="T56" fmla="*/ 114 w 199"/>
                  <a:gd name="T57" fmla="*/ 39 h 103"/>
                  <a:gd name="T58" fmla="*/ 126 w 199"/>
                  <a:gd name="T59" fmla="*/ 46 h 103"/>
                  <a:gd name="T60" fmla="*/ 120 w 199"/>
                  <a:gd name="T61" fmla="*/ 56 h 103"/>
                  <a:gd name="T62" fmla="*/ 94 w 199"/>
                  <a:gd name="T63" fmla="*/ 60 h 103"/>
                  <a:gd name="T64" fmla="*/ 86 w 199"/>
                  <a:gd name="T65" fmla="*/ 65 h 103"/>
                  <a:gd name="T66" fmla="*/ 75 w 199"/>
                  <a:gd name="T67" fmla="*/ 62 h 103"/>
                  <a:gd name="T68" fmla="*/ 73 w 199"/>
                  <a:gd name="T69" fmla="*/ 56 h 103"/>
                  <a:gd name="T70" fmla="*/ 61 w 199"/>
                  <a:gd name="T71" fmla="*/ 49 h 103"/>
                  <a:gd name="T72" fmla="*/ 65 w 199"/>
                  <a:gd name="T73" fmla="*/ 44 h 103"/>
                  <a:gd name="T74" fmla="*/ 77 w 199"/>
                  <a:gd name="T75" fmla="*/ 47 h 103"/>
                  <a:gd name="T76" fmla="*/ 78 w 199"/>
                  <a:gd name="T77" fmla="*/ 48 h 103"/>
                  <a:gd name="T78" fmla="*/ 91 w 199"/>
                  <a:gd name="T79" fmla="*/ 52 h 103"/>
                  <a:gd name="T80" fmla="*/ 102 w 199"/>
                  <a:gd name="T81" fmla="*/ 52 h 103"/>
                  <a:gd name="T82" fmla="*/ 110 w 199"/>
                  <a:gd name="T83" fmla="*/ 50 h 103"/>
                  <a:gd name="T84" fmla="*/ 108 w 199"/>
                  <a:gd name="T85" fmla="*/ 47 h 103"/>
                  <a:gd name="T86" fmla="*/ 95 w 199"/>
                  <a:gd name="T87" fmla="*/ 41 h 103"/>
                  <a:gd name="T88" fmla="*/ 78 w 199"/>
                  <a:gd name="T89" fmla="*/ 34 h 103"/>
                  <a:gd name="T90" fmla="*/ 75 w 199"/>
                  <a:gd name="T91" fmla="*/ 25 h 103"/>
                  <a:gd name="T92" fmla="*/ 89 w 199"/>
                  <a:gd name="T93" fmla="*/ 19 h 103"/>
                  <a:gd name="T94" fmla="*/ 108 w 199"/>
                  <a:gd name="T95" fmla="*/ 16 h 103"/>
                  <a:gd name="T96" fmla="*/ 18 w 199"/>
                  <a:gd name="T97" fmla="*/ 43 h 103"/>
                  <a:gd name="T98" fmla="*/ 14 w 199"/>
                  <a:gd name="T99" fmla="*/ 39 h 103"/>
                  <a:gd name="T100" fmla="*/ 11 w 199"/>
                  <a:gd name="T101" fmla="*/ 58 h 103"/>
                  <a:gd name="T102" fmla="*/ 17 w 199"/>
                  <a:gd name="T103" fmla="*/ 79 h 103"/>
                  <a:gd name="T104" fmla="*/ 11 w 199"/>
                  <a:gd name="T10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9" h="103">
                    <a:moveTo>
                      <a:pt x="101" y="103"/>
                    </a:moveTo>
                    <a:cubicBezTo>
                      <a:pt x="156" y="103"/>
                      <a:pt x="199" y="87"/>
                      <a:pt x="199" y="64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199" y="20"/>
                      <a:pt x="155" y="0"/>
                      <a:pt x="100" y="0"/>
                    </a:cubicBezTo>
                    <a:cubicBezTo>
                      <a:pt x="45" y="0"/>
                      <a:pt x="0" y="20"/>
                      <a:pt x="0" y="4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7"/>
                      <a:pt x="46" y="103"/>
                      <a:pt x="101" y="103"/>
                    </a:cubicBezTo>
                    <a:close/>
                    <a:moveTo>
                      <a:pt x="35" y="87"/>
                    </a:moveTo>
                    <a:cubicBezTo>
                      <a:pt x="32" y="86"/>
                      <a:pt x="28" y="84"/>
                      <a:pt x="25" y="83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8" y="68"/>
                      <a:pt x="32" y="70"/>
                      <a:pt x="35" y="71"/>
                    </a:cubicBezTo>
                    <a:lnTo>
                      <a:pt x="35" y="87"/>
                    </a:lnTo>
                    <a:close/>
                    <a:moveTo>
                      <a:pt x="55" y="93"/>
                    </a:moveTo>
                    <a:cubicBezTo>
                      <a:pt x="52" y="92"/>
                      <a:pt x="49" y="92"/>
                      <a:pt x="46" y="91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9" y="76"/>
                      <a:pt x="52" y="76"/>
                      <a:pt x="55" y="77"/>
                    </a:cubicBezTo>
                    <a:lnTo>
                      <a:pt x="55" y="93"/>
                    </a:lnTo>
                    <a:close/>
                    <a:moveTo>
                      <a:pt x="81" y="97"/>
                    </a:moveTo>
                    <a:cubicBezTo>
                      <a:pt x="77" y="96"/>
                      <a:pt x="72" y="96"/>
                      <a:pt x="68" y="96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72" y="80"/>
                      <a:pt x="77" y="80"/>
                      <a:pt x="81" y="81"/>
                    </a:cubicBezTo>
                    <a:lnTo>
                      <a:pt x="81" y="97"/>
                    </a:lnTo>
                    <a:close/>
                    <a:moveTo>
                      <a:pt x="176" y="82"/>
                    </a:moveTo>
                    <a:cubicBezTo>
                      <a:pt x="173" y="83"/>
                      <a:pt x="170" y="85"/>
                      <a:pt x="167" y="86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70" y="69"/>
                      <a:pt x="173" y="67"/>
                      <a:pt x="176" y="66"/>
                    </a:cubicBezTo>
                    <a:lnTo>
                      <a:pt x="176" y="82"/>
                    </a:lnTo>
                    <a:close/>
                    <a:moveTo>
                      <a:pt x="191" y="56"/>
                    </a:moveTo>
                    <a:cubicBezTo>
                      <a:pt x="191" y="72"/>
                      <a:pt x="191" y="72"/>
                      <a:pt x="191" y="72"/>
                    </a:cubicBezTo>
                    <a:cubicBezTo>
                      <a:pt x="190" y="74"/>
                      <a:pt x="187" y="75"/>
                      <a:pt x="185" y="77"/>
                    </a:cubicBezTo>
                    <a:cubicBezTo>
                      <a:pt x="185" y="61"/>
                      <a:pt x="185" y="61"/>
                      <a:pt x="185" y="61"/>
                    </a:cubicBezTo>
                    <a:cubicBezTo>
                      <a:pt x="187" y="60"/>
                      <a:pt x="190" y="58"/>
                      <a:pt x="191" y="56"/>
                    </a:cubicBezTo>
                    <a:close/>
                    <a:moveTo>
                      <a:pt x="100" y="8"/>
                    </a:moveTo>
                    <a:cubicBezTo>
                      <a:pt x="147" y="8"/>
                      <a:pt x="186" y="22"/>
                      <a:pt x="186" y="39"/>
                    </a:cubicBezTo>
                    <a:cubicBezTo>
                      <a:pt x="186" y="43"/>
                      <a:pt x="183" y="47"/>
                      <a:pt x="180" y="51"/>
                    </a:cubicBezTo>
                    <a:cubicBezTo>
                      <a:pt x="182" y="48"/>
                      <a:pt x="183" y="46"/>
                      <a:pt x="183" y="43"/>
                    </a:cubicBezTo>
                    <a:cubicBezTo>
                      <a:pt x="183" y="31"/>
                      <a:pt x="158" y="20"/>
                      <a:pt x="125" y="17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4" y="20"/>
                      <a:pt x="126" y="20"/>
                      <a:pt x="127" y="21"/>
                    </a:cubicBezTo>
                    <a:cubicBezTo>
                      <a:pt x="131" y="22"/>
                      <a:pt x="134" y="23"/>
                      <a:pt x="136" y="25"/>
                    </a:cubicBezTo>
                    <a:cubicBezTo>
                      <a:pt x="138" y="26"/>
                      <a:pt x="139" y="27"/>
                      <a:pt x="139" y="28"/>
                    </a:cubicBezTo>
                    <a:cubicBezTo>
                      <a:pt x="140" y="30"/>
                      <a:pt x="140" y="31"/>
                      <a:pt x="140" y="31"/>
                    </a:cubicBezTo>
                    <a:cubicBezTo>
                      <a:pt x="139" y="32"/>
                      <a:pt x="137" y="33"/>
                      <a:pt x="135" y="33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5" y="31"/>
                      <a:pt x="123" y="31"/>
                      <a:pt x="123" y="30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3" y="30"/>
                      <a:pt x="123" y="29"/>
                      <a:pt x="122" y="29"/>
                    </a:cubicBezTo>
                    <a:cubicBezTo>
                      <a:pt x="122" y="28"/>
                      <a:pt x="120" y="27"/>
                      <a:pt x="117" y="27"/>
                    </a:cubicBezTo>
                    <a:cubicBezTo>
                      <a:pt x="115" y="26"/>
                      <a:pt x="112" y="26"/>
                      <a:pt x="109" y="25"/>
                    </a:cubicBezTo>
                    <a:cubicBezTo>
                      <a:pt x="109" y="25"/>
                      <a:pt x="108" y="25"/>
                      <a:pt x="108" y="25"/>
                    </a:cubicBezTo>
                    <a:cubicBezTo>
                      <a:pt x="104" y="25"/>
                      <a:pt x="100" y="25"/>
                      <a:pt x="98" y="25"/>
                    </a:cubicBezTo>
                    <a:cubicBezTo>
                      <a:pt x="95" y="25"/>
                      <a:pt x="94" y="26"/>
                      <a:pt x="92" y="26"/>
                    </a:cubicBezTo>
                    <a:cubicBezTo>
                      <a:pt x="92" y="27"/>
                      <a:pt x="91" y="27"/>
                      <a:pt x="91" y="27"/>
                    </a:cubicBezTo>
                    <a:cubicBezTo>
                      <a:pt x="90" y="28"/>
                      <a:pt x="90" y="29"/>
                      <a:pt x="91" y="29"/>
                    </a:cubicBezTo>
                    <a:cubicBezTo>
                      <a:pt x="91" y="30"/>
                      <a:pt x="91" y="30"/>
                      <a:pt x="92" y="30"/>
                    </a:cubicBezTo>
                    <a:cubicBezTo>
                      <a:pt x="93" y="31"/>
                      <a:pt x="94" y="31"/>
                      <a:pt x="95" y="32"/>
                    </a:cubicBezTo>
                    <a:cubicBezTo>
                      <a:pt x="98" y="33"/>
                      <a:pt x="102" y="34"/>
                      <a:pt x="105" y="36"/>
                    </a:cubicBezTo>
                    <a:cubicBezTo>
                      <a:pt x="108" y="37"/>
                      <a:pt x="111" y="38"/>
                      <a:pt x="114" y="39"/>
                    </a:cubicBezTo>
                    <a:cubicBezTo>
                      <a:pt x="117" y="40"/>
                      <a:pt x="120" y="41"/>
                      <a:pt x="123" y="43"/>
                    </a:cubicBezTo>
                    <a:cubicBezTo>
                      <a:pt x="124" y="44"/>
                      <a:pt x="125" y="45"/>
                      <a:pt x="126" y="46"/>
                    </a:cubicBezTo>
                    <a:cubicBezTo>
                      <a:pt x="127" y="48"/>
                      <a:pt x="127" y="50"/>
                      <a:pt x="126" y="52"/>
                    </a:cubicBezTo>
                    <a:cubicBezTo>
                      <a:pt x="125" y="53"/>
                      <a:pt x="123" y="55"/>
                      <a:pt x="120" y="56"/>
                    </a:cubicBezTo>
                    <a:cubicBezTo>
                      <a:pt x="118" y="57"/>
                      <a:pt x="115" y="58"/>
                      <a:pt x="111" y="58"/>
                    </a:cubicBezTo>
                    <a:cubicBezTo>
                      <a:pt x="106" y="59"/>
                      <a:pt x="100" y="60"/>
                      <a:pt x="94" y="60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0" y="65"/>
                      <a:pt x="88" y="65"/>
                      <a:pt x="86" y="6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5" y="64"/>
                      <a:pt x="74" y="63"/>
                      <a:pt x="75" y="62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6" y="57"/>
                      <a:pt x="74" y="57"/>
                      <a:pt x="73" y="56"/>
                    </a:cubicBezTo>
                    <a:cubicBezTo>
                      <a:pt x="69" y="55"/>
                      <a:pt x="66" y="54"/>
                      <a:pt x="64" y="52"/>
                    </a:cubicBezTo>
                    <a:cubicBezTo>
                      <a:pt x="62" y="51"/>
                      <a:pt x="61" y="50"/>
                      <a:pt x="61" y="49"/>
                    </a:cubicBezTo>
                    <a:cubicBezTo>
                      <a:pt x="60" y="47"/>
                      <a:pt x="61" y="46"/>
                      <a:pt x="61" y="46"/>
                    </a:cubicBezTo>
                    <a:cubicBezTo>
                      <a:pt x="61" y="45"/>
                      <a:pt x="63" y="44"/>
                      <a:pt x="65" y="44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6"/>
                      <a:pt x="77" y="46"/>
                      <a:pt x="77" y="47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7" y="47"/>
                      <a:pt x="77" y="48"/>
                      <a:pt x="78" y="48"/>
                    </a:cubicBezTo>
                    <a:cubicBezTo>
                      <a:pt x="79" y="49"/>
                      <a:pt x="80" y="50"/>
                      <a:pt x="83" y="51"/>
                    </a:cubicBezTo>
                    <a:cubicBezTo>
                      <a:pt x="85" y="51"/>
                      <a:pt x="88" y="52"/>
                      <a:pt x="91" y="52"/>
                    </a:cubicBezTo>
                    <a:cubicBezTo>
                      <a:pt x="91" y="52"/>
                      <a:pt x="92" y="52"/>
                      <a:pt x="92" y="52"/>
                    </a:cubicBezTo>
                    <a:cubicBezTo>
                      <a:pt x="96" y="53"/>
                      <a:pt x="100" y="53"/>
                      <a:pt x="102" y="52"/>
                    </a:cubicBezTo>
                    <a:cubicBezTo>
                      <a:pt x="105" y="52"/>
                      <a:pt x="107" y="51"/>
                      <a:pt x="108" y="51"/>
                    </a:cubicBezTo>
                    <a:cubicBezTo>
                      <a:pt x="109" y="51"/>
                      <a:pt x="109" y="50"/>
                      <a:pt x="110" y="50"/>
                    </a:cubicBezTo>
                    <a:cubicBezTo>
                      <a:pt x="110" y="49"/>
                      <a:pt x="110" y="49"/>
                      <a:pt x="110" y="48"/>
                    </a:cubicBezTo>
                    <a:cubicBezTo>
                      <a:pt x="110" y="48"/>
                      <a:pt x="109" y="47"/>
                      <a:pt x="108" y="47"/>
                    </a:cubicBezTo>
                    <a:cubicBezTo>
                      <a:pt x="108" y="46"/>
                      <a:pt x="107" y="46"/>
                      <a:pt x="105" y="45"/>
                    </a:cubicBezTo>
                    <a:cubicBezTo>
                      <a:pt x="103" y="44"/>
                      <a:pt x="99" y="43"/>
                      <a:pt x="95" y="41"/>
                    </a:cubicBezTo>
                    <a:cubicBezTo>
                      <a:pt x="92" y="40"/>
                      <a:pt x="89" y="39"/>
                      <a:pt x="86" y="38"/>
                    </a:cubicBezTo>
                    <a:cubicBezTo>
                      <a:pt x="83" y="37"/>
                      <a:pt x="80" y="36"/>
                      <a:pt x="78" y="34"/>
                    </a:cubicBezTo>
                    <a:cubicBezTo>
                      <a:pt x="76" y="33"/>
                      <a:pt x="75" y="32"/>
                      <a:pt x="74" y="31"/>
                    </a:cubicBezTo>
                    <a:cubicBezTo>
                      <a:pt x="73" y="29"/>
                      <a:pt x="73" y="27"/>
                      <a:pt x="75" y="25"/>
                    </a:cubicBezTo>
                    <a:cubicBezTo>
                      <a:pt x="76" y="24"/>
                      <a:pt x="78" y="23"/>
                      <a:pt x="80" y="21"/>
                    </a:cubicBezTo>
                    <a:cubicBezTo>
                      <a:pt x="82" y="20"/>
                      <a:pt x="85" y="19"/>
                      <a:pt x="89" y="19"/>
                    </a:cubicBezTo>
                    <a:cubicBezTo>
                      <a:pt x="94" y="18"/>
                      <a:pt x="100" y="17"/>
                      <a:pt x="106" y="18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05" y="15"/>
                      <a:pt x="103" y="15"/>
                      <a:pt x="100" y="15"/>
                    </a:cubicBezTo>
                    <a:cubicBezTo>
                      <a:pt x="55" y="15"/>
                      <a:pt x="18" y="28"/>
                      <a:pt x="18" y="43"/>
                    </a:cubicBezTo>
                    <a:cubicBezTo>
                      <a:pt x="18" y="48"/>
                      <a:pt x="21" y="52"/>
                      <a:pt x="27" y="56"/>
                    </a:cubicBezTo>
                    <a:cubicBezTo>
                      <a:pt x="18" y="51"/>
                      <a:pt x="14" y="45"/>
                      <a:pt x="14" y="39"/>
                    </a:cubicBezTo>
                    <a:cubicBezTo>
                      <a:pt x="14" y="22"/>
                      <a:pt x="52" y="8"/>
                      <a:pt x="100" y="8"/>
                    </a:cubicBezTo>
                    <a:close/>
                    <a:moveTo>
                      <a:pt x="11" y="58"/>
                    </a:moveTo>
                    <a:cubicBezTo>
                      <a:pt x="13" y="60"/>
                      <a:pt x="15" y="62"/>
                      <a:pt x="17" y="63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5" y="77"/>
                      <a:pt x="13" y="76"/>
                      <a:pt x="11" y="74"/>
                    </a:cubicBezTo>
                    <a:lnTo>
                      <a:pt x="11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5" name="Freeform 18"/>
            <p:cNvSpPr>
              <a:spLocks noEditPoints="1"/>
            </p:cNvSpPr>
            <p:nvPr/>
          </p:nvSpPr>
          <p:spPr bwMode="auto">
            <a:xfrm>
              <a:off x="1133172" y="2210893"/>
              <a:ext cx="1343747" cy="1468121"/>
            </a:xfrm>
            <a:custGeom>
              <a:avLst/>
              <a:gdLst>
                <a:gd name="T0" fmla="*/ 100 w 233"/>
                <a:gd name="T1" fmla="*/ 249 h 255"/>
                <a:gd name="T2" fmla="*/ 96 w 233"/>
                <a:gd name="T3" fmla="*/ 245 h 255"/>
                <a:gd name="T4" fmla="*/ 92 w 233"/>
                <a:gd name="T5" fmla="*/ 235 h 255"/>
                <a:gd name="T6" fmla="*/ 96 w 233"/>
                <a:gd name="T7" fmla="*/ 224 h 255"/>
                <a:gd name="T8" fmla="*/ 143 w 233"/>
                <a:gd name="T9" fmla="*/ 230 h 255"/>
                <a:gd name="T10" fmla="*/ 143 w 233"/>
                <a:gd name="T11" fmla="*/ 239 h 255"/>
                <a:gd name="T12" fmla="*/ 132 w 233"/>
                <a:gd name="T13" fmla="*/ 245 h 255"/>
                <a:gd name="T14" fmla="*/ 127 w 233"/>
                <a:gd name="T15" fmla="*/ 255 h 255"/>
                <a:gd name="T16" fmla="*/ 60 w 233"/>
                <a:gd name="T17" fmla="*/ 168 h 255"/>
                <a:gd name="T18" fmla="*/ 45 w 233"/>
                <a:gd name="T19" fmla="*/ 197 h 255"/>
                <a:gd name="T20" fmla="*/ 60 w 233"/>
                <a:gd name="T21" fmla="*/ 168 h 255"/>
                <a:gd name="T22" fmla="*/ 167 w 233"/>
                <a:gd name="T23" fmla="*/ 174 h 255"/>
                <a:gd name="T24" fmla="*/ 196 w 233"/>
                <a:gd name="T25" fmla="*/ 189 h 255"/>
                <a:gd name="T26" fmla="*/ 193 w 233"/>
                <a:gd name="T27" fmla="*/ 121 h 255"/>
                <a:gd name="T28" fmla="*/ 224 w 233"/>
                <a:gd name="T29" fmla="*/ 111 h 255"/>
                <a:gd name="T30" fmla="*/ 193 w 233"/>
                <a:gd name="T31" fmla="*/ 121 h 255"/>
                <a:gd name="T32" fmla="*/ 40 w 233"/>
                <a:gd name="T33" fmla="*/ 113 h 255"/>
                <a:gd name="T34" fmla="*/ 9 w 233"/>
                <a:gd name="T35" fmla="*/ 123 h 255"/>
                <a:gd name="T36" fmla="*/ 59 w 233"/>
                <a:gd name="T37" fmla="*/ 66 h 255"/>
                <a:gd name="T38" fmla="*/ 44 w 233"/>
                <a:gd name="T39" fmla="*/ 37 h 255"/>
                <a:gd name="T40" fmla="*/ 59 w 233"/>
                <a:gd name="T41" fmla="*/ 66 h 255"/>
                <a:gd name="T42" fmla="*/ 168 w 233"/>
                <a:gd name="T43" fmla="*/ 59 h 255"/>
                <a:gd name="T44" fmla="*/ 196 w 233"/>
                <a:gd name="T45" fmla="*/ 44 h 255"/>
                <a:gd name="T46" fmla="*/ 121 w 233"/>
                <a:gd name="T47" fmla="*/ 40 h 255"/>
                <a:gd name="T48" fmla="*/ 111 w 233"/>
                <a:gd name="T49" fmla="*/ 9 h 255"/>
                <a:gd name="T50" fmla="*/ 121 w 233"/>
                <a:gd name="T51" fmla="*/ 40 h 255"/>
                <a:gd name="T52" fmla="*/ 104 w 233"/>
                <a:gd name="T53" fmla="*/ 133 h 255"/>
                <a:gd name="T54" fmla="*/ 94 w 233"/>
                <a:gd name="T55" fmla="*/ 106 h 255"/>
                <a:gd name="T56" fmla="*/ 102 w 233"/>
                <a:gd name="T57" fmla="*/ 106 h 255"/>
                <a:gd name="T58" fmla="*/ 109 w 233"/>
                <a:gd name="T59" fmla="*/ 129 h 255"/>
                <a:gd name="T60" fmla="*/ 124 w 233"/>
                <a:gd name="T61" fmla="*/ 129 h 255"/>
                <a:gd name="T62" fmla="*/ 131 w 233"/>
                <a:gd name="T63" fmla="*/ 106 h 255"/>
                <a:gd name="T64" fmla="*/ 139 w 233"/>
                <a:gd name="T65" fmla="*/ 106 h 255"/>
                <a:gd name="T66" fmla="*/ 128 w 233"/>
                <a:gd name="T67" fmla="*/ 133 h 255"/>
                <a:gd name="T68" fmla="*/ 130 w 233"/>
                <a:gd name="T69" fmla="*/ 206 h 255"/>
                <a:gd name="T70" fmla="*/ 131 w 233"/>
                <a:gd name="T71" fmla="*/ 203 h 255"/>
                <a:gd name="T72" fmla="*/ 154 w 233"/>
                <a:gd name="T73" fmla="*/ 149 h 255"/>
                <a:gd name="T74" fmla="*/ 150 w 233"/>
                <a:gd name="T75" fmla="*/ 81 h 255"/>
                <a:gd name="T76" fmla="*/ 78 w 233"/>
                <a:gd name="T77" fmla="*/ 149 h 255"/>
                <a:gd name="T78" fmla="*/ 101 w 233"/>
                <a:gd name="T79" fmla="*/ 203 h 255"/>
                <a:gd name="T80" fmla="*/ 103 w 233"/>
                <a:gd name="T81" fmla="*/ 206 h 255"/>
                <a:gd name="T82" fmla="*/ 119 w 233"/>
                <a:gd name="T83" fmla="*/ 206 h 255"/>
                <a:gd name="T84" fmla="*/ 116 w 233"/>
                <a:gd name="T85" fmla="*/ 134 h 255"/>
                <a:gd name="T86" fmla="*/ 113 w 233"/>
                <a:gd name="T87" fmla="*/ 206 h 255"/>
                <a:gd name="T88" fmla="*/ 104 w 233"/>
                <a:gd name="T89" fmla="*/ 128 h 255"/>
                <a:gd name="T90" fmla="*/ 100 w 233"/>
                <a:gd name="T91" fmla="*/ 110 h 255"/>
                <a:gd name="T92" fmla="*/ 96 w 233"/>
                <a:gd name="T93" fmla="*/ 111 h 255"/>
                <a:gd name="T94" fmla="*/ 104 w 233"/>
                <a:gd name="T95" fmla="*/ 128 h 255"/>
                <a:gd name="T96" fmla="*/ 140 w 233"/>
                <a:gd name="T97" fmla="*/ 115 h 255"/>
                <a:gd name="T98" fmla="*/ 135 w 233"/>
                <a:gd name="T99" fmla="*/ 110 h 255"/>
                <a:gd name="T100" fmla="*/ 129 w 233"/>
                <a:gd name="T101" fmla="*/ 115 h 255"/>
                <a:gd name="T102" fmla="*/ 137 w 233"/>
                <a:gd name="T103" fmla="*/ 218 h 255"/>
                <a:gd name="T104" fmla="*/ 90 w 233"/>
                <a:gd name="T105" fmla="*/ 212 h 255"/>
                <a:gd name="T106" fmla="*/ 159 w 233"/>
                <a:gd name="T107" fmla="*/ 73 h 255"/>
                <a:gd name="T108" fmla="*/ 143 w 233"/>
                <a:gd name="T109" fmla="*/ 21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" h="255">
                  <a:moveTo>
                    <a:pt x="106" y="255"/>
                  </a:moveTo>
                  <a:cubicBezTo>
                    <a:pt x="103" y="255"/>
                    <a:pt x="100" y="252"/>
                    <a:pt x="100" y="249"/>
                  </a:cubicBezTo>
                  <a:cubicBezTo>
                    <a:pt x="100" y="247"/>
                    <a:pt x="100" y="246"/>
                    <a:pt x="101" y="245"/>
                  </a:cubicBezTo>
                  <a:cubicBezTo>
                    <a:pt x="96" y="245"/>
                    <a:pt x="96" y="245"/>
                    <a:pt x="96" y="245"/>
                  </a:cubicBezTo>
                  <a:cubicBezTo>
                    <a:pt x="93" y="245"/>
                    <a:pt x="90" y="243"/>
                    <a:pt x="90" y="239"/>
                  </a:cubicBezTo>
                  <a:cubicBezTo>
                    <a:pt x="90" y="238"/>
                    <a:pt x="91" y="236"/>
                    <a:pt x="92" y="235"/>
                  </a:cubicBezTo>
                  <a:cubicBezTo>
                    <a:pt x="91" y="234"/>
                    <a:pt x="90" y="232"/>
                    <a:pt x="90" y="230"/>
                  </a:cubicBezTo>
                  <a:cubicBezTo>
                    <a:pt x="90" y="227"/>
                    <a:pt x="93" y="224"/>
                    <a:pt x="96" y="224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40" y="224"/>
                    <a:pt x="143" y="227"/>
                    <a:pt x="143" y="230"/>
                  </a:cubicBezTo>
                  <a:cubicBezTo>
                    <a:pt x="143" y="232"/>
                    <a:pt x="142" y="234"/>
                    <a:pt x="141" y="235"/>
                  </a:cubicBezTo>
                  <a:cubicBezTo>
                    <a:pt x="142" y="236"/>
                    <a:pt x="143" y="238"/>
                    <a:pt x="143" y="239"/>
                  </a:cubicBezTo>
                  <a:cubicBezTo>
                    <a:pt x="143" y="243"/>
                    <a:pt x="140" y="245"/>
                    <a:pt x="137" y="245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2" y="246"/>
                    <a:pt x="133" y="247"/>
                    <a:pt x="133" y="249"/>
                  </a:cubicBezTo>
                  <a:cubicBezTo>
                    <a:pt x="133" y="252"/>
                    <a:pt x="130" y="255"/>
                    <a:pt x="127" y="255"/>
                  </a:cubicBezTo>
                  <a:cubicBezTo>
                    <a:pt x="106" y="255"/>
                    <a:pt x="106" y="255"/>
                    <a:pt x="106" y="255"/>
                  </a:cubicBezTo>
                  <a:close/>
                  <a:moveTo>
                    <a:pt x="60" y="168"/>
                  </a:moveTo>
                  <a:cubicBezTo>
                    <a:pt x="65" y="164"/>
                    <a:pt x="70" y="169"/>
                    <a:pt x="65" y="174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39" y="203"/>
                    <a:pt x="30" y="195"/>
                    <a:pt x="37" y="189"/>
                  </a:cubicBezTo>
                  <a:cubicBezTo>
                    <a:pt x="60" y="168"/>
                    <a:pt x="60" y="168"/>
                    <a:pt x="60" y="168"/>
                  </a:cubicBezTo>
                  <a:close/>
                  <a:moveTo>
                    <a:pt x="173" y="168"/>
                  </a:moveTo>
                  <a:cubicBezTo>
                    <a:pt x="168" y="164"/>
                    <a:pt x="163" y="169"/>
                    <a:pt x="167" y="174"/>
                  </a:cubicBezTo>
                  <a:cubicBezTo>
                    <a:pt x="188" y="197"/>
                    <a:pt x="188" y="197"/>
                    <a:pt x="188" y="197"/>
                  </a:cubicBezTo>
                  <a:cubicBezTo>
                    <a:pt x="194" y="203"/>
                    <a:pt x="203" y="195"/>
                    <a:pt x="196" y="189"/>
                  </a:cubicBezTo>
                  <a:cubicBezTo>
                    <a:pt x="173" y="168"/>
                    <a:pt x="173" y="168"/>
                    <a:pt x="173" y="168"/>
                  </a:cubicBezTo>
                  <a:close/>
                  <a:moveTo>
                    <a:pt x="193" y="121"/>
                  </a:moveTo>
                  <a:cubicBezTo>
                    <a:pt x="186" y="121"/>
                    <a:pt x="186" y="114"/>
                    <a:pt x="193" y="113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33" y="111"/>
                    <a:pt x="233" y="123"/>
                    <a:pt x="224" y="123"/>
                  </a:cubicBezTo>
                  <a:cubicBezTo>
                    <a:pt x="193" y="121"/>
                    <a:pt x="193" y="121"/>
                    <a:pt x="193" y="121"/>
                  </a:cubicBezTo>
                  <a:close/>
                  <a:moveTo>
                    <a:pt x="40" y="121"/>
                  </a:moveTo>
                  <a:cubicBezTo>
                    <a:pt x="46" y="121"/>
                    <a:pt x="46" y="114"/>
                    <a:pt x="40" y="113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0" y="111"/>
                    <a:pt x="0" y="123"/>
                    <a:pt x="9" y="123"/>
                  </a:cubicBezTo>
                  <a:cubicBezTo>
                    <a:pt x="40" y="121"/>
                    <a:pt x="40" y="121"/>
                    <a:pt x="40" y="121"/>
                  </a:cubicBezTo>
                  <a:close/>
                  <a:moveTo>
                    <a:pt x="59" y="66"/>
                  </a:moveTo>
                  <a:cubicBezTo>
                    <a:pt x="64" y="70"/>
                    <a:pt x="69" y="65"/>
                    <a:pt x="65" y="6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38" y="30"/>
                    <a:pt x="29" y="39"/>
                    <a:pt x="36" y="45"/>
                  </a:cubicBezTo>
                  <a:cubicBezTo>
                    <a:pt x="59" y="66"/>
                    <a:pt x="59" y="66"/>
                    <a:pt x="59" y="66"/>
                  </a:cubicBezTo>
                  <a:close/>
                  <a:moveTo>
                    <a:pt x="173" y="65"/>
                  </a:moveTo>
                  <a:cubicBezTo>
                    <a:pt x="168" y="69"/>
                    <a:pt x="163" y="64"/>
                    <a:pt x="168" y="59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94" y="30"/>
                    <a:pt x="203" y="39"/>
                    <a:pt x="196" y="44"/>
                  </a:cubicBezTo>
                  <a:cubicBezTo>
                    <a:pt x="173" y="65"/>
                    <a:pt x="173" y="65"/>
                    <a:pt x="173" y="65"/>
                  </a:cubicBezTo>
                  <a:close/>
                  <a:moveTo>
                    <a:pt x="121" y="40"/>
                  </a:moveTo>
                  <a:cubicBezTo>
                    <a:pt x="120" y="46"/>
                    <a:pt x="113" y="46"/>
                    <a:pt x="113" y="4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0"/>
                    <a:pt x="123" y="0"/>
                    <a:pt x="123" y="9"/>
                  </a:cubicBezTo>
                  <a:cubicBezTo>
                    <a:pt x="121" y="40"/>
                    <a:pt x="121" y="40"/>
                    <a:pt x="121" y="40"/>
                  </a:cubicBezTo>
                  <a:close/>
                  <a:moveTo>
                    <a:pt x="109" y="206"/>
                  </a:moveTo>
                  <a:cubicBezTo>
                    <a:pt x="104" y="133"/>
                    <a:pt x="104" y="133"/>
                    <a:pt x="104" y="133"/>
                  </a:cubicBezTo>
                  <a:cubicBezTo>
                    <a:pt x="95" y="130"/>
                    <a:pt x="88" y="124"/>
                    <a:pt x="88" y="115"/>
                  </a:cubicBezTo>
                  <a:cubicBezTo>
                    <a:pt x="88" y="111"/>
                    <a:pt x="90" y="108"/>
                    <a:pt x="94" y="106"/>
                  </a:cubicBezTo>
                  <a:cubicBezTo>
                    <a:pt x="95" y="106"/>
                    <a:pt x="96" y="105"/>
                    <a:pt x="98" y="105"/>
                  </a:cubicBezTo>
                  <a:cubicBezTo>
                    <a:pt x="99" y="105"/>
                    <a:pt x="101" y="106"/>
                    <a:pt x="102" y="106"/>
                  </a:cubicBezTo>
                  <a:cubicBezTo>
                    <a:pt x="105" y="107"/>
                    <a:pt x="108" y="110"/>
                    <a:pt x="108" y="115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1" y="129"/>
                    <a:pt x="114" y="130"/>
                    <a:pt x="116" y="130"/>
                  </a:cubicBezTo>
                  <a:cubicBezTo>
                    <a:pt x="119" y="130"/>
                    <a:pt x="121" y="129"/>
                    <a:pt x="124" y="129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25" y="110"/>
                    <a:pt x="128" y="107"/>
                    <a:pt x="131" y="106"/>
                  </a:cubicBezTo>
                  <a:cubicBezTo>
                    <a:pt x="132" y="106"/>
                    <a:pt x="134" y="105"/>
                    <a:pt x="135" y="105"/>
                  </a:cubicBezTo>
                  <a:cubicBezTo>
                    <a:pt x="136" y="105"/>
                    <a:pt x="138" y="106"/>
                    <a:pt x="139" y="106"/>
                  </a:cubicBezTo>
                  <a:cubicBezTo>
                    <a:pt x="142" y="108"/>
                    <a:pt x="145" y="111"/>
                    <a:pt x="145" y="115"/>
                  </a:cubicBezTo>
                  <a:cubicBezTo>
                    <a:pt x="145" y="124"/>
                    <a:pt x="138" y="130"/>
                    <a:pt x="128" y="133"/>
                  </a:cubicBezTo>
                  <a:cubicBezTo>
                    <a:pt x="124" y="206"/>
                    <a:pt x="124" y="206"/>
                    <a:pt x="124" y="206"/>
                  </a:cubicBezTo>
                  <a:cubicBezTo>
                    <a:pt x="130" y="206"/>
                    <a:pt x="130" y="206"/>
                    <a:pt x="130" y="206"/>
                  </a:cubicBezTo>
                  <a:cubicBezTo>
                    <a:pt x="130" y="206"/>
                    <a:pt x="131" y="205"/>
                    <a:pt x="131" y="205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2" y="191"/>
                    <a:pt x="135" y="182"/>
                    <a:pt x="140" y="172"/>
                  </a:cubicBezTo>
                  <a:cubicBezTo>
                    <a:pt x="145" y="164"/>
                    <a:pt x="150" y="156"/>
                    <a:pt x="154" y="149"/>
                  </a:cubicBezTo>
                  <a:cubicBezTo>
                    <a:pt x="161" y="138"/>
                    <a:pt x="164" y="128"/>
                    <a:pt x="164" y="115"/>
                  </a:cubicBezTo>
                  <a:cubicBezTo>
                    <a:pt x="164" y="103"/>
                    <a:pt x="159" y="90"/>
                    <a:pt x="150" y="81"/>
                  </a:cubicBezTo>
                  <a:cubicBezTo>
                    <a:pt x="120" y="51"/>
                    <a:pt x="68" y="73"/>
                    <a:pt x="68" y="115"/>
                  </a:cubicBezTo>
                  <a:cubicBezTo>
                    <a:pt x="68" y="128"/>
                    <a:pt x="72" y="138"/>
                    <a:pt x="78" y="149"/>
                  </a:cubicBezTo>
                  <a:cubicBezTo>
                    <a:pt x="83" y="156"/>
                    <a:pt x="88" y="164"/>
                    <a:pt x="92" y="172"/>
                  </a:cubicBezTo>
                  <a:cubicBezTo>
                    <a:pt x="98" y="182"/>
                    <a:pt x="101" y="191"/>
                    <a:pt x="101" y="203"/>
                  </a:cubicBezTo>
                  <a:cubicBezTo>
                    <a:pt x="102" y="205"/>
                    <a:pt x="102" y="205"/>
                    <a:pt x="102" y="205"/>
                  </a:cubicBezTo>
                  <a:cubicBezTo>
                    <a:pt x="102" y="205"/>
                    <a:pt x="102" y="206"/>
                    <a:pt x="103" y="206"/>
                  </a:cubicBezTo>
                  <a:cubicBezTo>
                    <a:pt x="109" y="206"/>
                    <a:pt x="109" y="206"/>
                    <a:pt x="109" y="206"/>
                  </a:cubicBezTo>
                  <a:close/>
                  <a:moveTo>
                    <a:pt x="119" y="206"/>
                  </a:moveTo>
                  <a:cubicBezTo>
                    <a:pt x="124" y="134"/>
                    <a:pt x="124" y="134"/>
                    <a:pt x="124" y="134"/>
                  </a:cubicBezTo>
                  <a:cubicBezTo>
                    <a:pt x="121" y="134"/>
                    <a:pt x="119" y="134"/>
                    <a:pt x="116" y="134"/>
                  </a:cubicBezTo>
                  <a:cubicBezTo>
                    <a:pt x="114" y="134"/>
                    <a:pt x="111" y="134"/>
                    <a:pt x="109" y="134"/>
                  </a:cubicBezTo>
                  <a:cubicBezTo>
                    <a:pt x="113" y="206"/>
                    <a:pt x="113" y="206"/>
                    <a:pt x="113" y="206"/>
                  </a:cubicBezTo>
                  <a:cubicBezTo>
                    <a:pt x="119" y="206"/>
                    <a:pt x="119" y="206"/>
                    <a:pt x="119" y="206"/>
                  </a:cubicBezTo>
                  <a:close/>
                  <a:moveTo>
                    <a:pt x="104" y="128"/>
                  </a:moveTo>
                  <a:cubicBezTo>
                    <a:pt x="103" y="115"/>
                    <a:pt x="103" y="115"/>
                    <a:pt x="103" y="115"/>
                  </a:cubicBezTo>
                  <a:cubicBezTo>
                    <a:pt x="103" y="113"/>
                    <a:pt x="102" y="111"/>
                    <a:pt x="100" y="110"/>
                  </a:cubicBezTo>
                  <a:cubicBezTo>
                    <a:pt x="99" y="110"/>
                    <a:pt x="99" y="110"/>
                    <a:pt x="98" y="110"/>
                  </a:cubicBezTo>
                  <a:cubicBezTo>
                    <a:pt x="97" y="110"/>
                    <a:pt x="96" y="110"/>
                    <a:pt x="96" y="111"/>
                  </a:cubicBezTo>
                  <a:cubicBezTo>
                    <a:pt x="94" y="111"/>
                    <a:pt x="93" y="113"/>
                    <a:pt x="93" y="115"/>
                  </a:cubicBezTo>
                  <a:cubicBezTo>
                    <a:pt x="93" y="121"/>
                    <a:pt x="98" y="125"/>
                    <a:pt x="104" y="128"/>
                  </a:cubicBezTo>
                  <a:close/>
                  <a:moveTo>
                    <a:pt x="129" y="128"/>
                  </a:moveTo>
                  <a:cubicBezTo>
                    <a:pt x="135" y="125"/>
                    <a:pt x="140" y="121"/>
                    <a:pt x="140" y="115"/>
                  </a:cubicBezTo>
                  <a:cubicBezTo>
                    <a:pt x="140" y="113"/>
                    <a:pt x="139" y="111"/>
                    <a:pt x="137" y="111"/>
                  </a:cubicBezTo>
                  <a:cubicBezTo>
                    <a:pt x="136" y="110"/>
                    <a:pt x="136" y="110"/>
                    <a:pt x="135" y="110"/>
                  </a:cubicBezTo>
                  <a:cubicBezTo>
                    <a:pt x="134" y="110"/>
                    <a:pt x="133" y="110"/>
                    <a:pt x="133" y="110"/>
                  </a:cubicBezTo>
                  <a:cubicBezTo>
                    <a:pt x="131" y="111"/>
                    <a:pt x="130" y="113"/>
                    <a:pt x="129" y="115"/>
                  </a:cubicBezTo>
                  <a:cubicBezTo>
                    <a:pt x="129" y="128"/>
                    <a:pt x="129" y="128"/>
                    <a:pt x="129" y="128"/>
                  </a:cubicBezTo>
                  <a:close/>
                  <a:moveTo>
                    <a:pt x="137" y="218"/>
                  </a:moveTo>
                  <a:cubicBezTo>
                    <a:pt x="96" y="218"/>
                    <a:pt x="96" y="218"/>
                    <a:pt x="96" y="218"/>
                  </a:cubicBezTo>
                  <a:cubicBezTo>
                    <a:pt x="93" y="218"/>
                    <a:pt x="90" y="215"/>
                    <a:pt x="90" y="212"/>
                  </a:cubicBezTo>
                  <a:cubicBezTo>
                    <a:pt x="90" y="166"/>
                    <a:pt x="57" y="159"/>
                    <a:pt x="57" y="115"/>
                  </a:cubicBezTo>
                  <a:cubicBezTo>
                    <a:pt x="57" y="62"/>
                    <a:pt x="121" y="36"/>
                    <a:pt x="159" y="73"/>
                  </a:cubicBezTo>
                  <a:cubicBezTo>
                    <a:pt x="169" y="84"/>
                    <a:pt x="176" y="99"/>
                    <a:pt x="176" y="115"/>
                  </a:cubicBezTo>
                  <a:cubicBezTo>
                    <a:pt x="176" y="159"/>
                    <a:pt x="143" y="166"/>
                    <a:pt x="143" y="212"/>
                  </a:cubicBezTo>
                  <a:cubicBezTo>
                    <a:pt x="143" y="215"/>
                    <a:pt x="140" y="218"/>
                    <a:pt x="137" y="2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400">
                <a:solidFill>
                  <a:srgbClr val="000000"/>
                </a:solidFill>
              </a:endParaRPr>
            </a:p>
          </p:txBody>
        </p:sp>
        <p:sp>
          <p:nvSpPr>
            <p:cNvPr id="176" name="Title 3"/>
            <p:cNvSpPr txBox="1">
              <a:spLocks/>
            </p:cNvSpPr>
            <p:nvPr/>
          </p:nvSpPr>
          <p:spPr>
            <a:xfrm>
              <a:off x="3421551" y="2769666"/>
              <a:ext cx="2527407" cy="323596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2400" b="1" dirty="0">
                  <a:solidFill>
                    <a:srgbClr val="FF9900"/>
                  </a:solidFill>
                  <a:cs typeface="MV Boli" panose="02000500030200090000" pitchFamily="2" charset="0"/>
                </a:rPr>
                <a:t>Value Stream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3813138" y="3289656"/>
              <a:ext cx="1769529" cy="0"/>
            </a:xfrm>
            <a:prstGeom prst="line">
              <a:avLst/>
            </a:prstGeom>
            <a:ln w="28575" cap="rnd">
              <a:solidFill>
                <a:schemeClr val="accent2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Arc 177"/>
          <p:cNvSpPr/>
          <p:nvPr/>
        </p:nvSpPr>
        <p:spPr>
          <a:xfrm rot="17100000">
            <a:off x="2027547" y="3424300"/>
            <a:ext cx="1656391" cy="1656391"/>
          </a:xfrm>
          <a:prstGeom prst="arc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2468" y="3707253"/>
            <a:ext cx="3647371" cy="1888853"/>
            <a:chOff x="482468" y="3072161"/>
            <a:chExt cx="4873734" cy="2523946"/>
          </a:xfrm>
        </p:grpSpPr>
        <p:cxnSp>
          <p:nvCxnSpPr>
            <p:cNvPr id="179" name="Straight Connector 178"/>
            <p:cNvCxnSpPr/>
            <p:nvPr/>
          </p:nvCxnSpPr>
          <p:spPr>
            <a:xfrm>
              <a:off x="482468" y="5596107"/>
              <a:ext cx="2097468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2568385" y="4325921"/>
              <a:ext cx="0" cy="1270186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560917" y="4333389"/>
              <a:ext cx="2795285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5356202" y="3072161"/>
              <a:ext cx="0" cy="1270186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2228484" y="3660309"/>
            <a:ext cx="1947857" cy="1044460"/>
            <a:chOff x="3721446" y="4101372"/>
            <a:chExt cx="2484304" cy="1332108"/>
          </a:xfrm>
        </p:grpSpPr>
        <p:sp>
          <p:nvSpPr>
            <p:cNvPr id="185" name="Rectangle 184"/>
            <p:cNvSpPr/>
            <p:nvPr/>
          </p:nvSpPr>
          <p:spPr>
            <a:xfrm>
              <a:off x="3721446" y="4101372"/>
              <a:ext cx="2484304" cy="133210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Title 3"/>
            <p:cNvSpPr txBox="1">
              <a:spLocks/>
            </p:cNvSpPr>
            <p:nvPr/>
          </p:nvSpPr>
          <p:spPr>
            <a:xfrm>
              <a:off x="4055358" y="5051374"/>
              <a:ext cx="384513" cy="1775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 dirty="0">
                  <a:solidFill>
                    <a:schemeClr val="bg1"/>
                  </a:solidFill>
                  <a:cs typeface="MV Boli" panose="02000500030200090000" pitchFamily="2" charset="0"/>
                </a:rPr>
                <a:t>Idea</a:t>
              </a:r>
            </a:p>
          </p:txBody>
        </p:sp>
        <p:sp>
          <p:nvSpPr>
            <p:cNvPr id="187" name="Title 3"/>
            <p:cNvSpPr txBox="1">
              <a:spLocks/>
            </p:cNvSpPr>
            <p:nvPr/>
          </p:nvSpPr>
          <p:spPr>
            <a:xfrm>
              <a:off x="5462984" y="5051374"/>
              <a:ext cx="384513" cy="1775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 dirty="0">
                  <a:solidFill>
                    <a:schemeClr val="bg1"/>
                  </a:solidFill>
                  <a:cs typeface="MV Boli" panose="02000500030200090000" pitchFamily="2" charset="0"/>
                </a:rPr>
                <a:t>Value</a:t>
              </a:r>
            </a:p>
          </p:txBody>
        </p:sp>
        <p:sp>
          <p:nvSpPr>
            <p:cNvPr id="188" name="Freeform 18"/>
            <p:cNvSpPr>
              <a:spLocks noEditPoints="1"/>
            </p:cNvSpPr>
            <p:nvPr/>
          </p:nvSpPr>
          <p:spPr bwMode="auto">
            <a:xfrm>
              <a:off x="4006490" y="4305965"/>
              <a:ext cx="482249" cy="526885"/>
            </a:xfrm>
            <a:custGeom>
              <a:avLst/>
              <a:gdLst>
                <a:gd name="T0" fmla="*/ 100 w 233"/>
                <a:gd name="T1" fmla="*/ 249 h 255"/>
                <a:gd name="T2" fmla="*/ 96 w 233"/>
                <a:gd name="T3" fmla="*/ 245 h 255"/>
                <a:gd name="T4" fmla="*/ 92 w 233"/>
                <a:gd name="T5" fmla="*/ 235 h 255"/>
                <a:gd name="T6" fmla="*/ 96 w 233"/>
                <a:gd name="T7" fmla="*/ 224 h 255"/>
                <a:gd name="T8" fmla="*/ 143 w 233"/>
                <a:gd name="T9" fmla="*/ 230 h 255"/>
                <a:gd name="T10" fmla="*/ 143 w 233"/>
                <a:gd name="T11" fmla="*/ 239 h 255"/>
                <a:gd name="T12" fmla="*/ 132 w 233"/>
                <a:gd name="T13" fmla="*/ 245 h 255"/>
                <a:gd name="T14" fmla="*/ 127 w 233"/>
                <a:gd name="T15" fmla="*/ 255 h 255"/>
                <a:gd name="T16" fmla="*/ 60 w 233"/>
                <a:gd name="T17" fmla="*/ 168 h 255"/>
                <a:gd name="T18" fmla="*/ 45 w 233"/>
                <a:gd name="T19" fmla="*/ 197 h 255"/>
                <a:gd name="T20" fmla="*/ 60 w 233"/>
                <a:gd name="T21" fmla="*/ 168 h 255"/>
                <a:gd name="T22" fmla="*/ 167 w 233"/>
                <a:gd name="T23" fmla="*/ 174 h 255"/>
                <a:gd name="T24" fmla="*/ 196 w 233"/>
                <a:gd name="T25" fmla="*/ 189 h 255"/>
                <a:gd name="T26" fmla="*/ 193 w 233"/>
                <a:gd name="T27" fmla="*/ 121 h 255"/>
                <a:gd name="T28" fmla="*/ 224 w 233"/>
                <a:gd name="T29" fmla="*/ 111 h 255"/>
                <a:gd name="T30" fmla="*/ 193 w 233"/>
                <a:gd name="T31" fmla="*/ 121 h 255"/>
                <a:gd name="T32" fmla="*/ 40 w 233"/>
                <a:gd name="T33" fmla="*/ 113 h 255"/>
                <a:gd name="T34" fmla="*/ 9 w 233"/>
                <a:gd name="T35" fmla="*/ 123 h 255"/>
                <a:gd name="T36" fmla="*/ 59 w 233"/>
                <a:gd name="T37" fmla="*/ 66 h 255"/>
                <a:gd name="T38" fmla="*/ 44 w 233"/>
                <a:gd name="T39" fmla="*/ 37 h 255"/>
                <a:gd name="T40" fmla="*/ 59 w 233"/>
                <a:gd name="T41" fmla="*/ 66 h 255"/>
                <a:gd name="T42" fmla="*/ 168 w 233"/>
                <a:gd name="T43" fmla="*/ 59 h 255"/>
                <a:gd name="T44" fmla="*/ 196 w 233"/>
                <a:gd name="T45" fmla="*/ 44 h 255"/>
                <a:gd name="T46" fmla="*/ 121 w 233"/>
                <a:gd name="T47" fmla="*/ 40 h 255"/>
                <a:gd name="T48" fmla="*/ 111 w 233"/>
                <a:gd name="T49" fmla="*/ 9 h 255"/>
                <a:gd name="T50" fmla="*/ 121 w 233"/>
                <a:gd name="T51" fmla="*/ 40 h 255"/>
                <a:gd name="T52" fmla="*/ 104 w 233"/>
                <a:gd name="T53" fmla="*/ 133 h 255"/>
                <a:gd name="T54" fmla="*/ 94 w 233"/>
                <a:gd name="T55" fmla="*/ 106 h 255"/>
                <a:gd name="T56" fmla="*/ 102 w 233"/>
                <a:gd name="T57" fmla="*/ 106 h 255"/>
                <a:gd name="T58" fmla="*/ 109 w 233"/>
                <a:gd name="T59" fmla="*/ 129 h 255"/>
                <a:gd name="T60" fmla="*/ 124 w 233"/>
                <a:gd name="T61" fmla="*/ 129 h 255"/>
                <a:gd name="T62" fmla="*/ 131 w 233"/>
                <a:gd name="T63" fmla="*/ 106 h 255"/>
                <a:gd name="T64" fmla="*/ 139 w 233"/>
                <a:gd name="T65" fmla="*/ 106 h 255"/>
                <a:gd name="T66" fmla="*/ 128 w 233"/>
                <a:gd name="T67" fmla="*/ 133 h 255"/>
                <a:gd name="T68" fmla="*/ 130 w 233"/>
                <a:gd name="T69" fmla="*/ 206 h 255"/>
                <a:gd name="T70" fmla="*/ 131 w 233"/>
                <a:gd name="T71" fmla="*/ 203 h 255"/>
                <a:gd name="T72" fmla="*/ 154 w 233"/>
                <a:gd name="T73" fmla="*/ 149 h 255"/>
                <a:gd name="T74" fmla="*/ 150 w 233"/>
                <a:gd name="T75" fmla="*/ 81 h 255"/>
                <a:gd name="T76" fmla="*/ 78 w 233"/>
                <a:gd name="T77" fmla="*/ 149 h 255"/>
                <a:gd name="T78" fmla="*/ 101 w 233"/>
                <a:gd name="T79" fmla="*/ 203 h 255"/>
                <a:gd name="T80" fmla="*/ 103 w 233"/>
                <a:gd name="T81" fmla="*/ 206 h 255"/>
                <a:gd name="T82" fmla="*/ 119 w 233"/>
                <a:gd name="T83" fmla="*/ 206 h 255"/>
                <a:gd name="T84" fmla="*/ 116 w 233"/>
                <a:gd name="T85" fmla="*/ 134 h 255"/>
                <a:gd name="T86" fmla="*/ 113 w 233"/>
                <a:gd name="T87" fmla="*/ 206 h 255"/>
                <a:gd name="T88" fmla="*/ 104 w 233"/>
                <a:gd name="T89" fmla="*/ 128 h 255"/>
                <a:gd name="T90" fmla="*/ 100 w 233"/>
                <a:gd name="T91" fmla="*/ 110 h 255"/>
                <a:gd name="T92" fmla="*/ 96 w 233"/>
                <a:gd name="T93" fmla="*/ 111 h 255"/>
                <a:gd name="T94" fmla="*/ 104 w 233"/>
                <a:gd name="T95" fmla="*/ 128 h 255"/>
                <a:gd name="T96" fmla="*/ 140 w 233"/>
                <a:gd name="T97" fmla="*/ 115 h 255"/>
                <a:gd name="T98" fmla="*/ 135 w 233"/>
                <a:gd name="T99" fmla="*/ 110 h 255"/>
                <a:gd name="T100" fmla="*/ 129 w 233"/>
                <a:gd name="T101" fmla="*/ 115 h 255"/>
                <a:gd name="T102" fmla="*/ 137 w 233"/>
                <a:gd name="T103" fmla="*/ 218 h 255"/>
                <a:gd name="T104" fmla="*/ 90 w 233"/>
                <a:gd name="T105" fmla="*/ 212 h 255"/>
                <a:gd name="T106" fmla="*/ 159 w 233"/>
                <a:gd name="T107" fmla="*/ 73 h 255"/>
                <a:gd name="T108" fmla="*/ 143 w 233"/>
                <a:gd name="T109" fmla="*/ 21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" h="255">
                  <a:moveTo>
                    <a:pt x="106" y="255"/>
                  </a:moveTo>
                  <a:cubicBezTo>
                    <a:pt x="103" y="255"/>
                    <a:pt x="100" y="252"/>
                    <a:pt x="100" y="249"/>
                  </a:cubicBezTo>
                  <a:cubicBezTo>
                    <a:pt x="100" y="247"/>
                    <a:pt x="100" y="246"/>
                    <a:pt x="101" y="245"/>
                  </a:cubicBezTo>
                  <a:cubicBezTo>
                    <a:pt x="96" y="245"/>
                    <a:pt x="96" y="245"/>
                    <a:pt x="96" y="245"/>
                  </a:cubicBezTo>
                  <a:cubicBezTo>
                    <a:pt x="93" y="245"/>
                    <a:pt x="90" y="243"/>
                    <a:pt x="90" y="239"/>
                  </a:cubicBezTo>
                  <a:cubicBezTo>
                    <a:pt x="90" y="238"/>
                    <a:pt x="91" y="236"/>
                    <a:pt x="92" y="235"/>
                  </a:cubicBezTo>
                  <a:cubicBezTo>
                    <a:pt x="91" y="234"/>
                    <a:pt x="90" y="232"/>
                    <a:pt x="90" y="230"/>
                  </a:cubicBezTo>
                  <a:cubicBezTo>
                    <a:pt x="90" y="227"/>
                    <a:pt x="93" y="224"/>
                    <a:pt x="96" y="224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40" y="224"/>
                    <a:pt x="143" y="227"/>
                    <a:pt x="143" y="230"/>
                  </a:cubicBezTo>
                  <a:cubicBezTo>
                    <a:pt x="143" y="232"/>
                    <a:pt x="142" y="234"/>
                    <a:pt x="141" y="235"/>
                  </a:cubicBezTo>
                  <a:cubicBezTo>
                    <a:pt x="142" y="236"/>
                    <a:pt x="143" y="238"/>
                    <a:pt x="143" y="239"/>
                  </a:cubicBezTo>
                  <a:cubicBezTo>
                    <a:pt x="143" y="243"/>
                    <a:pt x="140" y="245"/>
                    <a:pt x="137" y="245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2" y="246"/>
                    <a:pt x="133" y="247"/>
                    <a:pt x="133" y="249"/>
                  </a:cubicBezTo>
                  <a:cubicBezTo>
                    <a:pt x="133" y="252"/>
                    <a:pt x="130" y="255"/>
                    <a:pt x="127" y="255"/>
                  </a:cubicBezTo>
                  <a:cubicBezTo>
                    <a:pt x="106" y="255"/>
                    <a:pt x="106" y="255"/>
                    <a:pt x="106" y="255"/>
                  </a:cubicBezTo>
                  <a:close/>
                  <a:moveTo>
                    <a:pt x="60" y="168"/>
                  </a:moveTo>
                  <a:cubicBezTo>
                    <a:pt x="65" y="164"/>
                    <a:pt x="70" y="169"/>
                    <a:pt x="65" y="174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39" y="203"/>
                    <a:pt x="30" y="195"/>
                    <a:pt x="37" y="189"/>
                  </a:cubicBezTo>
                  <a:cubicBezTo>
                    <a:pt x="60" y="168"/>
                    <a:pt x="60" y="168"/>
                    <a:pt x="60" y="168"/>
                  </a:cubicBezTo>
                  <a:close/>
                  <a:moveTo>
                    <a:pt x="173" y="168"/>
                  </a:moveTo>
                  <a:cubicBezTo>
                    <a:pt x="168" y="164"/>
                    <a:pt x="163" y="169"/>
                    <a:pt x="167" y="174"/>
                  </a:cubicBezTo>
                  <a:cubicBezTo>
                    <a:pt x="188" y="197"/>
                    <a:pt x="188" y="197"/>
                    <a:pt x="188" y="197"/>
                  </a:cubicBezTo>
                  <a:cubicBezTo>
                    <a:pt x="194" y="203"/>
                    <a:pt x="203" y="195"/>
                    <a:pt x="196" y="189"/>
                  </a:cubicBezTo>
                  <a:cubicBezTo>
                    <a:pt x="173" y="168"/>
                    <a:pt x="173" y="168"/>
                    <a:pt x="173" y="168"/>
                  </a:cubicBezTo>
                  <a:close/>
                  <a:moveTo>
                    <a:pt x="193" y="121"/>
                  </a:moveTo>
                  <a:cubicBezTo>
                    <a:pt x="186" y="121"/>
                    <a:pt x="186" y="114"/>
                    <a:pt x="193" y="113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33" y="111"/>
                    <a:pt x="233" y="123"/>
                    <a:pt x="224" y="123"/>
                  </a:cubicBezTo>
                  <a:cubicBezTo>
                    <a:pt x="193" y="121"/>
                    <a:pt x="193" y="121"/>
                    <a:pt x="193" y="121"/>
                  </a:cubicBezTo>
                  <a:close/>
                  <a:moveTo>
                    <a:pt x="40" y="121"/>
                  </a:moveTo>
                  <a:cubicBezTo>
                    <a:pt x="46" y="121"/>
                    <a:pt x="46" y="114"/>
                    <a:pt x="40" y="113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0" y="111"/>
                    <a:pt x="0" y="123"/>
                    <a:pt x="9" y="123"/>
                  </a:cubicBezTo>
                  <a:cubicBezTo>
                    <a:pt x="40" y="121"/>
                    <a:pt x="40" y="121"/>
                    <a:pt x="40" y="121"/>
                  </a:cubicBezTo>
                  <a:close/>
                  <a:moveTo>
                    <a:pt x="59" y="66"/>
                  </a:moveTo>
                  <a:cubicBezTo>
                    <a:pt x="64" y="70"/>
                    <a:pt x="69" y="65"/>
                    <a:pt x="65" y="6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38" y="30"/>
                    <a:pt x="29" y="39"/>
                    <a:pt x="36" y="45"/>
                  </a:cubicBezTo>
                  <a:cubicBezTo>
                    <a:pt x="59" y="66"/>
                    <a:pt x="59" y="66"/>
                    <a:pt x="59" y="66"/>
                  </a:cubicBezTo>
                  <a:close/>
                  <a:moveTo>
                    <a:pt x="173" y="65"/>
                  </a:moveTo>
                  <a:cubicBezTo>
                    <a:pt x="168" y="69"/>
                    <a:pt x="163" y="64"/>
                    <a:pt x="168" y="59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94" y="30"/>
                    <a:pt x="203" y="39"/>
                    <a:pt x="196" y="44"/>
                  </a:cubicBezTo>
                  <a:cubicBezTo>
                    <a:pt x="173" y="65"/>
                    <a:pt x="173" y="65"/>
                    <a:pt x="173" y="65"/>
                  </a:cubicBezTo>
                  <a:close/>
                  <a:moveTo>
                    <a:pt x="121" y="40"/>
                  </a:moveTo>
                  <a:cubicBezTo>
                    <a:pt x="120" y="46"/>
                    <a:pt x="113" y="46"/>
                    <a:pt x="113" y="4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0"/>
                    <a:pt x="123" y="0"/>
                    <a:pt x="123" y="9"/>
                  </a:cubicBezTo>
                  <a:cubicBezTo>
                    <a:pt x="121" y="40"/>
                    <a:pt x="121" y="40"/>
                    <a:pt x="121" y="40"/>
                  </a:cubicBezTo>
                  <a:close/>
                  <a:moveTo>
                    <a:pt x="109" y="206"/>
                  </a:moveTo>
                  <a:cubicBezTo>
                    <a:pt x="104" y="133"/>
                    <a:pt x="104" y="133"/>
                    <a:pt x="104" y="133"/>
                  </a:cubicBezTo>
                  <a:cubicBezTo>
                    <a:pt x="95" y="130"/>
                    <a:pt x="88" y="124"/>
                    <a:pt x="88" y="115"/>
                  </a:cubicBezTo>
                  <a:cubicBezTo>
                    <a:pt x="88" y="111"/>
                    <a:pt x="90" y="108"/>
                    <a:pt x="94" y="106"/>
                  </a:cubicBezTo>
                  <a:cubicBezTo>
                    <a:pt x="95" y="106"/>
                    <a:pt x="96" y="105"/>
                    <a:pt x="98" y="105"/>
                  </a:cubicBezTo>
                  <a:cubicBezTo>
                    <a:pt x="99" y="105"/>
                    <a:pt x="101" y="106"/>
                    <a:pt x="102" y="106"/>
                  </a:cubicBezTo>
                  <a:cubicBezTo>
                    <a:pt x="105" y="107"/>
                    <a:pt x="108" y="110"/>
                    <a:pt x="108" y="115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1" y="129"/>
                    <a:pt x="114" y="130"/>
                    <a:pt x="116" y="130"/>
                  </a:cubicBezTo>
                  <a:cubicBezTo>
                    <a:pt x="119" y="130"/>
                    <a:pt x="121" y="129"/>
                    <a:pt x="124" y="129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25" y="110"/>
                    <a:pt x="128" y="107"/>
                    <a:pt x="131" y="106"/>
                  </a:cubicBezTo>
                  <a:cubicBezTo>
                    <a:pt x="132" y="106"/>
                    <a:pt x="134" y="105"/>
                    <a:pt x="135" y="105"/>
                  </a:cubicBezTo>
                  <a:cubicBezTo>
                    <a:pt x="136" y="105"/>
                    <a:pt x="138" y="106"/>
                    <a:pt x="139" y="106"/>
                  </a:cubicBezTo>
                  <a:cubicBezTo>
                    <a:pt x="142" y="108"/>
                    <a:pt x="145" y="111"/>
                    <a:pt x="145" y="115"/>
                  </a:cubicBezTo>
                  <a:cubicBezTo>
                    <a:pt x="145" y="124"/>
                    <a:pt x="138" y="130"/>
                    <a:pt x="128" y="133"/>
                  </a:cubicBezTo>
                  <a:cubicBezTo>
                    <a:pt x="124" y="206"/>
                    <a:pt x="124" y="206"/>
                    <a:pt x="124" y="206"/>
                  </a:cubicBezTo>
                  <a:cubicBezTo>
                    <a:pt x="130" y="206"/>
                    <a:pt x="130" y="206"/>
                    <a:pt x="130" y="206"/>
                  </a:cubicBezTo>
                  <a:cubicBezTo>
                    <a:pt x="130" y="206"/>
                    <a:pt x="131" y="205"/>
                    <a:pt x="131" y="205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2" y="191"/>
                    <a:pt x="135" y="182"/>
                    <a:pt x="140" y="172"/>
                  </a:cubicBezTo>
                  <a:cubicBezTo>
                    <a:pt x="145" y="164"/>
                    <a:pt x="150" y="156"/>
                    <a:pt x="154" y="149"/>
                  </a:cubicBezTo>
                  <a:cubicBezTo>
                    <a:pt x="161" y="138"/>
                    <a:pt x="164" y="128"/>
                    <a:pt x="164" y="115"/>
                  </a:cubicBezTo>
                  <a:cubicBezTo>
                    <a:pt x="164" y="103"/>
                    <a:pt x="159" y="90"/>
                    <a:pt x="150" y="81"/>
                  </a:cubicBezTo>
                  <a:cubicBezTo>
                    <a:pt x="120" y="51"/>
                    <a:pt x="68" y="73"/>
                    <a:pt x="68" y="115"/>
                  </a:cubicBezTo>
                  <a:cubicBezTo>
                    <a:pt x="68" y="128"/>
                    <a:pt x="72" y="138"/>
                    <a:pt x="78" y="149"/>
                  </a:cubicBezTo>
                  <a:cubicBezTo>
                    <a:pt x="83" y="156"/>
                    <a:pt x="88" y="164"/>
                    <a:pt x="92" y="172"/>
                  </a:cubicBezTo>
                  <a:cubicBezTo>
                    <a:pt x="98" y="182"/>
                    <a:pt x="101" y="191"/>
                    <a:pt x="101" y="203"/>
                  </a:cubicBezTo>
                  <a:cubicBezTo>
                    <a:pt x="102" y="205"/>
                    <a:pt x="102" y="205"/>
                    <a:pt x="102" y="205"/>
                  </a:cubicBezTo>
                  <a:cubicBezTo>
                    <a:pt x="102" y="205"/>
                    <a:pt x="102" y="206"/>
                    <a:pt x="103" y="206"/>
                  </a:cubicBezTo>
                  <a:cubicBezTo>
                    <a:pt x="109" y="206"/>
                    <a:pt x="109" y="206"/>
                    <a:pt x="109" y="206"/>
                  </a:cubicBezTo>
                  <a:close/>
                  <a:moveTo>
                    <a:pt x="119" y="206"/>
                  </a:moveTo>
                  <a:cubicBezTo>
                    <a:pt x="124" y="134"/>
                    <a:pt x="124" y="134"/>
                    <a:pt x="124" y="134"/>
                  </a:cubicBezTo>
                  <a:cubicBezTo>
                    <a:pt x="121" y="134"/>
                    <a:pt x="119" y="134"/>
                    <a:pt x="116" y="134"/>
                  </a:cubicBezTo>
                  <a:cubicBezTo>
                    <a:pt x="114" y="134"/>
                    <a:pt x="111" y="134"/>
                    <a:pt x="109" y="134"/>
                  </a:cubicBezTo>
                  <a:cubicBezTo>
                    <a:pt x="113" y="206"/>
                    <a:pt x="113" y="206"/>
                    <a:pt x="113" y="206"/>
                  </a:cubicBezTo>
                  <a:cubicBezTo>
                    <a:pt x="119" y="206"/>
                    <a:pt x="119" y="206"/>
                    <a:pt x="119" y="206"/>
                  </a:cubicBezTo>
                  <a:close/>
                  <a:moveTo>
                    <a:pt x="104" y="128"/>
                  </a:moveTo>
                  <a:cubicBezTo>
                    <a:pt x="103" y="115"/>
                    <a:pt x="103" y="115"/>
                    <a:pt x="103" y="115"/>
                  </a:cubicBezTo>
                  <a:cubicBezTo>
                    <a:pt x="103" y="113"/>
                    <a:pt x="102" y="111"/>
                    <a:pt x="100" y="110"/>
                  </a:cubicBezTo>
                  <a:cubicBezTo>
                    <a:pt x="99" y="110"/>
                    <a:pt x="99" y="110"/>
                    <a:pt x="98" y="110"/>
                  </a:cubicBezTo>
                  <a:cubicBezTo>
                    <a:pt x="97" y="110"/>
                    <a:pt x="96" y="110"/>
                    <a:pt x="96" y="111"/>
                  </a:cubicBezTo>
                  <a:cubicBezTo>
                    <a:pt x="94" y="111"/>
                    <a:pt x="93" y="113"/>
                    <a:pt x="93" y="115"/>
                  </a:cubicBezTo>
                  <a:cubicBezTo>
                    <a:pt x="93" y="121"/>
                    <a:pt x="98" y="125"/>
                    <a:pt x="104" y="128"/>
                  </a:cubicBezTo>
                  <a:close/>
                  <a:moveTo>
                    <a:pt x="129" y="128"/>
                  </a:moveTo>
                  <a:cubicBezTo>
                    <a:pt x="135" y="125"/>
                    <a:pt x="140" y="121"/>
                    <a:pt x="140" y="115"/>
                  </a:cubicBezTo>
                  <a:cubicBezTo>
                    <a:pt x="140" y="113"/>
                    <a:pt x="139" y="111"/>
                    <a:pt x="137" y="111"/>
                  </a:cubicBezTo>
                  <a:cubicBezTo>
                    <a:pt x="136" y="110"/>
                    <a:pt x="136" y="110"/>
                    <a:pt x="135" y="110"/>
                  </a:cubicBezTo>
                  <a:cubicBezTo>
                    <a:pt x="134" y="110"/>
                    <a:pt x="133" y="110"/>
                    <a:pt x="133" y="110"/>
                  </a:cubicBezTo>
                  <a:cubicBezTo>
                    <a:pt x="131" y="111"/>
                    <a:pt x="130" y="113"/>
                    <a:pt x="129" y="115"/>
                  </a:cubicBezTo>
                  <a:cubicBezTo>
                    <a:pt x="129" y="128"/>
                    <a:pt x="129" y="128"/>
                    <a:pt x="129" y="128"/>
                  </a:cubicBezTo>
                  <a:close/>
                  <a:moveTo>
                    <a:pt x="137" y="218"/>
                  </a:moveTo>
                  <a:cubicBezTo>
                    <a:pt x="96" y="218"/>
                    <a:pt x="96" y="218"/>
                    <a:pt x="96" y="218"/>
                  </a:cubicBezTo>
                  <a:cubicBezTo>
                    <a:pt x="93" y="218"/>
                    <a:pt x="90" y="215"/>
                    <a:pt x="90" y="212"/>
                  </a:cubicBezTo>
                  <a:cubicBezTo>
                    <a:pt x="90" y="166"/>
                    <a:pt x="57" y="159"/>
                    <a:pt x="57" y="115"/>
                  </a:cubicBezTo>
                  <a:cubicBezTo>
                    <a:pt x="57" y="62"/>
                    <a:pt x="121" y="36"/>
                    <a:pt x="159" y="73"/>
                  </a:cubicBezTo>
                  <a:cubicBezTo>
                    <a:pt x="169" y="84"/>
                    <a:pt x="176" y="99"/>
                    <a:pt x="176" y="115"/>
                  </a:cubicBezTo>
                  <a:cubicBezTo>
                    <a:pt x="176" y="159"/>
                    <a:pt x="143" y="166"/>
                    <a:pt x="143" y="212"/>
                  </a:cubicBezTo>
                  <a:cubicBezTo>
                    <a:pt x="143" y="215"/>
                    <a:pt x="140" y="218"/>
                    <a:pt x="137" y="2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/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5506605" y="4396251"/>
              <a:ext cx="288947" cy="466121"/>
              <a:chOff x="5506605" y="4396251"/>
              <a:chExt cx="288947" cy="466121"/>
            </a:xfrm>
          </p:grpSpPr>
          <p:sp>
            <p:nvSpPr>
              <p:cNvPr id="192" name="Freeform 8"/>
              <p:cNvSpPr>
                <a:spLocks noEditPoints="1"/>
              </p:cNvSpPr>
              <p:nvPr/>
            </p:nvSpPr>
            <p:spPr bwMode="auto">
              <a:xfrm>
                <a:off x="5510767" y="4765462"/>
                <a:ext cx="279434" cy="96910"/>
              </a:xfrm>
              <a:custGeom>
                <a:avLst/>
                <a:gdLst>
                  <a:gd name="T0" fmla="*/ 199 w 199"/>
                  <a:gd name="T1" fmla="*/ 7 h 69"/>
                  <a:gd name="T2" fmla="*/ 104 w 199"/>
                  <a:gd name="T3" fmla="*/ 32 h 69"/>
                  <a:gd name="T4" fmla="*/ 1 w 199"/>
                  <a:gd name="T5" fmla="*/ 0 h 69"/>
                  <a:gd name="T6" fmla="*/ 0 w 199"/>
                  <a:gd name="T7" fmla="*/ 6 h 69"/>
                  <a:gd name="T8" fmla="*/ 0 w 199"/>
                  <a:gd name="T9" fmla="*/ 7 h 69"/>
                  <a:gd name="T10" fmla="*/ 0 w 199"/>
                  <a:gd name="T11" fmla="*/ 9 h 69"/>
                  <a:gd name="T12" fmla="*/ 0 w 199"/>
                  <a:gd name="T13" fmla="*/ 30 h 69"/>
                  <a:gd name="T14" fmla="*/ 101 w 199"/>
                  <a:gd name="T15" fmla="*/ 69 h 69"/>
                  <a:gd name="T16" fmla="*/ 199 w 199"/>
                  <a:gd name="T17" fmla="*/ 30 h 69"/>
                  <a:gd name="T18" fmla="*/ 199 w 199"/>
                  <a:gd name="T19" fmla="*/ 9 h 69"/>
                  <a:gd name="T20" fmla="*/ 199 w 199"/>
                  <a:gd name="T21" fmla="*/ 7 h 69"/>
                  <a:gd name="T22" fmla="*/ 199 w 199"/>
                  <a:gd name="T23" fmla="*/ 7 h 69"/>
                  <a:gd name="T24" fmla="*/ 17 w 199"/>
                  <a:gd name="T25" fmla="*/ 44 h 69"/>
                  <a:gd name="T26" fmla="*/ 11 w 199"/>
                  <a:gd name="T27" fmla="*/ 40 h 69"/>
                  <a:gd name="T28" fmla="*/ 11 w 199"/>
                  <a:gd name="T29" fmla="*/ 24 h 69"/>
                  <a:gd name="T30" fmla="*/ 17 w 199"/>
                  <a:gd name="T31" fmla="*/ 28 h 69"/>
                  <a:gd name="T32" fmla="*/ 17 w 199"/>
                  <a:gd name="T33" fmla="*/ 44 h 69"/>
                  <a:gd name="T34" fmla="*/ 35 w 199"/>
                  <a:gd name="T35" fmla="*/ 52 h 69"/>
                  <a:gd name="T36" fmla="*/ 25 w 199"/>
                  <a:gd name="T37" fmla="*/ 49 h 69"/>
                  <a:gd name="T38" fmla="*/ 25 w 199"/>
                  <a:gd name="T39" fmla="*/ 33 h 69"/>
                  <a:gd name="T40" fmla="*/ 35 w 199"/>
                  <a:gd name="T41" fmla="*/ 36 h 69"/>
                  <a:gd name="T42" fmla="*/ 35 w 199"/>
                  <a:gd name="T43" fmla="*/ 52 h 69"/>
                  <a:gd name="T44" fmla="*/ 55 w 199"/>
                  <a:gd name="T45" fmla="*/ 58 h 69"/>
                  <a:gd name="T46" fmla="*/ 46 w 199"/>
                  <a:gd name="T47" fmla="*/ 56 h 69"/>
                  <a:gd name="T48" fmla="*/ 46 w 199"/>
                  <a:gd name="T49" fmla="*/ 40 h 69"/>
                  <a:gd name="T50" fmla="*/ 55 w 199"/>
                  <a:gd name="T51" fmla="*/ 42 h 69"/>
                  <a:gd name="T52" fmla="*/ 55 w 199"/>
                  <a:gd name="T53" fmla="*/ 58 h 69"/>
                  <a:gd name="T54" fmla="*/ 81 w 199"/>
                  <a:gd name="T55" fmla="*/ 62 h 69"/>
                  <a:gd name="T56" fmla="*/ 68 w 199"/>
                  <a:gd name="T57" fmla="*/ 61 h 69"/>
                  <a:gd name="T58" fmla="*/ 68 w 199"/>
                  <a:gd name="T59" fmla="*/ 45 h 69"/>
                  <a:gd name="T60" fmla="*/ 81 w 199"/>
                  <a:gd name="T61" fmla="*/ 46 h 69"/>
                  <a:gd name="T62" fmla="*/ 81 w 199"/>
                  <a:gd name="T63" fmla="*/ 62 h 69"/>
                  <a:gd name="T64" fmla="*/ 176 w 199"/>
                  <a:gd name="T65" fmla="*/ 47 h 69"/>
                  <a:gd name="T66" fmla="*/ 167 w 199"/>
                  <a:gd name="T67" fmla="*/ 51 h 69"/>
                  <a:gd name="T68" fmla="*/ 167 w 199"/>
                  <a:gd name="T69" fmla="*/ 35 h 69"/>
                  <a:gd name="T70" fmla="*/ 176 w 199"/>
                  <a:gd name="T71" fmla="*/ 31 h 69"/>
                  <a:gd name="T72" fmla="*/ 176 w 199"/>
                  <a:gd name="T73" fmla="*/ 47 h 69"/>
                  <a:gd name="T74" fmla="*/ 191 w 199"/>
                  <a:gd name="T75" fmla="*/ 37 h 69"/>
                  <a:gd name="T76" fmla="*/ 185 w 199"/>
                  <a:gd name="T77" fmla="*/ 42 h 69"/>
                  <a:gd name="T78" fmla="*/ 185 w 199"/>
                  <a:gd name="T79" fmla="*/ 27 h 69"/>
                  <a:gd name="T80" fmla="*/ 191 w 199"/>
                  <a:gd name="T81" fmla="*/ 21 h 69"/>
                  <a:gd name="T82" fmla="*/ 191 w 199"/>
                  <a:gd name="T83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9">
                    <a:moveTo>
                      <a:pt x="199" y="7"/>
                    </a:moveTo>
                    <a:cubicBezTo>
                      <a:pt x="180" y="24"/>
                      <a:pt x="141" y="32"/>
                      <a:pt x="104" y="32"/>
                    </a:cubicBezTo>
                    <a:cubicBezTo>
                      <a:pt x="61" y="32"/>
                      <a:pt x="16" y="21"/>
                      <a:pt x="1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52"/>
                      <a:pt x="46" y="69"/>
                      <a:pt x="101" y="69"/>
                    </a:cubicBezTo>
                    <a:cubicBezTo>
                      <a:pt x="156" y="69"/>
                      <a:pt x="199" y="52"/>
                      <a:pt x="199" y="30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8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lose/>
                    <a:moveTo>
                      <a:pt x="17" y="44"/>
                    </a:moveTo>
                    <a:cubicBezTo>
                      <a:pt x="15" y="43"/>
                      <a:pt x="13" y="41"/>
                      <a:pt x="11" y="4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3" y="26"/>
                      <a:pt x="15" y="27"/>
                      <a:pt x="17" y="28"/>
                    </a:cubicBezTo>
                    <a:lnTo>
                      <a:pt x="17" y="44"/>
                    </a:lnTo>
                    <a:close/>
                    <a:moveTo>
                      <a:pt x="35" y="52"/>
                    </a:moveTo>
                    <a:cubicBezTo>
                      <a:pt x="32" y="51"/>
                      <a:pt x="28" y="50"/>
                      <a:pt x="25" y="49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8" y="34"/>
                      <a:pt x="32" y="35"/>
                      <a:pt x="35" y="36"/>
                    </a:cubicBezTo>
                    <a:lnTo>
                      <a:pt x="35" y="52"/>
                    </a:lnTo>
                    <a:close/>
                    <a:moveTo>
                      <a:pt x="55" y="58"/>
                    </a:moveTo>
                    <a:cubicBezTo>
                      <a:pt x="52" y="58"/>
                      <a:pt x="49" y="57"/>
                      <a:pt x="46" y="5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9" y="41"/>
                      <a:pt x="52" y="42"/>
                      <a:pt x="55" y="42"/>
                    </a:cubicBezTo>
                    <a:lnTo>
                      <a:pt x="55" y="58"/>
                    </a:lnTo>
                    <a:close/>
                    <a:moveTo>
                      <a:pt x="81" y="62"/>
                    </a:moveTo>
                    <a:cubicBezTo>
                      <a:pt x="77" y="62"/>
                      <a:pt x="72" y="62"/>
                      <a:pt x="68" y="61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72" y="45"/>
                      <a:pt x="77" y="46"/>
                      <a:pt x="81" y="46"/>
                    </a:cubicBezTo>
                    <a:lnTo>
                      <a:pt x="81" y="62"/>
                    </a:lnTo>
                    <a:close/>
                    <a:moveTo>
                      <a:pt x="176" y="47"/>
                    </a:moveTo>
                    <a:cubicBezTo>
                      <a:pt x="173" y="49"/>
                      <a:pt x="170" y="50"/>
                      <a:pt x="167" y="51"/>
                    </a:cubicBezTo>
                    <a:cubicBezTo>
                      <a:pt x="167" y="35"/>
                      <a:pt x="167" y="35"/>
                      <a:pt x="167" y="35"/>
                    </a:cubicBezTo>
                    <a:cubicBezTo>
                      <a:pt x="170" y="34"/>
                      <a:pt x="173" y="33"/>
                      <a:pt x="176" y="31"/>
                    </a:cubicBezTo>
                    <a:lnTo>
                      <a:pt x="176" y="47"/>
                    </a:lnTo>
                    <a:close/>
                    <a:moveTo>
                      <a:pt x="191" y="37"/>
                    </a:moveTo>
                    <a:cubicBezTo>
                      <a:pt x="190" y="39"/>
                      <a:pt x="187" y="41"/>
                      <a:pt x="185" y="42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7" y="25"/>
                      <a:pt x="190" y="23"/>
                      <a:pt x="191" y="21"/>
                    </a:cubicBezTo>
                    <a:lnTo>
                      <a:pt x="191" y="3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93" name="Freeform 9"/>
              <p:cNvSpPr>
                <a:spLocks noEditPoints="1"/>
              </p:cNvSpPr>
              <p:nvPr/>
            </p:nvSpPr>
            <p:spPr bwMode="auto">
              <a:xfrm>
                <a:off x="5514929" y="4698278"/>
                <a:ext cx="280623" cy="99883"/>
              </a:xfrm>
              <a:custGeom>
                <a:avLst/>
                <a:gdLst>
                  <a:gd name="T0" fmla="*/ 200 w 200"/>
                  <a:gd name="T1" fmla="*/ 8 h 71"/>
                  <a:gd name="T2" fmla="*/ 197 w 200"/>
                  <a:gd name="T3" fmla="*/ 0 h 71"/>
                  <a:gd name="T4" fmla="*/ 95 w 200"/>
                  <a:gd name="T5" fmla="*/ 34 h 71"/>
                  <a:gd name="T6" fmla="*/ 0 w 200"/>
                  <a:gd name="T7" fmla="*/ 11 h 71"/>
                  <a:gd name="T8" fmla="*/ 0 w 200"/>
                  <a:gd name="T9" fmla="*/ 32 h 71"/>
                  <a:gd name="T10" fmla="*/ 101 w 200"/>
                  <a:gd name="T11" fmla="*/ 71 h 71"/>
                  <a:gd name="T12" fmla="*/ 200 w 200"/>
                  <a:gd name="T13" fmla="*/ 32 h 71"/>
                  <a:gd name="T14" fmla="*/ 200 w 200"/>
                  <a:gd name="T15" fmla="*/ 11 h 71"/>
                  <a:gd name="T16" fmla="*/ 199 w 200"/>
                  <a:gd name="T17" fmla="*/ 10 h 71"/>
                  <a:gd name="T18" fmla="*/ 200 w 200"/>
                  <a:gd name="T19" fmla="*/ 8 h 71"/>
                  <a:gd name="T20" fmla="*/ 18 w 200"/>
                  <a:gd name="T21" fmla="*/ 47 h 71"/>
                  <a:gd name="T22" fmla="*/ 11 w 200"/>
                  <a:gd name="T23" fmla="*/ 42 h 71"/>
                  <a:gd name="T24" fmla="*/ 11 w 200"/>
                  <a:gd name="T25" fmla="*/ 26 h 71"/>
                  <a:gd name="T26" fmla="*/ 18 w 200"/>
                  <a:gd name="T27" fmla="*/ 31 h 71"/>
                  <a:gd name="T28" fmla="*/ 18 w 200"/>
                  <a:gd name="T29" fmla="*/ 47 h 71"/>
                  <a:gd name="T30" fmla="*/ 35 w 200"/>
                  <a:gd name="T31" fmla="*/ 55 h 71"/>
                  <a:gd name="T32" fmla="*/ 26 w 200"/>
                  <a:gd name="T33" fmla="*/ 51 h 71"/>
                  <a:gd name="T34" fmla="*/ 26 w 200"/>
                  <a:gd name="T35" fmla="*/ 35 h 71"/>
                  <a:gd name="T36" fmla="*/ 35 w 200"/>
                  <a:gd name="T37" fmla="*/ 39 h 71"/>
                  <a:gd name="T38" fmla="*/ 35 w 200"/>
                  <a:gd name="T39" fmla="*/ 55 h 71"/>
                  <a:gd name="T40" fmla="*/ 56 w 200"/>
                  <a:gd name="T41" fmla="*/ 61 h 71"/>
                  <a:gd name="T42" fmla="*/ 46 w 200"/>
                  <a:gd name="T43" fmla="*/ 59 h 71"/>
                  <a:gd name="T44" fmla="*/ 46 w 200"/>
                  <a:gd name="T45" fmla="*/ 43 h 71"/>
                  <a:gd name="T46" fmla="*/ 56 w 200"/>
                  <a:gd name="T47" fmla="*/ 45 h 71"/>
                  <a:gd name="T48" fmla="*/ 56 w 200"/>
                  <a:gd name="T49" fmla="*/ 61 h 71"/>
                  <a:gd name="T50" fmla="*/ 81 w 200"/>
                  <a:gd name="T51" fmla="*/ 65 h 71"/>
                  <a:gd name="T52" fmla="*/ 68 w 200"/>
                  <a:gd name="T53" fmla="*/ 63 h 71"/>
                  <a:gd name="T54" fmla="*/ 68 w 200"/>
                  <a:gd name="T55" fmla="*/ 47 h 71"/>
                  <a:gd name="T56" fmla="*/ 81 w 200"/>
                  <a:gd name="T57" fmla="*/ 48 h 71"/>
                  <a:gd name="T58" fmla="*/ 81 w 200"/>
                  <a:gd name="T59" fmla="*/ 65 h 71"/>
                  <a:gd name="T60" fmla="*/ 177 w 200"/>
                  <a:gd name="T61" fmla="*/ 50 h 71"/>
                  <a:gd name="T62" fmla="*/ 167 w 200"/>
                  <a:gd name="T63" fmla="*/ 54 h 71"/>
                  <a:gd name="T64" fmla="*/ 167 w 200"/>
                  <a:gd name="T65" fmla="*/ 38 h 71"/>
                  <a:gd name="T66" fmla="*/ 177 w 200"/>
                  <a:gd name="T67" fmla="*/ 34 h 71"/>
                  <a:gd name="T68" fmla="*/ 177 w 200"/>
                  <a:gd name="T69" fmla="*/ 50 h 71"/>
                  <a:gd name="T70" fmla="*/ 192 w 200"/>
                  <a:gd name="T71" fmla="*/ 39 h 71"/>
                  <a:gd name="T72" fmla="*/ 185 w 200"/>
                  <a:gd name="T73" fmla="*/ 45 h 71"/>
                  <a:gd name="T74" fmla="*/ 185 w 200"/>
                  <a:gd name="T75" fmla="*/ 29 h 71"/>
                  <a:gd name="T76" fmla="*/ 192 w 200"/>
                  <a:gd name="T77" fmla="*/ 24 h 71"/>
                  <a:gd name="T78" fmla="*/ 192 w 200"/>
                  <a:gd name="T79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71">
                    <a:moveTo>
                      <a:pt x="200" y="8"/>
                    </a:moveTo>
                    <a:cubicBezTo>
                      <a:pt x="200" y="5"/>
                      <a:pt x="199" y="2"/>
                      <a:pt x="197" y="0"/>
                    </a:cubicBezTo>
                    <a:cubicBezTo>
                      <a:pt x="184" y="23"/>
                      <a:pt x="138" y="34"/>
                      <a:pt x="95" y="34"/>
                    </a:cubicBezTo>
                    <a:cubicBezTo>
                      <a:pt x="58" y="34"/>
                      <a:pt x="20" y="26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54"/>
                      <a:pt x="46" y="71"/>
                      <a:pt x="101" y="71"/>
                    </a:cubicBezTo>
                    <a:cubicBezTo>
                      <a:pt x="156" y="71"/>
                      <a:pt x="199" y="54"/>
                      <a:pt x="200" y="32"/>
                    </a:cubicBezTo>
                    <a:cubicBezTo>
                      <a:pt x="200" y="11"/>
                      <a:pt x="200" y="11"/>
                      <a:pt x="200" y="11"/>
                    </a:cubicBezTo>
                    <a:cubicBezTo>
                      <a:pt x="200" y="11"/>
                      <a:pt x="199" y="10"/>
                      <a:pt x="199" y="10"/>
                    </a:cubicBezTo>
                    <a:cubicBezTo>
                      <a:pt x="199" y="9"/>
                      <a:pt x="200" y="8"/>
                      <a:pt x="200" y="8"/>
                    </a:cubicBezTo>
                    <a:close/>
                    <a:moveTo>
                      <a:pt x="18" y="47"/>
                    </a:moveTo>
                    <a:cubicBezTo>
                      <a:pt x="15" y="45"/>
                      <a:pt x="13" y="44"/>
                      <a:pt x="11" y="42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3" y="28"/>
                      <a:pt x="15" y="29"/>
                      <a:pt x="18" y="31"/>
                    </a:cubicBezTo>
                    <a:lnTo>
                      <a:pt x="18" y="47"/>
                    </a:lnTo>
                    <a:close/>
                    <a:moveTo>
                      <a:pt x="35" y="55"/>
                    </a:moveTo>
                    <a:cubicBezTo>
                      <a:pt x="32" y="54"/>
                      <a:pt x="29" y="52"/>
                      <a:pt x="26" y="5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9" y="36"/>
                      <a:pt x="32" y="38"/>
                      <a:pt x="35" y="39"/>
                    </a:cubicBezTo>
                    <a:lnTo>
                      <a:pt x="35" y="55"/>
                    </a:lnTo>
                    <a:close/>
                    <a:moveTo>
                      <a:pt x="56" y="61"/>
                    </a:moveTo>
                    <a:cubicBezTo>
                      <a:pt x="52" y="60"/>
                      <a:pt x="49" y="59"/>
                      <a:pt x="46" y="59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9" y="43"/>
                      <a:pt x="52" y="44"/>
                      <a:pt x="56" y="45"/>
                    </a:cubicBezTo>
                    <a:lnTo>
                      <a:pt x="56" y="61"/>
                    </a:lnTo>
                    <a:close/>
                    <a:moveTo>
                      <a:pt x="81" y="65"/>
                    </a:moveTo>
                    <a:cubicBezTo>
                      <a:pt x="77" y="64"/>
                      <a:pt x="72" y="64"/>
                      <a:pt x="68" y="63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72" y="48"/>
                      <a:pt x="77" y="48"/>
                      <a:pt x="81" y="48"/>
                    </a:cubicBezTo>
                    <a:lnTo>
                      <a:pt x="81" y="65"/>
                    </a:lnTo>
                    <a:close/>
                    <a:moveTo>
                      <a:pt x="177" y="50"/>
                    </a:moveTo>
                    <a:cubicBezTo>
                      <a:pt x="174" y="51"/>
                      <a:pt x="170" y="52"/>
                      <a:pt x="167" y="54"/>
                    </a:cubicBezTo>
                    <a:cubicBezTo>
                      <a:pt x="167" y="38"/>
                      <a:pt x="167" y="38"/>
                      <a:pt x="167" y="38"/>
                    </a:cubicBezTo>
                    <a:cubicBezTo>
                      <a:pt x="170" y="37"/>
                      <a:pt x="174" y="35"/>
                      <a:pt x="177" y="34"/>
                    </a:cubicBezTo>
                    <a:lnTo>
                      <a:pt x="177" y="50"/>
                    </a:lnTo>
                    <a:close/>
                    <a:moveTo>
                      <a:pt x="192" y="39"/>
                    </a:moveTo>
                    <a:cubicBezTo>
                      <a:pt x="190" y="41"/>
                      <a:pt x="188" y="43"/>
                      <a:pt x="185" y="45"/>
                    </a:cubicBezTo>
                    <a:cubicBezTo>
                      <a:pt x="185" y="29"/>
                      <a:pt x="185" y="29"/>
                      <a:pt x="185" y="29"/>
                    </a:cubicBezTo>
                    <a:cubicBezTo>
                      <a:pt x="188" y="27"/>
                      <a:pt x="190" y="26"/>
                      <a:pt x="192" y="24"/>
                    </a:cubicBezTo>
                    <a:lnTo>
                      <a:pt x="192" y="3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94" name="Freeform 10"/>
              <p:cNvSpPr>
                <a:spLocks noEditPoints="1"/>
              </p:cNvSpPr>
              <p:nvPr/>
            </p:nvSpPr>
            <p:spPr bwMode="auto">
              <a:xfrm>
                <a:off x="5506605" y="4637635"/>
                <a:ext cx="279434" cy="95721"/>
              </a:xfrm>
              <a:custGeom>
                <a:avLst/>
                <a:gdLst>
                  <a:gd name="T0" fmla="*/ 0 w 199"/>
                  <a:gd name="T1" fmla="*/ 29 h 68"/>
                  <a:gd name="T2" fmla="*/ 101 w 199"/>
                  <a:gd name="T3" fmla="*/ 68 h 68"/>
                  <a:gd name="T4" fmla="*/ 199 w 199"/>
                  <a:gd name="T5" fmla="*/ 29 h 68"/>
                  <a:gd name="T6" fmla="*/ 199 w 199"/>
                  <a:gd name="T7" fmla="*/ 8 h 68"/>
                  <a:gd name="T8" fmla="*/ 199 w 199"/>
                  <a:gd name="T9" fmla="*/ 7 h 68"/>
                  <a:gd name="T10" fmla="*/ 199 w 199"/>
                  <a:gd name="T11" fmla="*/ 7 h 68"/>
                  <a:gd name="T12" fmla="*/ 104 w 199"/>
                  <a:gd name="T13" fmla="*/ 32 h 68"/>
                  <a:gd name="T14" fmla="*/ 1 w 199"/>
                  <a:gd name="T15" fmla="*/ 0 h 68"/>
                  <a:gd name="T16" fmla="*/ 0 w 199"/>
                  <a:gd name="T17" fmla="*/ 5 h 68"/>
                  <a:gd name="T18" fmla="*/ 0 w 199"/>
                  <a:gd name="T19" fmla="*/ 7 h 68"/>
                  <a:gd name="T20" fmla="*/ 0 w 199"/>
                  <a:gd name="T21" fmla="*/ 8 h 68"/>
                  <a:gd name="T22" fmla="*/ 0 w 199"/>
                  <a:gd name="T23" fmla="*/ 29 h 68"/>
                  <a:gd name="T24" fmla="*/ 185 w 199"/>
                  <a:gd name="T25" fmla="*/ 26 h 68"/>
                  <a:gd name="T26" fmla="*/ 191 w 199"/>
                  <a:gd name="T27" fmla="*/ 21 h 68"/>
                  <a:gd name="T28" fmla="*/ 191 w 199"/>
                  <a:gd name="T29" fmla="*/ 37 h 68"/>
                  <a:gd name="T30" fmla="*/ 185 w 199"/>
                  <a:gd name="T31" fmla="*/ 42 h 68"/>
                  <a:gd name="T32" fmla="*/ 185 w 199"/>
                  <a:gd name="T33" fmla="*/ 26 h 68"/>
                  <a:gd name="T34" fmla="*/ 166 w 199"/>
                  <a:gd name="T35" fmla="*/ 35 h 68"/>
                  <a:gd name="T36" fmla="*/ 176 w 199"/>
                  <a:gd name="T37" fmla="*/ 31 h 68"/>
                  <a:gd name="T38" fmla="*/ 176 w 199"/>
                  <a:gd name="T39" fmla="*/ 47 h 68"/>
                  <a:gd name="T40" fmla="*/ 166 w 199"/>
                  <a:gd name="T41" fmla="*/ 51 h 68"/>
                  <a:gd name="T42" fmla="*/ 166 w 199"/>
                  <a:gd name="T43" fmla="*/ 35 h 68"/>
                  <a:gd name="T44" fmla="*/ 68 w 199"/>
                  <a:gd name="T45" fmla="*/ 44 h 68"/>
                  <a:gd name="T46" fmla="*/ 81 w 199"/>
                  <a:gd name="T47" fmla="*/ 46 h 68"/>
                  <a:gd name="T48" fmla="*/ 81 w 199"/>
                  <a:gd name="T49" fmla="*/ 62 h 68"/>
                  <a:gd name="T50" fmla="*/ 68 w 199"/>
                  <a:gd name="T51" fmla="*/ 61 h 68"/>
                  <a:gd name="T52" fmla="*/ 68 w 199"/>
                  <a:gd name="T53" fmla="*/ 44 h 68"/>
                  <a:gd name="T54" fmla="*/ 45 w 199"/>
                  <a:gd name="T55" fmla="*/ 40 h 68"/>
                  <a:gd name="T56" fmla="*/ 55 w 199"/>
                  <a:gd name="T57" fmla="*/ 42 h 68"/>
                  <a:gd name="T58" fmla="*/ 55 w 199"/>
                  <a:gd name="T59" fmla="*/ 58 h 68"/>
                  <a:gd name="T60" fmla="*/ 45 w 199"/>
                  <a:gd name="T61" fmla="*/ 56 h 68"/>
                  <a:gd name="T62" fmla="*/ 45 w 199"/>
                  <a:gd name="T63" fmla="*/ 40 h 68"/>
                  <a:gd name="T64" fmla="*/ 25 w 199"/>
                  <a:gd name="T65" fmla="*/ 32 h 68"/>
                  <a:gd name="T66" fmla="*/ 35 w 199"/>
                  <a:gd name="T67" fmla="*/ 36 h 68"/>
                  <a:gd name="T68" fmla="*/ 35 w 199"/>
                  <a:gd name="T69" fmla="*/ 52 h 68"/>
                  <a:gd name="T70" fmla="*/ 25 w 199"/>
                  <a:gd name="T71" fmla="*/ 48 h 68"/>
                  <a:gd name="T72" fmla="*/ 25 w 199"/>
                  <a:gd name="T73" fmla="*/ 32 h 68"/>
                  <a:gd name="T74" fmla="*/ 10 w 199"/>
                  <a:gd name="T75" fmla="*/ 24 h 68"/>
                  <a:gd name="T76" fmla="*/ 17 w 199"/>
                  <a:gd name="T77" fmla="*/ 28 h 68"/>
                  <a:gd name="T78" fmla="*/ 17 w 199"/>
                  <a:gd name="T79" fmla="*/ 44 h 68"/>
                  <a:gd name="T80" fmla="*/ 10 w 199"/>
                  <a:gd name="T81" fmla="*/ 39 h 68"/>
                  <a:gd name="T82" fmla="*/ 10 w 199"/>
                  <a:gd name="T83" fmla="*/ 2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8">
                    <a:moveTo>
                      <a:pt x="0" y="29"/>
                    </a:moveTo>
                    <a:cubicBezTo>
                      <a:pt x="0" y="52"/>
                      <a:pt x="46" y="68"/>
                      <a:pt x="101" y="68"/>
                    </a:cubicBezTo>
                    <a:cubicBezTo>
                      <a:pt x="156" y="68"/>
                      <a:pt x="199" y="52"/>
                      <a:pt x="199" y="29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8"/>
                      <a:pt x="199" y="7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ubicBezTo>
                      <a:pt x="180" y="24"/>
                      <a:pt x="141" y="32"/>
                      <a:pt x="104" y="32"/>
                    </a:cubicBezTo>
                    <a:cubicBezTo>
                      <a:pt x="60" y="32"/>
                      <a:pt x="16" y="21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lnTo>
                      <a:pt x="0" y="29"/>
                    </a:lnTo>
                    <a:close/>
                    <a:moveTo>
                      <a:pt x="185" y="26"/>
                    </a:moveTo>
                    <a:cubicBezTo>
                      <a:pt x="187" y="25"/>
                      <a:pt x="189" y="23"/>
                      <a:pt x="191" y="21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89" y="39"/>
                      <a:pt x="187" y="40"/>
                      <a:pt x="185" y="42"/>
                    </a:cubicBezTo>
                    <a:lnTo>
                      <a:pt x="185" y="26"/>
                    </a:lnTo>
                    <a:close/>
                    <a:moveTo>
                      <a:pt x="166" y="35"/>
                    </a:moveTo>
                    <a:cubicBezTo>
                      <a:pt x="170" y="34"/>
                      <a:pt x="173" y="32"/>
                      <a:pt x="176" y="31"/>
                    </a:cubicBezTo>
                    <a:cubicBezTo>
                      <a:pt x="176" y="47"/>
                      <a:pt x="176" y="47"/>
                      <a:pt x="176" y="47"/>
                    </a:cubicBezTo>
                    <a:cubicBezTo>
                      <a:pt x="173" y="48"/>
                      <a:pt x="170" y="50"/>
                      <a:pt x="166" y="51"/>
                    </a:cubicBezTo>
                    <a:lnTo>
                      <a:pt x="166" y="35"/>
                    </a:lnTo>
                    <a:close/>
                    <a:moveTo>
                      <a:pt x="68" y="44"/>
                    </a:moveTo>
                    <a:cubicBezTo>
                      <a:pt x="72" y="45"/>
                      <a:pt x="76" y="45"/>
                      <a:pt x="81" y="46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76" y="62"/>
                      <a:pt x="72" y="61"/>
                      <a:pt x="68" y="61"/>
                    </a:cubicBezTo>
                    <a:lnTo>
                      <a:pt x="68" y="44"/>
                    </a:lnTo>
                    <a:close/>
                    <a:moveTo>
                      <a:pt x="45" y="40"/>
                    </a:moveTo>
                    <a:cubicBezTo>
                      <a:pt x="48" y="41"/>
                      <a:pt x="52" y="41"/>
                      <a:pt x="55" y="42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7"/>
                      <a:pt x="48" y="57"/>
                      <a:pt x="45" y="56"/>
                    </a:cubicBezTo>
                    <a:lnTo>
                      <a:pt x="45" y="40"/>
                    </a:lnTo>
                    <a:close/>
                    <a:moveTo>
                      <a:pt x="25" y="32"/>
                    </a:moveTo>
                    <a:cubicBezTo>
                      <a:pt x="28" y="34"/>
                      <a:pt x="31" y="35"/>
                      <a:pt x="35" y="36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1" y="51"/>
                      <a:pt x="28" y="50"/>
                      <a:pt x="25" y="48"/>
                    </a:cubicBezTo>
                    <a:lnTo>
                      <a:pt x="25" y="32"/>
                    </a:lnTo>
                    <a:close/>
                    <a:moveTo>
                      <a:pt x="10" y="24"/>
                    </a:moveTo>
                    <a:cubicBezTo>
                      <a:pt x="12" y="25"/>
                      <a:pt x="15" y="27"/>
                      <a:pt x="17" y="2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5" y="42"/>
                      <a:pt x="12" y="41"/>
                      <a:pt x="10" y="39"/>
                    </a:cubicBezTo>
                    <a:lnTo>
                      <a:pt x="10" y="2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95" name="Freeform 11"/>
              <p:cNvSpPr>
                <a:spLocks noEditPoints="1"/>
              </p:cNvSpPr>
              <p:nvPr/>
            </p:nvSpPr>
            <p:spPr bwMode="auto">
              <a:xfrm>
                <a:off x="5510767" y="4573425"/>
                <a:ext cx="279434" cy="96910"/>
              </a:xfrm>
              <a:custGeom>
                <a:avLst/>
                <a:gdLst>
                  <a:gd name="T0" fmla="*/ 0 w 199"/>
                  <a:gd name="T1" fmla="*/ 9 h 69"/>
                  <a:gd name="T2" fmla="*/ 0 w 199"/>
                  <a:gd name="T3" fmla="*/ 29 h 69"/>
                  <a:gd name="T4" fmla="*/ 101 w 199"/>
                  <a:gd name="T5" fmla="*/ 69 h 69"/>
                  <a:gd name="T6" fmla="*/ 199 w 199"/>
                  <a:gd name="T7" fmla="*/ 29 h 69"/>
                  <a:gd name="T8" fmla="*/ 199 w 199"/>
                  <a:gd name="T9" fmla="*/ 9 h 69"/>
                  <a:gd name="T10" fmla="*/ 199 w 199"/>
                  <a:gd name="T11" fmla="*/ 7 h 69"/>
                  <a:gd name="T12" fmla="*/ 199 w 199"/>
                  <a:gd name="T13" fmla="*/ 7 h 69"/>
                  <a:gd name="T14" fmla="*/ 104 w 199"/>
                  <a:gd name="T15" fmla="*/ 32 h 69"/>
                  <a:gd name="T16" fmla="*/ 1 w 199"/>
                  <a:gd name="T17" fmla="*/ 0 h 69"/>
                  <a:gd name="T18" fmla="*/ 0 w 199"/>
                  <a:gd name="T19" fmla="*/ 5 h 69"/>
                  <a:gd name="T20" fmla="*/ 0 w 199"/>
                  <a:gd name="T21" fmla="*/ 7 h 69"/>
                  <a:gd name="T22" fmla="*/ 0 w 199"/>
                  <a:gd name="T23" fmla="*/ 9 h 69"/>
                  <a:gd name="T24" fmla="*/ 185 w 199"/>
                  <a:gd name="T25" fmla="*/ 27 h 69"/>
                  <a:gd name="T26" fmla="*/ 191 w 199"/>
                  <a:gd name="T27" fmla="*/ 21 h 69"/>
                  <a:gd name="T28" fmla="*/ 191 w 199"/>
                  <a:gd name="T29" fmla="*/ 37 h 69"/>
                  <a:gd name="T30" fmla="*/ 185 w 199"/>
                  <a:gd name="T31" fmla="*/ 42 h 69"/>
                  <a:gd name="T32" fmla="*/ 185 w 199"/>
                  <a:gd name="T33" fmla="*/ 27 h 69"/>
                  <a:gd name="T34" fmla="*/ 167 w 199"/>
                  <a:gd name="T35" fmla="*/ 35 h 69"/>
                  <a:gd name="T36" fmla="*/ 176 w 199"/>
                  <a:gd name="T37" fmla="*/ 31 h 69"/>
                  <a:gd name="T38" fmla="*/ 176 w 199"/>
                  <a:gd name="T39" fmla="*/ 47 h 69"/>
                  <a:gd name="T40" fmla="*/ 167 w 199"/>
                  <a:gd name="T41" fmla="*/ 51 h 69"/>
                  <a:gd name="T42" fmla="*/ 167 w 199"/>
                  <a:gd name="T43" fmla="*/ 35 h 69"/>
                  <a:gd name="T44" fmla="*/ 68 w 199"/>
                  <a:gd name="T45" fmla="*/ 45 h 69"/>
                  <a:gd name="T46" fmla="*/ 81 w 199"/>
                  <a:gd name="T47" fmla="*/ 46 h 69"/>
                  <a:gd name="T48" fmla="*/ 81 w 199"/>
                  <a:gd name="T49" fmla="*/ 62 h 69"/>
                  <a:gd name="T50" fmla="*/ 68 w 199"/>
                  <a:gd name="T51" fmla="*/ 61 h 69"/>
                  <a:gd name="T52" fmla="*/ 68 w 199"/>
                  <a:gd name="T53" fmla="*/ 45 h 69"/>
                  <a:gd name="T54" fmla="*/ 46 w 199"/>
                  <a:gd name="T55" fmla="*/ 40 h 69"/>
                  <a:gd name="T56" fmla="*/ 55 w 199"/>
                  <a:gd name="T57" fmla="*/ 42 h 69"/>
                  <a:gd name="T58" fmla="*/ 55 w 199"/>
                  <a:gd name="T59" fmla="*/ 58 h 69"/>
                  <a:gd name="T60" fmla="*/ 46 w 199"/>
                  <a:gd name="T61" fmla="*/ 56 h 69"/>
                  <a:gd name="T62" fmla="*/ 46 w 199"/>
                  <a:gd name="T63" fmla="*/ 40 h 69"/>
                  <a:gd name="T64" fmla="*/ 25 w 199"/>
                  <a:gd name="T65" fmla="*/ 33 h 69"/>
                  <a:gd name="T66" fmla="*/ 35 w 199"/>
                  <a:gd name="T67" fmla="*/ 36 h 69"/>
                  <a:gd name="T68" fmla="*/ 35 w 199"/>
                  <a:gd name="T69" fmla="*/ 52 h 69"/>
                  <a:gd name="T70" fmla="*/ 25 w 199"/>
                  <a:gd name="T71" fmla="*/ 48 h 69"/>
                  <a:gd name="T72" fmla="*/ 25 w 199"/>
                  <a:gd name="T73" fmla="*/ 33 h 69"/>
                  <a:gd name="T74" fmla="*/ 11 w 199"/>
                  <a:gd name="T75" fmla="*/ 24 h 69"/>
                  <a:gd name="T76" fmla="*/ 17 w 199"/>
                  <a:gd name="T77" fmla="*/ 28 h 69"/>
                  <a:gd name="T78" fmla="*/ 17 w 199"/>
                  <a:gd name="T79" fmla="*/ 44 h 69"/>
                  <a:gd name="T80" fmla="*/ 11 w 199"/>
                  <a:gd name="T81" fmla="*/ 40 h 69"/>
                  <a:gd name="T82" fmla="*/ 11 w 199"/>
                  <a:gd name="T83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9">
                    <a:moveTo>
                      <a:pt x="0" y="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52"/>
                      <a:pt x="46" y="69"/>
                      <a:pt x="101" y="69"/>
                    </a:cubicBezTo>
                    <a:cubicBezTo>
                      <a:pt x="156" y="69"/>
                      <a:pt x="199" y="52"/>
                      <a:pt x="199" y="29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8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ubicBezTo>
                      <a:pt x="180" y="24"/>
                      <a:pt x="141" y="32"/>
                      <a:pt x="104" y="32"/>
                    </a:cubicBezTo>
                    <a:cubicBezTo>
                      <a:pt x="61" y="32"/>
                      <a:pt x="16" y="21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lose/>
                    <a:moveTo>
                      <a:pt x="185" y="27"/>
                    </a:moveTo>
                    <a:cubicBezTo>
                      <a:pt x="187" y="25"/>
                      <a:pt x="190" y="23"/>
                      <a:pt x="191" y="21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0" y="39"/>
                      <a:pt x="187" y="41"/>
                      <a:pt x="185" y="42"/>
                    </a:cubicBezTo>
                    <a:lnTo>
                      <a:pt x="185" y="27"/>
                    </a:lnTo>
                    <a:close/>
                    <a:moveTo>
                      <a:pt x="167" y="35"/>
                    </a:moveTo>
                    <a:cubicBezTo>
                      <a:pt x="170" y="34"/>
                      <a:pt x="173" y="33"/>
                      <a:pt x="176" y="31"/>
                    </a:cubicBezTo>
                    <a:cubicBezTo>
                      <a:pt x="176" y="47"/>
                      <a:pt x="176" y="47"/>
                      <a:pt x="176" y="47"/>
                    </a:cubicBezTo>
                    <a:cubicBezTo>
                      <a:pt x="173" y="49"/>
                      <a:pt x="170" y="50"/>
                      <a:pt x="167" y="51"/>
                    </a:cubicBezTo>
                    <a:lnTo>
                      <a:pt x="167" y="35"/>
                    </a:lnTo>
                    <a:close/>
                    <a:moveTo>
                      <a:pt x="68" y="45"/>
                    </a:moveTo>
                    <a:cubicBezTo>
                      <a:pt x="72" y="45"/>
                      <a:pt x="77" y="46"/>
                      <a:pt x="81" y="46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77" y="62"/>
                      <a:pt x="72" y="61"/>
                      <a:pt x="68" y="61"/>
                    </a:cubicBezTo>
                    <a:lnTo>
                      <a:pt x="68" y="45"/>
                    </a:lnTo>
                    <a:close/>
                    <a:moveTo>
                      <a:pt x="46" y="40"/>
                    </a:moveTo>
                    <a:cubicBezTo>
                      <a:pt x="49" y="41"/>
                      <a:pt x="52" y="42"/>
                      <a:pt x="55" y="42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8"/>
                      <a:pt x="49" y="57"/>
                      <a:pt x="46" y="56"/>
                    </a:cubicBezTo>
                    <a:lnTo>
                      <a:pt x="46" y="40"/>
                    </a:lnTo>
                    <a:close/>
                    <a:moveTo>
                      <a:pt x="25" y="33"/>
                    </a:moveTo>
                    <a:cubicBezTo>
                      <a:pt x="28" y="34"/>
                      <a:pt x="32" y="35"/>
                      <a:pt x="35" y="36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2" y="51"/>
                      <a:pt x="28" y="50"/>
                      <a:pt x="25" y="48"/>
                    </a:cubicBezTo>
                    <a:lnTo>
                      <a:pt x="25" y="33"/>
                    </a:lnTo>
                    <a:close/>
                    <a:moveTo>
                      <a:pt x="11" y="24"/>
                    </a:moveTo>
                    <a:cubicBezTo>
                      <a:pt x="13" y="25"/>
                      <a:pt x="15" y="27"/>
                      <a:pt x="17" y="2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5" y="43"/>
                      <a:pt x="13" y="41"/>
                      <a:pt x="11" y="40"/>
                    </a:cubicBezTo>
                    <a:lnTo>
                      <a:pt x="11" y="2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96" name="Freeform 12"/>
              <p:cNvSpPr>
                <a:spLocks noEditPoints="1"/>
              </p:cNvSpPr>
              <p:nvPr/>
            </p:nvSpPr>
            <p:spPr bwMode="auto">
              <a:xfrm>
                <a:off x="5514929" y="4511592"/>
                <a:ext cx="280623" cy="93938"/>
              </a:xfrm>
              <a:custGeom>
                <a:avLst/>
                <a:gdLst>
                  <a:gd name="T0" fmla="*/ 98 w 200"/>
                  <a:gd name="T1" fmla="*/ 30 h 67"/>
                  <a:gd name="T2" fmla="*/ 0 w 200"/>
                  <a:gd name="T3" fmla="*/ 5 h 67"/>
                  <a:gd name="T4" fmla="*/ 0 w 200"/>
                  <a:gd name="T5" fmla="*/ 7 h 67"/>
                  <a:gd name="T6" fmla="*/ 0 w 200"/>
                  <a:gd name="T7" fmla="*/ 28 h 67"/>
                  <a:gd name="T8" fmla="*/ 101 w 200"/>
                  <a:gd name="T9" fmla="*/ 67 h 67"/>
                  <a:gd name="T10" fmla="*/ 200 w 200"/>
                  <a:gd name="T11" fmla="*/ 28 h 67"/>
                  <a:gd name="T12" fmla="*/ 200 w 200"/>
                  <a:gd name="T13" fmla="*/ 7 h 67"/>
                  <a:gd name="T14" fmla="*/ 198 w 200"/>
                  <a:gd name="T15" fmla="*/ 0 h 67"/>
                  <a:gd name="T16" fmla="*/ 98 w 200"/>
                  <a:gd name="T17" fmla="*/ 30 h 67"/>
                  <a:gd name="T18" fmla="*/ 18 w 200"/>
                  <a:gd name="T19" fmla="*/ 43 h 67"/>
                  <a:gd name="T20" fmla="*/ 11 w 200"/>
                  <a:gd name="T21" fmla="*/ 38 h 67"/>
                  <a:gd name="T22" fmla="*/ 11 w 200"/>
                  <a:gd name="T23" fmla="*/ 22 h 67"/>
                  <a:gd name="T24" fmla="*/ 18 w 200"/>
                  <a:gd name="T25" fmla="*/ 27 h 67"/>
                  <a:gd name="T26" fmla="*/ 18 w 200"/>
                  <a:gd name="T27" fmla="*/ 43 h 67"/>
                  <a:gd name="T28" fmla="*/ 35 w 200"/>
                  <a:gd name="T29" fmla="*/ 51 h 67"/>
                  <a:gd name="T30" fmla="*/ 26 w 200"/>
                  <a:gd name="T31" fmla="*/ 47 h 67"/>
                  <a:gd name="T32" fmla="*/ 26 w 200"/>
                  <a:gd name="T33" fmla="*/ 31 h 67"/>
                  <a:gd name="T34" fmla="*/ 35 w 200"/>
                  <a:gd name="T35" fmla="*/ 35 h 67"/>
                  <a:gd name="T36" fmla="*/ 35 w 200"/>
                  <a:gd name="T37" fmla="*/ 51 h 67"/>
                  <a:gd name="T38" fmla="*/ 56 w 200"/>
                  <a:gd name="T39" fmla="*/ 57 h 67"/>
                  <a:gd name="T40" fmla="*/ 46 w 200"/>
                  <a:gd name="T41" fmla="*/ 55 h 67"/>
                  <a:gd name="T42" fmla="*/ 46 w 200"/>
                  <a:gd name="T43" fmla="*/ 39 h 67"/>
                  <a:gd name="T44" fmla="*/ 56 w 200"/>
                  <a:gd name="T45" fmla="*/ 41 h 67"/>
                  <a:gd name="T46" fmla="*/ 56 w 200"/>
                  <a:gd name="T47" fmla="*/ 57 h 67"/>
                  <a:gd name="T48" fmla="*/ 81 w 200"/>
                  <a:gd name="T49" fmla="*/ 60 h 67"/>
                  <a:gd name="T50" fmla="*/ 68 w 200"/>
                  <a:gd name="T51" fmla="*/ 59 h 67"/>
                  <a:gd name="T52" fmla="*/ 68 w 200"/>
                  <a:gd name="T53" fmla="*/ 43 h 67"/>
                  <a:gd name="T54" fmla="*/ 81 w 200"/>
                  <a:gd name="T55" fmla="*/ 44 h 67"/>
                  <a:gd name="T56" fmla="*/ 81 w 200"/>
                  <a:gd name="T57" fmla="*/ 60 h 67"/>
                  <a:gd name="T58" fmla="*/ 177 w 200"/>
                  <a:gd name="T59" fmla="*/ 46 h 67"/>
                  <a:gd name="T60" fmla="*/ 167 w 200"/>
                  <a:gd name="T61" fmla="*/ 50 h 67"/>
                  <a:gd name="T62" fmla="*/ 167 w 200"/>
                  <a:gd name="T63" fmla="*/ 34 h 67"/>
                  <a:gd name="T64" fmla="*/ 177 w 200"/>
                  <a:gd name="T65" fmla="*/ 30 h 67"/>
                  <a:gd name="T66" fmla="*/ 177 w 200"/>
                  <a:gd name="T67" fmla="*/ 46 h 67"/>
                  <a:gd name="T68" fmla="*/ 192 w 200"/>
                  <a:gd name="T69" fmla="*/ 35 h 67"/>
                  <a:gd name="T70" fmla="*/ 185 w 200"/>
                  <a:gd name="T71" fmla="*/ 41 h 67"/>
                  <a:gd name="T72" fmla="*/ 185 w 200"/>
                  <a:gd name="T73" fmla="*/ 25 h 67"/>
                  <a:gd name="T74" fmla="*/ 192 w 200"/>
                  <a:gd name="T75" fmla="*/ 20 h 67"/>
                  <a:gd name="T76" fmla="*/ 192 w 200"/>
                  <a:gd name="T7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0" h="67">
                    <a:moveTo>
                      <a:pt x="98" y="30"/>
                    </a:moveTo>
                    <a:cubicBezTo>
                      <a:pt x="59" y="30"/>
                      <a:pt x="19" y="21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50"/>
                      <a:pt x="46" y="67"/>
                      <a:pt x="101" y="67"/>
                    </a:cubicBezTo>
                    <a:cubicBezTo>
                      <a:pt x="156" y="67"/>
                      <a:pt x="199" y="50"/>
                      <a:pt x="200" y="28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5"/>
                      <a:pt x="199" y="2"/>
                      <a:pt x="198" y="0"/>
                    </a:cubicBezTo>
                    <a:cubicBezTo>
                      <a:pt x="182" y="21"/>
                      <a:pt x="139" y="30"/>
                      <a:pt x="98" y="30"/>
                    </a:cubicBezTo>
                    <a:close/>
                    <a:moveTo>
                      <a:pt x="18" y="43"/>
                    </a:moveTo>
                    <a:cubicBezTo>
                      <a:pt x="15" y="41"/>
                      <a:pt x="13" y="40"/>
                      <a:pt x="11" y="38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3" y="24"/>
                      <a:pt x="15" y="25"/>
                      <a:pt x="18" y="27"/>
                    </a:cubicBezTo>
                    <a:lnTo>
                      <a:pt x="18" y="43"/>
                    </a:lnTo>
                    <a:close/>
                    <a:moveTo>
                      <a:pt x="35" y="51"/>
                    </a:moveTo>
                    <a:cubicBezTo>
                      <a:pt x="32" y="49"/>
                      <a:pt x="29" y="48"/>
                      <a:pt x="26" y="47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9" y="32"/>
                      <a:pt x="32" y="33"/>
                      <a:pt x="35" y="35"/>
                    </a:cubicBezTo>
                    <a:lnTo>
                      <a:pt x="35" y="51"/>
                    </a:lnTo>
                    <a:close/>
                    <a:moveTo>
                      <a:pt x="56" y="57"/>
                    </a:moveTo>
                    <a:cubicBezTo>
                      <a:pt x="52" y="56"/>
                      <a:pt x="49" y="55"/>
                      <a:pt x="46" y="55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9" y="39"/>
                      <a:pt x="52" y="40"/>
                      <a:pt x="56" y="41"/>
                    </a:cubicBezTo>
                    <a:lnTo>
                      <a:pt x="56" y="57"/>
                    </a:lnTo>
                    <a:close/>
                    <a:moveTo>
                      <a:pt x="81" y="60"/>
                    </a:moveTo>
                    <a:cubicBezTo>
                      <a:pt x="77" y="60"/>
                      <a:pt x="72" y="60"/>
                      <a:pt x="68" y="59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72" y="44"/>
                      <a:pt x="77" y="44"/>
                      <a:pt x="81" y="44"/>
                    </a:cubicBezTo>
                    <a:lnTo>
                      <a:pt x="81" y="60"/>
                    </a:lnTo>
                    <a:close/>
                    <a:moveTo>
                      <a:pt x="177" y="46"/>
                    </a:moveTo>
                    <a:cubicBezTo>
                      <a:pt x="174" y="47"/>
                      <a:pt x="170" y="48"/>
                      <a:pt x="167" y="50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70" y="32"/>
                      <a:pt x="174" y="31"/>
                      <a:pt x="177" y="30"/>
                    </a:cubicBezTo>
                    <a:lnTo>
                      <a:pt x="177" y="46"/>
                    </a:lnTo>
                    <a:close/>
                    <a:moveTo>
                      <a:pt x="192" y="35"/>
                    </a:moveTo>
                    <a:cubicBezTo>
                      <a:pt x="190" y="37"/>
                      <a:pt x="188" y="39"/>
                      <a:pt x="185" y="41"/>
                    </a:cubicBezTo>
                    <a:cubicBezTo>
                      <a:pt x="185" y="25"/>
                      <a:pt x="185" y="25"/>
                      <a:pt x="185" y="25"/>
                    </a:cubicBezTo>
                    <a:cubicBezTo>
                      <a:pt x="188" y="23"/>
                      <a:pt x="190" y="21"/>
                      <a:pt x="192" y="20"/>
                    </a:cubicBezTo>
                    <a:lnTo>
                      <a:pt x="192" y="3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  <p:sp>
            <p:nvSpPr>
              <p:cNvPr id="197" name="Freeform 13"/>
              <p:cNvSpPr>
                <a:spLocks noEditPoints="1"/>
              </p:cNvSpPr>
              <p:nvPr/>
            </p:nvSpPr>
            <p:spPr bwMode="auto">
              <a:xfrm>
                <a:off x="5510767" y="4396251"/>
                <a:ext cx="279434" cy="144474"/>
              </a:xfrm>
              <a:custGeom>
                <a:avLst/>
                <a:gdLst>
                  <a:gd name="T0" fmla="*/ 199 w 199"/>
                  <a:gd name="T1" fmla="*/ 64 h 103"/>
                  <a:gd name="T2" fmla="*/ 100 w 199"/>
                  <a:gd name="T3" fmla="*/ 0 h 103"/>
                  <a:gd name="T4" fmla="*/ 0 w 199"/>
                  <a:gd name="T5" fmla="*/ 64 h 103"/>
                  <a:gd name="T6" fmla="*/ 35 w 199"/>
                  <a:gd name="T7" fmla="*/ 87 h 103"/>
                  <a:gd name="T8" fmla="*/ 25 w 199"/>
                  <a:gd name="T9" fmla="*/ 67 h 103"/>
                  <a:gd name="T10" fmla="*/ 35 w 199"/>
                  <a:gd name="T11" fmla="*/ 87 h 103"/>
                  <a:gd name="T12" fmla="*/ 46 w 199"/>
                  <a:gd name="T13" fmla="*/ 91 h 103"/>
                  <a:gd name="T14" fmla="*/ 55 w 199"/>
                  <a:gd name="T15" fmla="*/ 77 h 103"/>
                  <a:gd name="T16" fmla="*/ 81 w 199"/>
                  <a:gd name="T17" fmla="*/ 97 h 103"/>
                  <a:gd name="T18" fmla="*/ 68 w 199"/>
                  <a:gd name="T19" fmla="*/ 79 h 103"/>
                  <a:gd name="T20" fmla="*/ 81 w 199"/>
                  <a:gd name="T21" fmla="*/ 97 h 103"/>
                  <a:gd name="T22" fmla="*/ 167 w 199"/>
                  <a:gd name="T23" fmla="*/ 86 h 103"/>
                  <a:gd name="T24" fmla="*/ 176 w 199"/>
                  <a:gd name="T25" fmla="*/ 66 h 103"/>
                  <a:gd name="T26" fmla="*/ 191 w 199"/>
                  <a:gd name="T27" fmla="*/ 56 h 103"/>
                  <a:gd name="T28" fmla="*/ 185 w 199"/>
                  <a:gd name="T29" fmla="*/ 77 h 103"/>
                  <a:gd name="T30" fmla="*/ 191 w 199"/>
                  <a:gd name="T31" fmla="*/ 56 h 103"/>
                  <a:gd name="T32" fmla="*/ 186 w 199"/>
                  <a:gd name="T33" fmla="*/ 39 h 103"/>
                  <a:gd name="T34" fmla="*/ 183 w 199"/>
                  <a:gd name="T35" fmla="*/ 43 h 103"/>
                  <a:gd name="T36" fmla="*/ 122 w 199"/>
                  <a:gd name="T37" fmla="*/ 20 h 103"/>
                  <a:gd name="T38" fmla="*/ 136 w 199"/>
                  <a:gd name="T39" fmla="*/ 25 h 103"/>
                  <a:gd name="T40" fmla="*/ 140 w 199"/>
                  <a:gd name="T41" fmla="*/ 31 h 103"/>
                  <a:gd name="T42" fmla="*/ 127 w 199"/>
                  <a:gd name="T43" fmla="*/ 32 h 103"/>
                  <a:gd name="T44" fmla="*/ 123 w 199"/>
                  <a:gd name="T45" fmla="*/ 30 h 103"/>
                  <a:gd name="T46" fmla="*/ 117 w 199"/>
                  <a:gd name="T47" fmla="*/ 27 h 103"/>
                  <a:gd name="T48" fmla="*/ 108 w 199"/>
                  <a:gd name="T49" fmla="*/ 25 h 103"/>
                  <a:gd name="T50" fmla="*/ 92 w 199"/>
                  <a:gd name="T51" fmla="*/ 26 h 103"/>
                  <a:gd name="T52" fmla="*/ 91 w 199"/>
                  <a:gd name="T53" fmla="*/ 29 h 103"/>
                  <a:gd name="T54" fmla="*/ 95 w 199"/>
                  <a:gd name="T55" fmla="*/ 32 h 103"/>
                  <a:gd name="T56" fmla="*/ 114 w 199"/>
                  <a:gd name="T57" fmla="*/ 39 h 103"/>
                  <a:gd name="T58" fmla="*/ 126 w 199"/>
                  <a:gd name="T59" fmla="*/ 46 h 103"/>
                  <a:gd name="T60" fmla="*/ 120 w 199"/>
                  <a:gd name="T61" fmla="*/ 56 h 103"/>
                  <a:gd name="T62" fmla="*/ 94 w 199"/>
                  <a:gd name="T63" fmla="*/ 60 h 103"/>
                  <a:gd name="T64" fmla="*/ 86 w 199"/>
                  <a:gd name="T65" fmla="*/ 65 h 103"/>
                  <a:gd name="T66" fmla="*/ 75 w 199"/>
                  <a:gd name="T67" fmla="*/ 62 h 103"/>
                  <a:gd name="T68" fmla="*/ 73 w 199"/>
                  <a:gd name="T69" fmla="*/ 56 h 103"/>
                  <a:gd name="T70" fmla="*/ 61 w 199"/>
                  <a:gd name="T71" fmla="*/ 49 h 103"/>
                  <a:gd name="T72" fmla="*/ 65 w 199"/>
                  <a:gd name="T73" fmla="*/ 44 h 103"/>
                  <a:gd name="T74" fmla="*/ 77 w 199"/>
                  <a:gd name="T75" fmla="*/ 47 h 103"/>
                  <a:gd name="T76" fmla="*/ 78 w 199"/>
                  <a:gd name="T77" fmla="*/ 48 h 103"/>
                  <a:gd name="T78" fmla="*/ 91 w 199"/>
                  <a:gd name="T79" fmla="*/ 52 h 103"/>
                  <a:gd name="T80" fmla="*/ 102 w 199"/>
                  <a:gd name="T81" fmla="*/ 52 h 103"/>
                  <a:gd name="T82" fmla="*/ 110 w 199"/>
                  <a:gd name="T83" fmla="*/ 50 h 103"/>
                  <a:gd name="T84" fmla="*/ 108 w 199"/>
                  <a:gd name="T85" fmla="*/ 47 h 103"/>
                  <a:gd name="T86" fmla="*/ 95 w 199"/>
                  <a:gd name="T87" fmla="*/ 41 h 103"/>
                  <a:gd name="T88" fmla="*/ 78 w 199"/>
                  <a:gd name="T89" fmla="*/ 34 h 103"/>
                  <a:gd name="T90" fmla="*/ 75 w 199"/>
                  <a:gd name="T91" fmla="*/ 25 h 103"/>
                  <a:gd name="T92" fmla="*/ 89 w 199"/>
                  <a:gd name="T93" fmla="*/ 19 h 103"/>
                  <a:gd name="T94" fmla="*/ 108 w 199"/>
                  <a:gd name="T95" fmla="*/ 16 h 103"/>
                  <a:gd name="T96" fmla="*/ 18 w 199"/>
                  <a:gd name="T97" fmla="*/ 43 h 103"/>
                  <a:gd name="T98" fmla="*/ 14 w 199"/>
                  <a:gd name="T99" fmla="*/ 39 h 103"/>
                  <a:gd name="T100" fmla="*/ 11 w 199"/>
                  <a:gd name="T101" fmla="*/ 58 h 103"/>
                  <a:gd name="T102" fmla="*/ 17 w 199"/>
                  <a:gd name="T103" fmla="*/ 79 h 103"/>
                  <a:gd name="T104" fmla="*/ 11 w 199"/>
                  <a:gd name="T10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9" h="103">
                    <a:moveTo>
                      <a:pt x="101" y="103"/>
                    </a:moveTo>
                    <a:cubicBezTo>
                      <a:pt x="156" y="103"/>
                      <a:pt x="199" y="87"/>
                      <a:pt x="199" y="64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199" y="20"/>
                      <a:pt x="155" y="0"/>
                      <a:pt x="100" y="0"/>
                    </a:cubicBezTo>
                    <a:cubicBezTo>
                      <a:pt x="45" y="0"/>
                      <a:pt x="0" y="20"/>
                      <a:pt x="0" y="4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7"/>
                      <a:pt x="46" y="103"/>
                      <a:pt x="101" y="103"/>
                    </a:cubicBezTo>
                    <a:close/>
                    <a:moveTo>
                      <a:pt x="35" y="87"/>
                    </a:moveTo>
                    <a:cubicBezTo>
                      <a:pt x="32" y="86"/>
                      <a:pt x="28" y="84"/>
                      <a:pt x="25" y="83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8" y="68"/>
                      <a:pt x="32" y="70"/>
                      <a:pt x="35" y="71"/>
                    </a:cubicBezTo>
                    <a:lnTo>
                      <a:pt x="35" y="87"/>
                    </a:lnTo>
                    <a:close/>
                    <a:moveTo>
                      <a:pt x="55" y="93"/>
                    </a:moveTo>
                    <a:cubicBezTo>
                      <a:pt x="52" y="92"/>
                      <a:pt x="49" y="92"/>
                      <a:pt x="46" y="91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9" y="76"/>
                      <a:pt x="52" y="76"/>
                      <a:pt x="55" y="77"/>
                    </a:cubicBezTo>
                    <a:lnTo>
                      <a:pt x="55" y="93"/>
                    </a:lnTo>
                    <a:close/>
                    <a:moveTo>
                      <a:pt x="81" y="97"/>
                    </a:moveTo>
                    <a:cubicBezTo>
                      <a:pt x="77" y="96"/>
                      <a:pt x="72" y="96"/>
                      <a:pt x="68" y="96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72" y="80"/>
                      <a:pt x="77" y="80"/>
                      <a:pt x="81" y="81"/>
                    </a:cubicBezTo>
                    <a:lnTo>
                      <a:pt x="81" y="97"/>
                    </a:lnTo>
                    <a:close/>
                    <a:moveTo>
                      <a:pt x="176" y="82"/>
                    </a:moveTo>
                    <a:cubicBezTo>
                      <a:pt x="173" y="83"/>
                      <a:pt x="170" y="85"/>
                      <a:pt x="167" y="86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70" y="69"/>
                      <a:pt x="173" y="67"/>
                      <a:pt x="176" y="66"/>
                    </a:cubicBezTo>
                    <a:lnTo>
                      <a:pt x="176" y="82"/>
                    </a:lnTo>
                    <a:close/>
                    <a:moveTo>
                      <a:pt x="191" y="56"/>
                    </a:moveTo>
                    <a:cubicBezTo>
                      <a:pt x="191" y="72"/>
                      <a:pt x="191" y="72"/>
                      <a:pt x="191" y="72"/>
                    </a:cubicBezTo>
                    <a:cubicBezTo>
                      <a:pt x="190" y="74"/>
                      <a:pt x="187" y="75"/>
                      <a:pt x="185" y="77"/>
                    </a:cubicBezTo>
                    <a:cubicBezTo>
                      <a:pt x="185" y="61"/>
                      <a:pt x="185" y="61"/>
                      <a:pt x="185" y="61"/>
                    </a:cubicBezTo>
                    <a:cubicBezTo>
                      <a:pt x="187" y="60"/>
                      <a:pt x="190" y="58"/>
                      <a:pt x="191" y="56"/>
                    </a:cubicBezTo>
                    <a:close/>
                    <a:moveTo>
                      <a:pt x="100" y="8"/>
                    </a:moveTo>
                    <a:cubicBezTo>
                      <a:pt x="147" y="8"/>
                      <a:pt x="186" y="22"/>
                      <a:pt x="186" y="39"/>
                    </a:cubicBezTo>
                    <a:cubicBezTo>
                      <a:pt x="186" y="43"/>
                      <a:pt x="183" y="47"/>
                      <a:pt x="180" y="51"/>
                    </a:cubicBezTo>
                    <a:cubicBezTo>
                      <a:pt x="182" y="48"/>
                      <a:pt x="183" y="46"/>
                      <a:pt x="183" y="43"/>
                    </a:cubicBezTo>
                    <a:cubicBezTo>
                      <a:pt x="183" y="31"/>
                      <a:pt x="158" y="20"/>
                      <a:pt x="125" y="17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4" y="20"/>
                      <a:pt x="126" y="20"/>
                      <a:pt x="127" y="21"/>
                    </a:cubicBezTo>
                    <a:cubicBezTo>
                      <a:pt x="131" y="22"/>
                      <a:pt x="134" y="23"/>
                      <a:pt x="136" y="25"/>
                    </a:cubicBezTo>
                    <a:cubicBezTo>
                      <a:pt x="138" y="26"/>
                      <a:pt x="139" y="27"/>
                      <a:pt x="139" y="28"/>
                    </a:cubicBezTo>
                    <a:cubicBezTo>
                      <a:pt x="140" y="30"/>
                      <a:pt x="140" y="31"/>
                      <a:pt x="140" y="31"/>
                    </a:cubicBezTo>
                    <a:cubicBezTo>
                      <a:pt x="139" y="32"/>
                      <a:pt x="137" y="33"/>
                      <a:pt x="135" y="33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5" y="31"/>
                      <a:pt x="123" y="31"/>
                      <a:pt x="123" y="30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3" y="30"/>
                      <a:pt x="123" y="29"/>
                      <a:pt x="122" y="29"/>
                    </a:cubicBezTo>
                    <a:cubicBezTo>
                      <a:pt x="122" y="28"/>
                      <a:pt x="120" y="27"/>
                      <a:pt x="117" y="27"/>
                    </a:cubicBezTo>
                    <a:cubicBezTo>
                      <a:pt x="115" y="26"/>
                      <a:pt x="112" y="26"/>
                      <a:pt x="109" y="25"/>
                    </a:cubicBezTo>
                    <a:cubicBezTo>
                      <a:pt x="109" y="25"/>
                      <a:pt x="108" y="25"/>
                      <a:pt x="108" y="25"/>
                    </a:cubicBezTo>
                    <a:cubicBezTo>
                      <a:pt x="104" y="25"/>
                      <a:pt x="100" y="25"/>
                      <a:pt x="98" y="25"/>
                    </a:cubicBezTo>
                    <a:cubicBezTo>
                      <a:pt x="95" y="25"/>
                      <a:pt x="94" y="26"/>
                      <a:pt x="92" y="26"/>
                    </a:cubicBezTo>
                    <a:cubicBezTo>
                      <a:pt x="92" y="27"/>
                      <a:pt x="91" y="27"/>
                      <a:pt x="91" y="27"/>
                    </a:cubicBezTo>
                    <a:cubicBezTo>
                      <a:pt x="90" y="28"/>
                      <a:pt x="90" y="29"/>
                      <a:pt x="91" y="29"/>
                    </a:cubicBezTo>
                    <a:cubicBezTo>
                      <a:pt x="91" y="30"/>
                      <a:pt x="91" y="30"/>
                      <a:pt x="92" y="30"/>
                    </a:cubicBezTo>
                    <a:cubicBezTo>
                      <a:pt x="93" y="31"/>
                      <a:pt x="94" y="31"/>
                      <a:pt x="95" y="32"/>
                    </a:cubicBezTo>
                    <a:cubicBezTo>
                      <a:pt x="98" y="33"/>
                      <a:pt x="102" y="34"/>
                      <a:pt x="105" y="36"/>
                    </a:cubicBezTo>
                    <a:cubicBezTo>
                      <a:pt x="108" y="37"/>
                      <a:pt x="111" y="38"/>
                      <a:pt x="114" y="39"/>
                    </a:cubicBezTo>
                    <a:cubicBezTo>
                      <a:pt x="117" y="40"/>
                      <a:pt x="120" y="41"/>
                      <a:pt x="123" y="43"/>
                    </a:cubicBezTo>
                    <a:cubicBezTo>
                      <a:pt x="124" y="44"/>
                      <a:pt x="125" y="45"/>
                      <a:pt x="126" y="46"/>
                    </a:cubicBezTo>
                    <a:cubicBezTo>
                      <a:pt x="127" y="48"/>
                      <a:pt x="127" y="50"/>
                      <a:pt x="126" y="52"/>
                    </a:cubicBezTo>
                    <a:cubicBezTo>
                      <a:pt x="125" y="53"/>
                      <a:pt x="123" y="55"/>
                      <a:pt x="120" y="56"/>
                    </a:cubicBezTo>
                    <a:cubicBezTo>
                      <a:pt x="118" y="57"/>
                      <a:pt x="115" y="58"/>
                      <a:pt x="111" y="58"/>
                    </a:cubicBezTo>
                    <a:cubicBezTo>
                      <a:pt x="106" y="59"/>
                      <a:pt x="100" y="60"/>
                      <a:pt x="94" y="60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0" y="65"/>
                      <a:pt x="88" y="65"/>
                      <a:pt x="86" y="6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5" y="64"/>
                      <a:pt x="74" y="63"/>
                      <a:pt x="75" y="62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6" y="57"/>
                      <a:pt x="74" y="57"/>
                      <a:pt x="73" y="56"/>
                    </a:cubicBezTo>
                    <a:cubicBezTo>
                      <a:pt x="69" y="55"/>
                      <a:pt x="66" y="54"/>
                      <a:pt x="64" y="52"/>
                    </a:cubicBezTo>
                    <a:cubicBezTo>
                      <a:pt x="62" y="51"/>
                      <a:pt x="61" y="50"/>
                      <a:pt x="61" y="49"/>
                    </a:cubicBezTo>
                    <a:cubicBezTo>
                      <a:pt x="60" y="47"/>
                      <a:pt x="61" y="46"/>
                      <a:pt x="61" y="46"/>
                    </a:cubicBezTo>
                    <a:cubicBezTo>
                      <a:pt x="61" y="45"/>
                      <a:pt x="63" y="44"/>
                      <a:pt x="65" y="44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6"/>
                      <a:pt x="77" y="46"/>
                      <a:pt x="77" y="47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7" y="47"/>
                      <a:pt x="77" y="48"/>
                      <a:pt x="78" y="48"/>
                    </a:cubicBezTo>
                    <a:cubicBezTo>
                      <a:pt x="79" y="49"/>
                      <a:pt x="80" y="50"/>
                      <a:pt x="83" y="51"/>
                    </a:cubicBezTo>
                    <a:cubicBezTo>
                      <a:pt x="85" y="51"/>
                      <a:pt x="88" y="52"/>
                      <a:pt x="91" y="52"/>
                    </a:cubicBezTo>
                    <a:cubicBezTo>
                      <a:pt x="91" y="52"/>
                      <a:pt x="92" y="52"/>
                      <a:pt x="92" y="52"/>
                    </a:cubicBezTo>
                    <a:cubicBezTo>
                      <a:pt x="96" y="53"/>
                      <a:pt x="100" y="53"/>
                      <a:pt x="102" y="52"/>
                    </a:cubicBezTo>
                    <a:cubicBezTo>
                      <a:pt x="105" y="52"/>
                      <a:pt x="107" y="51"/>
                      <a:pt x="108" y="51"/>
                    </a:cubicBezTo>
                    <a:cubicBezTo>
                      <a:pt x="109" y="51"/>
                      <a:pt x="109" y="50"/>
                      <a:pt x="110" y="50"/>
                    </a:cubicBezTo>
                    <a:cubicBezTo>
                      <a:pt x="110" y="49"/>
                      <a:pt x="110" y="49"/>
                      <a:pt x="110" y="48"/>
                    </a:cubicBezTo>
                    <a:cubicBezTo>
                      <a:pt x="110" y="48"/>
                      <a:pt x="109" y="47"/>
                      <a:pt x="108" y="47"/>
                    </a:cubicBezTo>
                    <a:cubicBezTo>
                      <a:pt x="108" y="46"/>
                      <a:pt x="107" y="46"/>
                      <a:pt x="105" y="45"/>
                    </a:cubicBezTo>
                    <a:cubicBezTo>
                      <a:pt x="103" y="44"/>
                      <a:pt x="99" y="43"/>
                      <a:pt x="95" y="41"/>
                    </a:cubicBezTo>
                    <a:cubicBezTo>
                      <a:pt x="92" y="40"/>
                      <a:pt x="89" y="39"/>
                      <a:pt x="86" y="38"/>
                    </a:cubicBezTo>
                    <a:cubicBezTo>
                      <a:pt x="83" y="37"/>
                      <a:pt x="80" y="36"/>
                      <a:pt x="78" y="34"/>
                    </a:cubicBezTo>
                    <a:cubicBezTo>
                      <a:pt x="76" y="33"/>
                      <a:pt x="75" y="32"/>
                      <a:pt x="74" y="31"/>
                    </a:cubicBezTo>
                    <a:cubicBezTo>
                      <a:pt x="73" y="29"/>
                      <a:pt x="73" y="27"/>
                      <a:pt x="75" y="25"/>
                    </a:cubicBezTo>
                    <a:cubicBezTo>
                      <a:pt x="76" y="24"/>
                      <a:pt x="78" y="23"/>
                      <a:pt x="80" y="21"/>
                    </a:cubicBezTo>
                    <a:cubicBezTo>
                      <a:pt x="82" y="20"/>
                      <a:pt x="85" y="19"/>
                      <a:pt x="89" y="19"/>
                    </a:cubicBezTo>
                    <a:cubicBezTo>
                      <a:pt x="94" y="18"/>
                      <a:pt x="100" y="17"/>
                      <a:pt x="106" y="18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05" y="15"/>
                      <a:pt x="103" y="15"/>
                      <a:pt x="100" y="15"/>
                    </a:cubicBezTo>
                    <a:cubicBezTo>
                      <a:pt x="55" y="15"/>
                      <a:pt x="18" y="28"/>
                      <a:pt x="18" y="43"/>
                    </a:cubicBezTo>
                    <a:cubicBezTo>
                      <a:pt x="18" y="48"/>
                      <a:pt x="21" y="52"/>
                      <a:pt x="27" y="56"/>
                    </a:cubicBezTo>
                    <a:cubicBezTo>
                      <a:pt x="18" y="51"/>
                      <a:pt x="14" y="45"/>
                      <a:pt x="14" y="39"/>
                    </a:cubicBezTo>
                    <a:cubicBezTo>
                      <a:pt x="14" y="22"/>
                      <a:pt x="52" y="8"/>
                      <a:pt x="100" y="8"/>
                    </a:cubicBezTo>
                    <a:close/>
                    <a:moveTo>
                      <a:pt x="11" y="58"/>
                    </a:moveTo>
                    <a:cubicBezTo>
                      <a:pt x="13" y="60"/>
                      <a:pt x="15" y="62"/>
                      <a:pt x="17" y="63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5" y="77"/>
                      <a:pt x="13" y="76"/>
                      <a:pt x="11" y="74"/>
                    </a:cubicBezTo>
                    <a:lnTo>
                      <a:pt x="11" y="58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/>
              </a:p>
            </p:txBody>
          </p:sp>
        </p:grpSp>
        <p:sp>
          <p:nvSpPr>
            <p:cNvPr id="190" name="Title 3"/>
            <p:cNvSpPr txBox="1">
              <a:spLocks/>
            </p:cNvSpPr>
            <p:nvPr/>
          </p:nvSpPr>
          <p:spPr>
            <a:xfrm>
              <a:off x="4521454" y="4505746"/>
              <a:ext cx="907045" cy="1161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  <a:tailEnd type="arrow"/>
            </a:ln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 dirty="0">
                  <a:solidFill>
                    <a:schemeClr val="accent2"/>
                  </a:solidFill>
                  <a:cs typeface="MV Boli" panose="02000500030200090000" pitchFamily="2" charset="0"/>
                </a:rPr>
                <a:t>Value Stream</a:t>
              </a: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4589351" y="4798161"/>
              <a:ext cx="771252" cy="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accent2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itle 3"/>
          <p:cNvSpPr txBox="1">
            <a:spLocks/>
          </p:cNvSpPr>
          <p:nvPr/>
        </p:nvSpPr>
        <p:spPr>
          <a:xfrm>
            <a:off x="2387876" y="3006536"/>
            <a:ext cx="758355" cy="338554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0" tIns="0" rIns="0" bIns="0" anchor="t"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1100" b="1" dirty="0">
                <a:solidFill>
                  <a:srgbClr val="FFFFFF"/>
                </a:solidFill>
                <a:cs typeface="MV Boli" panose="02000500030200090000" pitchFamily="2" charset="0"/>
              </a:rPr>
              <a:t>Rapid </a:t>
            </a:r>
            <a:br>
              <a:rPr lang="en-GB" sz="1100" b="1" dirty="0">
                <a:solidFill>
                  <a:srgbClr val="FFFFFF"/>
                </a:solidFill>
                <a:cs typeface="MV Boli" panose="02000500030200090000" pitchFamily="2" charset="0"/>
              </a:rPr>
            </a:br>
            <a:r>
              <a:rPr lang="en-GB" sz="1100" b="1" dirty="0">
                <a:solidFill>
                  <a:srgbClr val="FFFFFF"/>
                </a:solidFill>
                <a:cs typeface="MV Boli" panose="02000500030200090000" pitchFamily="2" charset="0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59472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715E-6 L -1.11111E-6 0.1437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8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24 -4.47701E-6 L 4.16667E-6 -4.4770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9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96" grpId="0"/>
      <p:bldP spid="96" grpId="1"/>
      <p:bldP spid="178" grpId="0" animBg="1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3"/>
          <p:cNvSpPr txBox="1">
            <a:spLocks/>
          </p:cNvSpPr>
          <p:nvPr/>
        </p:nvSpPr>
        <p:spPr>
          <a:xfrm>
            <a:off x="746447" y="1748710"/>
            <a:ext cx="3174092" cy="300135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2400" b="1">
                <a:solidFill>
                  <a:srgbClr val="FFFFFF"/>
                </a:solidFill>
                <a:cs typeface="MV Boli" panose="02000500030200090000" pitchFamily="2" charset="0"/>
              </a:rPr>
              <a:t>Value Released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66515" y="1465942"/>
            <a:ext cx="1" cy="4266551"/>
          </a:xfrm>
          <a:prstGeom prst="line">
            <a:avLst/>
          </a:prstGeom>
          <a:ln w="38100" cap="flat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9263" y="5715241"/>
            <a:ext cx="8231186" cy="0"/>
          </a:xfrm>
          <a:prstGeom prst="line">
            <a:avLst/>
          </a:prstGeom>
          <a:ln w="38100" cap="flat">
            <a:solidFill>
              <a:schemeClr val="bg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3"/>
          <p:cNvSpPr txBox="1">
            <a:spLocks/>
          </p:cNvSpPr>
          <p:nvPr/>
        </p:nvSpPr>
        <p:spPr>
          <a:xfrm>
            <a:off x="7655247" y="5855702"/>
            <a:ext cx="822777" cy="357465"/>
          </a:xfrm>
          <a:prstGeom prst="rect">
            <a:avLst/>
          </a:prstGeom>
          <a:noFill/>
          <a:effectLst>
            <a:softEdge rad="317500"/>
          </a:effectLst>
        </p:spPr>
        <p:txBody>
          <a:bodyPr lIns="0" tIns="0" rIns="0" bIns="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2400" b="1">
                <a:solidFill>
                  <a:srgbClr val="FFFFFF"/>
                </a:solidFill>
                <a:cs typeface="MV Boli" panose="02000500030200090000" pitchFamily="2" charset="0"/>
              </a:rPr>
              <a:t>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9263" y="1465942"/>
            <a:ext cx="8231186" cy="4266551"/>
            <a:chOff x="449263" y="1465942"/>
            <a:chExt cx="8231186" cy="4266551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466515" y="1465942"/>
              <a:ext cx="1" cy="4266551"/>
            </a:xfrm>
            <a:prstGeom prst="line">
              <a:avLst/>
            </a:prstGeom>
            <a:ln w="38100" cap="flat">
              <a:solidFill>
                <a:schemeClr val="bg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9263" y="5715241"/>
              <a:ext cx="8231186" cy="0"/>
            </a:xfrm>
            <a:prstGeom prst="line">
              <a:avLst/>
            </a:prstGeom>
            <a:ln w="38100" cap="flat">
              <a:solidFill>
                <a:schemeClr val="bg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Copyright © 2016 Accenture  All rights reserved.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Page </a:t>
            </a:r>
            <a:fld id="{90CBDC3A-D49F-4631-A8C7-55D59B33E5F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3" name="Title 1"/>
          <p:cNvSpPr>
            <a:spLocks noGrp="1"/>
          </p:cNvSpPr>
          <p:nvPr>
            <p:ph type="title"/>
          </p:nvPr>
        </p:nvSpPr>
        <p:spPr>
          <a:xfrm>
            <a:off x="455613" y="116205"/>
            <a:ext cx="8232775" cy="10029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this…</a:t>
            </a:r>
          </a:p>
        </p:txBody>
      </p:sp>
      <p:sp>
        <p:nvSpPr>
          <p:cNvPr id="178" name="Arc 177"/>
          <p:cNvSpPr/>
          <p:nvPr/>
        </p:nvSpPr>
        <p:spPr>
          <a:xfrm rot="17100000">
            <a:off x="1368986" y="3682115"/>
            <a:ext cx="1656391" cy="1656391"/>
          </a:xfrm>
          <a:prstGeom prst="arc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90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2468" y="3707253"/>
            <a:ext cx="3647371" cy="1888853"/>
            <a:chOff x="482468" y="3072161"/>
            <a:chExt cx="4873734" cy="2523946"/>
          </a:xfrm>
        </p:grpSpPr>
        <p:cxnSp>
          <p:nvCxnSpPr>
            <p:cNvPr id="179" name="Straight Connector 178"/>
            <p:cNvCxnSpPr/>
            <p:nvPr/>
          </p:nvCxnSpPr>
          <p:spPr>
            <a:xfrm>
              <a:off x="482468" y="5596107"/>
              <a:ext cx="2097468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2568385" y="4325921"/>
              <a:ext cx="0" cy="1270186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560917" y="4333389"/>
              <a:ext cx="2795285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5356202" y="3072161"/>
              <a:ext cx="0" cy="1270186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2228484" y="3660309"/>
            <a:ext cx="1947857" cy="1044460"/>
            <a:chOff x="3721446" y="4101372"/>
            <a:chExt cx="2484304" cy="1332108"/>
          </a:xfrm>
        </p:grpSpPr>
        <p:sp>
          <p:nvSpPr>
            <p:cNvPr id="185" name="Rectangle 184"/>
            <p:cNvSpPr/>
            <p:nvPr/>
          </p:nvSpPr>
          <p:spPr>
            <a:xfrm>
              <a:off x="3721446" y="4101372"/>
              <a:ext cx="2484304" cy="133210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solidFill>
                  <a:srgbClr val="FFFFFF"/>
                </a:solidFill>
              </a:endParaRPr>
            </a:p>
          </p:txBody>
        </p:sp>
        <p:sp>
          <p:nvSpPr>
            <p:cNvPr id="186" name="Title 3"/>
            <p:cNvSpPr txBox="1">
              <a:spLocks/>
            </p:cNvSpPr>
            <p:nvPr/>
          </p:nvSpPr>
          <p:spPr>
            <a:xfrm>
              <a:off x="4055358" y="5051374"/>
              <a:ext cx="384513" cy="1775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>
                  <a:solidFill>
                    <a:srgbClr val="FFFFFF"/>
                  </a:solidFill>
                  <a:cs typeface="MV Boli" panose="02000500030200090000" pitchFamily="2" charset="0"/>
                </a:rPr>
                <a:t>Idea</a:t>
              </a:r>
            </a:p>
          </p:txBody>
        </p:sp>
        <p:sp>
          <p:nvSpPr>
            <p:cNvPr id="187" name="Title 3"/>
            <p:cNvSpPr txBox="1">
              <a:spLocks/>
            </p:cNvSpPr>
            <p:nvPr/>
          </p:nvSpPr>
          <p:spPr>
            <a:xfrm>
              <a:off x="5462984" y="5051374"/>
              <a:ext cx="384513" cy="1775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>
                  <a:solidFill>
                    <a:srgbClr val="FFFFFF"/>
                  </a:solidFill>
                  <a:cs typeface="MV Boli" panose="02000500030200090000" pitchFamily="2" charset="0"/>
                </a:rPr>
                <a:t>Value</a:t>
              </a:r>
            </a:p>
          </p:txBody>
        </p:sp>
        <p:sp>
          <p:nvSpPr>
            <p:cNvPr id="188" name="Freeform 18"/>
            <p:cNvSpPr>
              <a:spLocks noEditPoints="1"/>
            </p:cNvSpPr>
            <p:nvPr/>
          </p:nvSpPr>
          <p:spPr bwMode="auto">
            <a:xfrm>
              <a:off x="4006490" y="4305965"/>
              <a:ext cx="482249" cy="526885"/>
            </a:xfrm>
            <a:custGeom>
              <a:avLst/>
              <a:gdLst>
                <a:gd name="T0" fmla="*/ 100 w 233"/>
                <a:gd name="T1" fmla="*/ 249 h 255"/>
                <a:gd name="T2" fmla="*/ 96 w 233"/>
                <a:gd name="T3" fmla="*/ 245 h 255"/>
                <a:gd name="T4" fmla="*/ 92 w 233"/>
                <a:gd name="T5" fmla="*/ 235 h 255"/>
                <a:gd name="T6" fmla="*/ 96 w 233"/>
                <a:gd name="T7" fmla="*/ 224 h 255"/>
                <a:gd name="T8" fmla="*/ 143 w 233"/>
                <a:gd name="T9" fmla="*/ 230 h 255"/>
                <a:gd name="T10" fmla="*/ 143 w 233"/>
                <a:gd name="T11" fmla="*/ 239 h 255"/>
                <a:gd name="T12" fmla="*/ 132 w 233"/>
                <a:gd name="T13" fmla="*/ 245 h 255"/>
                <a:gd name="T14" fmla="*/ 127 w 233"/>
                <a:gd name="T15" fmla="*/ 255 h 255"/>
                <a:gd name="T16" fmla="*/ 60 w 233"/>
                <a:gd name="T17" fmla="*/ 168 h 255"/>
                <a:gd name="T18" fmla="*/ 45 w 233"/>
                <a:gd name="T19" fmla="*/ 197 h 255"/>
                <a:gd name="T20" fmla="*/ 60 w 233"/>
                <a:gd name="T21" fmla="*/ 168 h 255"/>
                <a:gd name="T22" fmla="*/ 167 w 233"/>
                <a:gd name="T23" fmla="*/ 174 h 255"/>
                <a:gd name="T24" fmla="*/ 196 w 233"/>
                <a:gd name="T25" fmla="*/ 189 h 255"/>
                <a:gd name="T26" fmla="*/ 193 w 233"/>
                <a:gd name="T27" fmla="*/ 121 h 255"/>
                <a:gd name="T28" fmla="*/ 224 w 233"/>
                <a:gd name="T29" fmla="*/ 111 h 255"/>
                <a:gd name="T30" fmla="*/ 193 w 233"/>
                <a:gd name="T31" fmla="*/ 121 h 255"/>
                <a:gd name="T32" fmla="*/ 40 w 233"/>
                <a:gd name="T33" fmla="*/ 113 h 255"/>
                <a:gd name="T34" fmla="*/ 9 w 233"/>
                <a:gd name="T35" fmla="*/ 123 h 255"/>
                <a:gd name="T36" fmla="*/ 59 w 233"/>
                <a:gd name="T37" fmla="*/ 66 h 255"/>
                <a:gd name="T38" fmla="*/ 44 w 233"/>
                <a:gd name="T39" fmla="*/ 37 h 255"/>
                <a:gd name="T40" fmla="*/ 59 w 233"/>
                <a:gd name="T41" fmla="*/ 66 h 255"/>
                <a:gd name="T42" fmla="*/ 168 w 233"/>
                <a:gd name="T43" fmla="*/ 59 h 255"/>
                <a:gd name="T44" fmla="*/ 196 w 233"/>
                <a:gd name="T45" fmla="*/ 44 h 255"/>
                <a:gd name="T46" fmla="*/ 121 w 233"/>
                <a:gd name="T47" fmla="*/ 40 h 255"/>
                <a:gd name="T48" fmla="*/ 111 w 233"/>
                <a:gd name="T49" fmla="*/ 9 h 255"/>
                <a:gd name="T50" fmla="*/ 121 w 233"/>
                <a:gd name="T51" fmla="*/ 40 h 255"/>
                <a:gd name="T52" fmla="*/ 104 w 233"/>
                <a:gd name="T53" fmla="*/ 133 h 255"/>
                <a:gd name="T54" fmla="*/ 94 w 233"/>
                <a:gd name="T55" fmla="*/ 106 h 255"/>
                <a:gd name="T56" fmla="*/ 102 w 233"/>
                <a:gd name="T57" fmla="*/ 106 h 255"/>
                <a:gd name="T58" fmla="*/ 109 w 233"/>
                <a:gd name="T59" fmla="*/ 129 h 255"/>
                <a:gd name="T60" fmla="*/ 124 w 233"/>
                <a:gd name="T61" fmla="*/ 129 h 255"/>
                <a:gd name="T62" fmla="*/ 131 w 233"/>
                <a:gd name="T63" fmla="*/ 106 h 255"/>
                <a:gd name="T64" fmla="*/ 139 w 233"/>
                <a:gd name="T65" fmla="*/ 106 h 255"/>
                <a:gd name="T66" fmla="*/ 128 w 233"/>
                <a:gd name="T67" fmla="*/ 133 h 255"/>
                <a:gd name="T68" fmla="*/ 130 w 233"/>
                <a:gd name="T69" fmla="*/ 206 h 255"/>
                <a:gd name="T70" fmla="*/ 131 w 233"/>
                <a:gd name="T71" fmla="*/ 203 h 255"/>
                <a:gd name="T72" fmla="*/ 154 w 233"/>
                <a:gd name="T73" fmla="*/ 149 h 255"/>
                <a:gd name="T74" fmla="*/ 150 w 233"/>
                <a:gd name="T75" fmla="*/ 81 h 255"/>
                <a:gd name="T76" fmla="*/ 78 w 233"/>
                <a:gd name="T77" fmla="*/ 149 h 255"/>
                <a:gd name="T78" fmla="*/ 101 w 233"/>
                <a:gd name="T79" fmla="*/ 203 h 255"/>
                <a:gd name="T80" fmla="*/ 103 w 233"/>
                <a:gd name="T81" fmla="*/ 206 h 255"/>
                <a:gd name="T82" fmla="*/ 119 w 233"/>
                <a:gd name="T83" fmla="*/ 206 h 255"/>
                <a:gd name="T84" fmla="*/ 116 w 233"/>
                <a:gd name="T85" fmla="*/ 134 h 255"/>
                <a:gd name="T86" fmla="*/ 113 w 233"/>
                <a:gd name="T87" fmla="*/ 206 h 255"/>
                <a:gd name="T88" fmla="*/ 104 w 233"/>
                <a:gd name="T89" fmla="*/ 128 h 255"/>
                <a:gd name="T90" fmla="*/ 100 w 233"/>
                <a:gd name="T91" fmla="*/ 110 h 255"/>
                <a:gd name="T92" fmla="*/ 96 w 233"/>
                <a:gd name="T93" fmla="*/ 111 h 255"/>
                <a:gd name="T94" fmla="*/ 104 w 233"/>
                <a:gd name="T95" fmla="*/ 128 h 255"/>
                <a:gd name="T96" fmla="*/ 140 w 233"/>
                <a:gd name="T97" fmla="*/ 115 h 255"/>
                <a:gd name="T98" fmla="*/ 135 w 233"/>
                <a:gd name="T99" fmla="*/ 110 h 255"/>
                <a:gd name="T100" fmla="*/ 129 w 233"/>
                <a:gd name="T101" fmla="*/ 115 h 255"/>
                <a:gd name="T102" fmla="*/ 137 w 233"/>
                <a:gd name="T103" fmla="*/ 218 h 255"/>
                <a:gd name="T104" fmla="*/ 90 w 233"/>
                <a:gd name="T105" fmla="*/ 212 h 255"/>
                <a:gd name="T106" fmla="*/ 159 w 233"/>
                <a:gd name="T107" fmla="*/ 73 h 255"/>
                <a:gd name="T108" fmla="*/ 143 w 233"/>
                <a:gd name="T109" fmla="*/ 21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" h="255">
                  <a:moveTo>
                    <a:pt x="106" y="255"/>
                  </a:moveTo>
                  <a:cubicBezTo>
                    <a:pt x="103" y="255"/>
                    <a:pt x="100" y="252"/>
                    <a:pt x="100" y="249"/>
                  </a:cubicBezTo>
                  <a:cubicBezTo>
                    <a:pt x="100" y="247"/>
                    <a:pt x="100" y="246"/>
                    <a:pt x="101" y="245"/>
                  </a:cubicBezTo>
                  <a:cubicBezTo>
                    <a:pt x="96" y="245"/>
                    <a:pt x="96" y="245"/>
                    <a:pt x="96" y="245"/>
                  </a:cubicBezTo>
                  <a:cubicBezTo>
                    <a:pt x="93" y="245"/>
                    <a:pt x="90" y="243"/>
                    <a:pt x="90" y="239"/>
                  </a:cubicBezTo>
                  <a:cubicBezTo>
                    <a:pt x="90" y="238"/>
                    <a:pt x="91" y="236"/>
                    <a:pt x="92" y="235"/>
                  </a:cubicBezTo>
                  <a:cubicBezTo>
                    <a:pt x="91" y="234"/>
                    <a:pt x="90" y="232"/>
                    <a:pt x="90" y="230"/>
                  </a:cubicBezTo>
                  <a:cubicBezTo>
                    <a:pt x="90" y="227"/>
                    <a:pt x="93" y="224"/>
                    <a:pt x="96" y="224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40" y="224"/>
                    <a:pt x="143" y="227"/>
                    <a:pt x="143" y="230"/>
                  </a:cubicBezTo>
                  <a:cubicBezTo>
                    <a:pt x="143" y="232"/>
                    <a:pt x="142" y="234"/>
                    <a:pt x="141" y="235"/>
                  </a:cubicBezTo>
                  <a:cubicBezTo>
                    <a:pt x="142" y="236"/>
                    <a:pt x="143" y="238"/>
                    <a:pt x="143" y="239"/>
                  </a:cubicBezTo>
                  <a:cubicBezTo>
                    <a:pt x="143" y="243"/>
                    <a:pt x="140" y="245"/>
                    <a:pt x="137" y="245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2" y="246"/>
                    <a:pt x="133" y="247"/>
                    <a:pt x="133" y="249"/>
                  </a:cubicBezTo>
                  <a:cubicBezTo>
                    <a:pt x="133" y="252"/>
                    <a:pt x="130" y="255"/>
                    <a:pt x="127" y="255"/>
                  </a:cubicBezTo>
                  <a:cubicBezTo>
                    <a:pt x="106" y="255"/>
                    <a:pt x="106" y="255"/>
                    <a:pt x="106" y="255"/>
                  </a:cubicBezTo>
                  <a:close/>
                  <a:moveTo>
                    <a:pt x="60" y="168"/>
                  </a:moveTo>
                  <a:cubicBezTo>
                    <a:pt x="65" y="164"/>
                    <a:pt x="70" y="169"/>
                    <a:pt x="65" y="174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39" y="203"/>
                    <a:pt x="30" y="195"/>
                    <a:pt x="37" y="189"/>
                  </a:cubicBezTo>
                  <a:cubicBezTo>
                    <a:pt x="60" y="168"/>
                    <a:pt x="60" y="168"/>
                    <a:pt x="60" y="168"/>
                  </a:cubicBezTo>
                  <a:close/>
                  <a:moveTo>
                    <a:pt x="173" y="168"/>
                  </a:moveTo>
                  <a:cubicBezTo>
                    <a:pt x="168" y="164"/>
                    <a:pt x="163" y="169"/>
                    <a:pt x="167" y="174"/>
                  </a:cubicBezTo>
                  <a:cubicBezTo>
                    <a:pt x="188" y="197"/>
                    <a:pt x="188" y="197"/>
                    <a:pt x="188" y="197"/>
                  </a:cubicBezTo>
                  <a:cubicBezTo>
                    <a:pt x="194" y="203"/>
                    <a:pt x="203" y="195"/>
                    <a:pt x="196" y="189"/>
                  </a:cubicBezTo>
                  <a:cubicBezTo>
                    <a:pt x="173" y="168"/>
                    <a:pt x="173" y="168"/>
                    <a:pt x="173" y="168"/>
                  </a:cubicBezTo>
                  <a:close/>
                  <a:moveTo>
                    <a:pt x="193" y="121"/>
                  </a:moveTo>
                  <a:cubicBezTo>
                    <a:pt x="186" y="121"/>
                    <a:pt x="186" y="114"/>
                    <a:pt x="193" y="113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33" y="111"/>
                    <a:pt x="233" y="123"/>
                    <a:pt x="224" y="123"/>
                  </a:cubicBezTo>
                  <a:cubicBezTo>
                    <a:pt x="193" y="121"/>
                    <a:pt x="193" y="121"/>
                    <a:pt x="193" y="121"/>
                  </a:cubicBezTo>
                  <a:close/>
                  <a:moveTo>
                    <a:pt x="40" y="121"/>
                  </a:moveTo>
                  <a:cubicBezTo>
                    <a:pt x="46" y="121"/>
                    <a:pt x="46" y="114"/>
                    <a:pt x="40" y="113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0" y="111"/>
                    <a:pt x="0" y="123"/>
                    <a:pt x="9" y="123"/>
                  </a:cubicBezTo>
                  <a:cubicBezTo>
                    <a:pt x="40" y="121"/>
                    <a:pt x="40" y="121"/>
                    <a:pt x="40" y="121"/>
                  </a:cubicBezTo>
                  <a:close/>
                  <a:moveTo>
                    <a:pt x="59" y="66"/>
                  </a:moveTo>
                  <a:cubicBezTo>
                    <a:pt x="64" y="70"/>
                    <a:pt x="69" y="65"/>
                    <a:pt x="65" y="6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38" y="30"/>
                    <a:pt x="29" y="39"/>
                    <a:pt x="36" y="45"/>
                  </a:cubicBezTo>
                  <a:cubicBezTo>
                    <a:pt x="59" y="66"/>
                    <a:pt x="59" y="66"/>
                    <a:pt x="59" y="66"/>
                  </a:cubicBezTo>
                  <a:close/>
                  <a:moveTo>
                    <a:pt x="173" y="65"/>
                  </a:moveTo>
                  <a:cubicBezTo>
                    <a:pt x="168" y="69"/>
                    <a:pt x="163" y="64"/>
                    <a:pt x="168" y="59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94" y="30"/>
                    <a:pt x="203" y="39"/>
                    <a:pt x="196" y="44"/>
                  </a:cubicBezTo>
                  <a:cubicBezTo>
                    <a:pt x="173" y="65"/>
                    <a:pt x="173" y="65"/>
                    <a:pt x="173" y="65"/>
                  </a:cubicBezTo>
                  <a:close/>
                  <a:moveTo>
                    <a:pt x="121" y="40"/>
                  </a:moveTo>
                  <a:cubicBezTo>
                    <a:pt x="120" y="46"/>
                    <a:pt x="113" y="46"/>
                    <a:pt x="113" y="4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0"/>
                    <a:pt x="123" y="0"/>
                    <a:pt x="123" y="9"/>
                  </a:cubicBezTo>
                  <a:cubicBezTo>
                    <a:pt x="121" y="40"/>
                    <a:pt x="121" y="40"/>
                    <a:pt x="121" y="40"/>
                  </a:cubicBezTo>
                  <a:close/>
                  <a:moveTo>
                    <a:pt x="109" y="206"/>
                  </a:moveTo>
                  <a:cubicBezTo>
                    <a:pt x="104" y="133"/>
                    <a:pt x="104" y="133"/>
                    <a:pt x="104" y="133"/>
                  </a:cubicBezTo>
                  <a:cubicBezTo>
                    <a:pt x="95" y="130"/>
                    <a:pt x="88" y="124"/>
                    <a:pt x="88" y="115"/>
                  </a:cubicBezTo>
                  <a:cubicBezTo>
                    <a:pt x="88" y="111"/>
                    <a:pt x="90" y="108"/>
                    <a:pt x="94" y="106"/>
                  </a:cubicBezTo>
                  <a:cubicBezTo>
                    <a:pt x="95" y="106"/>
                    <a:pt x="96" y="105"/>
                    <a:pt x="98" y="105"/>
                  </a:cubicBezTo>
                  <a:cubicBezTo>
                    <a:pt x="99" y="105"/>
                    <a:pt x="101" y="106"/>
                    <a:pt x="102" y="106"/>
                  </a:cubicBezTo>
                  <a:cubicBezTo>
                    <a:pt x="105" y="107"/>
                    <a:pt x="108" y="110"/>
                    <a:pt x="108" y="115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1" y="129"/>
                    <a:pt x="114" y="130"/>
                    <a:pt x="116" y="130"/>
                  </a:cubicBezTo>
                  <a:cubicBezTo>
                    <a:pt x="119" y="130"/>
                    <a:pt x="121" y="129"/>
                    <a:pt x="124" y="129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25" y="110"/>
                    <a:pt x="128" y="107"/>
                    <a:pt x="131" y="106"/>
                  </a:cubicBezTo>
                  <a:cubicBezTo>
                    <a:pt x="132" y="106"/>
                    <a:pt x="134" y="105"/>
                    <a:pt x="135" y="105"/>
                  </a:cubicBezTo>
                  <a:cubicBezTo>
                    <a:pt x="136" y="105"/>
                    <a:pt x="138" y="106"/>
                    <a:pt x="139" y="106"/>
                  </a:cubicBezTo>
                  <a:cubicBezTo>
                    <a:pt x="142" y="108"/>
                    <a:pt x="145" y="111"/>
                    <a:pt x="145" y="115"/>
                  </a:cubicBezTo>
                  <a:cubicBezTo>
                    <a:pt x="145" y="124"/>
                    <a:pt x="138" y="130"/>
                    <a:pt x="128" y="133"/>
                  </a:cubicBezTo>
                  <a:cubicBezTo>
                    <a:pt x="124" y="206"/>
                    <a:pt x="124" y="206"/>
                    <a:pt x="124" y="206"/>
                  </a:cubicBezTo>
                  <a:cubicBezTo>
                    <a:pt x="130" y="206"/>
                    <a:pt x="130" y="206"/>
                    <a:pt x="130" y="206"/>
                  </a:cubicBezTo>
                  <a:cubicBezTo>
                    <a:pt x="130" y="206"/>
                    <a:pt x="131" y="205"/>
                    <a:pt x="131" y="205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2" y="191"/>
                    <a:pt x="135" y="182"/>
                    <a:pt x="140" y="172"/>
                  </a:cubicBezTo>
                  <a:cubicBezTo>
                    <a:pt x="145" y="164"/>
                    <a:pt x="150" y="156"/>
                    <a:pt x="154" y="149"/>
                  </a:cubicBezTo>
                  <a:cubicBezTo>
                    <a:pt x="161" y="138"/>
                    <a:pt x="164" y="128"/>
                    <a:pt x="164" y="115"/>
                  </a:cubicBezTo>
                  <a:cubicBezTo>
                    <a:pt x="164" y="103"/>
                    <a:pt x="159" y="90"/>
                    <a:pt x="150" y="81"/>
                  </a:cubicBezTo>
                  <a:cubicBezTo>
                    <a:pt x="120" y="51"/>
                    <a:pt x="68" y="73"/>
                    <a:pt x="68" y="115"/>
                  </a:cubicBezTo>
                  <a:cubicBezTo>
                    <a:pt x="68" y="128"/>
                    <a:pt x="72" y="138"/>
                    <a:pt x="78" y="149"/>
                  </a:cubicBezTo>
                  <a:cubicBezTo>
                    <a:pt x="83" y="156"/>
                    <a:pt x="88" y="164"/>
                    <a:pt x="92" y="172"/>
                  </a:cubicBezTo>
                  <a:cubicBezTo>
                    <a:pt x="98" y="182"/>
                    <a:pt x="101" y="191"/>
                    <a:pt x="101" y="203"/>
                  </a:cubicBezTo>
                  <a:cubicBezTo>
                    <a:pt x="102" y="205"/>
                    <a:pt x="102" y="205"/>
                    <a:pt x="102" y="205"/>
                  </a:cubicBezTo>
                  <a:cubicBezTo>
                    <a:pt x="102" y="205"/>
                    <a:pt x="102" y="206"/>
                    <a:pt x="103" y="206"/>
                  </a:cubicBezTo>
                  <a:cubicBezTo>
                    <a:pt x="109" y="206"/>
                    <a:pt x="109" y="206"/>
                    <a:pt x="109" y="206"/>
                  </a:cubicBezTo>
                  <a:close/>
                  <a:moveTo>
                    <a:pt x="119" y="206"/>
                  </a:moveTo>
                  <a:cubicBezTo>
                    <a:pt x="124" y="134"/>
                    <a:pt x="124" y="134"/>
                    <a:pt x="124" y="134"/>
                  </a:cubicBezTo>
                  <a:cubicBezTo>
                    <a:pt x="121" y="134"/>
                    <a:pt x="119" y="134"/>
                    <a:pt x="116" y="134"/>
                  </a:cubicBezTo>
                  <a:cubicBezTo>
                    <a:pt x="114" y="134"/>
                    <a:pt x="111" y="134"/>
                    <a:pt x="109" y="134"/>
                  </a:cubicBezTo>
                  <a:cubicBezTo>
                    <a:pt x="113" y="206"/>
                    <a:pt x="113" y="206"/>
                    <a:pt x="113" y="206"/>
                  </a:cubicBezTo>
                  <a:cubicBezTo>
                    <a:pt x="119" y="206"/>
                    <a:pt x="119" y="206"/>
                    <a:pt x="119" y="206"/>
                  </a:cubicBezTo>
                  <a:close/>
                  <a:moveTo>
                    <a:pt x="104" y="128"/>
                  </a:moveTo>
                  <a:cubicBezTo>
                    <a:pt x="103" y="115"/>
                    <a:pt x="103" y="115"/>
                    <a:pt x="103" y="115"/>
                  </a:cubicBezTo>
                  <a:cubicBezTo>
                    <a:pt x="103" y="113"/>
                    <a:pt x="102" y="111"/>
                    <a:pt x="100" y="110"/>
                  </a:cubicBezTo>
                  <a:cubicBezTo>
                    <a:pt x="99" y="110"/>
                    <a:pt x="99" y="110"/>
                    <a:pt x="98" y="110"/>
                  </a:cubicBezTo>
                  <a:cubicBezTo>
                    <a:pt x="97" y="110"/>
                    <a:pt x="96" y="110"/>
                    <a:pt x="96" y="111"/>
                  </a:cubicBezTo>
                  <a:cubicBezTo>
                    <a:pt x="94" y="111"/>
                    <a:pt x="93" y="113"/>
                    <a:pt x="93" y="115"/>
                  </a:cubicBezTo>
                  <a:cubicBezTo>
                    <a:pt x="93" y="121"/>
                    <a:pt x="98" y="125"/>
                    <a:pt x="104" y="128"/>
                  </a:cubicBezTo>
                  <a:close/>
                  <a:moveTo>
                    <a:pt x="129" y="128"/>
                  </a:moveTo>
                  <a:cubicBezTo>
                    <a:pt x="135" y="125"/>
                    <a:pt x="140" y="121"/>
                    <a:pt x="140" y="115"/>
                  </a:cubicBezTo>
                  <a:cubicBezTo>
                    <a:pt x="140" y="113"/>
                    <a:pt x="139" y="111"/>
                    <a:pt x="137" y="111"/>
                  </a:cubicBezTo>
                  <a:cubicBezTo>
                    <a:pt x="136" y="110"/>
                    <a:pt x="136" y="110"/>
                    <a:pt x="135" y="110"/>
                  </a:cubicBezTo>
                  <a:cubicBezTo>
                    <a:pt x="134" y="110"/>
                    <a:pt x="133" y="110"/>
                    <a:pt x="133" y="110"/>
                  </a:cubicBezTo>
                  <a:cubicBezTo>
                    <a:pt x="131" y="111"/>
                    <a:pt x="130" y="113"/>
                    <a:pt x="129" y="115"/>
                  </a:cubicBezTo>
                  <a:cubicBezTo>
                    <a:pt x="129" y="128"/>
                    <a:pt x="129" y="128"/>
                    <a:pt x="129" y="128"/>
                  </a:cubicBezTo>
                  <a:close/>
                  <a:moveTo>
                    <a:pt x="137" y="218"/>
                  </a:moveTo>
                  <a:cubicBezTo>
                    <a:pt x="96" y="218"/>
                    <a:pt x="96" y="218"/>
                    <a:pt x="96" y="218"/>
                  </a:cubicBezTo>
                  <a:cubicBezTo>
                    <a:pt x="93" y="218"/>
                    <a:pt x="90" y="215"/>
                    <a:pt x="90" y="212"/>
                  </a:cubicBezTo>
                  <a:cubicBezTo>
                    <a:pt x="90" y="166"/>
                    <a:pt x="57" y="159"/>
                    <a:pt x="57" y="115"/>
                  </a:cubicBezTo>
                  <a:cubicBezTo>
                    <a:pt x="57" y="62"/>
                    <a:pt x="121" y="36"/>
                    <a:pt x="159" y="73"/>
                  </a:cubicBezTo>
                  <a:cubicBezTo>
                    <a:pt x="169" y="84"/>
                    <a:pt x="176" y="99"/>
                    <a:pt x="176" y="115"/>
                  </a:cubicBezTo>
                  <a:cubicBezTo>
                    <a:pt x="176" y="159"/>
                    <a:pt x="143" y="166"/>
                    <a:pt x="143" y="212"/>
                  </a:cubicBezTo>
                  <a:cubicBezTo>
                    <a:pt x="143" y="215"/>
                    <a:pt x="140" y="218"/>
                    <a:pt x="137" y="2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>
                <a:solidFill>
                  <a:srgbClr val="000000"/>
                </a:solidFill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5506605" y="4396251"/>
              <a:ext cx="288947" cy="466121"/>
              <a:chOff x="5506605" y="4396251"/>
              <a:chExt cx="288947" cy="466121"/>
            </a:xfrm>
          </p:grpSpPr>
          <p:sp>
            <p:nvSpPr>
              <p:cNvPr id="192" name="Freeform 8"/>
              <p:cNvSpPr>
                <a:spLocks noEditPoints="1"/>
              </p:cNvSpPr>
              <p:nvPr/>
            </p:nvSpPr>
            <p:spPr bwMode="auto">
              <a:xfrm>
                <a:off x="5510767" y="4765462"/>
                <a:ext cx="279434" cy="96910"/>
              </a:xfrm>
              <a:custGeom>
                <a:avLst/>
                <a:gdLst>
                  <a:gd name="T0" fmla="*/ 199 w 199"/>
                  <a:gd name="T1" fmla="*/ 7 h 69"/>
                  <a:gd name="T2" fmla="*/ 104 w 199"/>
                  <a:gd name="T3" fmla="*/ 32 h 69"/>
                  <a:gd name="T4" fmla="*/ 1 w 199"/>
                  <a:gd name="T5" fmla="*/ 0 h 69"/>
                  <a:gd name="T6" fmla="*/ 0 w 199"/>
                  <a:gd name="T7" fmla="*/ 6 h 69"/>
                  <a:gd name="T8" fmla="*/ 0 w 199"/>
                  <a:gd name="T9" fmla="*/ 7 h 69"/>
                  <a:gd name="T10" fmla="*/ 0 w 199"/>
                  <a:gd name="T11" fmla="*/ 9 h 69"/>
                  <a:gd name="T12" fmla="*/ 0 w 199"/>
                  <a:gd name="T13" fmla="*/ 30 h 69"/>
                  <a:gd name="T14" fmla="*/ 101 w 199"/>
                  <a:gd name="T15" fmla="*/ 69 h 69"/>
                  <a:gd name="T16" fmla="*/ 199 w 199"/>
                  <a:gd name="T17" fmla="*/ 30 h 69"/>
                  <a:gd name="T18" fmla="*/ 199 w 199"/>
                  <a:gd name="T19" fmla="*/ 9 h 69"/>
                  <a:gd name="T20" fmla="*/ 199 w 199"/>
                  <a:gd name="T21" fmla="*/ 7 h 69"/>
                  <a:gd name="T22" fmla="*/ 199 w 199"/>
                  <a:gd name="T23" fmla="*/ 7 h 69"/>
                  <a:gd name="T24" fmla="*/ 17 w 199"/>
                  <a:gd name="T25" fmla="*/ 44 h 69"/>
                  <a:gd name="T26" fmla="*/ 11 w 199"/>
                  <a:gd name="T27" fmla="*/ 40 h 69"/>
                  <a:gd name="T28" fmla="*/ 11 w 199"/>
                  <a:gd name="T29" fmla="*/ 24 h 69"/>
                  <a:gd name="T30" fmla="*/ 17 w 199"/>
                  <a:gd name="T31" fmla="*/ 28 h 69"/>
                  <a:gd name="T32" fmla="*/ 17 w 199"/>
                  <a:gd name="T33" fmla="*/ 44 h 69"/>
                  <a:gd name="T34" fmla="*/ 35 w 199"/>
                  <a:gd name="T35" fmla="*/ 52 h 69"/>
                  <a:gd name="T36" fmla="*/ 25 w 199"/>
                  <a:gd name="T37" fmla="*/ 49 h 69"/>
                  <a:gd name="T38" fmla="*/ 25 w 199"/>
                  <a:gd name="T39" fmla="*/ 33 h 69"/>
                  <a:gd name="T40" fmla="*/ 35 w 199"/>
                  <a:gd name="T41" fmla="*/ 36 h 69"/>
                  <a:gd name="T42" fmla="*/ 35 w 199"/>
                  <a:gd name="T43" fmla="*/ 52 h 69"/>
                  <a:gd name="T44" fmla="*/ 55 w 199"/>
                  <a:gd name="T45" fmla="*/ 58 h 69"/>
                  <a:gd name="T46" fmla="*/ 46 w 199"/>
                  <a:gd name="T47" fmla="*/ 56 h 69"/>
                  <a:gd name="T48" fmla="*/ 46 w 199"/>
                  <a:gd name="T49" fmla="*/ 40 h 69"/>
                  <a:gd name="T50" fmla="*/ 55 w 199"/>
                  <a:gd name="T51" fmla="*/ 42 h 69"/>
                  <a:gd name="T52" fmla="*/ 55 w 199"/>
                  <a:gd name="T53" fmla="*/ 58 h 69"/>
                  <a:gd name="T54" fmla="*/ 81 w 199"/>
                  <a:gd name="T55" fmla="*/ 62 h 69"/>
                  <a:gd name="T56" fmla="*/ 68 w 199"/>
                  <a:gd name="T57" fmla="*/ 61 h 69"/>
                  <a:gd name="T58" fmla="*/ 68 w 199"/>
                  <a:gd name="T59" fmla="*/ 45 h 69"/>
                  <a:gd name="T60" fmla="*/ 81 w 199"/>
                  <a:gd name="T61" fmla="*/ 46 h 69"/>
                  <a:gd name="T62" fmla="*/ 81 w 199"/>
                  <a:gd name="T63" fmla="*/ 62 h 69"/>
                  <a:gd name="T64" fmla="*/ 176 w 199"/>
                  <a:gd name="T65" fmla="*/ 47 h 69"/>
                  <a:gd name="T66" fmla="*/ 167 w 199"/>
                  <a:gd name="T67" fmla="*/ 51 h 69"/>
                  <a:gd name="T68" fmla="*/ 167 w 199"/>
                  <a:gd name="T69" fmla="*/ 35 h 69"/>
                  <a:gd name="T70" fmla="*/ 176 w 199"/>
                  <a:gd name="T71" fmla="*/ 31 h 69"/>
                  <a:gd name="T72" fmla="*/ 176 w 199"/>
                  <a:gd name="T73" fmla="*/ 47 h 69"/>
                  <a:gd name="T74" fmla="*/ 191 w 199"/>
                  <a:gd name="T75" fmla="*/ 37 h 69"/>
                  <a:gd name="T76" fmla="*/ 185 w 199"/>
                  <a:gd name="T77" fmla="*/ 42 h 69"/>
                  <a:gd name="T78" fmla="*/ 185 w 199"/>
                  <a:gd name="T79" fmla="*/ 27 h 69"/>
                  <a:gd name="T80" fmla="*/ 191 w 199"/>
                  <a:gd name="T81" fmla="*/ 21 h 69"/>
                  <a:gd name="T82" fmla="*/ 191 w 199"/>
                  <a:gd name="T83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9">
                    <a:moveTo>
                      <a:pt x="199" y="7"/>
                    </a:moveTo>
                    <a:cubicBezTo>
                      <a:pt x="180" y="24"/>
                      <a:pt x="141" y="32"/>
                      <a:pt x="104" y="32"/>
                    </a:cubicBezTo>
                    <a:cubicBezTo>
                      <a:pt x="61" y="32"/>
                      <a:pt x="16" y="21"/>
                      <a:pt x="1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52"/>
                      <a:pt x="46" y="69"/>
                      <a:pt x="101" y="69"/>
                    </a:cubicBezTo>
                    <a:cubicBezTo>
                      <a:pt x="156" y="69"/>
                      <a:pt x="199" y="52"/>
                      <a:pt x="199" y="30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8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lose/>
                    <a:moveTo>
                      <a:pt x="17" y="44"/>
                    </a:moveTo>
                    <a:cubicBezTo>
                      <a:pt x="15" y="43"/>
                      <a:pt x="13" y="41"/>
                      <a:pt x="11" y="4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3" y="26"/>
                      <a:pt x="15" y="27"/>
                      <a:pt x="17" y="28"/>
                    </a:cubicBezTo>
                    <a:lnTo>
                      <a:pt x="17" y="44"/>
                    </a:lnTo>
                    <a:close/>
                    <a:moveTo>
                      <a:pt x="35" y="52"/>
                    </a:moveTo>
                    <a:cubicBezTo>
                      <a:pt x="32" y="51"/>
                      <a:pt x="28" y="50"/>
                      <a:pt x="25" y="49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8" y="34"/>
                      <a:pt x="32" y="35"/>
                      <a:pt x="35" y="36"/>
                    </a:cubicBezTo>
                    <a:lnTo>
                      <a:pt x="35" y="52"/>
                    </a:lnTo>
                    <a:close/>
                    <a:moveTo>
                      <a:pt x="55" y="58"/>
                    </a:moveTo>
                    <a:cubicBezTo>
                      <a:pt x="52" y="58"/>
                      <a:pt x="49" y="57"/>
                      <a:pt x="46" y="5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9" y="41"/>
                      <a:pt x="52" y="42"/>
                      <a:pt x="55" y="42"/>
                    </a:cubicBezTo>
                    <a:lnTo>
                      <a:pt x="55" y="58"/>
                    </a:lnTo>
                    <a:close/>
                    <a:moveTo>
                      <a:pt x="81" y="62"/>
                    </a:moveTo>
                    <a:cubicBezTo>
                      <a:pt x="77" y="62"/>
                      <a:pt x="72" y="62"/>
                      <a:pt x="68" y="61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72" y="45"/>
                      <a:pt x="77" y="46"/>
                      <a:pt x="81" y="46"/>
                    </a:cubicBezTo>
                    <a:lnTo>
                      <a:pt x="81" y="62"/>
                    </a:lnTo>
                    <a:close/>
                    <a:moveTo>
                      <a:pt x="176" y="47"/>
                    </a:moveTo>
                    <a:cubicBezTo>
                      <a:pt x="173" y="49"/>
                      <a:pt x="170" y="50"/>
                      <a:pt x="167" y="51"/>
                    </a:cubicBezTo>
                    <a:cubicBezTo>
                      <a:pt x="167" y="35"/>
                      <a:pt x="167" y="35"/>
                      <a:pt x="167" y="35"/>
                    </a:cubicBezTo>
                    <a:cubicBezTo>
                      <a:pt x="170" y="34"/>
                      <a:pt x="173" y="33"/>
                      <a:pt x="176" y="31"/>
                    </a:cubicBezTo>
                    <a:lnTo>
                      <a:pt x="176" y="47"/>
                    </a:lnTo>
                    <a:close/>
                    <a:moveTo>
                      <a:pt x="191" y="37"/>
                    </a:moveTo>
                    <a:cubicBezTo>
                      <a:pt x="190" y="39"/>
                      <a:pt x="187" y="41"/>
                      <a:pt x="185" y="42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7" y="25"/>
                      <a:pt x="190" y="23"/>
                      <a:pt x="191" y="21"/>
                    </a:cubicBezTo>
                    <a:lnTo>
                      <a:pt x="191" y="3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Freeform 9"/>
              <p:cNvSpPr>
                <a:spLocks noEditPoints="1"/>
              </p:cNvSpPr>
              <p:nvPr/>
            </p:nvSpPr>
            <p:spPr bwMode="auto">
              <a:xfrm>
                <a:off x="5514929" y="4698278"/>
                <a:ext cx="280623" cy="99883"/>
              </a:xfrm>
              <a:custGeom>
                <a:avLst/>
                <a:gdLst>
                  <a:gd name="T0" fmla="*/ 200 w 200"/>
                  <a:gd name="T1" fmla="*/ 8 h 71"/>
                  <a:gd name="T2" fmla="*/ 197 w 200"/>
                  <a:gd name="T3" fmla="*/ 0 h 71"/>
                  <a:gd name="T4" fmla="*/ 95 w 200"/>
                  <a:gd name="T5" fmla="*/ 34 h 71"/>
                  <a:gd name="T6" fmla="*/ 0 w 200"/>
                  <a:gd name="T7" fmla="*/ 11 h 71"/>
                  <a:gd name="T8" fmla="*/ 0 w 200"/>
                  <a:gd name="T9" fmla="*/ 32 h 71"/>
                  <a:gd name="T10" fmla="*/ 101 w 200"/>
                  <a:gd name="T11" fmla="*/ 71 h 71"/>
                  <a:gd name="T12" fmla="*/ 200 w 200"/>
                  <a:gd name="T13" fmla="*/ 32 h 71"/>
                  <a:gd name="T14" fmla="*/ 200 w 200"/>
                  <a:gd name="T15" fmla="*/ 11 h 71"/>
                  <a:gd name="T16" fmla="*/ 199 w 200"/>
                  <a:gd name="T17" fmla="*/ 10 h 71"/>
                  <a:gd name="T18" fmla="*/ 200 w 200"/>
                  <a:gd name="T19" fmla="*/ 8 h 71"/>
                  <a:gd name="T20" fmla="*/ 18 w 200"/>
                  <a:gd name="T21" fmla="*/ 47 h 71"/>
                  <a:gd name="T22" fmla="*/ 11 w 200"/>
                  <a:gd name="T23" fmla="*/ 42 h 71"/>
                  <a:gd name="T24" fmla="*/ 11 w 200"/>
                  <a:gd name="T25" fmla="*/ 26 h 71"/>
                  <a:gd name="T26" fmla="*/ 18 w 200"/>
                  <a:gd name="T27" fmla="*/ 31 h 71"/>
                  <a:gd name="T28" fmla="*/ 18 w 200"/>
                  <a:gd name="T29" fmla="*/ 47 h 71"/>
                  <a:gd name="T30" fmla="*/ 35 w 200"/>
                  <a:gd name="T31" fmla="*/ 55 h 71"/>
                  <a:gd name="T32" fmla="*/ 26 w 200"/>
                  <a:gd name="T33" fmla="*/ 51 h 71"/>
                  <a:gd name="T34" fmla="*/ 26 w 200"/>
                  <a:gd name="T35" fmla="*/ 35 h 71"/>
                  <a:gd name="T36" fmla="*/ 35 w 200"/>
                  <a:gd name="T37" fmla="*/ 39 h 71"/>
                  <a:gd name="T38" fmla="*/ 35 w 200"/>
                  <a:gd name="T39" fmla="*/ 55 h 71"/>
                  <a:gd name="T40" fmla="*/ 56 w 200"/>
                  <a:gd name="T41" fmla="*/ 61 h 71"/>
                  <a:gd name="T42" fmla="*/ 46 w 200"/>
                  <a:gd name="T43" fmla="*/ 59 h 71"/>
                  <a:gd name="T44" fmla="*/ 46 w 200"/>
                  <a:gd name="T45" fmla="*/ 43 h 71"/>
                  <a:gd name="T46" fmla="*/ 56 w 200"/>
                  <a:gd name="T47" fmla="*/ 45 h 71"/>
                  <a:gd name="T48" fmla="*/ 56 w 200"/>
                  <a:gd name="T49" fmla="*/ 61 h 71"/>
                  <a:gd name="T50" fmla="*/ 81 w 200"/>
                  <a:gd name="T51" fmla="*/ 65 h 71"/>
                  <a:gd name="T52" fmla="*/ 68 w 200"/>
                  <a:gd name="T53" fmla="*/ 63 h 71"/>
                  <a:gd name="T54" fmla="*/ 68 w 200"/>
                  <a:gd name="T55" fmla="*/ 47 h 71"/>
                  <a:gd name="T56" fmla="*/ 81 w 200"/>
                  <a:gd name="T57" fmla="*/ 48 h 71"/>
                  <a:gd name="T58" fmla="*/ 81 w 200"/>
                  <a:gd name="T59" fmla="*/ 65 h 71"/>
                  <a:gd name="T60" fmla="*/ 177 w 200"/>
                  <a:gd name="T61" fmla="*/ 50 h 71"/>
                  <a:gd name="T62" fmla="*/ 167 w 200"/>
                  <a:gd name="T63" fmla="*/ 54 h 71"/>
                  <a:gd name="T64" fmla="*/ 167 w 200"/>
                  <a:gd name="T65" fmla="*/ 38 h 71"/>
                  <a:gd name="T66" fmla="*/ 177 w 200"/>
                  <a:gd name="T67" fmla="*/ 34 h 71"/>
                  <a:gd name="T68" fmla="*/ 177 w 200"/>
                  <a:gd name="T69" fmla="*/ 50 h 71"/>
                  <a:gd name="T70" fmla="*/ 192 w 200"/>
                  <a:gd name="T71" fmla="*/ 39 h 71"/>
                  <a:gd name="T72" fmla="*/ 185 w 200"/>
                  <a:gd name="T73" fmla="*/ 45 h 71"/>
                  <a:gd name="T74" fmla="*/ 185 w 200"/>
                  <a:gd name="T75" fmla="*/ 29 h 71"/>
                  <a:gd name="T76" fmla="*/ 192 w 200"/>
                  <a:gd name="T77" fmla="*/ 24 h 71"/>
                  <a:gd name="T78" fmla="*/ 192 w 200"/>
                  <a:gd name="T79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71">
                    <a:moveTo>
                      <a:pt x="200" y="8"/>
                    </a:moveTo>
                    <a:cubicBezTo>
                      <a:pt x="200" y="5"/>
                      <a:pt x="199" y="2"/>
                      <a:pt x="197" y="0"/>
                    </a:cubicBezTo>
                    <a:cubicBezTo>
                      <a:pt x="184" y="23"/>
                      <a:pt x="138" y="34"/>
                      <a:pt x="95" y="34"/>
                    </a:cubicBezTo>
                    <a:cubicBezTo>
                      <a:pt x="58" y="34"/>
                      <a:pt x="20" y="26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54"/>
                      <a:pt x="46" y="71"/>
                      <a:pt x="101" y="71"/>
                    </a:cubicBezTo>
                    <a:cubicBezTo>
                      <a:pt x="156" y="71"/>
                      <a:pt x="199" y="54"/>
                      <a:pt x="200" y="32"/>
                    </a:cubicBezTo>
                    <a:cubicBezTo>
                      <a:pt x="200" y="11"/>
                      <a:pt x="200" y="11"/>
                      <a:pt x="200" y="11"/>
                    </a:cubicBezTo>
                    <a:cubicBezTo>
                      <a:pt x="200" y="11"/>
                      <a:pt x="199" y="10"/>
                      <a:pt x="199" y="10"/>
                    </a:cubicBezTo>
                    <a:cubicBezTo>
                      <a:pt x="199" y="9"/>
                      <a:pt x="200" y="8"/>
                      <a:pt x="200" y="8"/>
                    </a:cubicBezTo>
                    <a:close/>
                    <a:moveTo>
                      <a:pt x="18" y="47"/>
                    </a:moveTo>
                    <a:cubicBezTo>
                      <a:pt x="15" y="45"/>
                      <a:pt x="13" y="44"/>
                      <a:pt x="11" y="42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3" y="28"/>
                      <a:pt x="15" y="29"/>
                      <a:pt x="18" y="31"/>
                    </a:cubicBezTo>
                    <a:lnTo>
                      <a:pt x="18" y="47"/>
                    </a:lnTo>
                    <a:close/>
                    <a:moveTo>
                      <a:pt x="35" y="55"/>
                    </a:moveTo>
                    <a:cubicBezTo>
                      <a:pt x="32" y="54"/>
                      <a:pt x="29" y="52"/>
                      <a:pt x="26" y="5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9" y="36"/>
                      <a:pt x="32" y="38"/>
                      <a:pt x="35" y="39"/>
                    </a:cubicBezTo>
                    <a:lnTo>
                      <a:pt x="35" y="55"/>
                    </a:lnTo>
                    <a:close/>
                    <a:moveTo>
                      <a:pt x="56" y="61"/>
                    </a:moveTo>
                    <a:cubicBezTo>
                      <a:pt x="52" y="60"/>
                      <a:pt x="49" y="59"/>
                      <a:pt x="46" y="59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9" y="43"/>
                      <a:pt x="52" y="44"/>
                      <a:pt x="56" y="45"/>
                    </a:cubicBezTo>
                    <a:lnTo>
                      <a:pt x="56" y="61"/>
                    </a:lnTo>
                    <a:close/>
                    <a:moveTo>
                      <a:pt x="81" y="65"/>
                    </a:moveTo>
                    <a:cubicBezTo>
                      <a:pt x="77" y="64"/>
                      <a:pt x="72" y="64"/>
                      <a:pt x="68" y="63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72" y="48"/>
                      <a:pt x="77" y="48"/>
                      <a:pt x="81" y="48"/>
                    </a:cubicBezTo>
                    <a:lnTo>
                      <a:pt x="81" y="65"/>
                    </a:lnTo>
                    <a:close/>
                    <a:moveTo>
                      <a:pt x="177" y="50"/>
                    </a:moveTo>
                    <a:cubicBezTo>
                      <a:pt x="174" y="51"/>
                      <a:pt x="170" y="52"/>
                      <a:pt x="167" y="54"/>
                    </a:cubicBezTo>
                    <a:cubicBezTo>
                      <a:pt x="167" y="38"/>
                      <a:pt x="167" y="38"/>
                      <a:pt x="167" y="38"/>
                    </a:cubicBezTo>
                    <a:cubicBezTo>
                      <a:pt x="170" y="37"/>
                      <a:pt x="174" y="35"/>
                      <a:pt x="177" y="34"/>
                    </a:cubicBezTo>
                    <a:lnTo>
                      <a:pt x="177" y="50"/>
                    </a:lnTo>
                    <a:close/>
                    <a:moveTo>
                      <a:pt x="192" y="39"/>
                    </a:moveTo>
                    <a:cubicBezTo>
                      <a:pt x="190" y="41"/>
                      <a:pt x="188" y="43"/>
                      <a:pt x="185" y="45"/>
                    </a:cubicBezTo>
                    <a:cubicBezTo>
                      <a:pt x="185" y="29"/>
                      <a:pt x="185" y="29"/>
                      <a:pt x="185" y="29"/>
                    </a:cubicBezTo>
                    <a:cubicBezTo>
                      <a:pt x="188" y="27"/>
                      <a:pt x="190" y="26"/>
                      <a:pt x="192" y="24"/>
                    </a:cubicBezTo>
                    <a:lnTo>
                      <a:pt x="192" y="3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Freeform 10"/>
              <p:cNvSpPr>
                <a:spLocks noEditPoints="1"/>
              </p:cNvSpPr>
              <p:nvPr/>
            </p:nvSpPr>
            <p:spPr bwMode="auto">
              <a:xfrm>
                <a:off x="5506605" y="4637635"/>
                <a:ext cx="279434" cy="95721"/>
              </a:xfrm>
              <a:custGeom>
                <a:avLst/>
                <a:gdLst>
                  <a:gd name="T0" fmla="*/ 0 w 199"/>
                  <a:gd name="T1" fmla="*/ 29 h 68"/>
                  <a:gd name="T2" fmla="*/ 101 w 199"/>
                  <a:gd name="T3" fmla="*/ 68 h 68"/>
                  <a:gd name="T4" fmla="*/ 199 w 199"/>
                  <a:gd name="T5" fmla="*/ 29 h 68"/>
                  <a:gd name="T6" fmla="*/ 199 w 199"/>
                  <a:gd name="T7" fmla="*/ 8 h 68"/>
                  <a:gd name="T8" fmla="*/ 199 w 199"/>
                  <a:gd name="T9" fmla="*/ 7 h 68"/>
                  <a:gd name="T10" fmla="*/ 199 w 199"/>
                  <a:gd name="T11" fmla="*/ 7 h 68"/>
                  <a:gd name="T12" fmla="*/ 104 w 199"/>
                  <a:gd name="T13" fmla="*/ 32 h 68"/>
                  <a:gd name="T14" fmla="*/ 1 w 199"/>
                  <a:gd name="T15" fmla="*/ 0 h 68"/>
                  <a:gd name="T16" fmla="*/ 0 w 199"/>
                  <a:gd name="T17" fmla="*/ 5 h 68"/>
                  <a:gd name="T18" fmla="*/ 0 w 199"/>
                  <a:gd name="T19" fmla="*/ 7 h 68"/>
                  <a:gd name="T20" fmla="*/ 0 w 199"/>
                  <a:gd name="T21" fmla="*/ 8 h 68"/>
                  <a:gd name="T22" fmla="*/ 0 w 199"/>
                  <a:gd name="T23" fmla="*/ 29 h 68"/>
                  <a:gd name="T24" fmla="*/ 185 w 199"/>
                  <a:gd name="T25" fmla="*/ 26 h 68"/>
                  <a:gd name="T26" fmla="*/ 191 w 199"/>
                  <a:gd name="T27" fmla="*/ 21 h 68"/>
                  <a:gd name="T28" fmla="*/ 191 w 199"/>
                  <a:gd name="T29" fmla="*/ 37 h 68"/>
                  <a:gd name="T30" fmla="*/ 185 w 199"/>
                  <a:gd name="T31" fmla="*/ 42 h 68"/>
                  <a:gd name="T32" fmla="*/ 185 w 199"/>
                  <a:gd name="T33" fmla="*/ 26 h 68"/>
                  <a:gd name="T34" fmla="*/ 166 w 199"/>
                  <a:gd name="T35" fmla="*/ 35 h 68"/>
                  <a:gd name="T36" fmla="*/ 176 w 199"/>
                  <a:gd name="T37" fmla="*/ 31 h 68"/>
                  <a:gd name="T38" fmla="*/ 176 w 199"/>
                  <a:gd name="T39" fmla="*/ 47 h 68"/>
                  <a:gd name="T40" fmla="*/ 166 w 199"/>
                  <a:gd name="T41" fmla="*/ 51 h 68"/>
                  <a:gd name="T42" fmla="*/ 166 w 199"/>
                  <a:gd name="T43" fmla="*/ 35 h 68"/>
                  <a:gd name="T44" fmla="*/ 68 w 199"/>
                  <a:gd name="T45" fmla="*/ 44 h 68"/>
                  <a:gd name="T46" fmla="*/ 81 w 199"/>
                  <a:gd name="T47" fmla="*/ 46 h 68"/>
                  <a:gd name="T48" fmla="*/ 81 w 199"/>
                  <a:gd name="T49" fmla="*/ 62 h 68"/>
                  <a:gd name="T50" fmla="*/ 68 w 199"/>
                  <a:gd name="T51" fmla="*/ 61 h 68"/>
                  <a:gd name="T52" fmla="*/ 68 w 199"/>
                  <a:gd name="T53" fmla="*/ 44 h 68"/>
                  <a:gd name="T54" fmla="*/ 45 w 199"/>
                  <a:gd name="T55" fmla="*/ 40 h 68"/>
                  <a:gd name="T56" fmla="*/ 55 w 199"/>
                  <a:gd name="T57" fmla="*/ 42 h 68"/>
                  <a:gd name="T58" fmla="*/ 55 w 199"/>
                  <a:gd name="T59" fmla="*/ 58 h 68"/>
                  <a:gd name="T60" fmla="*/ 45 w 199"/>
                  <a:gd name="T61" fmla="*/ 56 h 68"/>
                  <a:gd name="T62" fmla="*/ 45 w 199"/>
                  <a:gd name="T63" fmla="*/ 40 h 68"/>
                  <a:gd name="T64" fmla="*/ 25 w 199"/>
                  <a:gd name="T65" fmla="*/ 32 h 68"/>
                  <a:gd name="T66" fmla="*/ 35 w 199"/>
                  <a:gd name="T67" fmla="*/ 36 h 68"/>
                  <a:gd name="T68" fmla="*/ 35 w 199"/>
                  <a:gd name="T69" fmla="*/ 52 h 68"/>
                  <a:gd name="T70" fmla="*/ 25 w 199"/>
                  <a:gd name="T71" fmla="*/ 48 h 68"/>
                  <a:gd name="T72" fmla="*/ 25 w 199"/>
                  <a:gd name="T73" fmla="*/ 32 h 68"/>
                  <a:gd name="T74" fmla="*/ 10 w 199"/>
                  <a:gd name="T75" fmla="*/ 24 h 68"/>
                  <a:gd name="T76" fmla="*/ 17 w 199"/>
                  <a:gd name="T77" fmla="*/ 28 h 68"/>
                  <a:gd name="T78" fmla="*/ 17 w 199"/>
                  <a:gd name="T79" fmla="*/ 44 h 68"/>
                  <a:gd name="T80" fmla="*/ 10 w 199"/>
                  <a:gd name="T81" fmla="*/ 39 h 68"/>
                  <a:gd name="T82" fmla="*/ 10 w 199"/>
                  <a:gd name="T83" fmla="*/ 2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8">
                    <a:moveTo>
                      <a:pt x="0" y="29"/>
                    </a:moveTo>
                    <a:cubicBezTo>
                      <a:pt x="0" y="52"/>
                      <a:pt x="46" y="68"/>
                      <a:pt x="101" y="68"/>
                    </a:cubicBezTo>
                    <a:cubicBezTo>
                      <a:pt x="156" y="68"/>
                      <a:pt x="199" y="52"/>
                      <a:pt x="199" y="29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8"/>
                      <a:pt x="199" y="7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ubicBezTo>
                      <a:pt x="180" y="24"/>
                      <a:pt x="141" y="32"/>
                      <a:pt x="104" y="32"/>
                    </a:cubicBezTo>
                    <a:cubicBezTo>
                      <a:pt x="60" y="32"/>
                      <a:pt x="16" y="21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lnTo>
                      <a:pt x="0" y="29"/>
                    </a:lnTo>
                    <a:close/>
                    <a:moveTo>
                      <a:pt x="185" y="26"/>
                    </a:moveTo>
                    <a:cubicBezTo>
                      <a:pt x="187" y="25"/>
                      <a:pt x="189" y="23"/>
                      <a:pt x="191" y="21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89" y="39"/>
                      <a:pt x="187" y="40"/>
                      <a:pt x="185" y="42"/>
                    </a:cubicBezTo>
                    <a:lnTo>
                      <a:pt x="185" y="26"/>
                    </a:lnTo>
                    <a:close/>
                    <a:moveTo>
                      <a:pt x="166" y="35"/>
                    </a:moveTo>
                    <a:cubicBezTo>
                      <a:pt x="170" y="34"/>
                      <a:pt x="173" y="32"/>
                      <a:pt x="176" y="31"/>
                    </a:cubicBezTo>
                    <a:cubicBezTo>
                      <a:pt x="176" y="47"/>
                      <a:pt x="176" y="47"/>
                      <a:pt x="176" y="47"/>
                    </a:cubicBezTo>
                    <a:cubicBezTo>
                      <a:pt x="173" y="48"/>
                      <a:pt x="170" y="50"/>
                      <a:pt x="166" y="51"/>
                    </a:cubicBezTo>
                    <a:lnTo>
                      <a:pt x="166" y="35"/>
                    </a:lnTo>
                    <a:close/>
                    <a:moveTo>
                      <a:pt x="68" y="44"/>
                    </a:moveTo>
                    <a:cubicBezTo>
                      <a:pt x="72" y="45"/>
                      <a:pt x="76" y="45"/>
                      <a:pt x="81" y="46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76" y="62"/>
                      <a:pt x="72" y="61"/>
                      <a:pt x="68" y="61"/>
                    </a:cubicBezTo>
                    <a:lnTo>
                      <a:pt x="68" y="44"/>
                    </a:lnTo>
                    <a:close/>
                    <a:moveTo>
                      <a:pt x="45" y="40"/>
                    </a:moveTo>
                    <a:cubicBezTo>
                      <a:pt x="48" y="41"/>
                      <a:pt x="52" y="41"/>
                      <a:pt x="55" y="42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7"/>
                      <a:pt x="48" y="57"/>
                      <a:pt x="45" y="56"/>
                    </a:cubicBezTo>
                    <a:lnTo>
                      <a:pt x="45" y="40"/>
                    </a:lnTo>
                    <a:close/>
                    <a:moveTo>
                      <a:pt x="25" y="32"/>
                    </a:moveTo>
                    <a:cubicBezTo>
                      <a:pt x="28" y="34"/>
                      <a:pt x="31" y="35"/>
                      <a:pt x="35" y="36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1" y="51"/>
                      <a:pt x="28" y="50"/>
                      <a:pt x="25" y="48"/>
                    </a:cubicBezTo>
                    <a:lnTo>
                      <a:pt x="25" y="32"/>
                    </a:lnTo>
                    <a:close/>
                    <a:moveTo>
                      <a:pt x="10" y="24"/>
                    </a:moveTo>
                    <a:cubicBezTo>
                      <a:pt x="12" y="25"/>
                      <a:pt x="15" y="27"/>
                      <a:pt x="17" y="2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5" y="42"/>
                      <a:pt x="12" y="41"/>
                      <a:pt x="10" y="39"/>
                    </a:cubicBezTo>
                    <a:lnTo>
                      <a:pt x="10" y="2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Freeform 11"/>
              <p:cNvSpPr>
                <a:spLocks noEditPoints="1"/>
              </p:cNvSpPr>
              <p:nvPr/>
            </p:nvSpPr>
            <p:spPr bwMode="auto">
              <a:xfrm>
                <a:off x="5510767" y="4573425"/>
                <a:ext cx="279434" cy="96910"/>
              </a:xfrm>
              <a:custGeom>
                <a:avLst/>
                <a:gdLst>
                  <a:gd name="T0" fmla="*/ 0 w 199"/>
                  <a:gd name="T1" fmla="*/ 9 h 69"/>
                  <a:gd name="T2" fmla="*/ 0 w 199"/>
                  <a:gd name="T3" fmla="*/ 29 h 69"/>
                  <a:gd name="T4" fmla="*/ 101 w 199"/>
                  <a:gd name="T5" fmla="*/ 69 h 69"/>
                  <a:gd name="T6" fmla="*/ 199 w 199"/>
                  <a:gd name="T7" fmla="*/ 29 h 69"/>
                  <a:gd name="T8" fmla="*/ 199 w 199"/>
                  <a:gd name="T9" fmla="*/ 9 h 69"/>
                  <a:gd name="T10" fmla="*/ 199 w 199"/>
                  <a:gd name="T11" fmla="*/ 7 h 69"/>
                  <a:gd name="T12" fmla="*/ 199 w 199"/>
                  <a:gd name="T13" fmla="*/ 7 h 69"/>
                  <a:gd name="T14" fmla="*/ 104 w 199"/>
                  <a:gd name="T15" fmla="*/ 32 h 69"/>
                  <a:gd name="T16" fmla="*/ 1 w 199"/>
                  <a:gd name="T17" fmla="*/ 0 h 69"/>
                  <a:gd name="T18" fmla="*/ 0 w 199"/>
                  <a:gd name="T19" fmla="*/ 5 h 69"/>
                  <a:gd name="T20" fmla="*/ 0 w 199"/>
                  <a:gd name="T21" fmla="*/ 7 h 69"/>
                  <a:gd name="T22" fmla="*/ 0 w 199"/>
                  <a:gd name="T23" fmla="*/ 9 h 69"/>
                  <a:gd name="T24" fmla="*/ 185 w 199"/>
                  <a:gd name="T25" fmla="*/ 27 h 69"/>
                  <a:gd name="T26" fmla="*/ 191 w 199"/>
                  <a:gd name="T27" fmla="*/ 21 h 69"/>
                  <a:gd name="T28" fmla="*/ 191 w 199"/>
                  <a:gd name="T29" fmla="*/ 37 h 69"/>
                  <a:gd name="T30" fmla="*/ 185 w 199"/>
                  <a:gd name="T31" fmla="*/ 42 h 69"/>
                  <a:gd name="T32" fmla="*/ 185 w 199"/>
                  <a:gd name="T33" fmla="*/ 27 h 69"/>
                  <a:gd name="T34" fmla="*/ 167 w 199"/>
                  <a:gd name="T35" fmla="*/ 35 h 69"/>
                  <a:gd name="T36" fmla="*/ 176 w 199"/>
                  <a:gd name="T37" fmla="*/ 31 h 69"/>
                  <a:gd name="T38" fmla="*/ 176 w 199"/>
                  <a:gd name="T39" fmla="*/ 47 h 69"/>
                  <a:gd name="T40" fmla="*/ 167 w 199"/>
                  <a:gd name="T41" fmla="*/ 51 h 69"/>
                  <a:gd name="T42" fmla="*/ 167 w 199"/>
                  <a:gd name="T43" fmla="*/ 35 h 69"/>
                  <a:gd name="T44" fmla="*/ 68 w 199"/>
                  <a:gd name="T45" fmla="*/ 45 h 69"/>
                  <a:gd name="T46" fmla="*/ 81 w 199"/>
                  <a:gd name="T47" fmla="*/ 46 h 69"/>
                  <a:gd name="T48" fmla="*/ 81 w 199"/>
                  <a:gd name="T49" fmla="*/ 62 h 69"/>
                  <a:gd name="T50" fmla="*/ 68 w 199"/>
                  <a:gd name="T51" fmla="*/ 61 h 69"/>
                  <a:gd name="T52" fmla="*/ 68 w 199"/>
                  <a:gd name="T53" fmla="*/ 45 h 69"/>
                  <a:gd name="T54" fmla="*/ 46 w 199"/>
                  <a:gd name="T55" fmla="*/ 40 h 69"/>
                  <a:gd name="T56" fmla="*/ 55 w 199"/>
                  <a:gd name="T57" fmla="*/ 42 h 69"/>
                  <a:gd name="T58" fmla="*/ 55 w 199"/>
                  <a:gd name="T59" fmla="*/ 58 h 69"/>
                  <a:gd name="T60" fmla="*/ 46 w 199"/>
                  <a:gd name="T61" fmla="*/ 56 h 69"/>
                  <a:gd name="T62" fmla="*/ 46 w 199"/>
                  <a:gd name="T63" fmla="*/ 40 h 69"/>
                  <a:gd name="T64" fmla="*/ 25 w 199"/>
                  <a:gd name="T65" fmla="*/ 33 h 69"/>
                  <a:gd name="T66" fmla="*/ 35 w 199"/>
                  <a:gd name="T67" fmla="*/ 36 h 69"/>
                  <a:gd name="T68" fmla="*/ 35 w 199"/>
                  <a:gd name="T69" fmla="*/ 52 h 69"/>
                  <a:gd name="T70" fmla="*/ 25 w 199"/>
                  <a:gd name="T71" fmla="*/ 48 h 69"/>
                  <a:gd name="T72" fmla="*/ 25 w 199"/>
                  <a:gd name="T73" fmla="*/ 33 h 69"/>
                  <a:gd name="T74" fmla="*/ 11 w 199"/>
                  <a:gd name="T75" fmla="*/ 24 h 69"/>
                  <a:gd name="T76" fmla="*/ 17 w 199"/>
                  <a:gd name="T77" fmla="*/ 28 h 69"/>
                  <a:gd name="T78" fmla="*/ 17 w 199"/>
                  <a:gd name="T79" fmla="*/ 44 h 69"/>
                  <a:gd name="T80" fmla="*/ 11 w 199"/>
                  <a:gd name="T81" fmla="*/ 40 h 69"/>
                  <a:gd name="T82" fmla="*/ 11 w 199"/>
                  <a:gd name="T83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9">
                    <a:moveTo>
                      <a:pt x="0" y="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52"/>
                      <a:pt x="46" y="69"/>
                      <a:pt x="101" y="69"/>
                    </a:cubicBezTo>
                    <a:cubicBezTo>
                      <a:pt x="156" y="69"/>
                      <a:pt x="199" y="52"/>
                      <a:pt x="199" y="29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8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ubicBezTo>
                      <a:pt x="180" y="24"/>
                      <a:pt x="141" y="32"/>
                      <a:pt x="104" y="32"/>
                    </a:cubicBezTo>
                    <a:cubicBezTo>
                      <a:pt x="61" y="32"/>
                      <a:pt x="16" y="21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lose/>
                    <a:moveTo>
                      <a:pt x="185" y="27"/>
                    </a:moveTo>
                    <a:cubicBezTo>
                      <a:pt x="187" y="25"/>
                      <a:pt x="190" y="23"/>
                      <a:pt x="191" y="21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0" y="39"/>
                      <a:pt x="187" y="41"/>
                      <a:pt x="185" y="42"/>
                    </a:cubicBezTo>
                    <a:lnTo>
                      <a:pt x="185" y="27"/>
                    </a:lnTo>
                    <a:close/>
                    <a:moveTo>
                      <a:pt x="167" y="35"/>
                    </a:moveTo>
                    <a:cubicBezTo>
                      <a:pt x="170" y="34"/>
                      <a:pt x="173" y="33"/>
                      <a:pt x="176" y="31"/>
                    </a:cubicBezTo>
                    <a:cubicBezTo>
                      <a:pt x="176" y="47"/>
                      <a:pt x="176" y="47"/>
                      <a:pt x="176" y="47"/>
                    </a:cubicBezTo>
                    <a:cubicBezTo>
                      <a:pt x="173" y="49"/>
                      <a:pt x="170" y="50"/>
                      <a:pt x="167" y="51"/>
                    </a:cubicBezTo>
                    <a:lnTo>
                      <a:pt x="167" y="35"/>
                    </a:lnTo>
                    <a:close/>
                    <a:moveTo>
                      <a:pt x="68" y="45"/>
                    </a:moveTo>
                    <a:cubicBezTo>
                      <a:pt x="72" y="45"/>
                      <a:pt x="77" y="46"/>
                      <a:pt x="81" y="46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77" y="62"/>
                      <a:pt x="72" y="61"/>
                      <a:pt x="68" y="61"/>
                    </a:cubicBezTo>
                    <a:lnTo>
                      <a:pt x="68" y="45"/>
                    </a:lnTo>
                    <a:close/>
                    <a:moveTo>
                      <a:pt x="46" y="40"/>
                    </a:moveTo>
                    <a:cubicBezTo>
                      <a:pt x="49" y="41"/>
                      <a:pt x="52" y="42"/>
                      <a:pt x="55" y="42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8"/>
                      <a:pt x="49" y="57"/>
                      <a:pt x="46" y="56"/>
                    </a:cubicBezTo>
                    <a:lnTo>
                      <a:pt x="46" y="40"/>
                    </a:lnTo>
                    <a:close/>
                    <a:moveTo>
                      <a:pt x="25" y="33"/>
                    </a:moveTo>
                    <a:cubicBezTo>
                      <a:pt x="28" y="34"/>
                      <a:pt x="32" y="35"/>
                      <a:pt x="35" y="36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2" y="51"/>
                      <a:pt x="28" y="50"/>
                      <a:pt x="25" y="48"/>
                    </a:cubicBezTo>
                    <a:lnTo>
                      <a:pt x="25" y="33"/>
                    </a:lnTo>
                    <a:close/>
                    <a:moveTo>
                      <a:pt x="11" y="24"/>
                    </a:moveTo>
                    <a:cubicBezTo>
                      <a:pt x="13" y="25"/>
                      <a:pt x="15" y="27"/>
                      <a:pt x="17" y="2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5" y="43"/>
                      <a:pt x="13" y="41"/>
                      <a:pt x="11" y="40"/>
                    </a:cubicBezTo>
                    <a:lnTo>
                      <a:pt x="11" y="2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Freeform 12"/>
              <p:cNvSpPr>
                <a:spLocks noEditPoints="1"/>
              </p:cNvSpPr>
              <p:nvPr/>
            </p:nvSpPr>
            <p:spPr bwMode="auto">
              <a:xfrm>
                <a:off x="5514929" y="4511592"/>
                <a:ext cx="280623" cy="93938"/>
              </a:xfrm>
              <a:custGeom>
                <a:avLst/>
                <a:gdLst>
                  <a:gd name="T0" fmla="*/ 98 w 200"/>
                  <a:gd name="T1" fmla="*/ 30 h 67"/>
                  <a:gd name="T2" fmla="*/ 0 w 200"/>
                  <a:gd name="T3" fmla="*/ 5 h 67"/>
                  <a:gd name="T4" fmla="*/ 0 w 200"/>
                  <a:gd name="T5" fmla="*/ 7 h 67"/>
                  <a:gd name="T6" fmla="*/ 0 w 200"/>
                  <a:gd name="T7" fmla="*/ 28 h 67"/>
                  <a:gd name="T8" fmla="*/ 101 w 200"/>
                  <a:gd name="T9" fmla="*/ 67 h 67"/>
                  <a:gd name="T10" fmla="*/ 200 w 200"/>
                  <a:gd name="T11" fmla="*/ 28 h 67"/>
                  <a:gd name="T12" fmla="*/ 200 w 200"/>
                  <a:gd name="T13" fmla="*/ 7 h 67"/>
                  <a:gd name="T14" fmla="*/ 198 w 200"/>
                  <a:gd name="T15" fmla="*/ 0 h 67"/>
                  <a:gd name="T16" fmla="*/ 98 w 200"/>
                  <a:gd name="T17" fmla="*/ 30 h 67"/>
                  <a:gd name="T18" fmla="*/ 18 w 200"/>
                  <a:gd name="T19" fmla="*/ 43 h 67"/>
                  <a:gd name="T20" fmla="*/ 11 w 200"/>
                  <a:gd name="T21" fmla="*/ 38 h 67"/>
                  <a:gd name="T22" fmla="*/ 11 w 200"/>
                  <a:gd name="T23" fmla="*/ 22 h 67"/>
                  <a:gd name="T24" fmla="*/ 18 w 200"/>
                  <a:gd name="T25" fmla="*/ 27 h 67"/>
                  <a:gd name="T26" fmla="*/ 18 w 200"/>
                  <a:gd name="T27" fmla="*/ 43 h 67"/>
                  <a:gd name="T28" fmla="*/ 35 w 200"/>
                  <a:gd name="T29" fmla="*/ 51 h 67"/>
                  <a:gd name="T30" fmla="*/ 26 w 200"/>
                  <a:gd name="T31" fmla="*/ 47 h 67"/>
                  <a:gd name="T32" fmla="*/ 26 w 200"/>
                  <a:gd name="T33" fmla="*/ 31 h 67"/>
                  <a:gd name="T34" fmla="*/ 35 w 200"/>
                  <a:gd name="T35" fmla="*/ 35 h 67"/>
                  <a:gd name="T36" fmla="*/ 35 w 200"/>
                  <a:gd name="T37" fmla="*/ 51 h 67"/>
                  <a:gd name="T38" fmla="*/ 56 w 200"/>
                  <a:gd name="T39" fmla="*/ 57 h 67"/>
                  <a:gd name="T40" fmla="*/ 46 w 200"/>
                  <a:gd name="T41" fmla="*/ 55 h 67"/>
                  <a:gd name="T42" fmla="*/ 46 w 200"/>
                  <a:gd name="T43" fmla="*/ 39 h 67"/>
                  <a:gd name="T44" fmla="*/ 56 w 200"/>
                  <a:gd name="T45" fmla="*/ 41 h 67"/>
                  <a:gd name="T46" fmla="*/ 56 w 200"/>
                  <a:gd name="T47" fmla="*/ 57 h 67"/>
                  <a:gd name="T48" fmla="*/ 81 w 200"/>
                  <a:gd name="T49" fmla="*/ 60 h 67"/>
                  <a:gd name="T50" fmla="*/ 68 w 200"/>
                  <a:gd name="T51" fmla="*/ 59 h 67"/>
                  <a:gd name="T52" fmla="*/ 68 w 200"/>
                  <a:gd name="T53" fmla="*/ 43 h 67"/>
                  <a:gd name="T54" fmla="*/ 81 w 200"/>
                  <a:gd name="T55" fmla="*/ 44 h 67"/>
                  <a:gd name="T56" fmla="*/ 81 w 200"/>
                  <a:gd name="T57" fmla="*/ 60 h 67"/>
                  <a:gd name="T58" fmla="*/ 177 w 200"/>
                  <a:gd name="T59" fmla="*/ 46 h 67"/>
                  <a:gd name="T60" fmla="*/ 167 w 200"/>
                  <a:gd name="T61" fmla="*/ 50 h 67"/>
                  <a:gd name="T62" fmla="*/ 167 w 200"/>
                  <a:gd name="T63" fmla="*/ 34 h 67"/>
                  <a:gd name="T64" fmla="*/ 177 w 200"/>
                  <a:gd name="T65" fmla="*/ 30 h 67"/>
                  <a:gd name="T66" fmla="*/ 177 w 200"/>
                  <a:gd name="T67" fmla="*/ 46 h 67"/>
                  <a:gd name="T68" fmla="*/ 192 w 200"/>
                  <a:gd name="T69" fmla="*/ 35 h 67"/>
                  <a:gd name="T70" fmla="*/ 185 w 200"/>
                  <a:gd name="T71" fmla="*/ 41 h 67"/>
                  <a:gd name="T72" fmla="*/ 185 w 200"/>
                  <a:gd name="T73" fmla="*/ 25 h 67"/>
                  <a:gd name="T74" fmla="*/ 192 w 200"/>
                  <a:gd name="T75" fmla="*/ 20 h 67"/>
                  <a:gd name="T76" fmla="*/ 192 w 200"/>
                  <a:gd name="T7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0" h="67">
                    <a:moveTo>
                      <a:pt x="98" y="30"/>
                    </a:moveTo>
                    <a:cubicBezTo>
                      <a:pt x="59" y="30"/>
                      <a:pt x="19" y="21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50"/>
                      <a:pt x="46" y="67"/>
                      <a:pt x="101" y="67"/>
                    </a:cubicBezTo>
                    <a:cubicBezTo>
                      <a:pt x="156" y="67"/>
                      <a:pt x="199" y="50"/>
                      <a:pt x="200" y="28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5"/>
                      <a:pt x="199" y="2"/>
                      <a:pt x="198" y="0"/>
                    </a:cubicBezTo>
                    <a:cubicBezTo>
                      <a:pt x="182" y="21"/>
                      <a:pt x="139" y="30"/>
                      <a:pt x="98" y="30"/>
                    </a:cubicBezTo>
                    <a:close/>
                    <a:moveTo>
                      <a:pt x="18" y="43"/>
                    </a:moveTo>
                    <a:cubicBezTo>
                      <a:pt x="15" y="41"/>
                      <a:pt x="13" y="40"/>
                      <a:pt x="11" y="38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3" y="24"/>
                      <a:pt x="15" y="25"/>
                      <a:pt x="18" y="27"/>
                    </a:cubicBezTo>
                    <a:lnTo>
                      <a:pt x="18" y="43"/>
                    </a:lnTo>
                    <a:close/>
                    <a:moveTo>
                      <a:pt x="35" y="51"/>
                    </a:moveTo>
                    <a:cubicBezTo>
                      <a:pt x="32" y="49"/>
                      <a:pt x="29" y="48"/>
                      <a:pt x="26" y="47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9" y="32"/>
                      <a:pt x="32" y="33"/>
                      <a:pt x="35" y="35"/>
                    </a:cubicBezTo>
                    <a:lnTo>
                      <a:pt x="35" y="51"/>
                    </a:lnTo>
                    <a:close/>
                    <a:moveTo>
                      <a:pt x="56" y="57"/>
                    </a:moveTo>
                    <a:cubicBezTo>
                      <a:pt x="52" y="56"/>
                      <a:pt x="49" y="55"/>
                      <a:pt x="46" y="55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9" y="39"/>
                      <a:pt x="52" y="40"/>
                      <a:pt x="56" y="41"/>
                    </a:cubicBezTo>
                    <a:lnTo>
                      <a:pt x="56" y="57"/>
                    </a:lnTo>
                    <a:close/>
                    <a:moveTo>
                      <a:pt x="81" y="60"/>
                    </a:moveTo>
                    <a:cubicBezTo>
                      <a:pt x="77" y="60"/>
                      <a:pt x="72" y="60"/>
                      <a:pt x="68" y="59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72" y="44"/>
                      <a:pt x="77" y="44"/>
                      <a:pt x="81" y="44"/>
                    </a:cubicBezTo>
                    <a:lnTo>
                      <a:pt x="81" y="60"/>
                    </a:lnTo>
                    <a:close/>
                    <a:moveTo>
                      <a:pt x="177" y="46"/>
                    </a:moveTo>
                    <a:cubicBezTo>
                      <a:pt x="174" y="47"/>
                      <a:pt x="170" y="48"/>
                      <a:pt x="167" y="50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70" y="32"/>
                      <a:pt x="174" y="31"/>
                      <a:pt x="177" y="30"/>
                    </a:cubicBezTo>
                    <a:lnTo>
                      <a:pt x="177" y="46"/>
                    </a:lnTo>
                    <a:close/>
                    <a:moveTo>
                      <a:pt x="192" y="35"/>
                    </a:moveTo>
                    <a:cubicBezTo>
                      <a:pt x="190" y="37"/>
                      <a:pt x="188" y="39"/>
                      <a:pt x="185" y="41"/>
                    </a:cubicBezTo>
                    <a:cubicBezTo>
                      <a:pt x="185" y="25"/>
                      <a:pt x="185" y="25"/>
                      <a:pt x="185" y="25"/>
                    </a:cubicBezTo>
                    <a:cubicBezTo>
                      <a:pt x="188" y="23"/>
                      <a:pt x="190" y="21"/>
                      <a:pt x="192" y="20"/>
                    </a:cubicBezTo>
                    <a:lnTo>
                      <a:pt x="192" y="3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Freeform 13"/>
              <p:cNvSpPr>
                <a:spLocks noEditPoints="1"/>
              </p:cNvSpPr>
              <p:nvPr/>
            </p:nvSpPr>
            <p:spPr bwMode="auto">
              <a:xfrm>
                <a:off x="5510767" y="4396251"/>
                <a:ext cx="279434" cy="144474"/>
              </a:xfrm>
              <a:custGeom>
                <a:avLst/>
                <a:gdLst>
                  <a:gd name="T0" fmla="*/ 199 w 199"/>
                  <a:gd name="T1" fmla="*/ 64 h 103"/>
                  <a:gd name="T2" fmla="*/ 100 w 199"/>
                  <a:gd name="T3" fmla="*/ 0 h 103"/>
                  <a:gd name="T4" fmla="*/ 0 w 199"/>
                  <a:gd name="T5" fmla="*/ 64 h 103"/>
                  <a:gd name="T6" fmla="*/ 35 w 199"/>
                  <a:gd name="T7" fmla="*/ 87 h 103"/>
                  <a:gd name="T8" fmla="*/ 25 w 199"/>
                  <a:gd name="T9" fmla="*/ 67 h 103"/>
                  <a:gd name="T10" fmla="*/ 35 w 199"/>
                  <a:gd name="T11" fmla="*/ 87 h 103"/>
                  <a:gd name="T12" fmla="*/ 46 w 199"/>
                  <a:gd name="T13" fmla="*/ 91 h 103"/>
                  <a:gd name="T14" fmla="*/ 55 w 199"/>
                  <a:gd name="T15" fmla="*/ 77 h 103"/>
                  <a:gd name="T16" fmla="*/ 81 w 199"/>
                  <a:gd name="T17" fmla="*/ 97 h 103"/>
                  <a:gd name="T18" fmla="*/ 68 w 199"/>
                  <a:gd name="T19" fmla="*/ 79 h 103"/>
                  <a:gd name="T20" fmla="*/ 81 w 199"/>
                  <a:gd name="T21" fmla="*/ 97 h 103"/>
                  <a:gd name="T22" fmla="*/ 167 w 199"/>
                  <a:gd name="T23" fmla="*/ 86 h 103"/>
                  <a:gd name="T24" fmla="*/ 176 w 199"/>
                  <a:gd name="T25" fmla="*/ 66 h 103"/>
                  <a:gd name="T26" fmla="*/ 191 w 199"/>
                  <a:gd name="T27" fmla="*/ 56 h 103"/>
                  <a:gd name="T28" fmla="*/ 185 w 199"/>
                  <a:gd name="T29" fmla="*/ 77 h 103"/>
                  <a:gd name="T30" fmla="*/ 191 w 199"/>
                  <a:gd name="T31" fmla="*/ 56 h 103"/>
                  <a:gd name="T32" fmla="*/ 186 w 199"/>
                  <a:gd name="T33" fmla="*/ 39 h 103"/>
                  <a:gd name="T34" fmla="*/ 183 w 199"/>
                  <a:gd name="T35" fmla="*/ 43 h 103"/>
                  <a:gd name="T36" fmla="*/ 122 w 199"/>
                  <a:gd name="T37" fmla="*/ 20 h 103"/>
                  <a:gd name="T38" fmla="*/ 136 w 199"/>
                  <a:gd name="T39" fmla="*/ 25 h 103"/>
                  <a:gd name="T40" fmla="*/ 140 w 199"/>
                  <a:gd name="T41" fmla="*/ 31 h 103"/>
                  <a:gd name="T42" fmla="*/ 127 w 199"/>
                  <a:gd name="T43" fmla="*/ 32 h 103"/>
                  <a:gd name="T44" fmla="*/ 123 w 199"/>
                  <a:gd name="T45" fmla="*/ 30 h 103"/>
                  <a:gd name="T46" fmla="*/ 117 w 199"/>
                  <a:gd name="T47" fmla="*/ 27 h 103"/>
                  <a:gd name="T48" fmla="*/ 108 w 199"/>
                  <a:gd name="T49" fmla="*/ 25 h 103"/>
                  <a:gd name="T50" fmla="*/ 92 w 199"/>
                  <a:gd name="T51" fmla="*/ 26 h 103"/>
                  <a:gd name="T52" fmla="*/ 91 w 199"/>
                  <a:gd name="T53" fmla="*/ 29 h 103"/>
                  <a:gd name="T54" fmla="*/ 95 w 199"/>
                  <a:gd name="T55" fmla="*/ 32 h 103"/>
                  <a:gd name="T56" fmla="*/ 114 w 199"/>
                  <a:gd name="T57" fmla="*/ 39 h 103"/>
                  <a:gd name="T58" fmla="*/ 126 w 199"/>
                  <a:gd name="T59" fmla="*/ 46 h 103"/>
                  <a:gd name="T60" fmla="*/ 120 w 199"/>
                  <a:gd name="T61" fmla="*/ 56 h 103"/>
                  <a:gd name="T62" fmla="*/ 94 w 199"/>
                  <a:gd name="T63" fmla="*/ 60 h 103"/>
                  <a:gd name="T64" fmla="*/ 86 w 199"/>
                  <a:gd name="T65" fmla="*/ 65 h 103"/>
                  <a:gd name="T66" fmla="*/ 75 w 199"/>
                  <a:gd name="T67" fmla="*/ 62 h 103"/>
                  <a:gd name="T68" fmla="*/ 73 w 199"/>
                  <a:gd name="T69" fmla="*/ 56 h 103"/>
                  <a:gd name="T70" fmla="*/ 61 w 199"/>
                  <a:gd name="T71" fmla="*/ 49 h 103"/>
                  <a:gd name="T72" fmla="*/ 65 w 199"/>
                  <a:gd name="T73" fmla="*/ 44 h 103"/>
                  <a:gd name="T74" fmla="*/ 77 w 199"/>
                  <a:gd name="T75" fmla="*/ 47 h 103"/>
                  <a:gd name="T76" fmla="*/ 78 w 199"/>
                  <a:gd name="T77" fmla="*/ 48 h 103"/>
                  <a:gd name="T78" fmla="*/ 91 w 199"/>
                  <a:gd name="T79" fmla="*/ 52 h 103"/>
                  <a:gd name="T80" fmla="*/ 102 w 199"/>
                  <a:gd name="T81" fmla="*/ 52 h 103"/>
                  <a:gd name="T82" fmla="*/ 110 w 199"/>
                  <a:gd name="T83" fmla="*/ 50 h 103"/>
                  <a:gd name="T84" fmla="*/ 108 w 199"/>
                  <a:gd name="T85" fmla="*/ 47 h 103"/>
                  <a:gd name="T86" fmla="*/ 95 w 199"/>
                  <a:gd name="T87" fmla="*/ 41 h 103"/>
                  <a:gd name="T88" fmla="*/ 78 w 199"/>
                  <a:gd name="T89" fmla="*/ 34 h 103"/>
                  <a:gd name="T90" fmla="*/ 75 w 199"/>
                  <a:gd name="T91" fmla="*/ 25 h 103"/>
                  <a:gd name="T92" fmla="*/ 89 w 199"/>
                  <a:gd name="T93" fmla="*/ 19 h 103"/>
                  <a:gd name="T94" fmla="*/ 108 w 199"/>
                  <a:gd name="T95" fmla="*/ 16 h 103"/>
                  <a:gd name="T96" fmla="*/ 18 w 199"/>
                  <a:gd name="T97" fmla="*/ 43 h 103"/>
                  <a:gd name="T98" fmla="*/ 14 w 199"/>
                  <a:gd name="T99" fmla="*/ 39 h 103"/>
                  <a:gd name="T100" fmla="*/ 11 w 199"/>
                  <a:gd name="T101" fmla="*/ 58 h 103"/>
                  <a:gd name="T102" fmla="*/ 17 w 199"/>
                  <a:gd name="T103" fmla="*/ 79 h 103"/>
                  <a:gd name="T104" fmla="*/ 11 w 199"/>
                  <a:gd name="T10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9" h="103">
                    <a:moveTo>
                      <a:pt x="101" y="103"/>
                    </a:moveTo>
                    <a:cubicBezTo>
                      <a:pt x="156" y="103"/>
                      <a:pt x="199" y="87"/>
                      <a:pt x="199" y="64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199" y="20"/>
                      <a:pt x="155" y="0"/>
                      <a:pt x="100" y="0"/>
                    </a:cubicBezTo>
                    <a:cubicBezTo>
                      <a:pt x="45" y="0"/>
                      <a:pt x="0" y="20"/>
                      <a:pt x="0" y="4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7"/>
                      <a:pt x="46" y="103"/>
                      <a:pt x="101" y="103"/>
                    </a:cubicBezTo>
                    <a:close/>
                    <a:moveTo>
                      <a:pt x="35" y="87"/>
                    </a:moveTo>
                    <a:cubicBezTo>
                      <a:pt x="32" y="86"/>
                      <a:pt x="28" y="84"/>
                      <a:pt x="25" y="83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8" y="68"/>
                      <a:pt x="32" y="70"/>
                      <a:pt x="35" y="71"/>
                    </a:cubicBezTo>
                    <a:lnTo>
                      <a:pt x="35" y="87"/>
                    </a:lnTo>
                    <a:close/>
                    <a:moveTo>
                      <a:pt x="55" y="93"/>
                    </a:moveTo>
                    <a:cubicBezTo>
                      <a:pt x="52" y="92"/>
                      <a:pt x="49" y="92"/>
                      <a:pt x="46" y="91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9" y="76"/>
                      <a:pt x="52" y="76"/>
                      <a:pt x="55" y="77"/>
                    </a:cubicBezTo>
                    <a:lnTo>
                      <a:pt x="55" y="93"/>
                    </a:lnTo>
                    <a:close/>
                    <a:moveTo>
                      <a:pt x="81" y="97"/>
                    </a:moveTo>
                    <a:cubicBezTo>
                      <a:pt x="77" y="96"/>
                      <a:pt x="72" y="96"/>
                      <a:pt x="68" y="96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72" y="80"/>
                      <a:pt x="77" y="80"/>
                      <a:pt x="81" y="81"/>
                    </a:cubicBezTo>
                    <a:lnTo>
                      <a:pt x="81" y="97"/>
                    </a:lnTo>
                    <a:close/>
                    <a:moveTo>
                      <a:pt x="176" y="82"/>
                    </a:moveTo>
                    <a:cubicBezTo>
                      <a:pt x="173" y="83"/>
                      <a:pt x="170" y="85"/>
                      <a:pt x="167" y="86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70" y="69"/>
                      <a:pt x="173" y="67"/>
                      <a:pt x="176" y="66"/>
                    </a:cubicBezTo>
                    <a:lnTo>
                      <a:pt x="176" y="82"/>
                    </a:lnTo>
                    <a:close/>
                    <a:moveTo>
                      <a:pt x="191" y="56"/>
                    </a:moveTo>
                    <a:cubicBezTo>
                      <a:pt x="191" y="72"/>
                      <a:pt x="191" y="72"/>
                      <a:pt x="191" y="72"/>
                    </a:cubicBezTo>
                    <a:cubicBezTo>
                      <a:pt x="190" y="74"/>
                      <a:pt x="187" y="75"/>
                      <a:pt x="185" y="77"/>
                    </a:cubicBezTo>
                    <a:cubicBezTo>
                      <a:pt x="185" y="61"/>
                      <a:pt x="185" y="61"/>
                      <a:pt x="185" y="61"/>
                    </a:cubicBezTo>
                    <a:cubicBezTo>
                      <a:pt x="187" y="60"/>
                      <a:pt x="190" y="58"/>
                      <a:pt x="191" y="56"/>
                    </a:cubicBezTo>
                    <a:close/>
                    <a:moveTo>
                      <a:pt x="100" y="8"/>
                    </a:moveTo>
                    <a:cubicBezTo>
                      <a:pt x="147" y="8"/>
                      <a:pt x="186" y="22"/>
                      <a:pt x="186" y="39"/>
                    </a:cubicBezTo>
                    <a:cubicBezTo>
                      <a:pt x="186" y="43"/>
                      <a:pt x="183" y="47"/>
                      <a:pt x="180" y="51"/>
                    </a:cubicBezTo>
                    <a:cubicBezTo>
                      <a:pt x="182" y="48"/>
                      <a:pt x="183" y="46"/>
                      <a:pt x="183" y="43"/>
                    </a:cubicBezTo>
                    <a:cubicBezTo>
                      <a:pt x="183" y="31"/>
                      <a:pt x="158" y="20"/>
                      <a:pt x="125" y="17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4" y="20"/>
                      <a:pt x="126" y="20"/>
                      <a:pt x="127" y="21"/>
                    </a:cubicBezTo>
                    <a:cubicBezTo>
                      <a:pt x="131" y="22"/>
                      <a:pt x="134" y="23"/>
                      <a:pt x="136" y="25"/>
                    </a:cubicBezTo>
                    <a:cubicBezTo>
                      <a:pt x="138" y="26"/>
                      <a:pt x="139" y="27"/>
                      <a:pt x="139" y="28"/>
                    </a:cubicBezTo>
                    <a:cubicBezTo>
                      <a:pt x="140" y="30"/>
                      <a:pt x="140" y="31"/>
                      <a:pt x="140" y="31"/>
                    </a:cubicBezTo>
                    <a:cubicBezTo>
                      <a:pt x="139" y="32"/>
                      <a:pt x="137" y="33"/>
                      <a:pt x="135" y="33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5" y="31"/>
                      <a:pt x="123" y="31"/>
                      <a:pt x="123" y="30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3" y="30"/>
                      <a:pt x="123" y="29"/>
                      <a:pt x="122" y="29"/>
                    </a:cubicBezTo>
                    <a:cubicBezTo>
                      <a:pt x="122" y="28"/>
                      <a:pt x="120" y="27"/>
                      <a:pt x="117" y="27"/>
                    </a:cubicBezTo>
                    <a:cubicBezTo>
                      <a:pt x="115" y="26"/>
                      <a:pt x="112" y="26"/>
                      <a:pt x="109" y="25"/>
                    </a:cubicBezTo>
                    <a:cubicBezTo>
                      <a:pt x="109" y="25"/>
                      <a:pt x="108" y="25"/>
                      <a:pt x="108" y="25"/>
                    </a:cubicBezTo>
                    <a:cubicBezTo>
                      <a:pt x="104" y="25"/>
                      <a:pt x="100" y="25"/>
                      <a:pt x="98" y="25"/>
                    </a:cubicBezTo>
                    <a:cubicBezTo>
                      <a:pt x="95" y="25"/>
                      <a:pt x="94" y="26"/>
                      <a:pt x="92" y="26"/>
                    </a:cubicBezTo>
                    <a:cubicBezTo>
                      <a:pt x="92" y="27"/>
                      <a:pt x="91" y="27"/>
                      <a:pt x="91" y="27"/>
                    </a:cubicBezTo>
                    <a:cubicBezTo>
                      <a:pt x="90" y="28"/>
                      <a:pt x="90" y="29"/>
                      <a:pt x="91" y="29"/>
                    </a:cubicBezTo>
                    <a:cubicBezTo>
                      <a:pt x="91" y="30"/>
                      <a:pt x="91" y="30"/>
                      <a:pt x="92" y="30"/>
                    </a:cubicBezTo>
                    <a:cubicBezTo>
                      <a:pt x="93" y="31"/>
                      <a:pt x="94" y="31"/>
                      <a:pt x="95" y="32"/>
                    </a:cubicBezTo>
                    <a:cubicBezTo>
                      <a:pt x="98" y="33"/>
                      <a:pt x="102" y="34"/>
                      <a:pt x="105" y="36"/>
                    </a:cubicBezTo>
                    <a:cubicBezTo>
                      <a:pt x="108" y="37"/>
                      <a:pt x="111" y="38"/>
                      <a:pt x="114" y="39"/>
                    </a:cubicBezTo>
                    <a:cubicBezTo>
                      <a:pt x="117" y="40"/>
                      <a:pt x="120" y="41"/>
                      <a:pt x="123" y="43"/>
                    </a:cubicBezTo>
                    <a:cubicBezTo>
                      <a:pt x="124" y="44"/>
                      <a:pt x="125" y="45"/>
                      <a:pt x="126" y="46"/>
                    </a:cubicBezTo>
                    <a:cubicBezTo>
                      <a:pt x="127" y="48"/>
                      <a:pt x="127" y="50"/>
                      <a:pt x="126" y="52"/>
                    </a:cubicBezTo>
                    <a:cubicBezTo>
                      <a:pt x="125" y="53"/>
                      <a:pt x="123" y="55"/>
                      <a:pt x="120" y="56"/>
                    </a:cubicBezTo>
                    <a:cubicBezTo>
                      <a:pt x="118" y="57"/>
                      <a:pt x="115" y="58"/>
                      <a:pt x="111" y="58"/>
                    </a:cubicBezTo>
                    <a:cubicBezTo>
                      <a:pt x="106" y="59"/>
                      <a:pt x="100" y="60"/>
                      <a:pt x="94" y="60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0" y="65"/>
                      <a:pt x="88" y="65"/>
                      <a:pt x="86" y="6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5" y="64"/>
                      <a:pt x="74" y="63"/>
                      <a:pt x="75" y="62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6" y="57"/>
                      <a:pt x="74" y="57"/>
                      <a:pt x="73" y="56"/>
                    </a:cubicBezTo>
                    <a:cubicBezTo>
                      <a:pt x="69" y="55"/>
                      <a:pt x="66" y="54"/>
                      <a:pt x="64" y="52"/>
                    </a:cubicBezTo>
                    <a:cubicBezTo>
                      <a:pt x="62" y="51"/>
                      <a:pt x="61" y="50"/>
                      <a:pt x="61" y="49"/>
                    </a:cubicBezTo>
                    <a:cubicBezTo>
                      <a:pt x="60" y="47"/>
                      <a:pt x="61" y="46"/>
                      <a:pt x="61" y="46"/>
                    </a:cubicBezTo>
                    <a:cubicBezTo>
                      <a:pt x="61" y="45"/>
                      <a:pt x="63" y="44"/>
                      <a:pt x="65" y="44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6"/>
                      <a:pt x="77" y="46"/>
                      <a:pt x="77" y="47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7" y="47"/>
                      <a:pt x="77" y="48"/>
                      <a:pt x="78" y="48"/>
                    </a:cubicBezTo>
                    <a:cubicBezTo>
                      <a:pt x="79" y="49"/>
                      <a:pt x="80" y="50"/>
                      <a:pt x="83" y="51"/>
                    </a:cubicBezTo>
                    <a:cubicBezTo>
                      <a:pt x="85" y="51"/>
                      <a:pt x="88" y="52"/>
                      <a:pt x="91" y="52"/>
                    </a:cubicBezTo>
                    <a:cubicBezTo>
                      <a:pt x="91" y="52"/>
                      <a:pt x="92" y="52"/>
                      <a:pt x="92" y="52"/>
                    </a:cubicBezTo>
                    <a:cubicBezTo>
                      <a:pt x="96" y="53"/>
                      <a:pt x="100" y="53"/>
                      <a:pt x="102" y="52"/>
                    </a:cubicBezTo>
                    <a:cubicBezTo>
                      <a:pt x="105" y="52"/>
                      <a:pt x="107" y="51"/>
                      <a:pt x="108" y="51"/>
                    </a:cubicBezTo>
                    <a:cubicBezTo>
                      <a:pt x="109" y="51"/>
                      <a:pt x="109" y="50"/>
                      <a:pt x="110" y="50"/>
                    </a:cubicBezTo>
                    <a:cubicBezTo>
                      <a:pt x="110" y="49"/>
                      <a:pt x="110" y="49"/>
                      <a:pt x="110" y="48"/>
                    </a:cubicBezTo>
                    <a:cubicBezTo>
                      <a:pt x="110" y="48"/>
                      <a:pt x="109" y="47"/>
                      <a:pt x="108" y="47"/>
                    </a:cubicBezTo>
                    <a:cubicBezTo>
                      <a:pt x="108" y="46"/>
                      <a:pt x="107" y="46"/>
                      <a:pt x="105" y="45"/>
                    </a:cubicBezTo>
                    <a:cubicBezTo>
                      <a:pt x="103" y="44"/>
                      <a:pt x="99" y="43"/>
                      <a:pt x="95" y="41"/>
                    </a:cubicBezTo>
                    <a:cubicBezTo>
                      <a:pt x="92" y="40"/>
                      <a:pt x="89" y="39"/>
                      <a:pt x="86" y="38"/>
                    </a:cubicBezTo>
                    <a:cubicBezTo>
                      <a:pt x="83" y="37"/>
                      <a:pt x="80" y="36"/>
                      <a:pt x="78" y="34"/>
                    </a:cubicBezTo>
                    <a:cubicBezTo>
                      <a:pt x="76" y="33"/>
                      <a:pt x="75" y="32"/>
                      <a:pt x="74" y="31"/>
                    </a:cubicBezTo>
                    <a:cubicBezTo>
                      <a:pt x="73" y="29"/>
                      <a:pt x="73" y="27"/>
                      <a:pt x="75" y="25"/>
                    </a:cubicBezTo>
                    <a:cubicBezTo>
                      <a:pt x="76" y="24"/>
                      <a:pt x="78" y="23"/>
                      <a:pt x="80" y="21"/>
                    </a:cubicBezTo>
                    <a:cubicBezTo>
                      <a:pt x="82" y="20"/>
                      <a:pt x="85" y="19"/>
                      <a:pt x="89" y="19"/>
                    </a:cubicBezTo>
                    <a:cubicBezTo>
                      <a:pt x="94" y="18"/>
                      <a:pt x="100" y="17"/>
                      <a:pt x="106" y="18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05" y="15"/>
                      <a:pt x="103" y="15"/>
                      <a:pt x="100" y="15"/>
                    </a:cubicBezTo>
                    <a:cubicBezTo>
                      <a:pt x="55" y="15"/>
                      <a:pt x="18" y="28"/>
                      <a:pt x="18" y="43"/>
                    </a:cubicBezTo>
                    <a:cubicBezTo>
                      <a:pt x="18" y="48"/>
                      <a:pt x="21" y="52"/>
                      <a:pt x="27" y="56"/>
                    </a:cubicBezTo>
                    <a:cubicBezTo>
                      <a:pt x="18" y="51"/>
                      <a:pt x="14" y="45"/>
                      <a:pt x="14" y="39"/>
                    </a:cubicBezTo>
                    <a:cubicBezTo>
                      <a:pt x="14" y="22"/>
                      <a:pt x="52" y="8"/>
                      <a:pt x="100" y="8"/>
                    </a:cubicBezTo>
                    <a:close/>
                    <a:moveTo>
                      <a:pt x="11" y="58"/>
                    </a:moveTo>
                    <a:cubicBezTo>
                      <a:pt x="13" y="60"/>
                      <a:pt x="15" y="62"/>
                      <a:pt x="17" y="63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5" y="77"/>
                      <a:pt x="13" y="76"/>
                      <a:pt x="11" y="74"/>
                    </a:cubicBezTo>
                    <a:lnTo>
                      <a:pt x="11" y="58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0" name="Title 3"/>
            <p:cNvSpPr txBox="1">
              <a:spLocks/>
            </p:cNvSpPr>
            <p:nvPr/>
          </p:nvSpPr>
          <p:spPr>
            <a:xfrm>
              <a:off x="4521454" y="4505746"/>
              <a:ext cx="907045" cy="1161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  <a:tailEnd type="arrow"/>
            </a:ln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>
                  <a:solidFill>
                    <a:srgbClr val="FF9900"/>
                  </a:solidFill>
                  <a:cs typeface="MV Boli" panose="02000500030200090000" pitchFamily="2" charset="0"/>
                </a:rPr>
                <a:t>Value Stream</a:t>
              </a: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4589351" y="4798161"/>
              <a:ext cx="771252" cy="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accent2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itle 3"/>
          <p:cNvSpPr txBox="1">
            <a:spLocks/>
          </p:cNvSpPr>
          <p:nvPr/>
        </p:nvSpPr>
        <p:spPr>
          <a:xfrm>
            <a:off x="1729315" y="3229885"/>
            <a:ext cx="758355" cy="369332"/>
          </a:xfrm>
          <a:prstGeom prst="rect">
            <a:avLst/>
          </a:prstGeom>
          <a:noFill/>
          <a:effectLst>
            <a:softEdge rad="317500"/>
          </a:effectLst>
        </p:spPr>
        <p:txBody>
          <a:bodyPr wrap="square" lIns="0" tIns="0" rIns="0" bIns="0" anchor="t"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30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GB" sz="1200" b="1" dirty="0">
                <a:solidFill>
                  <a:srgbClr val="FFFFFF"/>
                </a:solidFill>
                <a:cs typeface="MV Boli" panose="02000500030200090000" pitchFamily="2" charset="0"/>
              </a:rPr>
              <a:t>Rapid </a:t>
            </a:r>
            <a:br>
              <a:rPr lang="en-GB" sz="1200" b="1" dirty="0">
                <a:solidFill>
                  <a:srgbClr val="FFFFFF"/>
                </a:solidFill>
                <a:cs typeface="MV Boli" panose="02000500030200090000" pitchFamily="2" charset="0"/>
              </a:rPr>
            </a:br>
            <a:r>
              <a:rPr lang="en-GB" sz="1200" b="1" dirty="0">
                <a:solidFill>
                  <a:srgbClr val="FFFFFF"/>
                </a:solidFill>
                <a:cs typeface="MV Boli" panose="02000500030200090000" pitchFamily="2" charset="0"/>
              </a:rPr>
              <a:t>Feedback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3383" y="4651122"/>
            <a:ext cx="1947857" cy="1044460"/>
            <a:chOff x="3721446" y="4101372"/>
            <a:chExt cx="2484304" cy="1332108"/>
          </a:xfrm>
        </p:grpSpPr>
        <p:sp>
          <p:nvSpPr>
            <p:cNvPr id="47" name="Rectangle 46"/>
            <p:cNvSpPr/>
            <p:nvPr/>
          </p:nvSpPr>
          <p:spPr>
            <a:xfrm>
              <a:off x="3721446" y="4101372"/>
              <a:ext cx="2484304" cy="133210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>
                <a:solidFill>
                  <a:srgbClr val="FFFFFF"/>
                </a:solidFill>
              </a:endParaRPr>
            </a:p>
          </p:txBody>
        </p:sp>
        <p:sp>
          <p:nvSpPr>
            <p:cNvPr id="49" name="Title 3"/>
            <p:cNvSpPr txBox="1">
              <a:spLocks/>
            </p:cNvSpPr>
            <p:nvPr/>
          </p:nvSpPr>
          <p:spPr>
            <a:xfrm>
              <a:off x="4055358" y="5051374"/>
              <a:ext cx="384513" cy="1775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>
                  <a:solidFill>
                    <a:srgbClr val="FFFFFF"/>
                  </a:solidFill>
                  <a:cs typeface="MV Boli" panose="02000500030200090000" pitchFamily="2" charset="0"/>
                </a:rPr>
                <a:t>Idea</a:t>
              </a:r>
            </a:p>
          </p:txBody>
        </p:sp>
        <p:sp>
          <p:nvSpPr>
            <p:cNvPr id="52" name="Title 3"/>
            <p:cNvSpPr txBox="1">
              <a:spLocks/>
            </p:cNvSpPr>
            <p:nvPr/>
          </p:nvSpPr>
          <p:spPr>
            <a:xfrm>
              <a:off x="5462984" y="5051374"/>
              <a:ext cx="384513" cy="177512"/>
            </a:xfrm>
            <a:prstGeom prst="rect">
              <a:avLst/>
            </a:prstGeom>
            <a:noFill/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>
                  <a:solidFill>
                    <a:srgbClr val="FFFFFF"/>
                  </a:solidFill>
                  <a:cs typeface="MV Boli" panose="02000500030200090000" pitchFamily="2" charset="0"/>
                </a:rPr>
                <a:t>Value</a:t>
              </a:r>
            </a:p>
          </p:txBody>
        </p:sp>
        <p:sp>
          <p:nvSpPr>
            <p:cNvPr id="53" name="Freeform 18"/>
            <p:cNvSpPr>
              <a:spLocks noEditPoints="1"/>
            </p:cNvSpPr>
            <p:nvPr/>
          </p:nvSpPr>
          <p:spPr bwMode="auto">
            <a:xfrm>
              <a:off x="4006490" y="4305965"/>
              <a:ext cx="482249" cy="526885"/>
            </a:xfrm>
            <a:custGeom>
              <a:avLst/>
              <a:gdLst>
                <a:gd name="T0" fmla="*/ 100 w 233"/>
                <a:gd name="T1" fmla="*/ 249 h 255"/>
                <a:gd name="T2" fmla="*/ 96 w 233"/>
                <a:gd name="T3" fmla="*/ 245 h 255"/>
                <a:gd name="T4" fmla="*/ 92 w 233"/>
                <a:gd name="T5" fmla="*/ 235 h 255"/>
                <a:gd name="T6" fmla="*/ 96 w 233"/>
                <a:gd name="T7" fmla="*/ 224 h 255"/>
                <a:gd name="T8" fmla="*/ 143 w 233"/>
                <a:gd name="T9" fmla="*/ 230 h 255"/>
                <a:gd name="T10" fmla="*/ 143 w 233"/>
                <a:gd name="T11" fmla="*/ 239 h 255"/>
                <a:gd name="T12" fmla="*/ 132 w 233"/>
                <a:gd name="T13" fmla="*/ 245 h 255"/>
                <a:gd name="T14" fmla="*/ 127 w 233"/>
                <a:gd name="T15" fmla="*/ 255 h 255"/>
                <a:gd name="T16" fmla="*/ 60 w 233"/>
                <a:gd name="T17" fmla="*/ 168 h 255"/>
                <a:gd name="T18" fmla="*/ 45 w 233"/>
                <a:gd name="T19" fmla="*/ 197 h 255"/>
                <a:gd name="T20" fmla="*/ 60 w 233"/>
                <a:gd name="T21" fmla="*/ 168 h 255"/>
                <a:gd name="T22" fmla="*/ 167 w 233"/>
                <a:gd name="T23" fmla="*/ 174 h 255"/>
                <a:gd name="T24" fmla="*/ 196 w 233"/>
                <a:gd name="T25" fmla="*/ 189 h 255"/>
                <a:gd name="T26" fmla="*/ 193 w 233"/>
                <a:gd name="T27" fmla="*/ 121 h 255"/>
                <a:gd name="T28" fmla="*/ 224 w 233"/>
                <a:gd name="T29" fmla="*/ 111 h 255"/>
                <a:gd name="T30" fmla="*/ 193 w 233"/>
                <a:gd name="T31" fmla="*/ 121 h 255"/>
                <a:gd name="T32" fmla="*/ 40 w 233"/>
                <a:gd name="T33" fmla="*/ 113 h 255"/>
                <a:gd name="T34" fmla="*/ 9 w 233"/>
                <a:gd name="T35" fmla="*/ 123 h 255"/>
                <a:gd name="T36" fmla="*/ 59 w 233"/>
                <a:gd name="T37" fmla="*/ 66 h 255"/>
                <a:gd name="T38" fmla="*/ 44 w 233"/>
                <a:gd name="T39" fmla="*/ 37 h 255"/>
                <a:gd name="T40" fmla="*/ 59 w 233"/>
                <a:gd name="T41" fmla="*/ 66 h 255"/>
                <a:gd name="T42" fmla="*/ 168 w 233"/>
                <a:gd name="T43" fmla="*/ 59 h 255"/>
                <a:gd name="T44" fmla="*/ 196 w 233"/>
                <a:gd name="T45" fmla="*/ 44 h 255"/>
                <a:gd name="T46" fmla="*/ 121 w 233"/>
                <a:gd name="T47" fmla="*/ 40 h 255"/>
                <a:gd name="T48" fmla="*/ 111 w 233"/>
                <a:gd name="T49" fmla="*/ 9 h 255"/>
                <a:gd name="T50" fmla="*/ 121 w 233"/>
                <a:gd name="T51" fmla="*/ 40 h 255"/>
                <a:gd name="T52" fmla="*/ 104 w 233"/>
                <a:gd name="T53" fmla="*/ 133 h 255"/>
                <a:gd name="T54" fmla="*/ 94 w 233"/>
                <a:gd name="T55" fmla="*/ 106 h 255"/>
                <a:gd name="T56" fmla="*/ 102 w 233"/>
                <a:gd name="T57" fmla="*/ 106 h 255"/>
                <a:gd name="T58" fmla="*/ 109 w 233"/>
                <a:gd name="T59" fmla="*/ 129 h 255"/>
                <a:gd name="T60" fmla="*/ 124 w 233"/>
                <a:gd name="T61" fmla="*/ 129 h 255"/>
                <a:gd name="T62" fmla="*/ 131 w 233"/>
                <a:gd name="T63" fmla="*/ 106 h 255"/>
                <a:gd name="T64" fmla="*/ 139 w 233"/>
                <a:gd name="T65" fmla="*/ 106 h 255"/>
                <a:gd name="T66" fmla="*/ 128 w 233"/>
                <a:gd name="T67" fmla="*/ 133 h 255"/>
                <a:gd name="T68" fmla="*/ 130 w 233"/>
                <a:gd name="T69" fmla="*/ 206 h 255"/>
                <a:gd name="T70" fmla="*/ 131 w 233"/>
                <a:gd name="T71" fmla="*/ 203 h 255"/>
                <a:gd name="T72" fmla="*/ 154 w 233"/>
                <a:gd name="T73" fmla="*/ 149 h 255"/>
                <a:gd name="T74" fmla="*/ 150 w 233"/>
                <a:gd name="T75" fmla="*/ 81 h 255"/>
                <a:gd name="T76" fmla="*/ 78 w 233"/>
                <a:gd name="T77" fmla="*/ 149 h 255"/>
                <a:gd name="T78" fmla="*/ 101 w 233"/>
                <a:gd name="T79" fmla="*/ 203 h 255"/>
                <a:gd name="T80" fmla="*/ 103 w 233"/>
                <a:gd name="T81" fmla="*/ 206 h 255"/>
                <a:gd name="T82" fmla="*/ 119 w 233"/>
                <a:gd name="T83" fmla="*/ 206 h 255"/>
                <a:gd name="T84" fmla="*/ 116 w 233"/>
                <a:gd name="T85" fmla="*/ 134 h 255"/>
                <a:gd name="T86" fmla="*/ 113 w 233"/>
                <a:gd name="T87" fmla="*/ 206 h 255"/>
                <a:gd name="T88" fmla="*/ 104 w 233"/>
                <a:gd name="T89" fmla="*/ 128 h 255"/>
                <a:gd name="T90" fmla="*/ 100 w 233"/>
                <a:gd name="T91" fmla="*/ 110 h 255"/>
                <a:gd name="T92" fmla="*/ 96 w 233"/>
                <a:gd name="T93" fmla="*/ 111 h 255"/>
                <a:gd name="T94" fmla="*/ 104 w 233"/>
                <a:gd name="T95" fmla="*/ 128 h 255"/>
                <a:gd name="T96" fmla="*/ 140 w 233"/>
                <a:gd name="T97" fmla="*/ 115 h 255"/>
                <a:gd name="T98" fmla="*/ 135 w 233"/>
                <a:gd name="T99" fmla="*/ 110 h 255"/>
                <a:gd name="T100" fmla="*/ 129 w 233"/>
                <a:gd name="T101" fmla="*/ 115 h 255"/>
                <a:gd name="T102" fmla="*/ 137 w 233"/>
                <a:gd name="T103" fmla="*/ 218 h 255"/>
                <a:gd name="T104" fmla="*/ 90 w 233"/>
                <a:gd name="T105" fmla="*/ 212 h 255"/>
                <a:gd name="T106" fmla="*/ 159 w 233"/>
                <a:gd name="T107" fmla="*/ 73 h 255"/>
                <a:gd name="T108" fmla="*/ 143 w 233"/>
                <a:gd name="T109" fmla="*/ 212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" h="255">
                  <a:moveTo>
                    <a:pt x="106" y="255"/>
                  </a:moveTo>
                  <a:cubicBezTo>
                    <a:pt x="103" y="255"/>
                    <a:pt x="100" y="252"/>
                    <a:pt x="100" y="249"/>
                  </a:cubicBezTo>
                  <a:cubicBezTo>
                    <a:pt x="100" y="247"/>
                    <a:pt x="100" y="246"/>
                    <a:pt x="101" y="245"/>
                  </a:cubicBezTo>
                  <a:cubicBezTo>
                    <a:pt x="96" y="245"/>
                    <a:pt x="96" y="245"/>
                    <a:pt x="96" y="245"/>
                  </a:cubicBezTo>
                  <a:cubicBezTo>
                    <a:pt x="93" y="245"/>
                    <a:pt x="90" y="243"/>
                    <a:pt x="90" y="239"/>
                  </a:cubicBezTo>
                  <a:cubicBezTo>
                    <a:pt x="90" y="238"/>
                    <a:pt x="91" y="236"/>
                    <a:pt x="92" y="235"/>
                  </a:cubicBezTo>
                  <a:cubicBezTo>
                    <a:pt x="91" y="234"/>
                    <a:pt x="90" y="232"/>
                    <a:pt x="90" y="230"/>
                  </a:cubicBezTo>
                  <a:cubicBezTo>
                    <a:pt x="90" y="227"/>
                    <a:pt x="93" y="224"/>
                    <a:pt x="96" y="224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140" y="224"/>
                    <a:pt x="143" y="227"/>
                    <a:pt x="143" y="230"/>
                  </a:cubicBezTo>
                  <a:cubicBezTo>
                    <a:pt x="143" y="232"/>
                    <a:pt x="142" y="234"/>
                    <a:pt x="141" y="235"/>
                  </a:cubicBezTo>
                  <a:cubicBezTo>
                    <a:pt x="142" y="236"/>
                    <a:pt x="143" y="238"/>
                    <a:pt x="143" y="239"/>
                  </a:cubicBezTo>
                  <a:cubicBezTo>
                    <a:pt x="143" y="243"/>
                    <a:pt x="140" y="245"/>
                    <a:pt x="137" y="245"/>
                  </a:cubicBezTo>
                  <a:cubicBezTo>
                    <a:pt x="132" y="245"/>
                    <a:pt x="132" y="245"/>
                    <a:pt x="132" y="245"/>
                  </a:cubicBezTo>
                  <a:cubicBezTo>
                    <a:pt x="132" y="246"/>
                    <a:pt x="133" y="247"/>
                    <a:pt x="133" y="249"/>
                  </a:cubicBezTo>
                  <a:cubicBezTo>
                    <a:pt x="133" y="252"/>
                    <a:pt x="130" y="255"/>
                    <a:pt x="127" y="255"/>
                  </a:cubicBezTo>
                  <a:cubicBezTo>
                    <a:pt x="106" y="255"/>
                    <a:pt x="106" y="255"/>
                    <a:pt x="106" y="255"/>
                  </a:cubicBezTo>
                  <a:close/>
                  <a:moveTo>
                    <a:pt x="60" y="168"/>
                  </a:moveTo>
                  <a:cubicBezTo>
                    <a:pt x="65" y="164"/>
                    <a:pt x="70" y="169"/>
                    <a:pt x="65" y="174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39" y="203"/>
                    <a:pt x="30" y="195"/>
                    <a:pt x="37" y="189"/>
                  </a:cubicBezTo>
                  <a:cubicBezTo>
                    <a:pt x="60" y="168"/>
                    <a:pt x="60" y="168"/>
                    <a:pt x="60" y="168"/>
                  </a:cubicBezTo>
                  <a:close/>
                  <a:moveTo>
                    <a:pt x="173" y="168"/>
                  </a:moveTo>
                  <a:cubicBezTo>
                    <a:pt x="168" y="164"/>
                    <a:pt x="163" y="169"/>
                    <a:pt x="167" y="174"/>
                  </a:cubicBezTo>
                  <a:cubicBezTo>
                    <a:pt x="188" y="197"/>
                    <a:pt x="188" y="197"/>
                    <a:pt x="188" y="197"/>
                  </a:cubicBezTo>
                  <a:cubicBezTo>
                    <a:pt x="194" y="203"/>
                    <a:pt x="203" y="195"/>
                    <a:pt x="196" y="189"/>
                  </a:cubicBezTo>
                  <a:cubicBezTo>
                    <a:pt x="173" y="168"/>
                    <a:pt x="173" y="168"/>
                    <a:pt x="173" y="168"/>
                  </a:cubicBezTo>
                  <a:close/>
                  <a:moveTo>
                    <a:pt x="193" y="121"/>
                  </a:moveTo>
                  <a:cubicBezTo>
                    <a:pt x="186" y="121"/>
                    <a:pt x="186" y="114"/>
                    <a:pt x="193" y="113"/>
                  </a:cubicBezTo>
                  <a:cubicBezTo>
                    <a:pt x="224" y="111"/>
                    <a:pt x="224" y="111"/>
                    <a:pt x="224" y="111"/>
                  </a:cubicBezTo>
                  <a:cubicBezTo>
                    <a:pt x="233" y="111"/>
                    <a:pt x="233" y="123"/>
                    <a:pt x="224" y="123"/>
                  </a:cubicBezTo>
                  <a:cubicBezTo>
                    <a:pt x="193" y="121"/>
                    <a:pt x="193" y="121"/>
                    <a:pt x="193" y="121"/>
                  </a:cubicBezTo>
                  <a:close/>
                  <a:moveTo>
                    <a:pt x="40" y="121"/>
                  </a:moveTo>
                  <a:cubicBezTo>
                    <a:pt x="46" y="121"/>
                    <a:pt x="46" y="114"/>
                    <a:pt x="40" y="113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0" y="111"/>
                    <a:pt x="0" y="123"/>
                    <a:pt x="9" y="123"/>
                  </a:cubicBezTo>
                  <a:cubicBezTo>
                    <a:pt x="40" y="121"/>
                    <a:pt x="40" y="121"/>
                    <a:pt x="40" y="121"/>
                  </a:cubicBezTo>
                  <a:close/>
                  <a:moveTo>
                    <a:pt x="59" y="66"/>
                  </a:moveTo>
                  <a:cubicBezTo>
                    <a:pt x="64" y="70"/>
                    <a:pt x="69" y="65"/>
                    <a:pt x="65" y="60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38" y="30"/>
                    <a:pt x="29" y="39"/>
                    <a:pt x="36" y="45"/>
                  </a:cubicBezTo>
                  <a:cubicBezTo>
                    <a:pt x="59" y="66"/>
                    <a:pt x="59" y="66"/>
                    <a:pt x="59" y="66"/>
                  </a:cubicBezTo>
                  <a:close/>
                  <a:moveTo>
                    <a:pt x="173" y="65"/>
                  </a:moveTo>
                  <a:cubicBezTo>
                    <a:pt x="168" y="69"/>
                    <a:pt x="163" y="64"/>
                    <a:pt x="168" y="59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94" y="30"/>
                    <a:pt x="203" y="39"/>
                    <a:pt x="196" y="44"/>
                  </a:cubicBezTo>
                  <a:cubicBezTo>
                    <a:pt x="173" y="65"/>
                    <a:pt x="173" y="65"/>
                    <a:pt x="173" y="65"/>
                  </a:cubicBezTo>
                  <a:close/>
                  <a:moveTo>
                    <a:pt x="121" y="40"/>
                  </a:moveTo>
                  <a:cubicBezTo>
                    <a:pt x="120" y="46"/>
                    <a:pt x="113" y="46"/>
                    <a:pt x="113" y="4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0"/>
                    <a:pt x="123" y="0"/>
                    <a:pt x="123" y="9"/>
                  </a:cubicBezTo>
                  <a:cubicBezTo>
                    <a:pt x="121" y="40"/>
                    <a:pt x="121" y="40"/>
                    <a:pt x="121" y="40"/>
                  </a:cubicBezTo>
                  <a:close/>
                  <a:moveTo>
                    <a:pt x="109" y="206"/>
                  </a:moveTo>
                  <a:cubicBezTo>
                    <a:pt x="104" y="133"/>
                    <a:pt x="104" y="133"/>
                    <a:pt x="104" y="133"/>
                  </a:cubicBezTo>
                  <a:cubicBezTo>
                    <a:pt x="95" y="130"/>
                    <a:pt x="88" y="124"/>
                    <a:pt x="88" y="115"/>
                  </a:cubicBezTo>
                  <a:cubicBezTo>
                    <a:pt x="88" y="111"/>
                    <a:pt x="90" y="108"/>
                    <a:pt x="94" y="106"/>
                  </a:cubicBezTo>
                  <a:cubicBezTo>
                    <a:pt x="95" y="106"/>
                    <a:pt x="96" y="105"/>
                    <a:pt x="98" y="105"/>
                  </a:cubicBezTo>
                  <a:cubicBezTo>
                    <a:pt x="99" y="105"/>
                    <a:pt x="101" y="106"/>
                    <a:pt x="102" y="106"/>
                  </a:cubicBezTo>
                  <a:cubicBezTo>
                    <a:pt x="105" y="107"/>
                    <a:pt x="108" y="110"/>
                    <a:pt x="108" y="115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1" y="129"/>
                    <a:pt x="114" y="130"/>
                    <a:pt x="116" y="130"/>
                  </a:cubicBezTo>
                  <a:cubicBezTo>
                    <a:pt x="119" y="130"/>
                    <a:pt x="121" y="129"/>
                    <a:pt x="124" y="129"/>
                  </a:cubicBezTo>
                  <a:cubicBezTo>
                    <a:pt x="125" y="115"/>
                    <a:pt x="125" y="115"/>
                    <a:pt x="125" y="115"/>
                  </a:cubicBezTo>
                  <a:cubicBezTo>
                    <a:pt x="125" y="110"/>
                    <a:pt x="128" y="107"/>
                    <a:pt x="131" y="106"/>
                  </a:cubicBezTo>
                  <a:cubicBezTo>
                    <a:pt x="132" y="106"/>
                    <a:pt x="134" y="105"/>
                    <a:pt x="135" y="105"/>
                  </a:cubicBezTo>
                  <a:cubicBezTo>
                    <a:pt x="136" y="105"/>
                    <a:pt x="138" y="106"/>
                    <a:pt x="139" y="106"/>
                  </a:cubicBezTo>
                  <a:cubicBezTo>
                    <a:pt x="142" y="108"/>
                    <a:pt x="145" y="111"/>
                    <a:pt x="145" y="115"/>
                  </a:cubicBezTo>
                  <a:cubicBezTo>
                    <a:pt x="145" y="124"/>
                    <a:pt x="138" y="130"/>
                    <a:pt x="128" y="133"/>
                  </a:cubicBezTo>
                  <a:cubicBezTo>
                    <a:pt x="124" y="206"/>
                    <a:pt x="124" y="206"/>
                    <a:pt x="124" y="206"/>
                  </a:cubicBezTo>
                  <a:cubicBezTo>
                    <a:pt x="130" y="206"/>
                    <a:pt x="130" y="206"/>
                    <a:pt x="130" y="206"/>
                  </a:cubicBezTo>
                  <a:cubicBezTo>
                    <a:pt x="130" y="206"/>
                    <a:pt x="131" y="205"/>
                    <a:pt x="131" y="205"/>
                  </a:cubicBezTo>
                  <a:cubicBezTo>
                    <a:pt x="131" y="203"/>
                    <a:pt x="131" y="203"/>
                    <a:pt x="131" y="203"/>
                  </a:cubicBezTo>
                  <a:cubicBezTo>
                    <a:pt x="132" y="191"/>
                    <a:pt x="135" y="182"/>
                    <a:pt x="140" y="172"/>
                  </a:cubicBezTo>
                  <a:cubicBezTo>
                    <a:pt x="145" y="164"/>
                    <a:pt x="150" y="156"/>
                    <a:pt x="154" y="149"/>
                  </a:cubicBezTo>
                  <a:cubicBezTo>
                    <a:pt x="161" y="138"/>
                    <a:pt x="164" y="128"/>
                    <a:pt x="164" y="115"/>
                  </a:cubicBezTo>
                  <a:cubicBezTo>
                    <a:pt x="164" y="103"/>
                    <a:pt x="159" y="90"/>
                    <a:pt x="150" y="81"/>
                  </a:cubicBezTo>
                  <a:cubicBezTo>
                    <a:pt x="120" y="51"/>
                    <a:pt x="68" y="73"/>
                    <a:pt x="68" y="115"/>
                  </a:cubicBezTo>
                  <a:cubicBezTo>
                    <a:pt x="68" y="128"/>
                    <a:pt x="72" y="138"/>
                    <a:pt x="78" y="149"/>
                  </a:cubicBezTo>
                  <a:cubicBezTo>
                    <a:pt x="83" y="156"/>
                    <a:pt x="88" y="164"/>
                    <a:pt x="92" y="172"/>
                  </a:cubicBezTo>
                  <a:cubicBezTo>
                    <a:pt x="98" y="182"/>
                    <a:pt x="101" y="191"/>
                    <a:pt x="101" y="203"/>
                  </a:cubicBezTo>
                  <a:cubicBezTo>
                    <a:pt x="102" y="205"/>
                    <a:pt x="102" y="205"/>
                    <a:pt x="102" y="205"/>
                  </a:cubicBezTo>
                  <a:cubicBezTo>
                    <a:pt x="102" y="205"/>
                    <a:pt x="102" y="206"/>
                    <a:pt x="103" y="206"/>
                  </a:cubicBezTo>
                  <a:cubicBezTo>
                    <a:pt x="109" y="206"/>
                    <a:pt x="109" y="206"/>
                    <a:pt x="109" y="206"/>
                  </a:cubicBezTo>
                  <a:close/>
                  <a:moveTo>
                    <a:pt x="119" y="206"/>
                  </a:moveTo>
                  <a:cubicBezTo>
                    <a:pt x="124" y="134"/>
                    <a:pt x="124" y="134"/>
                    <a:pt x="124" y="134"/>
                  </a:cubicBezTo>
                  <a:cubicBezTo>
                    <a:pt x="121" y="134"/>
                    <a:pt x="119" y="134"/>
                    <a:pt x="116" y="134"/>
                  </a:cubicBezTo>
                  <a:cubicBezTo>
                    <a:pt x="114" y="134"/>
                    <a:pt x="111" y="134"/>
                    <a:pt x="109" y="134"/>
                  </a:cubicBezTo>
                  <a:cubicBezTo>
                    <a:pt x="113" y="206"/>
                    <a:pt x="113" y="206"/>
                    <a:pt x="113" y="206"/>
                  </a:cubicBezTo>
                  <a:cubicBezTo>
                    <a:pt x="119" y="206"/>
                    <a:pt x="119" y="206"/>
                    <a:pt x="119" y="206"/>
                  </a:cubicBezTo>
                  <a:close/>
                  <a:moveTo>
                    <a:pt x="104" y="128"/>
                  </a:moveTo>
                  <a:cubicBezTo>
                    <a:pt x="103" y="115"/>
                    <a:pt x="103" y="115"/>
                    <a:pt x="103" y="115"/>
                  </a:cubicBezTo>
                  <a:cubicBezTo>
                    <a:pt x="103" y="113"/>
                    <a:pt x="102" y="111"/>
                    <a:pt x="100" y="110"/>
                  </a:cubicBezTo>
                  <a:cubicBezTo>
                    <a:pt x="99" y="110"/>
                    <a:pt x="99" y="110"/>
                    <a:pt x="98" y="110"/>
                  </a:cubicBezTo>
                  <a:cubicBezTo>
                    <a:pt x="97" y="110"/>
                    <a:pt x="96" y="110"/>
                    <a:pt x="96" y="111"/>
                  </a:cubicBezTo>
                  <a:cubicBezTo>
                    <a:pt x="94" y="111"/>
                    <a:pt x="93" y="113"/>
                    <a:pt x="93" y="115"/>
                  </a:cubicBezTo>
                  <a:cubicBezTo>
                    <a:pt x="93" y="121"/>
                    <a:pt x="98" y="125"/>
                    <a:pt x="104" y="128"/>
                  </a:cubicBezTo>
                  <a:close/>
                  <a:moveTo>
                    <a:pt x="129" y="128"/>
                  </a:moveTo>
                  <a:cubicBezTo>
                    <a:pt x="135" y="125"/>
                    <a:pt x="140" y="121"/>
                    <a:pt x="140" y="115"/>
                  </a:cubicBezTo>
                  <a:cubicBezTo>
                    <a:pt x="140" y="113"/>
                    <a:pt x="139" y="111"/>
                    <a:pt x="137" y="111"/>
                  </a:cubicBezTo>
                  <a:cubicBezTo>
                    <a:pt x="136" y="110"/>
                    <a:pt x="136" y="110"/>
                    <a:pt x="135" y="110"/>
                  </a:cubicBezTo>
                  <a:cubicBezTo>
                    <a:pt x="134" y="110"/>
                    <a:pt x="133" y="110"/>
                    <a:pt x="133" y="110"/>
                  </a:cubicBezTo>
                  <a:cubicBezTo>
                    <a:pt x="131" y="111"/>
                    <a:pt x="130" y="113"/>
                    <a:pt x="129" y="115"/>
                  </a:cubicBezTo>
                  <a:cubicBezTo>
                    <a:pt x="129" y="128"/>
                    <a:pt x="129" y="128"/>
                    <a:pt x="129" y="128"/>
                  </a:cubicBezTo>
                  <a:close/>
                  <a:moveTo>
                    <a:pt x="137" y="218"/>
                  </a:moveTo>
                  <a:cubicBezTo>
                    <a:pt x="96" y="218"/>
                    <a:pt x="96" y="218"/>
                    <a:pt x="96" y="218"/>
                  </a:cubicBezTo>
                  <a:cubicBezTo>
                    <a:pt x="93" y="218"/>
                    <a:pt x="90" y="215"/>
                    <a:pt x="90" y="212"/>
                  </a:cubicBezTo>
                  <a:cubicBezTo>
                    <a:pt x="90" y="166"/>
                    <a:pt x="57" y="159"/>
                    <a:pt x="57" y="115"/>
                  </a:cubicBezTo>
                  <a:cubicBezTo>
                    <a:pt x="57" y="62"/>
                    <a:pt x="121" y="36"/>
                    <a:pt x="159" y="73"/>
                  </a:cubicBezTo>
                  <a:cubicBezTo>
                    <a:pt x="169" y="84"/>
                    <a:pt x="176" y="99"/>
                    <a:pt x="176" y="115"/>
                  </a:cubicBezTo>
                  <a:cubicBezTo>
                    <a:pt x="176" y="159"/>
                    <a:pt x="143" y="166"/>
                    <a:pt x="143" y="212"/>
                  </a:cubicBezTo>
                  <a:cubicBezTo>
                    <a:pt x="143" y="215"/>
                    <a:pt x="140" y="218"/>
                    <a:pt x="137" y="2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050">
                <a:solidFill>
                  <a:srgbClr val="000000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506605" y="4396251"/>
              <a:ext cx="288947" cy="466121"/>
              <a:chOff x="5506605" y="4396251"/>
              <a:chExt cx="288947" cy="466121"/>
            </a:xfrm>
          </p:grpSpPr>
          <p:sp>
            <p:nvSpPr>
              <p:cNvPr id="59" name="Freeform 8"/>
              <p:cNvSpPr>
                <a:spLocks noEditPoints="1"/>
              </p:cNvSpPr>
              <p:nvPr/>
            </p:nvSpPr>
            <p:spPr bwMode="auto">
              <a:xfrm>
                <a:off x="5510767" y="4765462"/>
                <a:ext cx="279434" cy="96910"/>
              </a:xfrm>
              <a:custGeom>
                <a:avLst/>
                <a:gdLst>
                  <a:gd name="T0" fmla="*/ 199 w 199"/>
                  <a:gd name="T1" fmla="*/ 7 h 69"/>
                  <a:gd name="T2" fmla="*/ 104 w 199"/>
                  <a:gd name="T3" fmla="*/ 32 h 69"/>
                  <a:gd name="T4" fmla="*/ 1 w 199"/>
                  <a:gd name="T5" fmla="*/ 0 h 69"/>
                  <a:gd name="T6" fmla="*/ 0 w 199"/>
                  <a:gd name="T7" fmla="*/ 6 h 69"/>
                  <a:gd name="T8" fmla="*/ 0 w 199"/>
                  <a:gd name="T9" fmla="*/ 7 h 69"/>
                  <a:gd name="T10" fmla="*/ 0 w 199"/>
                  <a:gd name="T11" fmla="*/ 9 h 69"/>
                  <a:gd name="T12" fmla="*/ 0 w 199"/>
                  <a:gd name="T13" fmla="*/ 30 h 69"/>
                  <a:gd name="T14" fmla="*/ 101 w 199"/>
                  <a:gd name="T15" fmla="*/ 69 h 69"/>
                  <a:gd name="T16" fmla="*/ 199 w 199"/>
                  <a:gd name="T17" fmla="*/ 30 h 69"/>
                  <a:gd name="T18" fmla="*/ 199 w 199"/>
                  <a:gd name="T19" fmla="*/ 9 h 69"/>
                  <a:gd name="T20" fmla="*/ 199 w 199"/>
                  <a:gd name="T21" fmla="*/ 7 h 69"/>
                  <a:gd name="T22" fmla="*/ 199 w 199"/>
                  <a:gd name="T23" fmla="*/ 7 h 69"/>
                  <a:gd name="T24" fmla="*/ 17 w 199"/>
                  <a:gd name="T25" fmla="*/ 44 h 69"/>
                  <a:gd name="T26" fmla="*/ 11 w 199"/>
                  <a:gd name="T27" fmla="*/ 40 h 69"/>
                  <a:gd name="T28" fmla="*/ 11 w 199"/>
                  <a:gd name="T29" fmla="*/ 24 h 69"/>
                  <a:gd name="T30" fmla="*/ 17 w 199"/>
                  <a:gd name="T31" fmla="*/ 28 h 69"/>
                  <a:gd name="T32" fmla="*/ 17 w 199"/>
                  <a:gd name="T33" fmla="*/ 44 h 69"/>
                  <a:gd name="T34" fmla="*/ 35 w 199"/>
                  <a:gd name="T35" fmla="*/ 52 h 69"/>
                  <a:gd name="T36" fmla="*/ 25 w 199"/>
                  <a:gd name="T37" fmla="*/ 49 h 69"/>
                  <a:gd name="T38" fmla="*/ 25 w 199"/>
                  <a:gd name="T39" fmla="*/ 33 h 69"/>
                  <a:gd name="T40" fmla="*/ 35 w 199"/>
                  <a:gd name="T41" fmla="*/ 36 h 69"/>
                  <a:gd name="T42" fmla="*/ 35 w 199"/>
                  <a:gd name="T43" fmla="*/ 52 h 69"/>
                  <a:gd name="T44" fmla="*/ 55 w 199"/>
                  <a:gd name="T45" fmla="*/ 58 h 69"/>
                  <a:gd name="T46" fmla="*/ 46 w 199"/>
                  <a:gd name="T47" fmla="*/ 56 h 69"/>
                  <a:gd name="T48" fmla="*/ 46 w 199"/>
                  <a:gd name="T49" fmla="*/ 40 h 69"/>
                  <a:gd name="T50" fmla="*/ 55 w 199"/>
                  <a:gd name="T51" fmla="*/ 42 h 69"/>
                  <a:gd name="T52" fmla="*/ 55 w 199"/>
                  <a:gd name="T53" fmla="*/ 58 h 69"/>
                  <a:gd name="T54" fmla="*/ 81 w 199"/>
                  <a:gd name="T55" fmla="*/ 62 h 69"/>
                  <a:gd name="T56" fmla="*/ 68 w 199"/>
                  <a:gd name="T57" fmla="*/ 61 h 69"/>
                  <a:gd name="T58" fmla="*/ 68 w 199"/>
                  <a:gd name="T59" fmla="*/ 45 h 69"/>
                  <a:gd name="T60" fmla="*/ 81 w 199"/>
                  <a:gd name="T61" fmla="*/ 46 h 69"/>
                  <a:gd name="T62" fmla="*/ 81 w 199"/>
                  <a:gd name="T63" fmla="*/ 62 h 69"/>
                  <a:gd name="T64" fmla="*/ 176 w 199"/>
                  <a:gd name="T65" fmla="*/ 47 h 69"/>
                  <a:gd name="T66" fmla="*/ 167 w 199"/>
                  <a:gd name="T67" fmla="*/ 51 h 69"/>
                  <a:gd name="T68" fmla="*/ 167 w 199"/>
                  <a:gd name="T69" fmla="*/ 35 h 69"/>
                  <a:gd name="T70" fmla="*/ 176 w 199"/>
                  <a:gd name="T71" fmla="*/ 31 h 69"/>
                  <a:gd name="T72" fmla="*/ 176 w 199"/>
                  <a:gd name="T73" fmla="*/ 47 h 69"/>
                  <a:gd name="T74" fmla="*/ 191 w 199"/>
                  <a:gd name="T75" fmla="*/ 37 h 69"/>
                  <a:gd name="T76" fmla="*/ 185 w 199"/>
                  <a:gd name="T77" fmla="*/ 42 h 69"/>
                  <a:gd name="T78" fmla="*/ 185 w 199"/>
                  <a:gd name="T79" fmla="*/ 27 h 69"/>
                  <a:gd name="T80" fmla="*/ 191 w 199"/>
                  <a:gd name="T81" fmla="*/ 21 h 69"/>
                  <a:gd name="T82" fmla="*/ 191 w 199"/>
                  <a:gd name="T83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9">
                    <a:moveTo>
                      <a:pt x="199" y="7"/>
                    </a:moveTo>
                    <a:cubicBezTo>
                      <a:pt x="180" y="24"/>
                      <a:pt x="141" y="32"/>
                      <a:pt x="104" y="32"/>
                    </a:cubicBezTo>
                    <a:cubicBezTo>
                      <a:pt x="61" y="32"/>
                      <a:pt x="16" y="21"/>
                      <a:pt x="1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52"/>
                      <a:pt x="46" y="69"/>
                      <a:pt x="101" y="69"/>
                    </a:cubicBezTo>
                    <a:cubicBezTo>
                      <a:pt x="156" y="69"/>
                      <a:pt x="199" y="52"/>
                      <a:pt x="199" y="30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8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lose/>
                    <a:moveTo>
                      <a:pt x="17" y="44"/>
                    </a:moveTo>
                    <a:cubicBezTo>
                      <a:pt x="15" y="43"/>
                      <a:pt x="13" y="41"/>
                      <a:pt x="11" y="4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3" y="26"/>
                      <a:pt x="15" y="27"/>
                      <a:pt x="17" y="28"/>
                    </a:cubicBezTo>
                    <a:lnTo>
                      <a:pt x="17" y="44"/>
                    </a:lnTo>
                    <a:close/>
                    <a:moveTo>
                      <a:pt x="35" y="52"/>
                    </a:moveTo>
                    <a:cubicBezTo>
                      <a:pt x="32" y="51"/>
                      <a:pt x="28" y="50"/>
                      <a:pt x="25" y="49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8" y="34"/>
                      <a:pt x="32" y="35"/>
                      <a:pt x="35" y="36"/>
                    </a:cubicBezTo>
                    <a:lnTo>
                      <a:pt x="35" y="52"/>
                    </a:lnTo>
                    <a:close/>
                    <a:moveTo>
                      <a:pt x="55" y="58"/>
                    </a:moveTo>
                    <a:cubicBezTo>
                      <a:pt x="52" y="58"/>
                      <a:pt x="49" y="57"/>
                      <a:pt x="46" y="56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9" y="41"/>
                      <a:pt x="52" y="42"/>
                      <a:pt x="55" y="42"/>
                    </a:cubicBezTo>
                    <a:lnTo>
                      <a:pt x="55" y="58"/>
                    </a:lnTo>
                    <a:close/>
                    <a:moveTo>
                      <a:pt x="81" y="62"/>
                    </a:moveTo>
                    <a:cubicBezTo>
                      <a:pt x="77" y="62"/>
                      <a:pt x="72" y="62"/>
                      <a:pt x="68" y="61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72" y="45"/>
                      <a:pt x="77" y="46"/>
                      <a:pt x="81" y="46"/>
                    </a:cubicBezTo>
                    <a:lnTo>
                      <a:pt x="81" y="62"/>
                    </a:lnTo>
                    <a:close/>
                    <a:moveTo>
                      <a:pt x="176" y="47"/>
                    </a:moveTo>
                    <a:cubicBezTo>
                      <a:pt x="173" y="49"/>
                      <a:pt x="170" y="50"/>
                      <a:pt x="167" y="51"/>
                    </a:cubicBezTo>
                    <a:cubicBezTo>
                      <a:pt x="167" y="35"/>
                      <a:pt x="167" y="35"/>
                      <a:pt x="167" y="35"/>
                    </a:cubicBezTo>
                    <a:cubicBezTo>
                      <a:pt x="170" y="34"/>
                      <a:pt x="173" y="33"/>
                      <a:pt x="176" y="31"/>
                    </a:cubicBezTo>
                    <a:lnTo>
                      <a:pt x="176" y="47"/>
                    </a:lnTo>
                    <a:close/>
                    <a:moveTo>
                      <a:pt x="191" y="37"/>
                    </a:moveTo>
                    <a:cubicBezTo>
                      <a:pt x="190" y="39"/>
                      <a:pt x="187" y="41"/>
                      <a:pt x="185" y="42"/>
                    </a:cubicBezTo>
                    <a:cubicBezTo>
                      <a:pt x="185" y="27"/>
                      <a:pt x="185" y="27"/>
                      <a:pt x="185" y="27"/>
                    </a:cubicBezTo>
                    <a:cubicBezTo>
                      <a:pt x="187" y="25"/>
                      <a:pt x="190" y="23"/>
                      <a:pt x="191" y="21"/>
                    </a:cubicBezTo>
                    <a:lnTo>
                      <a:pt x="191" y="3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>
                <a:off x="5514929" y="4698278"/>
                <a:ext cx="280623" cy="99883"/>
              </a:xfrm>
              <a:custGeom>
                <a:avLst/>
                <a:gdLst>
                  <a:gd name="T0" fmla="*/ 200 w 200"/>
                  <a:gd name="T1" fmla="*/ 8 h 71"/>
                  <a:gd name="T2" fmla="*/ 197 w 200"/>
                  <a:gd name="T3" fmla="*/ 0 h 71"/>
                  <a:gd name="T4" fmla="*/ 95 w 200"/>
                  <a:gd name="T5" fmla="*/ 34 h 71"/>
                  <a:gd name="T6" fmla="*/ 0 w 200"/>
                  <a:gd name="T7" fmla="*/ 11 h 71"/>
                  <a:gd name="T8" fmla="*/ 0 w 200"/>
                  <a:gd name="T9" fmla="*/ 32 h 71"/>
                  <a:gd name="T10" fmla="*/ 101 w 200"/>
                  <a:gd name="T11" fmla="*/ 71 h 71"/>
                  <a:gd name="T12" fmla="*/ 200 w 200"/>
                  <a:gd name="T13" fmla="*/ 32 h 71"/>
                  <a:gd name="T14" fmla="*/ 200 w 200"/>
                  <a:gd name="T15" fmla="*/ 11 h 71"/>
                  <a:gd name="T16" fmla="*/ 199 w 200"/>
                  <a:gd name="T17" fmla="*/ 10 h 71"/>
                  <a:gd name="T18" fmla="*/ 200 w 200"/>
                  <a:gd name="T19" fmla="*/ 8 h 71"/>
                  <a:gd name="T20" fmla="*/ 18 w 200"/>
                  <a:gd name="T21" fmla="*/ 47 h 71"/>
                  <a:gd name="T22" fmla="*/ 11 w 200"/>
                  <a:gd name="T23" fmla="*/ 42 h 71"/>
                  <a:gd name="T24" fmla="*/ 11 w 200"/>
                  <a:gd name="T25" fmla="*/ 26 h 71"/>
                  <a:gd name="T26" fmla="*/ 18 w 200"/>
                  <a:gd name="T27" fmla="*/ 31 h 71"/>
                  <a:gd name="T28" fmla="*/ 18 w 200"/>
                  <a:gd name="T29" fmla="*/ 47 h 71"/>
                  <a:gd name="T30" fmla="*/ 35 w 200"/>
                  <a:gd name="T31" fmla="*/ 55 h 71"/>
                  <a:gd name="T32" fmla="*/ 26 w 200"/>
                  <a:gd name="T33" fmla="*/ 51 h 71"/>
                  <a:gd name="T34" fmla="*/ 26 w 200"/>
                  <a:gd name="T35" fmla="*/ 35 h 71"/>
                  <a:gd name="T36" fmla="*/ 35 w 200"/>
                  <a:gd name="T37" fmla="*/ 39 h 71"/>
                  <a:gd name="T38" fmla="*/ 35 w 200"/>
                  <a:gd name="T39" fmla="*/ 55 h 71"/>
                  <a:gd name="T40" fmla="*/ 56 w 200"/>
                  <a:gd name="T41" fmla="*/ 61 h 71"/>
                  <a:gd name="T42" fmla="*/ 46 w 200"/>
                  <a:gd name="T43" fmla="*/ 59 h 71"/>
                  <a:gd name="T44" fmla="*/ 46 w 200"/>
                  <a:gd name="T45" fmla="*/ 43 h 71"/>
                  <a:gd name="T46" fmla="*/ 56 w 200"/>
                  <a:gd name="T47" fmla="*/ 45 h 71"/>
                  <a:gd name="T48" fmla="*/ 56 w 200"/>
                  <a:gd name="T49" fmla="*/ 61 h 71"/>
                  <a:gd name="T50" fmla="*/ 81 w 200"/>
                  <a:gd name="T51" fmla="*/ 65 h 71"/>
                  <a:gd name="T52" fmla="*/ 68 w 200"/>
                  <a:gd name="T53" fmla="*/ 63 h 71"/>
                  <a:gd name="T54" fmla="*/ 68 w 200"/>
                  <a:gd name="T55" fmla="*/ 47 h 71"/>
                  <a:gd name="T56" fmla="*/ 81 w 200"/>
                  <a:gd name="T57" fmla="*/ 48 h 71"/>
                  <a:gd name="T58" fmla="*/ 81 w 200"/>
                  <a:gd name="T59" fmla="*/ 65 h 71"/>
                  <a:gd name="T60" fmla="*/ 177 w 200"/>
                  <a:gd name="T61" fmla="*/ 50 h 71"/>
                  <a:gd name="T62" fmla="*/ 167 w 200"/>
                  <a:gd name="T63" fmla="*/ 54 h 71"/>
                  <a:gd name="T64" fmla="*/ 167 w 200"/>
                  <a:gd name="T65" fmla="*/ 38 h 71"/>
                  <a:gd name="T66" fmla="*/ 177 w 200"/>
                  <a:gd name="T67" fmla="*/ 34 h 71"/>
                  <a:gd name="T68" fmla="*/ 177 w 200"/>
                  <a:gd name="T69" fmla="*/ 50 h 71"/>
                  <a:gd name="T70" fmla="*/ 192 w 200"/>
                  <a:gd name="T71" fmla="*/ 39 h 71"/>
                  <a:gd name="T72" fmla="*/ 185 w 200"/>
                  <a:gd name="T73" fmla="*/ 45 h 71"/>
                  <a:gd name="T74" fmla="*/ 185 w 200"/>
                  <a:gd name="T75" fmla="*/ 29 h 71"/>
                  <a:gd name="T76" fmla="*/ 192 w 200"/>
                  <a:gd name="T77" fmla="*/ 24 h 71"/>
                  <a:gd name="T78" fmla="*/ 192 w 200"/>
                  <a:gd name="T79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71">
                    <a:moveTo>
                      <a:pt x="200" y="8"/>
                    </a:moveTo>
                    <a:cubicBezTo>
                      <a:pt x="200" y="5"/>
                      <a:pt x="199" y="2"/>
                      <a:pt x="197" y="0"/>
                    </a:cubicBezTo>
                    <a:cubicBezTo>
                      <a:pt x="184" y="23"/>
                      <a:pt x="138" y="34"/>
                      <a:pt x="95" y="34"/>
                    </a:cubicBezTo>
                    <a:cubicBezTo>
                      <a:pt x="58" y="34"/>
                      <a:pt x="20" y="26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54"/>
                      <a:pt x="46" y="71"/>
                      <a:pt x="101" y="71"/>
                    </a:cubicBezTo>
                    <a:cubicBezTo>
                      <a:pt x="156" y="71"/>
                      <a:pt x="199" y="54"/>
                      <a:pt x="200" y="32"/>
                    </a:cubicBezTo>
                    <a:cubicBezTo>
                      <a:pt x="200" y="11"/>
                      <a:pt x="200" y="11"/>
                      <a:pt x="200" y="11"/>
                    </a:cubicBezTo>
                    <a:cubicBezTo>
                      <a:pt x="200" y="11"/>
                      <a:pt x="199" y="10"/>
                      <a:pt x="199" y="10"/>
                    </a:cubicBezTo>
                    <a:cubicBezTo>
                      <a:pt x="199" y="9"/>
                      <a:pt x="200" y="8"/>
                      <a:pt x="200" y="8"/>
                    </a:cubicBezTo>
                    <a:close/>
                    <a:moveTo>
                      <a:pt x="18" y="47"/>
                    </a:moveTo>
                    <a:cubicBezTo>
                      <a:pt x="15" y="45"/>
                      <a:pt x="13" y="44"/>
                      <a:pt x="11" y="42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3" y="28"/>
                      <a:pt x="15" y="29"/>
                      <a:pt x="18" y="31"/>
                    </a:cubicBezTo>
                    <a:lnTo>
                      <a:pt x="18" y="47"/>
                    </a:lnTo>
                    <a:close/>
                    <a:moveTo>
                      <a:pt x="35" y="55"/>
                    </a:moveTo>
                    <a:cubicBezTo>
                      <a:pt x="32" y="54"/>
                      <a:pt x="29" y="52"/>
                      <a:pt x="26" y="5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9" y="36"/>
                      <a:pt x="32" y="38"/>
                      <a:pt x="35" y="39"/>
                    </a:cubicBezTo>
                    <a:lnTo>
                      <a:pt x="35" y="55"/>
                    </a:lnTo>
                    <a:close/>
                    <a:moveTo>
                      <a:pt x="56" y="61"/>
                    </a:moveTo>
                    <a:cubicBezTo>
                      <a:pt x="52" y="60"/>
                      <a:pt x="49" y="59"/>
                      <a:pt x="46" y="59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9" y="43"/>
                      <a:pt x="52" y="44"/>
                      <a:pt x="56" y="45"/>
                    </a:cubicBezTo>
                    <a:lnTo>
                      <a:pt x="56" y="61"/>
                    </a:lnTo>
                    <a:close/>
                    <a:moveTo>
                      <a:pt x="81" y="65"/>
                    </a:moveTo>
                    <a:cubicBezTo>
                      <a:pt x="77" y="64"/>
                      <a:pt x="72" y="64"/>
                      <a:pt x="68" y="63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72" y="48"/>
                      <a:pt x="77" y="48"/>
                      <a:pt x="81" y="48"/>
                    </a:cubicBezTo>
                    <a:lnTo>
                      <a:pt x="81" y="65"/>
                    </a:lnTo>
                    <a:close/>
                    <a:moveTo>
                      <a:pt x="177" y="50"/>
                    </a:moveTo>
                    <a:cubicBezTo>
                      <a:pt x="174" y="51"/>
                      <a:pt x="170" y="52"/>
                      <a:pt x="167" y="54"/>
                    </a:cubicBezTo>
                    <a:cubicBezTo>
                      <a:pt x="167" y="38"/>
                      <a:pt x="167" y="38"/>
                      <a:pt x="167" y="38"/>
                    </a:cubicBezTo>
                    <a:cubicBezTo>
                      <a:pt x="170" y="37"/>
                      <a:pt x="174" y="35"/>
                      <a:pt x="177" y="34"/>
                    </a:cubicBezTo>
                    <a:lnTo>
                      <a:pt x="177" y="50"/>
                    </a:lnTo>
                    <a:close/>
                    <a:moveTo>
                      <a:pt x="192" y="39"/>
                    </a:moveTo>
                    <a:cubicBezTo>
                      <a:pt x="190" y="41"/>
                      <a:pt x="188" y="43"/>
                      <a:pt x="185" y="45"/>
                    </a:cubicBezTo>
                    <a:cubicBezTo>
                      <a:pt x="185" y="29"/>
                      <a:pt x="185" y="29"/>
                      <a:pt x="185" y="29"/>
                    </a:cubicBezTo>
                    <a:cubicBezTo>
                      <a:pt x="188" y="27"/>
                      <a:pt x="190" y="26"/>
                      <a:pt x="192" y="24"/>
                    </a:cubicBezTo>
                    <a:lnTo>
                      <a:pt x="192" y="3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10"/>
              <p:cNvSpPr>
                <a:spLocks noEditPoints="1"/>
              </p:cNvSpPr>
              <p:nvPr/>
            </p:nvSpPr>
            <p:spPr bwMode="auto">
              <a:xfrm>
                <a:off x="5506605" y="4637635"/>
                <a:ext cx="279434" cy="95721"/>
              </a:xfrm>
              <a:custGeom>
                <a:avLst/>
                <a:gdLst>
                  <a:gd name="T0" fmla="*/ 0 w 199"/>
                  <a:gd name="T1" fmla="*/ 29 h 68"/>
                  <a:gd name="T2" fmla="*/ 101 w 199"/>
                  <a:gd name="T3" fmla="*/ 68 h 68"/>
                  <a:gd name="T4" fmla="*/ 199 w 199"/>
                  <a:gd name="T5" fmla="*/ 29 h 68"/>
                  <a:gd name="T6" fmla="*/ 199 w 199"/>
                  <a:gd name="T7" fmla="*/ 8 h 68"/>
                  <a:gd name="T8" fmla="*/ 199 w 199"/>
                  <a:gd name="T9" fmla="*/ 7 h 68"/>
                  <a:gd name="T10" fmla="*/ 199 w 199"/>
                  <a:gd name="T11" fmla="*/ 7 h 68"/>
                  <a:gd name="T12" fmla="*/ 104 w 199"/>
                  <a:gd name="T13" fmla="*/ 32 h 68"/>
                  <a:gd name="T14" fmla="*/ 1 w 199"/>
                  <a:gd name="T15" fmla="*/ 0 h 68"/>
                  <a:gd name="T16" fmla="*/ 0 w 199"/>
                  <a:gd name="T17" fmla="*/ 5 h 68"/>
                  <a:gd name="T18" fmla="*/ 0 w 199"/>
                  <a:gd name="T19" fmla="*/ 7 h 68"/>
                  <a:gd name="T20" fmla="*/ 0 w 199"/>
                  <a:gd name="T21" fmla="*/ 8 h 68"/>
                  <a:gd name="T22" fmla="*/ 0 w 199"/>
                  <a:gd name="T23" fmla="*/ 29 h 68"/>
                  <a:gd name="T24" fmla="*/ 185 w 199"/>
                  <a:gd name="T25" fmla="*/ 26 h 68"/>
                  <a:gd name="T26" fmla="*/ 191 w 199"/>
                  <a:gd name="T27" fmla="*/ 21 h 68"/>
                  <a:gd name="T28" fmla="*/ 191 w 199"/>
                  <a:gd name="T29" fmla="*/ 37 h 68"/>
                  <a:gd name="T30" fmla="*/ 185 w 199"/>
                  <a:gd name="T31" fmla="*/ 42 h 68"/>
                  <a:gd name="T32" fmla="*/ 185 w 199"/>
                  <a:gd name="T33" fmla="*/ 26 h 68"/>
                  <a:gd name="T34" fmla="*/ 166 w 199"/>
                  <a:gd name="T35" fmla="*/ 35 h 68"/>
                  <a:gd name="T36" fmla="*/ 176 w 199"/>
                  <a:gd name="T37" fmla="*/ 31 h 68"/>
                  <a:gd name="T38" fmla="*/ 176 w 199"/>
                  <a:gd name="T39" fmla="*/ 47 h 68"/>
                  <a:gd name="T40" fmla="*/ 166 w 199"/>
                  <a:gd name="T41" fmla="*/ 51 h 68"/>
                  <a:gd name="T42" fmla="*/ 166 w 199"/>
                  <a:gd name="T43" fmla="*/ 35 h 68"/>
                  <a:gd name="T44" fmla="*/ 68 w 199"/>
                  <a:gd name="T45" fmla="*/ 44 h 68"/>
                  <a:gd name="T46" fmla="*/ 81 w 199"/>
                  <a:gd name="T47" fmla="*/ 46 h 68"/>
                  <a:gd name="T48" fmla="*/ 81 w 199"/>
                  <a:gd name="T49" fmla="*/ 62 h 68"/>
                  <a:gd name="T50" fmla="*/ 68 w 199"/>
                  <a:gd name="T51" fmla="*/ 61 h 68"/>
                  <a:gd name="T52" fmla="*/ 68 w 199"/>
                  <a:gd name="T53" fmla="*/ 44 h 68"/>
                  <a:gd name="T54" fmla="*/ 45 w 199"/>
                  <a:gd name="T55" fmla="*/ 40 h 68"/>
                  <a:gd name="T56" fmla="*/ 55 w 199"/>
                  <a:gd name="T57" fmla="*/ 42 h 68"/>
                  <a:gd name="T58" fmla="*/ 55 w 199"/>
                  <a:gd name="T59" fmla="*/ 58 h 68"/>
                  <a:gd name="T60" fmla="*/ 45 w 199"/>
                  <a:gd name="T61" fmla="*/ 56 h 68"/>
                  <a:gd name="T62" fmla="*/ 45 w 199"/>
                  <a:gd name="T63" fmla="*/ 40 h 68"/>
                  <a:gd name="T64" fmla="*/ 25 w 199"/>
                  <a:gd name="T65" fmla="*/ 32 h 68"/>
                  <a:gd name="T66" fmla="*/ 35 w 199"/>
                  <a:gd name="T67" fmla="*/ 36 h 68"/>
                  <a:gd name="T68" fmla="*/ 35 w 199"/>
                  <a:gd name="T69" fmla="*/ 52 h 68"/>
                  <a:gd name="T70" fmla="*/ 25 w 199"/>
                  <a:gd name="T71" fmla="*/ 48 h 68"/>
                  <a:gd name="T72" fmla="*/ 25 w 199"/>
                  <a:gd name="T73" fmla="*/ 32 h 68"/>
                  <a:gd name="T74" fmla="*/ 10 w 199"/>
                  <a:gd name="T75" fmla="*/ 24 h 68"/>
                  <a:gd name="T76" fmla="*/ 17 w 199"/>
                  <a:gd name="T77" fmla="*/ 28 h 68"/>
                  <a:gd name="T78" fmla="*/ 17 w 199"/>
                  <a:gd name="T79" fmla="*/ 44 h 68"/>
                  <a:gd name="T80" fmla="*/ 10 w 199"/>
                  <a:gd name="T81" fmla="*/ 39 h 68"/>
                  <a:gd name="T82" fmla="*/ 10 w 199"/>
                  <a:gd name="T83" fmla="*/ 2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8">
                    <a:moveTo>
                      <a:pt x="0" y="29"/>
                    </a:moveTo>
                    <a:cubicBezTo>
                      <a:pt x="0" y="52"/>
                      <a:pt x="46" y="68"/>
                      <a:pt x="101" y="68"/>
                    </a:cubicBezTo>
                    <a:cubicBezTo>
                      <a:pt x="156" y="68"/>
                      <a:pt x="199" y="52"/>
                      <a:pt x="199" y="29"/>
                    </a:cubicBezTo>
                    <a:cubicBezTo>
                      <a:pt x="199" y="8"/>
                      <a:pt x="199" y="8"/>
                      <a:pt x="199" y="8"/>
                    </a:cubicBezTo>
                    <a:cubicBezTo>
                      <a:pt x="199" y="8"/>
                      <a:pt x="199" y="7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ubicBezTo>
                      <a:pt x="180" y="24"/>
                      <a:pt x="141" y="32"/>
                      <a:pt x="104" y="32"/>
                    </a:cubicBezTo>
                    <a:cubicBezTo>
                      <a:pt x="60" y="32"/>
                      <a:pt x="16" y="21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lnTo>
                      <a:pt x="0" y="29"/>
                    </a:lnTo>
                    <a:close/>
                    <a:moveTo>
                      <a:pt x="185" y="26"/>
                    </a:moveTo>
                    <a:cubicBezTo>
                      <a:pt x="187" y="25"/>
                      <a:pt x="189" y="23"/>
                      <a:pt x="191" y="21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89" y="39"/>
                      <a:pt x="187" y="40"/>
                      <a:pt x="185" y="42"/>
                    </a:cubicBezTo>
                    <a:lnTo>
                      <a:pt x="185" y="26"/>
                    </a:lnTo>
                    <a:close/>
                    <a:moveTo>
                      <a:pt x="166" y="35"/>
                    </a:moveTo>
                    <a:cubicBezTo>
                      <a:pt x="170" y="34"/>
                      <a:pt x="173" y="32"/>
                      <a:pt x="176" y="31"/>
                    </a:cubicBezTo>
                    <a:cubicBezTo>
                      <a:pt x="176" y="47"/>
                      <a:pt x="176" y="47"/>
                      <a:pt x="176" y="47"/>
                    </a:cubicBezTo>
                    <a:cubicBezTo>
                      <a:pt x="173" y="48"/>
                      <a:pt x="170" y="50"/>
                      <a:pt x="166" y="51"/>
                    </a:cubicBezTo>
                    <a:lnTo>
                      <a:pt x="166" y="35"/>
                    </a:lnTo>
                    <a:close/>
                    <a:moveTo>
                      <a:pt x="68" y="44"/>
                    </a:moveTo>
                    <a:cubicBezTo>
                      <a:pt x="72" y="45"/>
                      <a:pt x="76" y="45"/>
                      <a:pt x="81" y="46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76" y="62"/>
                      <a:pt x="72" y="61"/>
                      <a:pt x="68" y="61"/>
                    </a:cubicBezTo>
                    <a:lnTo>
                      <a:pt x="68" y="44"/>
                    </a:lnTo>
                    <a:close/>
                    <a:moveTo>
                      <a:pt x="45" y="40"/>
                    </a:moveTo>
                    <a:cubicBezTo>
                      <a:pt x="48" y="41"/>
                      <a:pt x="52" y="41"/>
                      <a:pt x="55" y="42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7"/>
                      <a:pt x="48" y="57"/>
                      <a:pt x="45" y="56"/>
                    </a:cubicBezTo>
                    <a:lnTo>
                      <a:pt x="45" y="40"/>
                    </a:lnTo>
                    <a:close/>
                    <a:moveTo>
                      <a:pt x="25" y="32"/>
                    </a:moveTo>
                    <a:cubicBezTo>
                      <a:pt x="28" y="34"/>
                      <a:pt x="31" y="35"/>
                      <a:pt x="35" y="36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1" y="51"/>
                      <a:pt x="28" y="50"/>
                      <a:pt x="25" y="48"/>
                    </a:cubicBezTo>
                    <a:lnTo>
                      <a:pt x="25" y="32"/>
                    </a:lnTo>
                    <a:close/>
                    <a:moveTo>
                      <a:pt x="10" y="24"/>
                    </a:moveTo>
                    <a:cubicBezTo>
                      <a:pt x="12" y="25"/>
                      <a:pt x="15" y="27"/>
                      <a:pt x="17" y="2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5" y="42"/>
                      <a:pt x="12" y="41"/>
                      <a:pt x="10" y="39"/>
                    </a:cubicBezTo>
                    <a:lnTo>
                      <a:pt x="10" y="2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11"/>
              <p:cNvSpPr>
                <a:spLocks noEditPoints="1"/>
              </p:cNvSpPr>
              <p:nvPr/>
            </p:nvSpPr>
            <p:spPr bwMode="auto">
              <a:xfrm>
                <a:off x="5510767" y="4573425"/>
                <a:ext cx="279434" cy="96910"/>
              </a:xfrm>
              <a:custGeom>
                <a:avLst/>
                <a:gdLst>
                  <a:gd name="T0" fmla="*/ 0 w 199"/>
                  <a:gd name="T1" fmla="*/ 9 h 69"/>
                  <a:gd name="T2" fmla="*/ 0 w 199"/>
                  <a:gd name="T3" fmla="*/ 29 h 69"/>
                  <a:gd name="T4" fmla="*/ 101 w 199"/>
                  <a:gd name="T5" fmla="*/ 69 h 69"/>
                  <a:gd name="T6" fmla="*/ 199 w 199"/>
                  <a:gd name="T7" fmla="*/ 29 h 69"/>
                  <a:gd name="T8" fmla="*/ 199 w 199"/>
                  <a:gd name="T9" fmla="*/ 9 h 69"/>
                  <a:gd name="T10" fmla="*/ 199 w 199"/>
                  <a:gd name="T11" fmla="*/ 7 h 69"/>
                  <a:gd name="T12" fmla="*/ 199 w 199"/>
                  <a:gd name="T13" fmla="*/ 7 h 69"/>
                  <a:gd name="T14" fmla="*/ 104 w 199"/>
                  <a:gd name="T15" fmla="*/ 32 h 69"/>
                  <a:gd name="T16" fmla="*/ 1 w 199"/>
                  <a:gd name="T17" fmla="*/ 0 h 69"/>
                  <a:gd name="T18" fmla="*/ 0 w 199"/>
                  <a:gd name="T19" fmla="*/ 5 h 69"/>
                  <a:gd name="T20" fmla="*/ 0 w 199"/>
                  <a:gd name="T21" fmla="*/ 7 h 69"/>
                  <a:gd name="T22" fmla="*/ 0 w 199"/>
                  <a:gd name="T23" fmla="*/ 9 h 69"/>
                  <a:gd name="T24" fmla="*/ 185 w 199"/>
                  <a:gd name="T25" fmla="*/ 27 h 69"/>
                  <a:gd name="T26" fmla="*/ 191 w 199"/>
                  <a:gd name="T27" fmla="*/ 21 h 69"/>
                  <a:gd name="T28" fmla="*/ 191 w 199"/>
                  <a:gd name="T29" fmla="*/ 37 h 69"/>
                  <a:gd name="T30" fmla="*/ 185 w 199"/>
                  <a:gd name="T31" fmla="*/ 42 h 69"/>
                  <a:gd name="T32" fmla="*/ 185 w 199"/>
                  <a:gd name="T33" fmla="*/ 27 h 69"/>
                  <a:gd name="T34" fmla="*/ 167 w 199"/>
                  <a:gd name="T35" fmla="*/ 35 h 69"/>
                  <a:gd name="T36" fmla="*/ 176 w 199"/>
                  <a:gd name="T37" fmla="*/ 31 h 69"/>
                  <a:gd name="T38" fmla="*/ 176 w 199"/>
                  <a:gd name="T39" fmla="*/ 47 h 69"/>
                  <a:gd name="T40" fmla="*/ 167 w 199"/>
                  <a:gd name="T41" fmla="*/ 51 h 69"/>
                  <a:gd name="T42" fmla="*/ 167 w 199"/>
                  <a:gd name="T43" fmla="*/ 35 h 69"/>
                  <a:gd name="T44" fmla="*/ 68 w 199"/>
                  <a:gd name="T45" fmla="*/ 45 h 69"/>
                  <a:gd name="T46" fmla="*/ 81 w 199"/>
                  <a:gd name="T47" fmla="*/ 46 h 69"/>
                  <a:gd name="T48" fmla="*/ 81 w 199"/>
                  <a:gd name="T49" fmla="*/ 62 h 69"/>
                  <a:gd name="T50" fmla="*/ 68 w 199"/>
                  <a:gd name="T51" fmla="*/ 61 h 69"/>
                  <a:gd name="T52" fmla="*/ 68 w 199"/>
                  <a:gd name="T53" fmla="*/ 45 h 69"/>
                  <a:gd name="T54" fmla="*/ 46 w 199"/>
                  <a:gd name="T55" fmla="*/ 40 h 69"/>
                  <a:gd name="T56" fmla="*/ 55 w 199"/>
                  <a:gd name="T57" fmla="*/ 42 h 69"/>
                  <a:gd name="T58" fmla="*/ 55 w 199"/>
                  <a:gd name="T59" fmla="*/ 58 h 69"/>
                  <a:gd name="T60" fmla="*/ 46 w 199"/>
                  <a:gd name="T61" fmla="*/ 56 h 69"/>
                  <a:gd name="T62" fmla="*/ 46 w 199"/>
                  <a:gd name="T63" fmla="*/ 40 h 69"/>
                  <a:gd name="T64" fmla="*/ 25 w 199"/>
                  <a:gd name="T65" fmla="*/ 33 h 69"/>
                  <a:gd name="T66" fmla="*/ 35 w 199"/>
                  <a:gd name="T67" fmla="*/ 36 h 69"/>
                  <a:gd name="T68" fmla="*/ 35 w 199"/>
                  <a:gd name="T69" fmla="*/ 52 h 69"/>
                  <a:gd name="T70" fmla="*/ 25 w 199"/>
                  <a:gd name="T71" fmla="*/ 48 h 69"/>
                  <a:gd name="T72" fmla="*/ 25 w 199"/>
                  <a:gd name="T73" fmla="*/ 33 h 69"/>
                  <a:gd name="T74" fmla="*/ 11 w 199"/>
                  <a:gd name="T75" fmla="*/ 24 h 69"/>
                  <a:gd name="T76" fmla="*/ 17 w 199"/>
                  <a:gd name="T77" fmla="*/ 28 h 69"/>
                  <a:gd name="T78" fmla="*/ 17 w 199"/>
                  <a:gd name="T79" fmla="*/ 44 h 69"/>
                  <a:gd name="T80" fmla="*/ 11 w 199"/>
                  <a:gd name="T81" fmla="*/ 40 h 69"/>
                  <a:gd name="T82" fmla="*/ 11 w 199"/>
                  <a:gd name="T83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69">
                    <a:moveTo>
                      <a:pt x="0" y="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52"/>
                      <a:pt x="46" y="69"/>
                      <a:pt x="101" y="69"/>
                    </a:cubicBezTo>
                    <a:cubicBezTo>
                      <a:pt x="156" y="69"/>
                      <a:pt x="199" y="52"/>
                      <a:pt x="199" y="29"/>
                    </a:cubicBezTo>
                    <a:cubicBezTo>
                      <a:pt x="199" y="9"/>
                      <a:pt x="199" y="9"/>
                      <a:pt x="199" y="9"/>
                    </a:cubicBezTo>
                    <a:cubicBezTo>
                      <a:pt x="199" y="8"/>
                      <a:pt x="199" y="8"/>
                      <a:pt x="199" y="7"/>
                    </a:cubicBezTo>
                    <a:cubicBezTo>
                      <a:pt x="199" y="7"/>
                      <a:pt x="199" y="7"/>
                      <a:pt x="199" y="7"/>
                    </a:cubicBezTo>
                    <a:cubicBezTo>
                      <a:pt x="180" y="24"/>
                      <a:pt x="141" y="32"/>
                      <a:pt x="104" y="32"/>
                    </a:cubicBezTo>
                    <a:cubicBezTo>
                      <a:pt x="61" y="32"/>
                      <a:pt x="16" y="21"/>
                      <a:pt x="1" y="0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9"/>
                    </a:cubicBezTo>
                    <a:close/>
                    <a:moveTo>
                      <a:pt x="185" y="27"/>
                    </a:moveTo>
                    <a:cubicBezTo>
                      <a:pt x="187" y="25"/>
                      <a:pt x="190" y="23"/>
                      <a:pt x="191" y="21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0" y="39"/>
                      <a:pt x="187" y="41"/>
                      <a:pt x="185" y="42"/>
                    </a:cubicBezTo>
                    <a:lnTo>
                      <a:pt x="185" y="27"/>
                    </a:lnTo>
                    <a:close/>
                    <a:moveTo>
                      <a:pt x="167" y="35"/>
                    </a:moveTo>
                    <a:cubicBezTo>
                      <a:pt x="170" y="34"/>
                      <a:pt x="173" y="33"/>
                      <a:pt x="176" y="31"/>
                    </a:cubicBezTo>
                    <a:cubicBezTo>
                      <a:pt x="176" y="47"/>
                      <a:pt x="176" y="47"/>
                      <a:pt x="176" y="47"/>
                    </a:cubicBezTo>
                    <a:cubicBezTo>
                      <a:pt x="173" y="49"/>
                      <a:pt x="170" y="50"/>
                      <a:pt x="167" y="51"/>
                    </a:cubicBezTo>
                    <a:lnTo>
                      <a:pt x="167" y="35"/>
                    </a:lnTo>
                    <a:close/>
                    <a:moveTo>
                      <a:pt x="68" y="45"/>
                    </a:moveTo>
                    <a:cubicBezTo>
                      <a:pt x="72" y="45"/>
                      <a:pt x="77" y="46"/>
                      <a:pt x="81" y="46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77" y="62"/>
                      <a:pt x="72" y="61"/>
                      <a:pt x="68" y="61"/>
                    </a:cubicBezTo>
                    <a:lnTo>
                      <a:pt x="68" y="45"/>
                    </a:lnTo>
                    <a:close/>
                    <a:moveTo>
                      <a:pt x="46" y="40"/>
                    </a:moveTo>
                    <a:cubicBezTo>
                      <a:pt x="49" y="41"/>
                      <a:pt x="52" y="42"/>
                      <a:pt x="55" y="42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2" y="58"/>
                      <a:pt x="49" y="57"/>
                      <a:pt x="46" y="56"/>
                    </a:cubicBezTo>
                    <a:lnTo>
                      <a:pt x="46" y="40"/>
                    </a:lnTo>
                    <a:close/>
                    <a:moveTo>
                      <a:pt x="25" y="33"/>
                    </a:moveTo>
                    <a:cubicBezTo>
                      <a:pt x="28" y="34"/>
                      <a:pt x="32" y="35"/>
                      <a:pt x="35" y="36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2" y="51"/>
                      <a:pt x="28" y="50"/>
                      <a:pt x="25" y="48"/>
                    </a:cubicBezTo>
                    <a:lnTo>
                      <a:pt x="25" y="33"/>
                    </a:lnTo>
                    <a:close/>
                    <a:moveTo>
                      <a:pt x="11" y="24"/>
                    </a:moveTo>
                    <a:cubicBezTo>
                      <a:pt x="13" y="25"/>
                      <a:pt x="15" y="27"/>
                      <a:pt x="17" y="28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5" y="43"/>
                      <a:pt x="13" y="41"/>
                      <a:pt x="11" y="40"/>
                    </a:cubicBezTo>
                    <a:lnTo>
                      <a:pt x="11" y="2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12"/>
              <p:cNvSpPr>
                <a:spLocks noEditPoints="1"/>
              </p:cNvSpPr>
              <p:nvPr/>
            </p:nvSpPr>
            <p:spPr bwMode="auto">
              <a:xfrm>
                <a:off x="5514929" y="4511592"/>
                <a:ext cx="280623" cy="93938"/>
              </a:xfrm>
              <a:custGeom>
                <a:avLst/>
                <a:gdLst>
                  <a:gd name="T0" fmla="*/ 98 w 200"/>
                  <a:gd name="T1" fmla="*/ 30 h 67"/>
                  <a:gd name="T2" fmla="*/ 0 w 200"/>
                  <a:gd name="T3" fmla="*/ 5 h 67"/>
                  <a:gd name="T4" fmla="*/ 0 w 200"/>
                  <a:gd name="T5" fmla="*/ 7 h 67"/>
                  <a:gd name="T6" fmla="*/ 0 w 200"/>
                  <a:gd name="T7" fmla="*/ 28 h 67"/>
                  <a:gd name="T8" fmla="*/ 101 w 200"/>
                  <a:gd name="T9" fmla="*/ 67 h 67"/>
                  <a:gd name="T10" fmla="*/ 200 w 200"/>
                  <a:gd name="T11" fmla="*/ 28 h 67"/>
                  <a:gd name="T12" fmla="*/ 200 w 200"/>
                  <a:gd name="T13" fmla="*/ 7 h 67"/>
                  <a:gd name="T14" fmla="*/ 198 w 200"/>
                  <a:gd name="T15" fmla="*/ 0 h 67"/>
                  <a:gd name="T16" fmla="*/ 98 w 200"/>
                  <a:gd name="T17" fmla="*/ 30 h 67"/>
                  <a:gd name="T18" fmla="*/ 18 w 200"/>
                  <a:gd name="T19" fmla="*/ 43 h 67"/>
                  <a:gd name="T20" fmla="*/ 11 w 200"/>
                  <a:gd name="T21" fmla="*/ 38 h 67"/>
                  <a:gd name="T22" fmla="*/ 11 w 200"/>
                  <a:gd name="T23" fmla="*/ 22 h 67"/>
                  <a:gd name="T24" fmla="*/ 18 w 200"/>
                  <a:gd name="T25" fmla="*/ 27 h 67"/>
                  <a:gd name="T26" fmla="*/ 18 w 200"/>
                  <a:gd name="T27" fmla="*/ 43 h 67"/>
                  <a:gd name="T28" fmla="*/ 35 w 200"/>
                  <a:gd name="T29" fmla="*/ 51 h 67"/>
                  <a:gd name="T30" fmla="*/ 26 w 200"/>
                  <a:gd name="T31" fmla="*/ 47 h 67"/>
                  <a:gd name="T32" fmla="*/ 26 w 200"/>
                  <a:gd name="T33" fmla="*/ 31 h 67"/>
                  <a:gd name="T34" fmla="*/ 35 w 200"/>
                  <a:gd name="T35" fmla="*/ 35 h 67"/>
                  <a:gd name="T36" fmla="*/ 35 w 200"/>
                  <a:gd name="T37" fmla="*/ 51 h 67"/>
                  <a:gd name="T38" fmla="*/ 56 w 200"/>
                  <a:gd name="T39" fmla="*/ 57 h 67"/>
                  <a:gd name="T40" fmla="*/ 46 w 200"/>
                  <a:gd name="T41" fmla="*/ 55 h 67"/>
                  <a:gd name="T42" fmla="*/ 46 w 200"/>
                  <a:gd name="T43" fmla="*/ 39 h 67"/>
                  <a:gd name="T44" fmla="*/ 56 w 200"/>
                  <a:gd name="T45" fmla="*/ 41 h 67"/>
                  <a:gd name="T46" fmla="*/ 56 w 200"/>
                  <a:gd name="T47" fmla="*/ 57 h 67"/>
                  <a:gd name="T48" fmla="*/ 81 w 200"/>
                  <a:gd name="T49" fmla="*/ 60 h 67"/>
                  <a:gd name="T50" fmla="*/ 68 w 200"/>
                  <a:gd name="T51" fmla="*/ 59 h 67"/>
                  <a:gd name="T52" fmla="*/ 68 w 200"/>
                  <a:gd name="T53" fmla="*/ 43 h 67"/>
                  <a:gd name="T54" fmla="*/ 81 w 200"/>
                  <a:gd name="T55" fmla="*/ 44 h 67"/>
                  <a:gd name="T56" fmla="*/ 81 w 200"/>
                  <a:gd name="T57" fmla="*/ 60 h 67"/>
                  <a:gd name="T58" fmla="*/ 177 w 200"/>
                  <a:gd name="T59" fmla="*/ 46 h 67"/>
                  <a:gd name="T60" fmla="*/ 167 w 200"/>
                  <a:gd name="T61" fmla="*/ 50 h 67"/>
                  <a:gd name="T62" fmla="*/ 167 w 200"/>
                  <a:gd name="T63" fmla="*/ 34 h 67"/>
                  <a:gd name="T64" fmla="*/ 177 w 200"/>
                  <a:gd name="T65" fmla="*/ 30 h 67"/>
                  <a:gd name="T66" fmla="*/ 177 w 200"/>
                  <a:gd name="T67" fmla="*/ 46 h 67"/>
                  <a:gd name="T68" fmla="*/ 192 w 200"/>
                  <a:gd name="T69" fmla="*/ 35 h 67"/>
                  <a:gd name="T70" fmla="*/ 185 w 200"/>
                  <a:gd name="T71" fmla="*/ 41 h 67"/>
                  <a:gd name="T72" fmla="*/ 185 w 200"/>
                  <a:gd name="T73" fmla="*/ 25 h 67"/>
                  <a:gd name="T74" fmla="*/ 192 w 200"/>
                  <a:gd name="T75" fmla="*/ 20 h 67"/>
                  <a:gd name="T76" fmla="*/ 192 w 200"/>
                  <a:gd name="T7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0" h="67">
                    <a:moveTo>
                      <a:pt x="98" y="30"/>
                    </a:moveTo>
                    <a:cubicBezTo>
                      <a:pt x="59" y="30"/>
                      <a:pt x="19" y="21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50"/>
                      <a:pt x="46" y="67"/>
                      <a:pt x="101" y="67"/>
                    </a:cubicBezTo>
                    <a:cubicBezTo>
                      <a:pt x="156" y="67"/>
                      <a:pt x="199" y="50"/>
                      <a:pt x="200" y="28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5"/>
                      <a:pt x="199" y="2"/>
                      <a:pt x="198" y="0"/>
                    </a:cubicBezTo>
                    <a:cubicBezTo>
                      <a:pt x="182" y="21"/>
                      <a:pt x="139" y="30"/>
                      <a:pt x="98" y="30"/>
                    </a:cubicBezTo>
                    <a:close/>
                    <a:moveTo>
                      <a:pt x="18" y="43"/>
                    </a:moveTo>
                    <a:cubicBezTo>
                      <a:pt x="15" y="41"/>
                      <a:pt x="13" y="40"/>
                      <a:pt x="11" y="38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3" y="24"/>
                      <a:pt x="15" y="25"/>
                      <a:pt x="18" y="27"/>
                    </a:cubicBezTo>
                    <a:lnTo>
                      <a:pt x="18" y="43"/>
                    </a:lnTo>
                    <a:close/>
                    <a:moveTo>
                      <a:pt x="35" y="51"/>
                    </a:moveTo>
                    <a:cubicBezTo>
                      <a:pt x="32" y="49"/>
                      <a:pt x="29" y="48"/>
                      <a:pt x="26" y="47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9" y="32"/>
                      <a:pt x="32" y="33"/>
                      <a:pt x="35" y="35"/>
                    </a:cubicBezTo>
                    <a:lnTo>
                      <a:pt x="35" y="51"/>
                    </a:lnTo>
                    <a:close/>
                    <a:moveTo>
                      <a:pt x="56" y="57"/>
                    </a:moveTo>
                    <a:cubicBezTo>
                      <a:pt x="52" y="56"/>
                      <a:pt x="49" y="55"/>
                      <a:pt x="46" y="55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9" y="39"/>
                      <a:pt x="52" y="40"/>
                      <a:pt x="56" y="41"/>
                    </a:cubicBezTo>
                    <a:lnTo>
                      <a:pt x="56" y="57"/>
                    </a:lnTo>
                    <a:close/>
                    <a:moveTo>
                      <a:pt x="81" y="60"/>
                    </a:moveTo>
                    <a:cubicBezTo>
                      <a:pt x="77" y="60"/>
                      <a:pt x="72" y="60"/>
                      <a:pt x="68" y="59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72" y="44"/>
                      <a:pt x="77" y="44"/>
                      <a:pt x="81" y="44"/>
                    </a:cubicBezTo>
                    <a:lnTo>
                      <a:pt x="81" y="60"/>
                    </a:lnTo>
                    <a:close/>
                    <a:moveTo>
                      <a:pt x="177" y="46"/>
                    </a:moveTo>
                    <a:cubicBezTo>
                      <a:pt x="174" y="47"/>
                      <a:pt x="170" y="48"/>
                      <a:pt x="167" y="50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70" y="32"/>
                      <a:pt x="174" y="31"/>
                      <a:pt x="177" y="30"/>
                    </a:cubicBezTo>
                    <a:lnTo>
                      <a:pt x="177" y="46"/>
                    </a:lnTo>
                    <a:close/>
                    <a:moveTo>
                      <a:pt x="192" y="35"/>
                    </a:moveTo>
                    <a:cubicBezTo>
                      <a:pt x="190" y="37"/>
                      <a:pt x="188" y="39"/>
                      <a:pt x="185" y="41"/>
                    </a:cubicBezTo>
                    <a:cubicBezTo>
                      <a:pt x="185" y="25"/>
                      <a:pt x="185" y="25"/>
                      <a:pt x="185" y="25"/>
                    </a:cubicBezTo>
                    <a:cubicBezTo>
                      <a:pt x="188" y="23"/>
                      <a:pt x="190" y="21"/>
                      <a:pt x="192" y="20"/>
                    </a:cubicBezTo>
                    <a:lnTo>
                      <a:pt x="192" y="3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Freeform 13"/>
              <p:cNvSpPr>
                <a:spLocks noEditPoints="1"/>
              </p:cNvSpPr>
              <p:nvPr/>
            </p:nvSpPr>
            <p:spPr bwMode="auto">
              <a:xfrm>
                <a:off x="5510767" y="4396251"/>
                <a:ext cx="279434" cy="144474"/>
              </a:xfrm>
              <a:custGeom>
                <a:avLst/>
                <a:gdLst>
                  <a:gd name="T0" fmla="*/ 199 w 199"/>
                  <a:gd name="T1" fmla="*/ 64 h 103"/>
                  <a:gd name="T2" fmla="*/ 100 w 199"/>
                  <a:gd name="T3" fmla="*/ 0 h 103"/>
                  <a:gd name="T4" fmla="*/ 0 w 199"/>
                  <a:gd name="T5" fmla="*/ 64 h 103"/>
                  <a:gd name="T6" fmla="*/ 35 w 199"/>
                  <a:gd name="T7" fmla="*/ 87 h 103"/>
                  <a:gd name="T8" fmla="*/ 25 w 199"/>
                  <a:gd name="T9" fmla="*/ 67 h 103"/>
                  <a:gd name="T10" fmla="*/ 35 w 199"/>
                  <a:gd name="T11" fmla="*/ 87 h 103"/>
                  <a:gd name="T12" fmla="*/ 46 w 199"/>
                  <a:gd name="T13" fmla="*/ 91 h 103"/>
                  <a:gd name="T14" fmla="*/ 55 w 199"/>
                  <a:gd name="T15" fmla="*/ 77 h 103"/>
                  <a:gd name="T16" fmla="*/ 81 w 199"/>
                  <a:gd name="T17" fmla="*/ 97 h 103"/>
                  <a:gd name="T18" fmla="*/ 68 w 199"/>
                  <a:gd name="T19" fmla="*/ 79 h 103"/>
                  <a:gd name="T20" fmla="*/ 81 w 199"/>
                  <a:gd name="T21" fmla="*/ 97 h 103"/>
                  <a:gd name="T22" fmla="*/ 167 w 199"/>
                  <a:gd name="T23" fmla="*/ 86 h 103"/>
                  <a:gd name="T24" fmla="*/ 176 w 199"/>
                  <a:gd name="T25" fmla="*/ 66 h 103"/>
                  <a:gd name="T26" fmla="*/ 191 w 199"/>
                  <a:gd name="T27" fmla="*/ 56 h 103"/>
                  <a:gd name="T28" fmla="*/ 185 w 199"/>
                  <a:gd name="T29" fmla="*/ 77 h 103"/>
                  <a:gd name="T30" fmla="*/ 191 w 199"/>
                  <a:gd name="T31" fmla="*/ 56 h 103"/>
                  <a:gd name="T32" fmla="*/ 186 w 199"/>
                  <a:gd name="T33" fmla="*/ 39 h 103"/>
                  <a:gd name="T34" fmla="*/ 183 w 199"/>
                  <a:gd name="T35" fmla="*/ 43 h 103"/>
                  <a:gd name="T36" fmla="*/ 122 w 199"/>
                  <a:gd name="T37" fmla="*/ 20 h 103"/>
                  <a:gd name="T38" fmla="*/ 136 w 199"/>
                  <a:gd name="T39" fmla="*/ 25 h 103"/>
                  <a:gd name="T40" fmla="*/ 140 w 199"/>
                  <a:gd name="T41" fmla="*/ 31 h 103"/>
                  <a:gd name="T42" fmla="*/ 127 w 199"/>
                  <a:gd name="T43" fmla="*/ 32 h 103"/>
                  <a:gd name="T44" fmla="*/ 123 w 199"/>
                  <a:gd name="T45" fmla="*/ 30 h 103"/>
                  <a:gd name="T46" fmla="*/ 117 w 199"/>
                  <a:gd name="T47" fmla="*/ 27 h 103"/>
                  <a:gd name="T48" fmla="*/ 108 w 199"/>
                  <a:gd name="T49" fmla="*/ 25 h 103"/>
                  <a:gd name="T50" fmla="*/ 92 w 199"/>
                  <a:gd name="T51" fmla="*/ 26 h 103"/>
                  <a:gd name="T52" fmla="*/ 91 w 199"/>
                  <a:gd name="T53" fmla="*/ 29 h 103"/>
                  <a:gd name="T54" fmla="*/ 95 w 199"/>
                  <a:gd name="T55" fmla="*/ 32 h 103"/>
                  <a:gd name="T56" fmla="*/ 114 w 199"/>
                  <a:gd name="T57" fmla="*/ 39 h 103"/>
                  <a:gd name="T58" fmla="*/ 126 w 199"/>
                  <a:gd name="T59" fmla="*/ 46 h 103"/>
                  <a:gd name="T60" fmla="*/ 120 w 199"/>
                  <a:gd name="T61" fmla="*/ 56 h 103"/>
                  <a:gd name="T62" fmla="*/ 94 w 199"/>
                  <a:gd name="T63" fmla="*/ 60 h 103"/>
                  <a:gd name="T64" fmla="*/ 86 w 199"/>
                  <a:gd name="T65" fmla="*/ 65 h 103"/>
                  <a:gd name="T66" fmla="*/ 75 w 199"/>
                  <a:gd name="T67" fmla="*/ 62 h 103"/>
                  <a:gd name="T68" fmla="*/ 73 w 199"/>
                  <a:gd name="T69" fmla="*/ 56 h 103"/>
                  <a:gd name="T70" fmla="*/ 61 w 199"/>
                  <a:gd name="T71" fmla="*/ 49 h 103"/>
                  <a:gd name="T72" fmla="*/ 65 w 199"/>
                  <a:gd name="T73" fmla="*/ 44 h 103"/>
                  <a:gd name="T74" fmla="*/ 77 w 199"/>
                  <a:gd name="T75" fmla="*/ 47 h 103"/>
                  <a:gd name="T76" fmla="*/ 78 w 199"/>
                  <a:gd name="T77" fmla="*/ 48 h 103"/>
                  <a:gd name="T78" fmla="*/ 91 w 199"/>
                  <a:gd name="T79" fmla="*/ 52 h 103"/>
                  <a:gd name="T80" fmla="*/ 102 w 199"/>
                  <a:gd name="T81" fmla="*/ 52 h 103"/>
                  <a:gd name="T82" fmla="*/ 110 w 199"/>
                  <a:gd name="T83" fmla="*/ 50 h 103"/>
                  <a:gd name="T84" fmla="*/ 108 w 199"/>
                  <a:gd name="T85" fmla="*/ 47 h 103"/>
                  <a:gd name="T86" fmla="*/ 95 w 199"/>
                  <a:gd name="T87" fmla="*/ 41 h 103"/>
                  <a:gd name="T88" fmla="*/ 78 w 199"/>
                  <a:gd name="T89" fmla="*/ 34 h 103"/>
                  <a:gd name="T90" fmla="*/ 75 w 199"/>
                  <a:gd name="T91" fmla="*/ 25 h 103"/>
                  <a:gd name="T92" fmla="*/ 89 w 199"/>
                  <a:gd name="T93" fmla="*/ 19 h 103"/>
                  <a:gd name="T94" fmla="*/ 108 w 199"/>
                  <a:gd name="T95" fmla="*/ 16 h 103"/>
                  <a:gd name="T96" fmla="*/ 18 w 199"/>
                  <a:gd name="T97" fmla="*/ 43 h 103"/>
                  <a:gd name="T98" fmla="*/ 14 w 199"/>
                  <a:gd name="T99" fmla="*/ 39 h 103"/>
                  <a:gd name="T100" fmla="*/ 11 w 199"/>
                  <a:gd name="T101" fmla="*/ 58 h 103"/>
                  <a:gd name="T102" fmla="*/ 17 w 199"/>
                  <a:gd name="T103" fmla="*/ 79 h 103"/>
                  <a:gd name="T104" fmla="*/ 11 w 199"/>
                  <a:gd name="T105" fmla="*/ 5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9" h="103">
                    <a:moveTo>
                      <a:pt x="101" y="103"/>
                    </a:moveTo>
                    <a:cubicBezTo>
                      <a:pt x="156" y="103"/>
                      <a:pt x="199" y="87"/>
                      <a:pt x="199" y="64"/>
                    </a:cubicBezTo>
                    <a:cubicBezTo>
                      <a:pt x="199" y="43"/>
                      <a:pt x="199" y="43"/>
                      <a:pt x="199" y="43"/>
                    </a:cubicBezTo>
                    <a:cubicBezTo>
                      <a:pt x="199" y="20"/>
                      <a:pt x="155" y="0"/>
                      <a:pt x="100" y="0"/>
                    </a:cubicBezTo>
                    <a:cubicBezTo>
                      <a:pt x="45" y="0"/>
                      <a:pt x="0" y="20"/>
                      <a:pt x="0" y="4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7"/>
                      <a:pt x="46" y="103"/>
                      <a:pt x="101" y="103"/>
                    </a:cubicBezTo>
                    <a:close/>
                    <a:moveTo>
                      <a:pt x="35" y="87"/>
                    </a:moveTo>
                    <a:cubicBezTo>
                      <a:pt x="32" y="86"/>
                      <a:pt x="28" y="84"/>
                      <a:pt x="25" y="83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8" y="68"/>
                      <a:pt x="32" y="70"/>
                      <a:pt x="35" y="71"/>
                    </a:cubicBezTo>
                    <a:lnTo>
                      <a:pt x="35" y="87"/>
                    </a:lnTo>
                    <a:close/>
                    <a:moveTo>
                      <a:pt x="55" y="93"/>
                    </a:moveTo>
                    <a:cubicBezTo>
                      <a:pt x="52" y="92"/>
                      <a:pt x="49" y="92"/>
                      <a:pt x="46" y="91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9" y="76"/>
                      <a:pt x="52" y="76"/>
                      <a:pt x="55" y="77"/>
                    </a:cubicBezTo>
                    <a:lnTo>
                      <a:pt x="55" y="93"/>
                    </a:lnTo>
                    <a:close/>
                    <a:moveTo>
                      <a:pt x="81" y="97"/>
                    </a:moveTo>
                    <a:cubicBezTo>
                      <a:pt x="77" y="96"/>
                      <a:pt x="72" y="96"/>
                      <a:pt x="68" y="96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72" y="80"/>
                      <a:pt x="77" y="80"/>
                      <a:pt x="81" y="81"/>
                    </a:cubicBezTo>
                    <a:lnTo>
                      <a:pt x="81" y="97"/>
                    </a:lnTo>
                    <a:close/>
                    <a:moveTo>
                      <a:pt x="176" y="82"/>
                    </a:moveTo>
                    <a:cubicBezTo>
                      <a:pt x="173" y="83"/>
                      <a:pt x="170" y="85"/>
                      <a:pt x="167" y="86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70" y="69"/>
                      <a:pt x="173" y="67"/>
                      <a:pt x="176" y="66"/>
                    </a:cubicBezTo>
                    <a:lnTo>
                      <a:pt x="176" y="82"/>
                    </a:lnTo>
                    <a:close/>
                    <a:moveTo>
                      <a:pt x="191" y="56"/>
                    </a:moveTo>
                    <a:cubicBezTo>
                      <a:pt x="191" y="72"/>
                      <a:pt x="191" y="72"/>
                      <a:pt x="191" y="72"/>
                    </a:cubicBezTo>
                    <a:cubicBezTo>
                      <a:pt x="190" y="74"/>
                      <a:pt x="187" y="75"/>
                      <a:pt x="185" y="77"/>
                    </a:cubicBezTo>
                    <a:cubicBezTo>
                      <a:pt x="185" y="61"/>
                      <a:pt x="185" y="61"/>
                      <a:pt x="185" y="61"/>
                    </a:cubicBezTo>
                    <a:cubicBezTo>
                      <a:pt x="187" y="60"/>
                      <a:pt x="190" y="58"/>
                      <a:pt x="191" y="56"/>
                    </a:cubicBezTo>
                    <a:close/>
                    <a:moveTo>
                      <a:pt x="100" y="8"/>
                    </a:moveTo>
                    <a:cubicBezTo>
                      <a:pt x="147" y="8"/>
                      <a:pt x="186" y="22"/>
                      <a:pt x="186" y="39"/>
                    </a:cubicBezTo>
                    <a:cubicBezTo>
                      <a:pt x="186" y="43"/>
                      <a:pt x="183" y="47"/>
                      <a:pt x="180" y="51"/>
                    </a:cubicBezTo>
                    <a:cubicBezTo>
                      <a:pt x="182" y="48"/>
                      <a:pt x="183" y="46"/>
                      <a:pt x="183" y="43"/>
                    </a:cubicBezTo>
                    <a:cubicBezTo>
                      <a:pt x="183" y="31"/>
                      <a:pt x="158" y="20"/>
                      <a:pt x="125" y="17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4" y="20"/>
                      <a:pt x="126" y="20"/>
                      <a:pt x="127" y="21"/>
                    </a:cubicBezTo>
                    <a:cubicBezTo>
                      <a:pt x="131" y="22"/>
                      <a:pt x="134" y="23"/>
                      <a:pt x="136" y="25"/>
                    </a:cubicBezTo>
                    <a:cubicBezTo>
                      <a:pt x="138" y="26"/>
                      <a:pt x="139" y="27"/>
                      <a:pt x="139" y="28"/>
                    </a:cubicBezTo>
                    <a:cubicBezTo>
                      <a:pt x="140" y="30"/>
                      <a:pt x="140" y="31"/>
                      <a:pt x="140" y="31"/>
                    </a:cubicBezTo>
                    <a:cubicBezTo>
                      <a:pt x="139" y="32"/>
                      <a:pt x="137" y="33"/>
                      <a:pt x="135" y="33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5" y="31"/>
                      <a:pt x="123" y="31"/>
                      <a:pt x="123" y="30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3" y="30"/>
                      <a:pt x="123" y="29"/>
                      <a:pt x="122" y="29"/>
                    </a:cubicBezTo>
                    <a:cubicBezTo>
                      <a:pt x="122" y="28"/>
                      <a:pt x="120" y="27"/>
                      <a:pt x="117" y="27"/>
                    </a:cubicBezTo>
                    <a:cubicBezTo>
                      <a:pt x="115" y="26"/>
                      <a:pt x="112" y="26"/>
                      <a:pt x="109" y="25"/>
                    </a:cubicBezTo>
                    <a:cubicBezTo>
                      <a:pt x="109" y="25"/>
                      <a:pt x="108" y="25"/>
                      <a:pt x="108" y="25"/>
                    </a:cubicBezTo>
                    <a:cubicBezTo>
                      <a:pt x="104" y="25"/>
                      <a:pt x="100" y="25"/>
                      <a:pt x="98" y="25"/>
                    </a:cubicBezTo>
                    <a:cubicBezTo>
                      <a:pt x="95" y="25"/>
                      <a:pt x="94" y="26"/>
                      <a:pt x="92" y="26"/>
                    </a:cubicBezTo>
                    <a:cubicBezTo>
                      <a:pt x="92" y="27"/>
                      <a:pt x="91" y="27"/>
                      <a:pt x="91" y="27"/>
                    </a:cubicBezTo>
                    <a:cubicBezTo>
                      <a:pt x="90" y="28"/>
                      <a:pt x="90" y="29"/>
                      <a:pt x="91" y="29"/>
                    </a:cubicBezTo>
                    <a:cubicBezTo>
                      <a:pt x="91" y="30"/>
                      <a:pt x="91" y="30"/>
                      <a:pt x="92" y="30"/>
                    </a:cubicBezTo>
                    <a:cubicBezTo>
                      <a:pt x="93" y="31"/>
                      <a:pt x="94" y="31"/>
                      <a:pt x="95" y="32"/>
                    </a:cubicBezTo>
                    <a:cubicBezTo>
                      <a:pt x="98" y="33"/>
                      <a:pt x="102" y="34"/>
                      <a:pt x="105" y="36"/>
                    </a:cubicBezTo>
                    <a:cubicBezTo>
                      <a:pt x="108" y="37"/>
                      <a:pt x="111" y="38"/>
                      <a:pt x="114" y="39"/>
                    </a:cubicBezTo>
                    <a:cubicBezTo>
                      <a:pt x="117" y="40"/>
                      <a:pt x="120" y="41"/>
                      <a:pt x="123" y="43"/>
                    </a:cubicBezTo>
                    <a:cubicBezTo>
                      <a:pt x="124" y="44"/>
                      <a:pt x="125" y="45"/>
                      <a:pt x="126" y="46"/>
                    </a:cubicBezTo>
                    <a:cubicBezTo>
                      <a:pt x="127" y="48"/>
                      <a:pt x="127" y="50"/>
                      <a:pt x="126" y="52"/>
                    </a:cubicBezTo>
                    <a:cubicBezTo>
                      <a:pt x="125" y="53"/>
                      <a:pt x="123" y="55"/>
                      <a:pt x="120" y="56"/>
                    </a:cubicBezTo>
                    <a:cubicBezTo>
                      <a:pt x="118" y="57"/>
                      <a:pt x="115" y="58"/>
                      <a:pt x="111" y="58"/>
                    </a:cubicBezTo>
                    <a:cubicBezTo>
                      <a:pt x="106" y="59"/>
                      <a:pt x="100" y="60"/>
                      <a:pt x="94" y="60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0" y="65"/>
                      <a:pt x="88" y="65"/>
                      <a:pt x="86" y="6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5" y="64"/>
                      <a:pt x="74" y="63"/>
                      <a:pt x="75" y="62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6" y="57"/>
                      <a:pt x="74" y="57"/>
                      <a:pt x="73" y="56"/>
                    </a:cubicBezTo>
                    <a:cubicBezTo>
                      <a:pt x="69" y="55"/>
                      <a:pt x="66" y="54"/>
                      <a:pt x="64" y="52"/>
                    </a:cubicBezTo>
                    <a:cubicBezTo>
                      <a:pt x="62" y="51"/>
                      <a:pt x="61" y="50"/>
                      <a:pt x="61" y="49"/>
                    </a:cubicBezTo>
                    <a:cubicBezTo>
                      <a:pt x="60" y="47"/>
                      <a:pt x="61" y="46"/>
                      <a:pt x="61" y="46"/>
                    </a:cubicBezTo>
                    <a:cubicBezTo>
                      <a:pt x="61" y="45"/>
                      <a:pt x="63" y="44"/>
                      <a:pt x="65" y="44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6"/>
                      <a:pt x="77" y="46"/>
                      <a:pt x="77" y="47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7" y="47"/>
                      <a:pt x="77" y="48"/>
                      <a:pt x="78" y="48"/>
                    </a:cubicBezTo>
                    <a:cubicBezTo>
                      <a:pt x="79" y="49"/>
                      <a:pt x="80" y="50"/>
                      <a:pt x="83" y="51"/>
                    </a:cubicBezTo>
                    <a:cubicBezTo>
                      <a:pt x="85" y="51"/>
                      <a:pt x="88" y="52"/>
                      <a:pt x="91" y="52"/>
                    </a:cubicBezTo>
                    <a:cubicBezTo>
                      <a:pt x="91" y="52"/>
                      <a:pt x="92" y="52"/>
                      <a:pt x="92" y="52"/>
                    </a:cubicBezTo>
                    <a:cubicBezTo>
                      <a:pt x="96" y="53"/>
                      <a:pt x="100" y="53"/>
                      <a:pt x="102" y="52"/>
                    </a:cubicBezTo>
                    <a:cubicBezTo>
                      <a:pt x="105" y="52"/>
                      <a:pt x="107" y="51"/>
                      <a:pt x="108" y="51"/>
                    </a:cubicBezTo>
                    <a:cubicBezTo>
                      <a:pt x="109" y="51"/>
                      <a:pt x="109" y="50"/>
                      <a:pt x="110" y="50"/>
                    </a:cubicBezTo>
                    <a:cubicBezTo>
                      <a:pt x="110" y="49"/>
                      <a:pt x="110" y="49"/>
                      <a:pt x="110" y="48"/>
                    </a:cubicBezTo>
                    <a:cubicBezTo>
                      <a:pt x="110" y="48"/>
                      <a:pt x="109" y="47"/>
                      <a:pt x="108" y="47"/>
                    </a:cubicBezTo>
                    <a:cubicBezTo>
                      <a:pt x="108" y="46"/>
                      <a:pt x="107" y="46"/>
                      <a:pt x="105" y="45"/>
                    </a:cubicBezTo>
                    <a:cubicBezTo>
                      <a:pt x="103" y="44"/>
                      <a:pt x="99" y="43"/>
                      <a:pt x="95" y="41"/>
                    </a:cubicBezTo>
                    <a:cubicBezTo>
                      <a:pt x="92" y="40"/>
                      <a:pt x="89" y="39"/>
                      <a:pt x="86" y="38"/>
                    </a:cubicBezTo>
                    <a:cubicBezTo>
                      <a:pt x="83" y="37"/>
                      <a:pt x="80" y="36"/>
                      <a:pt x="78" y="34"/>
                    </a:cubicBezTo>
                    <a:cubicBezTo>
                      <a:pt x="76" y="33"/>
                      <a:pt x="75" y="32"/>
                      <a:pt x="74" y="31"/>
                    </a:cubicBezTo>
                    <a:cubicBezTo>
                      <a:pt x="73" y="29"/>
                      <a:pt x="73" y="27"/>
                      <a:pt x="75" y="25"/>
                    </a:cubicBezTo>
                    <a:cubicBezTo>
                      <a:pt x="76" y="24"/>
                      <a:pt x="78" y="23"/>
                      <a:pt x="80" y="21"/>
                    </a:cubicBezTo>
                    <a:cubicBezTo>
                      <a:pt x="82" y="20"/>
                      <a:pt x="85" y="19"/>
                      <a:pt x="89" y="19"/>
                    </a:cubicBezTo>
                    <a:cubicBezTo>
                      <a:pt x="94" y="18"/>
                      <a:pt x="100" y="17"/>
                      <a:pt x="106" y="18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05" y="15"/>
                      <a:pt x="103" y="15"/>
                      <a:pt x="100" y="15"/>
                    </a:cubicBezTo>
                    <a:cubicBezTo>
                      <a:pt x="55" y="15"/>
                      <a:pt x="18" y="28"/>
                      <a:pt x="18" y="43"/>
                    </a:cubicBezTo>
                    <a:cubicBezTo>
                      <a:pt x="18" y="48"/>
                      <a:pt x="21" y="52"/>
                      <a:pt x="27" y="56"/>
                    </a:cubicBezTo>
                    <a:cubicBezTo>
                      <a:pt x="18" y="51"/>
                      <a:pt x="14" y="45"/>
                      <a:pt x="14" y="39"/>
                    </a:cubicBezTo>
                    <a:cubicBezTo>
                      <a:pt x="14" y="22"/>
                      <a:pt x="52" y="8"/>
                      <a:pt x="100" y="8"/>
                    </a:cubicBezTo>
                    <a:close/>
                    <a:moveTo>
                      <a:pt x="11" y="58"/>
                    </a:moveTo>
                    <a:cubicBezTo>
                      <a:pt x="13" y="60"/>
                      <a:pt x="15" y="62"/>
                      <a:pt x="17" y="63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5" y="77"/>
                      <a:pt x="13" y="76"/>
                      <a:pt x="11" y="74"/>
                    </a:cubicBezTo>
                    <a:lnTo>
                      <a:pt x="11" y="58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10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Title 3"/>
            <p:cNvSpPr txBox="1">
              <a:spLocks/>
            </p:cNvSpPr>
            <p:nvPr/>
          </p:nvSpPr>
          <p:spPr>
            <a:xfrm>
              <a:off x="4521454" y="4505746"/>
              <a:ext cx="907045" cy="11613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  <a:tailEnd type="arrow"/>
            </a:ln>
            <a:effectLst>
              <a:softEdge rad="317500"/>
            </a:effectLst>
          </p:spPr>
          <p:txBody>
            <a:bodyPr lIns="0" tIns="0" rIns="0" bIns="0" anchor="t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lang="en-AU" sz="2300" kern="1200" spc="0" baseline="0" dirty="0" smtClean="0">
                  <a:solidFill>
                    <a:schemeClr val="tx1"/>
                  </a:solidFill>
                  <a:latin typeface="+mj-lt"/>
                  <a:ea typeface="Arial" pitchFamily="-105" charset="-52"/>
                  <a:cs typeface="Arial" pitchFamily="34" charset="0"/>
                </a:defRPr>
              </a:lvl1pPr>
              <a:lvl2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2pPr>
              <a:lvl3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3pPr>
              <a:lvl4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4pPr>
              <a:lvl5pPr algn="l" rtl="0" eaLnBrk="1" fontAlgn="base" hangingPunct="1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defRPr sz="24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buFont typeface="Arial" pitchFamily="-105" charset="-52"/>
                <a:defRPr sz="2600">
                  <a:solidFill>
                    <a:schemeClr val="tx1"/>
                  </a:solidFill>
                  <a:latin typeface="Arial" pitchFamily="-105" charset="-52"/>
                  <a:ea typeface="Arial" pitchFamily="-105" charset="-52"/>
                  <a:cs typeface="Arial" pitchFamily="-105" charset="-52"/>
                </a:defRPr>
              </a:lvl9pPr>
            </a:lstStyle>
            <a:p>
              <a:pPr algn="ctr"/>
              <a:r>
                <a:rPr lang="en-GB" sz="800" b="1">
                  <a:solidFill>
                    <a:srgbClr val="FF9900"/>
                  </a:solidFill>
                  <a:cs typeface="MV Boli" panose="02000500030200090000" pitchFamily="2" charset="0"/>
                </a:rPr>
                <a:t>Value Stream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589351" y="4798161"/>
              <a:ext cx="771252" cy="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accent2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19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02715E-6 L -1.11111E-6 0.1437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8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24 -4.47701E-6 L 4.16667E-6 -4.4770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100" fill="hold"/>
                                        <p:tgtEl>
                                          <p:spTgt spid="9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96" grpId="0"/>
      <p:bldP spid="96" grpId="1"/>
      <p:bldP spid="178" grpId="0" animBg="1"/>
      <p:bldP spid="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could be the future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Accenture  All rights reserved.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951461" y="1526013"/>
            <a:ext cx="2092456" cy="2092455"/>
            <a:chOff x="4573588" y="4269495"/>
            <a:chExt cx="900000" cy="900000"/>
          </a:xfrm>
        </p:grpSpPr>
        <p:sp>
          <p:nvSpPr>
            <p:cNvPr id="27" name="Oval 26"/>
            <p:cNvSpPr/>
            <p:nvPr/>
          </p:nvSpPr>
          <p:spPr>
            <a:xfrm>
              <a:off x="4573588" y="4269495"/>
              <a:ext cx="900000" cy="9000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Pie 27"/>
            <p:cNvSpPr/>
            <p:nvPr/>
          </p:nvSpPr>
          <p:spPr>
            <a:xfrm>
              <a:off x="4573588" y="4269495"/>
              <a:ext cx="900000" cy="900000"/>
            </a:xfrm>
            <a:prstGeom prst="pie">
              <a:avLst>
                <a:gd name="adj1" fmla="val 5394669"/>
                <a:gd name="adj2" fmla="val 1620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573588" y="4269495"/>
              <a:ext cx="900000" cy="900000"/>
            </a:xfrm>
            <a:prstGeom prst="ellipse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endParaRPr lang="en-GB" sz="110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  <a:p>
              <a:pPr lvl="0" algn="ctr">
                <a:spcAft>
                  <a:spcPts val="600"/>
                </a:spcAft>
              </a:pPr>
              <a:r>
                <a:rPr lang="en-GB" sz="1400" dirty="0">
                  <a:solidFill>
                    <a:srgbClr val="000000"/>
                  </a:solidFill>
                </a:rPr>
                <a:t>Development and Operations Team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05277" y="4430138"/>
              <a:ext cx="180000" cy="10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50" dirty="0"/>
                <a:t>DB</a:t>
              </a:r>
              <a:endParaRPr lang="en-AU" sz="105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6323" y="1526013"/>
            <a:ext cx="2092456" cy="2092455"/>
            <a:chOff x="3671200" y="4269495"/>
            <a:chExt cx="900000" cy="900000"/>
          </a:xfrm>
        </p:grpSpPr>
        <p:sp>
          <p:nvSpPr>
            <p:cNvPr id="32" name="Oval 31"/>
            <p:cNvSpPr/>
            <p:nvPr/>
          </p:nvSpPr>
          <p:spPr>
            <a:xfrm>
              <a:off x="3671200" y="4269495"/>
              <a:ext cx="900000" cy="9000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Pie 32"/>
            <p:cNvSpPr/>
            <p:nvPr/>
          </p:nvSpPr>
          <p:spPr>
            <a:xfrm>
              <a:off x="3671200" y="4269495"/>
              <a:ext cx="900000" cy="900000"/>
            </a:xfrm>
            <a:prstGeom prst="pie">
              <a:avLst>
                <a:gd name="adj1" fmla="val 5394669"/>
                <a:gd name="adj2" fmla="val 1620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671200" y="4269495"/>
              <a:ext cx="900000" cy="900000"/>
            </a:xfrm>
            <a:prstGeom prst="ellipse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0" algn="ctr"/>
              <a:endParaRPr lang="en-GB" sz="110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  <a:p>
              <a:pPr lvl="0" algn="ctr">
                <a:spcAft>
                  <a:spcPts val="600"/>
                </a:spcAft>
              </a:pPr>
              <a:r>
                <a:rPr lang="en-GB" sz="1400" dirty="0">
                  <a:solidFill>
                    <a:srgbClr val="000000"/>
                  </a:solidFill>
                </a:rPr>
                <a:t>Development and Operations Team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27466" y="4430138"/>
              <a:ext cx="252000" cy="10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50" dirty="0"/>
                <a:t>CMS</a:t>
              </a:r>
              <a:endParaRPr lang="en-AU" sz="105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3522551" y="3710411"/>
            <a:ext cx="2314800" cy="2314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58582" y="3821583"/>
            <a:ext cx="2092456" cy="2092455"/>
            <a:chOff x="5505046" y="4269495"/>
            <a:chExt cx="900000" cy="900000"/>
          </a:xfrm>
        </p:grpSpPr>
        <p:sp>
          <p:nvSpPr>
            <p:cNvPr id="49" name="Oval 48"/>
            <p:cNvSpPr/>
            <p:nvPr/>
          </p:nvSpPr>
          <p:spPr>
            <a:xfrm>
              <a:off x="5505046" y="4269495"/>
              <a:ext cx="900000" cy="9000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Pie 49"/>
            <p:cNvSpPr/>
            <p:nvPr/>
          </p:nvSpPr>
          <p:spPr>
            <a:xfrm>
              <a:off x="5505046" y="4269495"/>
              <a:ext cx="900000" cy="900000"/>
            </a:xfrm>
            <a:prstGeom prst="pie">
              <a:avLst>
                <a:gd name="adj1" fmla="val 5394669"/>
                <a:gd name="adj2" fmla="val 1620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505046" y="4269495"/>
              <a:ext cx="900000" cy="900000"/>
            </a:xfrm>
            <a:prstGeom prst="ellipse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spcAft>
                  <a:spcPts val="600"/>
                </a:spcAft>
              </a:pPr>
              <a:r>
                <a:rPr lang="en-GB" sz="1400" dirty="0">
                  <a:solidFill>
                    <a:schemeClr val="tx1"/>
                  </a:solidFill>
                </a:rPr>
                <a:t>Development and Operations Team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83248" y="4430138"/>
              <a:ext cx="216000" cy="10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50" dirty="0"/>
                <a:t>Site</a:t>
              </a:r>
              <a:endParaRPr lang="en-AU" sz="1050" dirty="0"/>
            </a:p>
          </p:txBody>
        </p:sp>
      </p:grpSp>
      <p:sp>
        <p:nvSpPr>
          <p:cNvPr id="54" name="Oval 53"/>
          <p:cNvSpPr/>
          <p:nvPr/>
        </p:nvSpPr>
        <p:spPr>
          <a:xfrm>
            <a:off x="3633723" y="3821583"/>
            <a:ext cx="2092456" cy="2092455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Pie 54"/>
          <p:cNvSpPr/>
          <p:nvPr/>
        </p:nvSpPr>
        <p:spPr>
          <a:xfrm>
            <a:off x="3633723" y="3821583"/>
            <a:ext cx="2092456" cy="2092455"/>
          </a:xfrm>
          <a:prstGeom prst="pie">
            <a:avLst>
              <a:gd name="adj1" fmla="val 5394669"/>
              <a:gd name="adj2" fmla="val 1620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633723" y="3821583"/>
            <a:ext cx="2092456" cy="2092455"/>
          </a:xfrm>
          <a:prstGeom prst="ellipse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en-GB" sz="11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 algn="ctr">
              <a:spcAft>
                <a:spcPts val="600"/>
              </a:spcAft>
            </a:pPr>
            <a:r>
              <a:rPr lang="en-GB" sz="1400" dirty="0">
                <a:solidFill>
                  <a:srgbClr val="000000"/>
                </a:solidFill>
              </a:rPr>
              <a:t>Development and Operations Team</a:t>
            </a:r>
          </a:p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48795" y="5254674"/>
            <a:ext cx="669586" cy="2510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dirty="0"/>
              <a:t>Tools</a:t>
            </a:r>
            <a:endParaRPr lang="en-AU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4590429" y="5254674"/>
            <a:ext cx="920681" cy="2510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dirty="0"/>
              <a:t>Platform</a:t>
            </a:r>
            <a:endParaRPr lang="en-AU" sz="1050" dirty="0"/>
          </a:p>
        </p:txBody>
      </p:sp>
      <p:grpSp>
        <p:nvGrpSpPr>
          <p:cNvPr id="60" name="Group 59"/>
          <p:cNvGrpSpPr/>
          <p:nvPr/>
        </p:nvGrpSpPr>
        <p:grpSpPr>
          <a:xfrm>
            <a:off x="6108862" y="3821583"/>
            <a:ext cx="2092456" cy="2092455"/>
            <a:chOff x="8910806" y="3682876"/>
            <a:chExt cx="900000" cy="900000"/>
          </a:xfrm>
        </p:grpSpPr>
        <p:sp>
          <p:nvSpPr>
            <p:cNvPr id="62" name="Oval 61"/>
            <p:cNvSpPr/>
            <p:nvPr/>
          </p:nvSpPr>
          <p:spPr>
            <a:xfrm>
              <a:off x="8910806" y="3682876"/>
              <a:ext cx="900000" cy="90000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Pie 62"/>
            <p:cNvSpPr/>
            <p:nvPr/>
          </p:nvSpPr>
          <p:spPr>
            <a:xfrm>
              <a:off x="8910806" y="3682876"/>
              <a:ext cx="900000" cy="900000"/>
            </a:xfrm>
            <a:prstGeom prst="pie">
              <a:avLst>
                <a:gd name="adj1" fmla="val 5394669"/>
                <a:gd name="adj2" fmla="val 16200000"/>
              </a:avLst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20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8910806" y="3682876"/>
              <a:ext cx="900000" cy="900000"/>
            </a:xfrm>
            <a:prstGeom prst="ellipse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endParaRPr lang="en-GB" sz="110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  <a:p>
              <a:pPr lvl="0" algn="ctr">
                <a:spcAft>
                  <a:spcPts val="600"/>
                </a:spcAft>
              </a:pPr>
              <a:r>
                <a:rPr lang="en-GB" sz="1400" dirty="0">
                  <a:solidFill>
                    <a:srgbClr val="000000"/>
                  </a:solidFill>
                </a:rPr>
                <a:t>Development and Operations Team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328457" y="4195070"/>
            <a:ext cx="502189" cy="2510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dirty="0"/>
              <a:t>PIM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91456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3" y="621802"/>
            <a:ext cx="8585200" cy="5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Accenture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0CBDC3A-D49F-4631-A8C7-55D59B33E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0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 Back and Preach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2111769"/>
            <a:ext cx="8232775" cy="1164298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GB" sz="2400" dirty="0">
                <a:latin typeface="Arial" charset="0"/>
                <a:ea typeface="+mn-ea"/>
                <a:cs typeface="Arial" charset="0"/>
              </a:rPr>
              <a:t>What are the biggest </a:t>
            </a:r>
            <a:r>
              <a:rPr lang="en-GB" sz="2400" dirty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rPr>
              <a:t>“leap of faith” </a:t>
            </a:r>
            <a:r>
              <a:rPr lang="en-GB" sz="2400" dirty="0">
                <a:latin typeface="Arial" charset="0"/>
                <a:ea typeface="+mn-ea"/>
                <a:cs typeface="Arial" charset="0"/>
              </a:rPr>
              <a:t>assumptions </a:t>
            </a:r>
            <a:br>
              <a:rPr lang="en-GB" sz="2400" dirty="0">
                <a:latin typeface="Arial" charset="0"/>
                <a:ea typeface="+mn-ea"/>
                <a:cs typeface="Arial" charset="0"/>
              </a:rPr>
            </a:br>
            <a:r>
              <a:rPr lang="en-GB" sz="2400" dirty="0">
                <a:latin typeface="Arial" charset="0"/>
                <a:ea typeface="+mn-ea"/>
                <a:cs typeface="Arial" charset="0"/>
              </a:rPr>
              <a:t>(about value) on your account and how could you </a:t>
            </a:r>
            <a:br>
              <a:rPr lang="en-GB" sz="2400" dirty="0">
                <a:latin typeface="Arial" charset="0"/>
                <a:ea typeface="+mn-ea"/>
                <a:cs typeface="Arial" charset="0"/>
              </a:rPr>
            </a:br>
            <a:r>
              <a:rPr lang="en-GB" sz="2400" dirty="0">
                <a:latin typeface="Arial" charset="0"/>
                <a:ea typeface="+mn-ea"/>
                <a:cs typeface="Arial" charset="0"/>
              </a:rPr>
              <a:t>test them (ASAP)?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5138" y="1812616"/>
            <a:ext cx="82216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5138" y="3575219"/>
            <a:ext cx="82216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Accenture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0CBDC3A-D49F-4631-A8C7-55D59B33E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3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5613" y="1276763"/>
            <a:ext cx="8232775" cy="4757325"/>
          </a:xfrm>
        </p:spPr>
        <p:txBody>
          <a:bodyPr/>
          <a:lstStyle/>
          <a:p>
            <a:pPr marL="228600" indent="-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dirty="0"/>
              <a:t>Who does what and why – can hand-offs be reduced to optimise more widely and improve throughput</a:t>
            </a:r>
          </a:p>
          <a:p>
            <a:pPr marL="228600" indent="-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dirty="0"/>
              <a:t>Who do we ideally want to trust more and how can we do that – can the development organisation be accountable for quality?</a:t>
            </a:r>
          </a:p>
          <a:p>
            <a:pPr marL="228600" indent="-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dirty="0"/>
              <a:t>How fast do developers get feedback – could Continuous Integration or Continuous Delivery be trialled (with a Hypothesis of course)?</a:t>
            </a:r>
          </a:p>
          <a:p>
            <a:pPr marL="228600" indent="-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dirty="0"/>
              <a:t>Is there an opportunity to create a new “field” – could you start small </a:t>
            </a:r>
            <a:br>
              <a:rPr lang="en-GB" sz="1800" dirty="0"/>
            </a:br>
            <a:r>
              <a:rPr lang="en-GB" sz="1800" dirty="0"/>
              <a:t>with a new product in the cloud with end to end teams (perhaps using </a:t>
            </a:r>
            <a:br>
              <a:rPr lang="en-GB" sz="1800" dirty="0"/>
            </a:br>
            <a:r>
              <a:rPr lang="en-GB" sz="1800" dirty="0"/>
              <a:t>the DevOps Platform)?</a:t>
            </a:r>
          </a:p>
          <a:p>
            <a:pPr marL="228600" indent="-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dirty="0"/>
              <a:t>Yammer about what you are doing and work with us (crowdsource) </a:t>
            </a:r>
          </a:p>
          <a:p>
            <a:pPr marL="228600" indent="-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dirty="0"/>
              <a:t>Show people: </a:t>
            </a:r>
            <a:r>
              <a:rPr lang="en-GB" sz="1800" dirty="0">
                <a:hlinkClick r:id="rId3"/>
              </a:rPr>
              <a:t>https://mediaexchange.accenture.com/media/t/1_kz34icui</a:t>
            </a:r>
            <a:r>
              <a:rPr lang="en-GB" sz="1800" dirty="0"/>
              <a:t> </a:t>
            </a:r>
          </a:p>
          <a:p>
            <a:pPr marL="228600" indent="-228600">
              <a:spcBef>
                <a:spcPts val="120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 Back and Preach – other ideas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2016 Accenture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0CBDC3A-D49F-4631-A8C7-55D59B33E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00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Accenture template">
  <a:themeElements>
    <a:clrScheme name="Custom 37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00A000"/>
      </a:accent6>
      <a:hlink>
        <a:srgbClr val="FF9900"/>
      </a:hlink>
      <a:folHlink>
        <a:srgbClr val="00A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15-1066 DevOps Academy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00A0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15-1066 DevOps Academy">
  <a:themeElements>
    <a:clrScheme name="Custom 6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FF0000"/>
      </a:accent6>
      <a:hlink>
        <a:srgbClr val="FF9900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bcb8cf291c8653af57dd6a29bb52d0ee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036f0d1f483fee2c7aa86809005d6981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4E5E8F-D18A-405B-AB6A-19CBBCF65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2F8FF39-A5D2-4C20-89CA-E0BB61C09927}">
  <ds:schemaRefs>
    <ds:schemaRef ds:uri="http://schemas.microsoft.com/office/2006/documentManagement/types"/>
    <ds:schemaRef ds:uri="bc841b31-d549-43ed-bc47-0086310aa7e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8024</TotalTime>
  <Words>394</Words>
  <Application>Microsoft Office PowerPoint</Application>
  <PresentationFormat>On-screen Show (4:3)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MV Boli</vt:lpstr>
      <vt:lpstr>Accenture template</vt:lpstr>
      <vt:lpstr>15-1066 DevOps Academy</vt:lpstr>
      <vt:lpstr>1_15-1066 DevOps Academy</vt:lpstr>
      <vt:lpstr>2_15-1066 DevOps Academy</vt:lpstr>
      <vt:lpstr>Module 9: Closing</vt:lpstr>
      <vt:lpstr>What’s next?</vt:lpstr>
      <vt:lpstr>Everything is all about this</vt:lpstr>
      <vt:lpstr>This is the way</vt:lpstr>
      <vt:lpstr>This is this…</vt:lpstr>
      <vt:lpstr>This could be the future</vt:lpstr>
      <vt:lpstr>PowerPoint Presentation</vt:lpstr>
      <vt:lpstr>Go Back and Preach</vt:lpstr>
      <vt:lpstr>Go Back and Preach – other ideas</vt:lpstr>
      <vt:lpstr>Further Reading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Rendell, Mark</cp:lastModifiedBy>
  <cp:revision>1281</cp:revision>
  <cp:lastPrinted>2009-05-13T12:37:25Z</cp:lastPrinted>
  <dcterms:created xsi:type="dcterms:W3CDTF">2012-01-18T22:44:04Z</dcterms:created>
  <dcterms:modified xsi:type="dcterms:W3CDTF">2016-10-27T09:42:26Z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0x0101007F480F3B2C10C74BB61478E4247D6E77</vt:lpwstr>
  </property>
  <property fmtid="{D5CDD505-2E9C-101B-9397-08002B2CF9AE}" pid="3" name="UserName">
    <vt:lpwstr>klee</vt:lpwstr>
  </property>
  <property fmtid="{D5CDD505-2E9C-101B-9397-08002B2CF9AE}" pid="4" name="ComputerName">
    <vt:lpwstr>DLO0615</vt:lpwstr>
  </property>
  <property fmtid="{D5CDD505-2E9C-101B-9397-08002B2CF9AE}" pid="5" name="palette_size">
    <vt:lpwstr>5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