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3"/>
  </p:notesMasterIdLst>
  <p:handoutMasterIdLst>
    <p:handoutMasterId r:id="rId14"/>
  </p:handoutMasterIdLst>
  <p:sldIdLst>
    <p:sldId id="256" r:id="rId5"/>
    <p:sldId id="257" r:id="rId6"/>
    <p:sldId id="258" r:id="rId7"/>
    <p:sldId id="259" r:id="rId8"/>
    <p:sldId id="260" r:id="rId9"/>
    <p:sldId id="261" r:id="rId10"/>
    <p:sldId id="262" r:id="rId11"/>
    <p:sldId id="263" r:id="rId12"/>
  </p:sldIdLst>
  <p:sldSz cx="9144000" cy="6858000" type="screen4x3"/>
  <p:notesSz cx="6858000" cy="9144000"/>
  <p:custDataLst>
    <p:tags r:id="rId15"/>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59">
          <p15:clr>
            <a:srgbClr val="A4A3A4"/>
          </p15:clr>
        </p15:guide>
        <p15:guide id="2" orient="horz" pos="245">
          <p15:clr>
            <a:srgbClr val="A4A3A4"/>
          </p15:clr>
        </p15:guide>
        <p15:guide id="3" orient="horz" pos="665">
          <p15:clr>
            <a:srgbClr val="A4A3A4"/>
          </p15:clr>
        </p15:guide>
        <p15:guide id="4" orient="horz" pos="732">
          <p15:clr>
            <a:srgbClr val="A4A3A4"/>
          </p15:clr>
        </p15:guide>
        <p15:guide id="5" orient="horz" pos="4223">
          <p15:clr>
            <a:srgbClr val="A4A3A4"/>
          </p15:clr>
        </p15:guide>
        <p15:guide id="6" orient="horz" pos="4142">
          <p15:clr>
            <a:srgbClr val="A4A3A4"/>
          </p15:clr>
        </p15:guide>
        <p15:guide id="7" orient="horz" pos="4090">
          <p15:clr>
            <a:srgbClr val="A4A3A4"/>
          </p15:clr>
        </p15:guide>
        <p15:guide id="8" orient="horz" pos="811">
          <p15:clr>
            <a:srgbClr val="A4A3A4"/>
          </p15:clr>
        </p15:guide>
        <p15:guide id="9" orient="horz" pos="2451">
          <p15:clr>
            <a:srgbClr val="A4A3A4"/>
          </p15:clr>
        </p15:guide>
        <p15:guide id="10" pos="287">
          <p15:clr>
            <a:srgbClr val="A4A3A4"/>
          </p15:clr>
        </p15:guide>
        <p15:guide id="11" pos="5473">
          <p15:clr>
            <a:srgbClr val="A4A3A4"/>
          </p15:clr>
        </p15:guide>
        <p15:guide id="12" pos="2845">
          <p15:clr>
            <a:srgbClr val="A4A3A4"/>
          </p15:clr>
        </p15:guide>
        <p15:guide id="13" pos="2915">
          <p15:clr>
            <a:srgbClr val="A4A3A4"/>
          </p15:clr>
        </p15:guide>
        <p15:guide id="14" pos="2881">
          <p15:clr>
            <a:srgbClr val="A4A3A4"/>
          </p15:clr>
        </p15:guide>
        <p15:guide id="15" pos="5504">
          <p15:clr>
            <a:srgbClr val="A4A3A4"/>
          </p15:clr>
        </p15:guide>
        <p15:guide id="16" pos="1970">
          <p15:clr>
            <a:srgbClr val="A4A3A4"/>
          </p15:clr>
        </p15:guide>
        <p15:guide id="17" pos="3790">
          <p15:clr>
            <a:srgbClr val="A4A3A4"/>
          </p15:clr>
        </p15:guide>
        <p15:guide id="18" pos="3721">
          <p15:clr>
            <a:srgbClr val="A4A3A4"/>
          </p15:clr>
        </p15:guide>
        <p15:guide id="19" pos="2037">
          <p15:clr>
            <a:srgbClr val="A4A3A4"/>
          </p15:clr>
        </p15:guide>
        <p15:guide id="20" orient="horz" pos="741">
          <p15:clr>
            <a:srgbClr val="A4A3A4"/>
          </p15:clr>
        </p15:guide>
        <p15:guide id="21" orient="horz" pos="4065">
          <p15:clr>
            <a:srgbClr val="A4A3A4"/>
          </p15:clr>
        </p15:guide>
        <p15:guide id="22" orient="horz" pos="2441">
          <p15:clr>
            <a:srgbClr val="A4A3A4"/>
          </p15:clr>
        </p15:guide>
        <p15:guide id="23" pos="2813">
          <p15:clr>
            <a:srgbClr val="A4A3A4"/>
          </p15:clr>
        </p15:guide>
        <p15:guide id="24" pos="2948">
          <p15:clr>
            <a:srgbClr val="A4A3A4"/>
          </p15:clr>
        </p15:guide>
        <p15:guide id="25" pos="2061">
          <p15:clr>
            <a:srgbClr val="A4A3A4"/>
          </p15:clr>
        </p15:guide>
        <p15:guide id="26" pos="3699">
          <p15:clr>
            <a:srgbClr val="A4A3A4"/>
          </p15:clr>
        </p15:guide>
        <p15:guide id="27" pos="1925">
          <p15:clr>
            <a:srgbClr val="A4A3A4"/>
          </p15:clr>
        </p15:guide>
        <p15:guide id="28" pos="3835">
          <p15:clr>
            <a:srgbClr val="A4A3A4"/>
          </p15:clr>
        </p15:guide>
        <p15:guide id="29" orient="horz" pos="232">
          <p15:clr>
            <a:srgbClr val="A4A3A4"/>
          </p15:clr>
        </p15:guide>
        <p15:guide id="30" orient="horz" pos="526">
          <p15:clr>
            <a:srgbClr val="A4A3A4"/>
          </p15:clr>
        </p15:guide>
        <p15:guide id="31" orient="horz" pos="582">
          <p15:clr>
            <a:srgbClr val="A4A3A4"/>
          </p15:clr>
        </p15:guide>
        <p15:guide id="32" orient="horz" pos="4225">
          <p15:clr>
            <a:srgbClr val="A4A3A4"/>
          </p15:clr>
        </p15:guide>
        <p15:guide id="33" orient="horz" pos="707">
          <p15:clr>
            <a:srgbClr val="A4A3A4"/>
          </p15:clr>
        </p15:guide>
        <p15:guide id="34" orient="horz" pos="3990">
          <p15:clr>
            <a:srgbClr val="A4A3A4"/>
          </p15:clr>
        </p15:guide>
        <p15:guide id="35" orient="horz" pos="2353">
          <p15:clr>
            <a:srgbClr val="A4A3A4"/>
          </p15:clr>
        </p15:guide>
        <p15:guide id="36" pos="5472">
          <p15:clr>
            <a:srgbClr val="A4A3A4"/>
          </p15:clr>
        </p15:guide>
        <p15:guide id="37" pos="29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LO" initials="DLO " lastIdx="23" clrIdx="0"/>
  <p:cmAuthor id="1" name="Rachael Willis" initials="RW" lastIdx="12"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CCC"/>
    <a:srgbClr val="FFFFFF"/>
    <a:srgbClr val="551155"/>
    <a:srgbClr val="2F539C"/>
    <a:srgbClr val="003344"/>
    <a:srgbClr val="666666"/>
    <a:srgbClr val="008899"/>
    <a:srgbClr val="408FCD"/>
    <a:srgbClr val="5375AD"/>
    <a:srgbClr val="7788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2546" autoAdjust="0"/>
    <p:restoredTop sz="90506" autoAdjust="0"/>
  </p:normalViewPr>
  <p:slideViewPr>
    <p:cSldViewPr snapToGrid="0" snapToObjects="1" showGuides="1">
      <p:cViewPr>
        <p:scale>
          <a:sx n="66" d="100"/>
          <a:sy n="66" d="100"/>
        </p:scale>
        <p:origin x="-1709" y="-499"/>
      </p:cViewPr>
      <p:guideLst>
        <p:guide orient="horz" pos="2159"/>
        <p:guide orient="horz" pos="665"/>
        <p:guide orient="horz" pos="4223"/>
        <p:guide orient="horz" pos="4142"/>
        <p:guide orient="horz" pos="4090"/>
        <p:guide orient="horz" pos="811"/>
        <p:guide orient="horz" pos="4065"/>
        <p:guide orient="horz" pos="232"/>
        <p:guide orient="horz" pos="526"/>
        <p:guide orient="horz" pos="582"/>
        <p:guide orient="horz" pos="4225"/>
        <p:guide orient="horz" pos="707"/>
        <p:guide orient="horz" pos="3990"/>
        <p:guide orient="horz" pos="2353"/>
        <p:guide orient="horz"/>
        <p:guide pos="287"/>
        <p:guide pos="5473"/>
        <p:guide pos="2881"/>
        <p:guide pos="5504"/>
        <p:guide pos="2813"/>
        <p:guide pos="2948"/>
        <p:guide pos="2061"/>
        <p:guide pos="3699"/>
        <p:guide pos="1925"/>
        <p:guide pos="3835"/>
        <p:guide pos="5472"/>
        <p:guide pos="5759"/>
        <p:guide/>
      </p:guideLst>
    </p:cSldViewPr>
  </p:slideViewPr>
  <p:outlineViewPr>
    <p:cViewPr>
      <p:scale>
        <a:sx n="33" d="100"/>
        <a:sy n="33" d="100"/>
      </p:scale>
      <p:origin x="0" y="4112"/>
    </p:cViewPr>
  </p:outlineViewPr>
  <p:notesTextViewPr>
    <p:cViewPr>
      <p:scale>
        <a:sx n="100" d="100"/>
        <a:sy n="10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latin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128"/>
              </a:defRPr>
            </a:lvl1pPr>
          </a:lstStyle>
          <a:p>
            <a:pPr>
              <a:defRPr/>
            </a:pPr>
            <a:fld id="{5E4C7717-A413-48EB-9E74-9CC8DF624EC2}" type="datetime1">
              <a:rPr lang="en-US">
                <a:latin typeface="Arial" pitchFamily="34" charset="0"/>
              </a:rPr>
              <a:pPr>
                <a:defRPr/>
              </a:pPr>
              <a:t>4/20/2016</a:t>
            </a:fld>
            <a:endParaRPr lang="en-US" dirty="0">
              <a:latin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latin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128"/>
              </a:defRPr>
            </a:lvl1pPr>
          </a:lstStyle>
          <a:p>
            <a:pPr>
              <a:defRPr/>
            </a:pPr>
            <a:fld id="{311B6921-662F-4705-A734-0B75ECCE1C4E}" type="slidenum">
              <a:rPr lang="en-US">
                <a:latin typeface="Arial" pitchFamily="34" charset="0"/>
              </a:rPr>
              <a:pPr>
                <a:defRPr/>
              </a:pPr>
              <a:t>‹#›</a:t>
            </a:fld>
            <a:endParaRPr lang="en-US" dirty="0">
              <a:latin typeface="Arial" pitchFamily="34" charset="0"/>
            </a:endParaRPr>
          </a:p>
        </p:txBody>
      </p:sp>
    </p:spTree>
    <p:extLst>
      <p:ext uri="{BB962C8B-B14F-4D97-AF65-F5344CB8AC3E}">
        <p14:creationId xmlns:p14="http://schemas.microsoft.com/office/powerpoint/2010/main" val="29857231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Arial" pitchFamily="34" charset="0"/>
                <a:ea typeface="+mn-ea"/>
                <a:cs typeface="+mn-cs"/>
              </a:defRPr>
            </a:lvl1pPr>
          </a:lstStyle>
          <a:p>
            <a:pPr>
              <a:defRPr/>
            </a:pPr>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4612C19A-B064-4A02-B1DD-2674A5B33712}" type="datetime1">
              <a:rPr lang="en-US" smtClean="0"/>
              <a:pPr>
                <a:defRPr/>
              </a:pPr>
              <a:t>4/20/2016</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Arial" pitchFamily="34" charset="0"/>
                <a:ea typeface="+mn-ea"/>
                <a:cs typeface="+mn-cs"/>
              </a:defRPr>
            </a:lvl1pPr>
          </a:lstStyle>
          <a:p>
            <a:pPr>
              <a:defRPr/>
            </a:pPr>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E57817C-C749-40AE-A5FD-F6A74744A7F9}" type="slidenum">
              <a:rPr lang="en-GB" smtClean="0"/>
              <a:pPr>
                <a:defRPr/>
              </a:pPr>
              <a:t>‹#›</a:t>
            </a:fld>
            <a:endParaRPr lang="en-GB" dirty="0"/>
          </a:p>
        </p:txBody>
      </p:sp>
    </p:spTree>
    <p:extLst>
      <p:ext uri="{BB962C8B-B14F-4D97-AF65-F5344CB8AC3E}">
        <p14:creationId xmlns:p14="http://schemas.microsoft.com/office/powerpoint/2010/main" val="179590629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itchFamily="34" charset="0"/>
        <a:ea typeface="Arial" pitchFamily="34" charset="0"/>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a bonus</a:t>
            </a:r>
            <a:r>
              <a:rPr lang="en-GB" baseline="0" dirty="0" smtClean="0"/>
              <a:t> model to use if people have issues with any labs.</a:t>
            </a:r>
          </a:p>
          <a:p>
            <a:r>
              <a:rPr lang="en-GB" baseline="0" dirty="0" smtClean="0"/>
              <a:t>RCA is very a very important to DevOps </a:t>
            </a:r>
          </a:p>
          <a:p>
            <a:r>
              <a:rPr lang="en-GB" baseline="0" dirty="0" smtClean="0"/>
              <a:t>Trust and lack of threats are extremely important</a:t>
            </a:r>
          </a:p>
          <a:p>
            <a:r>
              <a:rPr lang="en-GB" baseline="0" dirty="0" smtClean="0"/>
              <a:t>We’ll try and RCA </a:t>
            </a:r>
            <a:r>
              <a:rPr lang="en-GB" baseline="0" smtClean="0"/>
              <a:t>by the book</a:t>
            </a:r>
            <a:endParaRPr lang="en-GB" baseline="0" dirty="0" smtClean="0"/>
          </a:p>
        </p:txBody>
      </p:sp>
      <p:sp>
        <p:nvSpPr>
          <p:cNvPr id="4" name="Slide Number Placeholder 3"/>
          <p:cNvSpPr>
            <a:spLocks noGrp="1"/>
          </p:cNvSpPr>
          <p:nvPr>
            <p:ph type="sldNum" sz="quarter" idx="10"/>
          </p:nvPr>
        </p:nvSpPr>
        <p:spPr/>
        <p:txBody>
          <a:bodyPr/>
          <a:lstStyle/>
          <a:p>
            <a:fld id="{BFBB8159-5CDE-4634-8C5A-3005F6D7C227}" type="slidenum">
              <a:rPr lang="en-GB" smtClean="0">
                <a:solidFill>
                  <a:prstClr val="black"/>
                </a:solidFill>
              </a:rPr>
              <a:pPr/>
              <a:t>2</a:t>
            </a:fld>
            <a:endParaRPr lang="en-GB" dirty="0">
              <a:solidFill>
                <a:prstClr val="black"/>
              </a:solidFill>
            </a:endParaRPr>
          </a:p>
        </p:txBody>
      </p:sp>
    </p:spTree>
    <p:extLst>
      <p:ext uri="{BB962C8B-B14F-4D97-AF65-F5344CB8AC3E}">
        <p14:creationId xmlns:p14="http://schemas.microsoft.com/office/powerpoint/2010/main" val="983408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BFBB8159-5CDE-4634-8C5A-3005F6D7C227}" type="slidenum">
              <a:rPr lang="en-GB" smtClean="0">
                <a:solidFill>
                  <a:prstClr val="black"/>
                </a:solidFill>
              </a:rPr>
              <a:pPr/>
              <a:t>3</a:t>
            </a:fld>
            <a:endParaRPr lang="en-GB" dirty="0">
              <a:solidFill>
                <a:prstClr val="black"/>
              </a:solidFill>
            </a:endParaRPr>
          </a:p>
        </p:txBody>
      </p:sp>
    </p:spTree>
    <p:extLst>
      <p:ext uri="{BB962C8B-B14F-4D97-AF65-F5344CB8AC3E}">
        <p14:creationId xmlns:p14="http://schemas.microsoft.com/office/powerpoint/2010/main" val="983408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BFBB8159-5CDE-4634-8C5A-3005F6D7C227}" type="slidenum">
              <a:rPr lang="en-GB" smtClean="0">
                <a:solidFill>
                  <a:prstClr val="black"/>
                </a:solidFill>
              </a:rPr>
              <a:pPr/>
              <a:t>4</a:t>
            </a:fld>
            <a:endParaRPr lang="en-GB" dirty="0">
              <a:solidFill>
                <a:prstClr val="black"/>
              </a:solidFill>
            </a:endParaRPr>
          </a:p>
        </p:txBody>
      </p:sp>
    </p:spTree>
    <p:extLst>
      <p:ext uri="{BB962C8B-B14F-4D97-AF65-F5344CB8AC3E}">
        <p14:creationId xmlns:p14="http://schemas.microsoft.com/office/powerpoint/2010/main" val="983408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BFBB8159-5CDE-4634-8C5A-3005F6D7C227}" type="slidenum">
              <a:rPr lang="en-GB" smtClean="0">
                <a:solidFill>
                  <a:prstClr val="black"/>
                </a:solidFill>
              </a:rPr>
              <a:pPr/>
              <a:t>5</a:t>
            </a:fld>
            <a:endParaRPr lang="en-GB" dirty="0">
              <a:solidFill>
                <a:prstClr val="black"/>
              </a:solidFill>
            </a:endParaRPr>
          </a:p>
        </p:txBody>
      </p:sp>
    </p:spTree>
    <p:extLst>
      <p:ext uri="{BB962C8B-B14F-4D97-AF65-F5344CB8AC3E}">
        <p14:creationId xmlns:p14="http://schemas.microsoft.com/office/powerpoint/2010/main" val="983408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BFBB8159-5CDE-4634-8C5A-3005F6D7C227}" type="slidenum">
              <a:rPr lang="en-GB" smtClean="0">
                <a:solidFill>
                  <a:prstClr val="black"/>
                </a:solidFill>
              </a:rPr>
              <a:pPr/>
              <a:t>6</a:t>
            </a:fld>
            <a:endParaRPr lang="en-GB" dirty="0">
              <a:solidFill>
                <a:prstClr val="black"/>
              </a:solidFill>
            </a:endParaRPr>
          </a:p>
        </p:txBody>
      </p:sp>
    </p:spTree>
    <p:extLst>
      <p:ext uri="{BB962C8B-B14F-4D97-AF65-F5344CB8AC3E}">
        <p14:creationId xmlns:p14="http://schemas.microsoft.com/office/powerpoint/2010/main" val="983408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BFBB8159-5CDE-4634-8C5A-3005F6D7C227}" type="slidenum">
              <a:rPr lang="en-GB" smtClean="0">
                <a:solidFill>
                  <a:prstClr val="black"/>
                </a:solidFill>
              </a:rPr>
              <a:pPr/>
              <a:t>7</a:t>
            </a:fld>
            <a:endParaRPr lang="en-GB" dirty="0">
              <a:solidFill>
                <a:prstClr val="black"/>
              </a:solidFill>
            </a:endParaRPr>
          </a:p>
        </p:txBody>
      </p:sp>
    </p:spTree>
    <p:extLst>
      <p:ext uri="{BB962C8B-B14F-4D97-AF65-F5344CB8AC3E}">
        <p14:creationId xmlns:p14="http://schemas.microsoft.com/office/powerpoint/2010/main" val="983408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BFBB8159-5CDE-4634-8C5A-3005F6D7C227}" type="slidenum">
              <a:rPr lang="en-GB" smtClean="0">
                <a:solidFill>
                  <a:prstClr val="black"/>
                </a:solidFill>
              </a:rPr>
              <a:pPr/>
              <a:t>8</a:t>
            </a:fld>
            <a:endParaRPr lang="en-GB" dirty="0">
              <a:solidFill>
                <a:prstClr val="black"/>
              </a:solidFill>
            </a:endParaRPr>
          </a:p>
        </p:txBody>
      </p:sp>
    </p:spTree>
    <p:extLst>
      <p:ext uri="{BB962C8B-B14F-4D97-AF65-F5344CB8AC3E}">
        <p14:creationId xmlns:p14="http://schemas.microsoft.com/office/powerpoint/2010/main" val="9834084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_Bottom">
    <p:spTree>
      <p:nvGrpSpPr>
        <p:cNvPr id="1" name=""/>
        <p:cNvGrpSpPr/>
        <p:nvPr/>
      </p:nvGrpSpPr>
      <p:grpSpPr>
        <a:xfrm>
          <a:off x="0" y="0"/>
          <a:ext cx="0" cy="0"/>
          <a:chOff x="0" y="0"/>
          <a:chExt cx="0" cy="0"/>
        </a:xfrm>
      </p:grpSpPr>
      <p:pic>
        <p:nvPicPr>
          <p:cNvPr id="84" name="Picture 83"/>
          <p:cNvPicPr>
            <a:picLocks noChangeAspect="1"/>
          </p:cNvPicPr>
          <p:nvPr userDrawn="1"/>
        </p:nvPicPr>
        <p:blipFill rotWithShape="1">
          <a:blip r:embed="rId2" cstate="print">
            <a:extLst>
              <a:ext uri="{28A0092B-C50C-407E-A947-70E740481C1C}">
                <a14:useLocalDpi xmlns:a14="http://schemas.microsoft.com/office/drawing/2010/main" val="0"/>
              </a:ext>
            </a:extLst>
          </a:blip>
          <a:srcRect t="22143" b="13863"/>
          <a:stretch/>
        </p:blipFill>
        <p:spPr>
          <a:xfrm>
            <a:off x="0" y="1"/>
            <a:ext cx="9144000" cy="6858000"/>
          </a:xfrm>
          <a:prstGeom prst="rect">
            <a:avLst/>
          </a:prstGeom>
        </p:spPr>
      </p:pic>
      <p:sp>
        <p:nvSpPr>
          <p:cNvPr id="2" name="Title 1"/>
          <p:cNvSpPr>
            <a:spLocks noGrp="1"/>
          </p:cNvSpPr>
          <p:nvPr userDrawn="1">
            <p:ph type="ctrTitle" hasCustomPrompt="1"/>
          </p:nvPr>
        </p:nvSpPr>
        <p:spPr>
          <a:xfrm>
            <a:off x="455614" y="1434245"/>
            <a:ext cx="4010024" cy="996950"/>
          </a:xfrm>
          <a:prstGeom prst="rect">
            <a:avLst/>
          </a:prstGeom>
        </p:spPr>
        <p:txBody>
          <a:bodyPr lIns="0" tIns="0" anchor="b" anchorCtr="0">
            <a:noAutofit/>
          </a:bodyPr>
          <a:lstStyle>
            <a:lvl1pPr algn="l">
              <a:lnSpc>
                <a:spcPct val="90000"/>
              </a:lnSpc>
              <a:defRPr sz="3200" b="0" spc="0" baseline="0">
                <a:solidFill>
                  <a:schemeClr val="accent1"/>
                </a:solidFill>
                <a:latin typeface="+mj-lt"/>
                <a:cs typeface="Arial" pitchFamily="34" charset="0"/>
              </a:defRPr>
            </a:lvl1pPr>
          </a:lstStyle>
          <a:p>
            <a:r>
              <a:rPr lang="en-US" dirty="0" smtClean="0"/>
              <a:t>Click to edit Master title style </a:t>
            </a:r>
            <a:endParaRPr lang="en-GB" dirty="0"/>
          </a:p>
        </p:txBody>
      </p:sp>
      <p:sp>
        <p:nvSpPr>
          <p:cNvPr id="33" name="Text Placeholder 32"/>
          <p:cNvSpPr>
            <a:spLocks noGrp="1"/>
          </p:cNvSpPr>
          <p:nvPr userDrawn="1">
            <p:ph type="body" sz="quarter" idx="10"/>
          </p:nvPr>
        </p:nvSpPr>
        <p:spPr>
          <a:xfrm>
            <a:off x="455613" y="2504971"/>
            <a:ext cx="4010024"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tx1"/>
                </a:solidFill>
                <a:latin typeface="+mj-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dirty="0" smtClean="0"/>
              <a:t>Click to edit Master text styles</a:t>
            </a:r>
          </a:p>
        </p:txBody>
      </p:sp>
      <p:grpSp>
        <p:nvGrpSpPr>
          <p:cNvPr id="28" name="Group 27"/>
          <p:cNvGrpSpPr/>
          <p:nvPr userDrawn="1"/>
        </p:nvGrpSpPr>
        <p:grpSpPr>
          <a:xfrm>
            <a:off x="5663206" y="1469805"/>
            <a:ext cx="3074394" cy="2061722"/>
            <a:chOff x="5728986" y="1472516"/>
            <a:chExt cx="3074394" cy="2061722"/>
          </a:xfrm>
        </p:grpSpPr>
        <p:sp>
          <p:nvSpPr>
            <p:cNvPr id="29" name="Freeform 28"/>
            <p:cNvSpPr/>
            <p:nvPr/>
          </p:nvSpPr>
          <p:spPr>
            <a:xfrm>
              <a:off x="6191575" y="1472516"/>
              <a:ext cx="2013677" cy="206172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Freeform 11"/>
            <p:cNvSpPr>
              <a:spLocks noEditPoints="1"/>
            </p:cNvSpPr>
            <p:nvPr userDrawn="1"/>
          </p:nvSpPr>
          <p:spPr bwMode="auto">
            <a:xfrm>
              <a:off x="5728986" y="2313444"/>
              <a:ext cx="3074394" cy="250623"/>
            </a:xfrm>
            <a:custGeom>
              <a:avLst/>
              <a:gdLst>
                <a:gd name="T0" fmla="*/ 46 w 1070"/>
                <a:gd name="T1" fmla="*/ 1 h 87"/>
                <a:gd name="T2" fmla="*/ 0 w 1070"/>
                <a:gd name="T3" fmla="*/ 67 h 87"/>
                <a:gd name="T4" fmla="*/ 57 w 1070"/>
                <a:gd name="T5" fmla="*/ 1 h 87"/>
                <a:gd name="T6" fmla="*/ 113 w 1070"/>
                <a:gd name="T7" fmla="*/ 69 h 87"/>
                <a:gd name="T8" fmla="*/ 104 w 1070"/>
                <a:gd name="T9" fmla="*/ 59 h 87"/>
                <a:gd name="T10" fmla="*/ 104 w 1070"/>
                <a:gd name="T11" fmla="*/ 27 h 87"/>
                <a:gd name="T12" fmla="*/ 94 w 1070"/>
                <a:gd name="T13" fmla="*/ 27 h 87"/>
                <a:gd name="T14" fmla="*/ 133 w 1070"/>
                <a:gd name="T15" fmla="*/ 31 h 87"/>
                <a:gd name="T16" fmla="*/ 145 w 1070"/>
                <a:gd name="T17" fmla="*/ 29 h 87"/>
                <a:gd name="T18" fmla="*/ 206 w 1070"/>
                <a:gd name="T19" fmla="*/ 21 h 87"/>
                <a:gd name="T20" fmla="*/ 207 w 1070"/>
                <a:gd name="T21" fmla="*/ 61 h 87"/>
                <a:gd name="T22" fmla="*/ 225 w 1070"/>
                <a:gd name="T23" fmla="*/ 44 h 87"/>
                <a:gd name="T24" fmla="*/ 241 w 1070"/>
                <a:gd name="T25" fmla="*/ 42 h 87"/>
                <a:gd name="T26" fmla="*/ 275 w 1070"/>
                <a:gd name="T27" fmla="*/ 60 h 87"/>
                <a:gd name="T28" fmla="*/ 284 w 1070"/>
                <a:gd name="T29" fmla="*/ 21 h 87"/>
                <a:gd name="T30" fmla="*/ 293 w 1070"/>
                <a:gd name="T31" fmla="*/ 47 h 87"/>
                <a:gd name="T32" fmla="*/ 313 w 1070"/>
                <a:gd name="T33" fmla="*/ 21 h 87"/>
                <a:gd name="T34" fmla="*/ 339 w 1070"/>
                <a:gd name="T35" fmla="*/ 6 h 87"/>
                <a:gd name="T36" fmla="*/ 330 w 1070"/>
                <a:gd name="T37" fmla="*/ 67 h 87"/>
                <a:gd name="T38" fmla="*/ 367 w 1070"/>
                <a:gd name="T39" fmla="*/ 68 h 87"/>
                <a:gd name="T40" fmla="*/ 367 w 1070"/>
                <a:gd name="T41" fmla="*/ 61 h 87"/>
                <a:gd name="T42" fmla="*/ 419 w 1070"/>
                <a:gd name="T43" fmla="*/ 29 h 87"/>
                <a:gd name="T44" fmla="*/ 435 w 1070"/>
                <a:gd name="T45" fmla="*/ 21 h 87"/>
                <a:gd name="T46" fmla="*/ 472 w 1070"/>
                <a:gd name="T47" fmla="*/ 20 h 87"/>
                <a:gd name="T48" fmla="*/ 460 w 1070"/>
                <a:gd name="T49" fmla="*/ 45 h 87"/>
                <a:gd name="T50" fmla="*/ 435 w 1070"/>
                <a:gd name="T51" fmla="*/ 67 h 87"/>
                <a:gd name="T52" fmla="*/ 493 w 1070"/>
                <a:gd name="T53" fmla="*/ 56 h 87"/>
                <a:gd name="T54" fmla="*/ 512 w 1070"/>
                <a:gd name="T55" fmla="*/ 20 h 87"/>
                <a:gd name="T56" fmla="*/ 503 w 1070"/>
                <a:gd name="T57" fmla="*/ 55 h 87"/>
                <a:gd name="T58" fmla="*/ 547 w 1070"/>
                <a:gd name="T59" fmla="*/ 21 h 87"/>
                <a:gd name="T60" fmla="*/ 565 w 1070"/>
                <a:gd name="T61" fmla="*/ 67 h 87"/>
                <a:gd name="T62" fmla="*/ 538 w 1070"/>
                <a:gd name="T63" fmla="*/ 21 h 87"/>
                <a:gd name="T64" fmla="*/ 609 w 1070"/>
                <a:gd name="T65" fmla="*/ 36 h 87"/>
                <a:gd name="T66" fmla="*/ 659 w 1070"/>
                <a:gd name="T67" fmla="*/ 66 h 87"/>
                <a:gd name="T68" fmla="*/ 633 w 1070"/>
                <a:gd name="T69" fmla="*/ 41 h 87"/>
                <a:gd name="T70" fmla="*/ 634 w 1070"/>
                <a:gd name="T71" fmla="*/ 35 h 87"/>
                <a:gd name="T72" fmla="*/ 669 w 1070"/>
                <a:gd name="T73" fmla="*/ 54 h 87"/>
                <a:gd name="T74" fmla="*/ 720 w 1070"/>
                <a:gd name="T75" fmla="*/ 1 h 87"/>
                <a:gd name="T76" fmla="*/ 730 w 1070"/>
                <a:gd name="T77" fmla="*/ 59 h 87"/>
                <a:gd name="T78" fmla="*/ 807 w 1070"/>
                <a:gd name="T79" fmla="*/ 41 h 87"/>
                <a:gd name="T80" fmla="*/ 790 w 1070"/>
                <a:gd name="T81" fmla="*/ 27 h 87"/>
                <a:gd name="T82" fmla="*/ 816 w 1070"/>
                <a:gd name="T83" fmla="*/ 67 h 87"/>
                <a:gd name="T84" fmla="*/ 836 w 1070"/>
                <a:gd name="T85" fmla="*/ 1 h 87"/>
                <a:gd name="T86" fmla="*/ 852 w 1070"/>
                <a:gd name="T87" fmla="*/ 21 h 87"/>
                <a:gd name="T88" fmla="*/ 878 w 1070"/>
                <a:gd name="T89" fmla="*/ 67 h 87"/>
                <a:gd name="T90" fmla="*/ 915 w 1070"/>
                <a:gd name="T91" fmla="*/ 20 h 87"/>
                <a:gd name="T92" fmla="*/ 931 w 1070"/>
                <a:gd name="T93" fmla="*/ 66 h 87"/>
                <a:gd name="T94" fmla="*/ 949 w 1070"/>
                <a:gd name="T95" fmla="*/ 21 h 87"/>
                <a:gd name="T96" fmla="*/ 949 w 1070"/>
                <a:gd name="T97" fmla="*/ 67 h 87"/>
                <a:gd name="T98" fmla="*/ 986 w 1070"/>
                <a:gd name="T99" fmla="*/ 20 h 87"/>
                <a:gd name="T100" fmla="*/ 1001 w 1070"/>
                <a:gd name="T101" fmla="*/ 66 h 87"/>
                <a:gd name="T102" fmla="*/ 1037 w 1070"/>
                <a:gd name="T103" fmla="*/ 60 h 87"/>
                <a:gd name="T104" fmla="*/ 1037 w 1070"/>
                <a:gd name="T105" fmla="*/ 1 h 87"/>
                <a:gd name="T106" fmla="*/ 1037 w 1070"/>
                <a:gd name="T107" fmla="*/ 44 h 87"/>
                <a:gd name="T108" fmla="*/ 1070 w 1070"/>
                <a:gd name="T109" fmla="*/ 6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70" h="87">
                  <a:moveTo>
                    <a:pt x="0" y="1"/>
                  </a:moveTo>
                  <a:cubicBezTo>
                    <a:pt x="10" y="1"/>
                    <a:pt x="10" y="1"/>
                    <a:pt x="10" y="1"/>
                  </a:cubicBezTo>
                  <a:cubicBezTo>
                    <a:pt x="10" y="29"/>
                    <a:pt x="10" y="29"/>
                    <a:pt x="10" y="29"/>
                  </a:cubicBezTo>
                  <a:cubicBezTo>
                    <a:pt x="36" y="29"/>
                    <a:pt x="36" y="29"/>
                    <a:pt x="36" y="29"/>
                  </a:cubicBezTo>
                  <a:cubicBezTo>
                    <a:pt x="36" y="1"/>
                    <a:pt x="36" y="1"/>
                    <a:pt x="36" y="1"/>
                  </a:cubicBezTo>
                  <a:cubicBezTo>
                    <a:pt x="46" y="1"/>
                    <a:pt x="46" y="1"/>
                    <a:pt x="46" y="1"/>
                  </a:cubicBezTo>
                  <a:cubicBezTo>
                    <a:pt x="46" y="67"/>
                    <a:pt x="46" y="67"/>
                    <a:pt x="46" y="67"/>
                  </a:cubicBezTo>
                  <a:cubicBezTo>
                    <a:pt x="36" y="67"/>
                    <a:pt x="36" y="67"/>
                    <a:pt x="36" y="67"/>
                  </a:cubicBezTo>
                  <a:cubicBezTo>
                    <a:pt x="36" y="36"/>
                    <a:pt x="36" y="36"/>
                    <a:pt x="36" y="36"/>
                  </a:cubicBezTo>
                  <a:cubicBezTo>
                    <a:pt x="10" y="36"/>
                    <a:pt x="10" y="36"/>
                    <a:pt x="10" y="36"/>
                  </a:cubicBezTo>
                  <a:cubicBezTo>
                    <a:pt x="10" y="67"/>
                    <a:pt x="10" y="67"/>
                    <a:pt x="10" y="67"/>
                  </a:cubicBezTo>
                  <a:cubicBezTo>
                    <a:pt x="0" y="67"/>
                    <a:pt x="0" y="67"/>
                    <a:pt x="0" y="67"/>
                  </a:cubicBezTo>
                  <a:lnTo>
                    <a:pt x="0" y="1"/>
                  </a:lnTo>
                  <a:close/>
                  <a:moveTo>
                    <a:pt x="57" y="1"/>
                  </a:moveTo>
                  <a:cubicBezTo>
                    <a:pt x="67" y="1"/>
                    <a:pt x="67" y="1"/>
                    <a:pt x="67" y="1"/>
                  </a:cubicBezTo>
                  <a:cubicBezTo>
                    <a:pt x="67" y="10"/>
                    <a:pt x="67" y="10"/>
                    <a:pt x="67" y="10"/>
                  </a:cubicBezTo>
                  <a:cubicBezTo>
                    <a:pt x="57" y="10"/>
                    <a:pt x="57" y="10"/>
                    <a:pt x="57" y="10"/>
                  </a:cubicBezTo>
                  <a:lnTo>
                    <a:pt x="57" y="1"/>
                  </a:lnTo>
                  <a:close/>
                  <a:moveTo>
                    <a:pt x="58" y="21"/>
                  </a:moveTo>
                  <a:cubicBezTo>
                    <a:pt x="67" y="21"/>
                    <a:pt x="67" y="21"/>
                    <a:pt x="67" y="21"/>
                  </a:cubicBezTo>
                  <a:cubicBezTo>
                    <a:pt x="67" y="67"/>
                    <a:pt x="67" y="67"/>
                    <a:pt x="67" y="67"/>
                  </a:cubicBezTo>
                  <a:cubicBezTo>
                    <a:pt x="58" y="67"/>
                    <a:pt x="58" y="67"/>
                    <a:pt x="58" y="67"/>
                  </a:cubicBezTo>
                  <a:lnTo>
                    <a:pt x="58" y="21"/>
                  </a:lnTo>
                  <a:close/>
                  <a:moveTo>
                    <a:pt x="113" y="69"/>
                  </a:moveTo>
                  <a:cubicBezTo>
                    <a:pt x="113" y="82"/>
                    <a:pt x="106" y="87"/>
                    <a:pt x="92" y="87"/>
                  </a:cubicBezTo>
                  <a:cubicBezTo>
                    <a:pt x="85" y="87"/>
                    <a:pt x="80" y="86"/>
                    <a:pt x="78" y="86"/>
                  </a:cubicBezTo>
                  <a:cubicBezTo>
                    <a:pt x="78" y="77"/>
                    <a:pt x="78" y="77"/>
                    <a:pt x="78" y="77"/>
                  </a:cubicBezTo>
                  <a:cubicBezTo>
                    <a:pt x="81" y="78"/>
                    <a:pt x="85" y="81"/>
                    <a:pt x="91" y="81"/>
                  </a:cubicBezTo>
                  <a:cubicBezTo>
                    <a:pt x="104" y="81"/>
                    <a:pt x="104" y="71"/>
                    <a:pt x="104" y="66"/>
                  </a:cubicBezTo>
                  <a:cubicBezTo>
                    <a:pt x="104" y="59"/>
                    <a:pt x="104" y="59"/>
                    <a:pt x="104" y="59"/>
                  </a:cubicBezTo>
                  <a:cubicBezTo>
                    <a:pt x="104" y="59"/>
                    <a:pt x="104" y="59"/>
                    <a:pt x="104" y="59"/>
                  </a:cubicBezTo>
                  <a:cubicBezTo>
                    <a:pt x="103" y="62"/>
                    <a:pt x="99" y="67"/>
                    <a:pt x="92" y="67"/>
                  </a:cubicBezTo>
                  <a:cubicBezTo>
                    <a:pt x="80" y="67"/>
                    <a:pt x="76" y="56"/>
                    <a:pt x="76" y="44"/>
                  </a:cubicBezTo>
                  <a:cubicBezTo>
                    <a:pt x="76" y="31"/>
                    <a:pt x="81" y="20"/>
                    <a:pt x="92" y="20"/>
                  </a:cubicBezTo>
                  <a:cubicBezTo>
                    <a:pt x="99" y="20"/>
                    <a:pt x="103" y="25"/>
                    <a:pt x="104" y="27"/>
                  </a:cubicBezTo>
                  <a:cubicBezTo>
                    <a:pt x="104" y="27"/>
                    <a:pt x="104" y="27"/>
                    <a:pt x="104" y="27"/>
                  </a:cubicBezTo>
                  <a:cubicBezTo>
                    <a:pt x="104" y="21"/>
                    <a:pt x="104" y="21"/>
                    <a:pt x="104" y="21"/>
                  </a:cubicBezTo>
                  <a:cubicBezTo>
                    <a:pt x="113" y="21"/>
                    <a:pt x="113" y="21"/>
                    <a:pt x="113" y="21"/>
                  </a:cubicBezTo>
                  <a:lnTo>
                    <a:pt x="113" y="69"/>
                  </a:lnTo>
                  <a:close/>
                  <a:moveTo>
                    <a:pt x="94" y="60"/>
                  </a:moveTo>
                  <a:cubicBezTo>
                    <a:pt x="102" y="60"/>
                    <a:pt x="104" y="50"/>
                    <a:pt x="104" y="43"/>
                  </a:cubicBezTo>
                  <a:cubicBezTo>
                    <a:pt x="104" y="36"/>
                    <a:pt x="102" y="27"/>
                    <a:pt x="94" y="27"/>
                  </a:cubicBezTo>
                  <a:cubicBezTo>
                    <a:pt x="87" y="27"/>
                    <a:pt x="85" y="37"/>
                    <a:pt x="85" y="44"/>
                  </a:cubicBezTo>
                  <a:cubicBezTo>
                    <a:pt x="85" y="50"/>
                    <a:pt x="87" y="60"/>
                    <a:pt x="94" y="60"/>
                  </a:cubicBezTo>
                  <a:close/>
                  <a:moveTo>
                    <a:pt x="124" y="1"/>
                  </a:moveTo>
                  <a:cubicBezTo>
                    <a:pt x="133" y="1"/>
                    <a:pt x="133" y="1"/>
                    <a:pt x="133" y="1"/>
                  </a:cubicBezTo>
                  <a:cubicBezTo>
                    <a:pt x="133" y="31"/>
                    <a:pt x="133" y="31"/>
                    <a:pt x="133" y="31"/>
                  </a:cubicBezTo>
                  <a:cubicBezTo>
                    <a:pt x="133" y="31"/>
                    <a:pt x="133" y="31"/>
                    <a:pt x="133" y="31"/>
                  </a:cubicBezTo>
                  <a:cubicBezTo>
                    <a:pt x="135" y="27"/>
                    <a:pt x="138" y="20"/>
                    <a:pt x="148" y="20"/>
                  </a:cubicBezTo>
                  <a:cubicBezTo>
                    <a:pt x="158" y="20"/>
                    <a:pt x="160" y="29"/>
                    <a:pt x="160" y="35"/>
                  </a:cubicBezTo>
                  <a:cubicBezTo>
                    <a:pt x="160" y="67"/>
                    <a:pt x="160" y="67"/>
                    <a:pt x="160" y="67"/>
                  </a:cubicBezTo>
                  <a:cubicBezTo>
                    <a:pt x="151" y="67"/>
                    <a:pt x="151" y="67"/>
                    <a:pt x="151" y="67"/>
                  </a:cubicBezTo>
                  <a:cubicBezTo>
                    <a:pt x="151" y="42"/>
                    <a:pt x="151" y="42"/>
                    <a:pt x="151" y="42"/>
                  </a:cubicBezTo>
                  <a:cubicBezTo>
                    <a:pt x="151" y="33"/>
                    <a:pt x="151" y="29"/>
                    <a:pt x="145" y="29"/>
                  </a:cubicBezTo>
                  <a:cubicBezTo>
                    <a:pt x="138" y="29"/>
                    <a:pt x="133" y="38"/>
                    <a:pt x="133" y="47"/>
                  </a:cubicBezTo>
                  <a:cubicBezTo>
                    <a:pt x="133" y="67"/>
                    <a:pt x="133" y="67"/>
                    <a:pt x="133" y="67"/>
                  </a:cubicBezTo>
                  <a:cubicBezTo>
                    <a:pt x="124" y="67"/>
                    <a:pt x="124" y="67"/>
                    <a:pt x="124" y="67"/>
                  </a:cubicBezTo>
                  <a:lnTo>
                    <a:pt x="124" y="1"/>
                  </a:lnTo>
                  <a:close/>
                  <a:moveTo>
                    <a:pt x="198" y="21"/>
                  </a:moveTo>
                  <a:cubicBezTo>
                    <a:pt x="206" y="21"/>
                    <a:pt x="206" y="21"/>
                    <a:pt x="206" y="21"/>
                  </a:cubicBezTo>
                  <a:cubicBezTo>
                    <a:pt x="206" y="28"/>
                    <a:pt x="206" y="28"/>
                    <a:pt x="206" y="28"/>
                  </a:cubicBezTo>
                  <a:cubicBezTo>
                    <a:pt x="207" y="28"/>
                    <a:pt x="207" y="28"/>
                    <a:pt x="207" y="28"/>
                  </a:cubicBezTo>
                  <a:cubicBezTo>
                    <a:pt x="208" y="25"/>
                    <a:pt x="212" y="20"/>
                    <a:pt x="219" y="20"/>
                  </a:cubicBezTo>
                  <a:cubicBezTo>
                    <a:pt x="230" y="20"/>
                    <a:pt x="235" y="30"/>
                    <a:pt x="235" y="43"/>
                  </a:cubicBezTo>
                  <a:cubicBezTo>
                    <a:pt x="235" y="58"/>
                    <a:pt x="229" y="68"/>
                    <a:pt x="219" y="68"/>
                  </a:cubicBezTo>
                  <a:cubicBezTo>
                    <a:pt x="211" y="68"/>
                    <a:pt x="208" y="63"/>
                    <a:pt x="207" y="61"/>
                  </a:cubicBezTo>
                  <a:cubicBezTo>
                    <a:pt x="206" y="61"/>
                    <a:pt x="206" y="61"/>
                    <a:pt x="206" y="61"/>
                  </a:cubicBezTo>
                  <a:cubicBezTo>
                    <a:pt x="206" y="87"/>
                    <a:pt x="206" y="87"/>
                    <a:pt x="206" y="87"/>
                  </a:cubicBezTo>
                  <a:cubicBezTo>
                    <a:pt x="198" y="87"/>
                    <a:pt x="198" y="87"/>
                    <a:pt x="198" y="87"/>
                  </a:cubicBezTo>
                  <a:lnTo>
                    <a:pt x="198" y="21"/>
                  </a:lnTo>
                  <a:close/>
                  <a:moveTo>
                    <a:pt x="216" y="61"/>
                  </a:moveTo>
                  <a:cubicBezTo>
                    <a:pt x="223" y="61"/>
                    <a:pt x="225" y="54"/>
                    <a:pt x="225" y="44"/>
                  </a:cubicBezTo>
                  <a:cubicBezTo>
                    <a:pt x="225" y="37"/>
                    <a:pt x="224" y="27"/>
                    <a:pt x="216" y="27"/>
                  </a:cubicBezTo>
                  <a:cubicBezTo>
                    <a:pt x="209" y="27"/>
                    <a:pt x="206" y="36"/>
                    <a:pt x="206" y="44"/>
                  </a:cubicBezTo>
                  <a:cubicBezTo>
                    <a:pt x="206" y="52"/>
                    <a:pt x="209" y="61"/>
                    <a:pt x="216" y="61"/>
                  </a:cubicBezTo>
                  <a:close/>
                  <a:moveTo>
                    <a:pt x="275" y="66"/>
                  </a:moveTo>
                  <a:cubicBezTo>
                    <a:pt x="271" y="67"/>
                    <a:pt x="269" y="68"/>
                    <a:pt x="264" y="68"/>
                  </a:cubicBezTo>
                  <a:cubicBezTo>
                    <a:pt x="250" y="68"/>
                    <a:pt x="241" y="60"/>
                    <a:pt x="241" y="42"/>
                  </a:cubicBezTo>
                  <a:cubicBezTo>
                    <a:pt x="241" y="22"/>
                    <a:pt x="254" y="20"/>
                    <a:pt x="260" y="20"/>
                  </a:cubicBezTo>
                  <a:cubicBezTo>
                    <a:pt x="271" y="20"/>
                    <a:pt x="276" y="28"/>
                    <a:pt x="276" y="38"/>
                  </a:cubicBezTo>
                  <a:cubicBezTo>
                    <a:pt x="276" y="41"/>
                    <a:pt x="276" y="41"/>
                    <a:pt x="276" y="41"/>
                  </a:cubicBezTo>
                  <a:cubicBezTo>
                    <a:pt x="250" y="41"/>
                    <a:pt x="250" y="41"/>
                    <a:pt x="250" y="41"/>
                  </a:cubicBezTo>
                  <a:cubicBezTo>
                    <a:pt x="250" y="49"/>
                    <a:pt x="254" y="61"/>
                    <a:pt x="266" y="61"/>
                  </a:cubicBezTo>
                  <a:cubicBezTo>
                    <a:pt x="270" y="61"/>
                    <a:pt x="273" y="60"/>
                    <a:pt x="275" y="60"/>
                  </a:cubicBezTo>
                  <a:lnTo>
                    <a:pt x="275" y="66"/>
                  </a:lnTo>
                  <a:close/>
                  <a:moveTo>
                    <a:pt x="268" y="35"/>
                  </a:moveTo>
                  <a:cubicBezTo>
                    <a:pt x="268" y="32"/>
                    <a:pt x="266" y="27"/>
                    <a:pt x="259" y="27"/>
                  </a:cubicBezTo>
                  <a:cubicBezTo>
                    <a:pt x="252" y="27"/>
                    <a:pt x="250" y="33"/>
                    <a:pt x="250" y="35"/>
                  </a:cubicBezTo>
                  <a:lnTo>
                    <a:pt x="268" y="35"/>
                  </a:lnTo>
                  <a:close/>
                  <a:moveTo>
                    <a:pt x="284" y="21"/>
                  </a:moveTo>
                  <a:cubicBezTo>
                    <a:pt x="293" y="21"/>
                    <a:pt x="293" y="21"/>
                    <a:pt x="293" y="21"/>
                  </a:cubicBezTo>
                  <a:cubicBezTo>
                    <a:pt x="293" y="30"/>
                    <a:pt x="293" y="30"/>
                    <a:pt x="293" y="30"/>
                  </a:cubicBezTo>
                  <a:cubicBezTo>
                    <a:pt x="293" y="30"/>
                    <a:pt x="293" y="30"/>
                    <a:pt x="293" y="30"/>
                  </a:cubicBezTo>
                  <a:cubicBezTo>
                    <a:pt x="295" y="27"/>
                    <a:pt x="298" y="20"/>
                    <a:pt x="307" y="20"/>
                  </a:cubicBezTo>
                  <a:cubicBezTo>
                    <a:pt x="307" y="29"/>
                    <a:pt x="307" y="29"/>
                    <a:pt x="307" y="29"/>
                  </a:cubicBezTo>
                  <a:cubicBezTo>
                    <a:pt x="300" y="29"/>
                    <a:pt x="293" y="33"/>
                    <a:pt x="293" y="47"/>
                  </a:cubicBezTo>
                  <a:cubicBezTo>
                    <a:pt x="293" y="67"/>
                    <a:pt x="293" y="67"/>
                    <a:pt x="293" y="67"/>
                  </a:cubicBezTo>
                  <a:cubicBezTo>
                    <a:pt x="284" y="67"/>
                    <a:pt x="284" y="67"/>
                    <a:pt x="284" y="67"/>
                  </a:cubicBezTo>
                  <a:lnTo>
                    <a:pt x="284" y="21"/>
                  </a:lnTo>
                  <a:close/>
                  <a:moveTo>
                    <a:pt x="321" y="28"/>
                  </a:moveTo>
                  <a:cubicBezTo>
                    <a:pt x="313" y="28"/>
                    <a:pt x="313" y="28"/>
                    <a:pt x="313" y="28"/>
                  </a:cubicBezTo>
                  <a:cubicBezTo>
                    <a:pt x="313" y="21"/>
                    <a:pt x="313" y="21"/>
                    <a:pt x="313" y="21"/>
                  </a:cubicBezTo>
                  <a:cubicBezTo>
                    <a:pt x="321" y="21"/>
                    <a:pt x="321" y="21"/>
                    <a:pt x="321" y="21"/>
                  </a:cubicBezTo>
                  <a:cubicBezTo>
                    <a:pt x="321" y="16"/>
                    <a:pt x="321" y="16"/>
                    <a:pt x="321" y="16"/>
                  </a:cubicBezTo>
                  <a:cubicBezTo>
                    <a:pt x="321" y="5"/>
                    <a:pt x="327" y="0"/>
                    <a:pt x="339" y="0"/>
                  </a:cubicBezTo>
                  <a:cubicBezTo>
                    <a:pt x="342" y="0"/>
                    <a:pt x="345" y="0"/>
                    <a:pt x="348" y="0"/>
                  </a:cubicBezTo>
                  <a:cubicBezTo>
                    <a:pt x="348" y="8"/>
                    <a:pt x="348" y="8"/>
                    <a:pt x="348" y="8"/>
                  </a:cubicBezTo>
                  <a:cubicBezTo>
                    <a:pt x="345" y="7"/>
                    <a:pt x="343" y="6"/>
                    <a:pt x="339" y="6"/>
                  </a:cubicBezTo>
                  <a:cubicBezTo>
                    <a:pt x="332" y="6"/>
                    <a:pt x="330" y="12"/>
                    <a:pt x="330" y="16"/>
                  </a:cubicBezTo>
                  <a:cubicBezTo>
                    <a:pt x="330" y="21"/>
                    <a:pt x="330" y="21"/>
                    <a:pt x="330" y="21"/>
                  </a:cubicBezTo>
                  <a:cubicBezTo>
                    <a:pt x="343" y="21"/>
                    <a:pt x="343" y="21"/>
                    <a:pt x="343" y="21"/>
                  </a:cubicBezTo>
                  <a:cubicBezTo>
                    <a:pt x="343" y="28"/>
                    <a:pt x="343" y="28"/>
                    <a:pt x="343" y="28"/>
                  </a:cubicBezTo>
                  <a:cubicBezTo>
                    <a:pt x="330" y="28"/>
                    <a:pt x="330" y="28"/>
                    <a:pt x="330" y="28"/>
                  </a:cubicBezTo>
                  <a:cubicBezTo>
                    <a:pt x="330" y="67"/>
                    <a:pt x="330" y="67"/>
                    <a:pt x="330" y="67"/>
                  </a:cubicBezTo>
                  <a:cubicBezTo>
                    <a:pt x="321" y="67"/>
                    <a:pt x="321" y="67"/>
                    <a:pt x="321" y="67"/>
                  </a:cubicBezTo>
                  <a:lnTo>
                    <a:pt x="321" y="28"/>
                  </a:lnTo>
                  <a:close/>
                  <a:moveTo>
                    <a:pt x="347" y="44"/>
                  </a:moveTo>
                  <a:cubicBezTo>
                    <a:pt x="347" y="29"/>
                    <a:pt x="353" y="20"/>
                    <a:pt x="367" y="20"/>
                  </a:cubicBezTo>
                  <a:cubicBezTo>
                    <a:pt x="381" y="20"/>
                    <a:pt x="387" y="29"/>
                    <a:pt x="387" y="44"/>
                  </a:cubicBezTo>
                  <a:cubicBezTo>
                    <a:pt x="387" y="58"/>
                    <a:pt x="381" y="68"/>
                    <a:pt x="367" y="68"/>
                  </a:cubicBezTo>
                  <a:cubicBezTo>
                    <a:pt x="353" y="68"/>
                    <a:pt x="347" y="58"/>
                    <a:pt x="347" y="44"/>
                  </a:cubicBezTo>
                  <a:close/>
                  <a:moveTo>
                    <a:pt x="367" y="61"/>
                  </a:moveTo>
                  <a:cubicBezTo>
                    <a:pt x="376" y="61"/>
                    <a:pt x="378" y="51"/>
                    <a:pt x="378" y="44"/>
                  </a:cubicBezTo>
                  <a:cubicBezTo>
                    <a:pt x="378" y="37"/>
                    <a:pt x="376" y="27"/>
                    <a:pt x="367" y="27"/>
                  </a:cubicBezTo>
                  <a:cubicBezTo>
                    <a:pt x="358" y="27"/>
                    <a:pt x="356" y="37"/>
                    <a:pt x="356" y="44"/>
                  </a:cubicBezTo>
                  <a:cubicBezTo>
                    <a:pt x="356" y="51"/>
                    <a:pt x="358" y="61"/>
                    <a:pt x="367" y="61"/>
                  </a:cubicBezTo>
                  <a:close/>
                  <a:moveTo>
                    <a:pt x="396" y="21"/>
                  </a:moveTo>
                  <a:cubicBezTo>
                    <a:pt x="405" y="21"/>
                    <a:pt x="405" y="21"/>
                    <a:pt x="405" y="21"/>
                  </a:cubicBezTo>
                  <a:cubicBezTo>
                    <a:pt x="405" y="30"/>
                    <a:pt x="405" y="30"/>
                    <a:pt x="405" y="30"/>
                  </a:cubicBezTo>
                  <a:cubicBezTo>
                    <a:pt x="405" y="30"/>
                    <a:pt x="405" y="30"/>
                    <a:pt x="405" y="30"/>
                  </a:cubicBezTo>
                  <a:cubicBezTo>
                    <a:pt x="406" y="27"/>
                    <a:pt x="410" y="20"/>
                    <a:pt x="419" y="20"/>
                  </a:cubicBezTo>
                  <a:cubicBezTo>
                    <a:pt x="419" y="29"/>
                    <a:pt x="419" y="29"/>
                    <a:pt x="419" y="29"/>
                  </a:cubicBezTo>
                  <a:cubicBezTo>
                    <a:pt x="411" y="29"/>
                    <a:pt x="405" y="33"/>
                    <a:pt x="405" y="47"/>
                  </a:cubicBezTo>
                  <a:cubicBezTo>
                    <a:pt x="405" y="67"/>
                    <a:pt x="405" y="67"/>
                    <a:pt x="405" y="67"/>
                  </a:cubicBezTo>
                  <a:cubicBezTo>
                    <a:pt x="396" y="67"/>
                    <a:pt x="396" y="67"/>
                    <a:pt x="396" y="67"/>
                  </a:cubicBezTo>
                  <a:lnTo>
                    <a:pt x="396" y="21"/>
                  </a:lnTo>
                  <a:close/>
                  <a:moveTo>
                    <a:pt x="426" y="21"/>
                  </a:moveTo>
                  <a:cubicBezTo>
                    <a:pt x="435" y="21"/>
                    <a:pt x="435" y="21"/>
                    <a:pt x="435" y="21"/>
                  </a:cubicBezTo>
                  <a:cubicBezTo>
                    <a:pt x="435" y="30"/>
                    <a:pt x="435" y="30"/>
                    <a:pt x="435" y="30"/>
                  </a:cubicBezTo>
                  <a:cubicBezTo>
                    <a:pt x="435" y="30"/>
                    <a:pt x="435" y="30"/>
                    <a:pt x="435" y="30"/>
                  </a:cubicBezTo>
                  <a:cubicBezTo>
                    <a:pt x="436" y="27"/>
                    <a:pt x="439" y="20"/>
                    <a:pt x="448" y="20"/>
                  </a:cubicBezTo>
                  <a:cubicBezTo>
                    <a:pt x="456" y="20"/>
                    <a:pt x="458" y="26"/>
                    <a:pt x="459" y="30"/>
                  </a:cubicBezTo>
                  <a:cubicBezTo>
                    <a:pt x="459" y="30"/>
                    <a:pt x="459" y="30"/>
                    <a:pt x="459" y="30"/>
                  </a:cubicBezTo>
                  <a:cubicBezTo>
                    <a:pt x="461" y="26"/>
                    <a:pt x="465" y="20"/>
                    <a:pt x="472" y="20"/>
                  </a:cubicBezTo>
                  <a:cubicBezTo>
                    <a:pt x="483" y="20"/>
                    <a:pt x="485" y="29"/>
                    <a:pt x="485" y="35"/>
                  </a:cubicBezTo>
                  <a:cubicBezTo>
                    <a:pt x="485" y="67"/>
                    <a:pt x="485" y="67"/>
                    <a:pt x="485" y="67"/>
                  </a:cubicBezTo>
                  <a:cubicBezTo>
                    <a:pt x="476" y="67"/>
                    <a:pt x="476" y="67"/>
                    <a:pt x="476" y="67"/>
                  </a:cubicBezTo>
                  <a:cubicBezTo>
                    <a:pt x="476" y="42"/>
                    <a:pt x="476" y="42"/>
                    <a:pt x="476" y="42"/>
                  </a:cubicBezTo>
                  <a:cubicBezTo>
                    <a:pt x="476" y="33"/>
                    <a:pt x="476" y="29"/>
                    <a:pt x="470" y="29"/>
                  </a:cubicBezTo>
                  <a:cubicBezTo>
                    <a:pt x="464" y="29"/>
                    <a:pt x="460" y="37"/>
                    <a:pt x="460" y="45"/>
                  </a:cubicBezTo>
                  <a:cubicBezTo>
                    <a:pt x="460" y="67"/>
                    <a:pt x="460" y="67"/>
                    <a:pt x="460" y="67"/>
                  </a:cubicBezTo>
                  <a:cubicBezTo>
                    <a:pt x="451" y="67"/>
                    <a:pt x="451" y="67"/>
                    <a:pt x="451" y="67"/>
                  </a:cubicBezTo>
                  <a:cubicBezTo>
                    <a:pt x="451" y="42"/>
                    <a:pt x="451" y="42"/>
                    <a:pt x="451" y="42"/>
                  </a:cubicBezTo>
                  <a:cubicBezTo>
                    <a:pt x="451" y="33"/>
                    <a:pt x="451" y="29"/>
                    <a:pt x="445" y="29"/>
                  </a:cubicBezTo>
                  <a:cubicBezTo>
                    <a:pt x="439" y="29"/>
                    <a:pt x="435" y="38"/>
                    <a:pt x="435" y="47"/>
                  </a:cubicBezTo>
                  <a:cubicBezTo>
                    <a:pt x="435" y="67"/>
                    <a:pt x="435" y="67"/>
                    <a:pt x="435" y="67"/>
                  </a:cubicBezTo>
                  <a:cubicBezTo>
                    <a:pt x="426" y="67"/>
                    <a:pt x="426" y="67"/>
                    <a:pt x="426" y="67"/>
                  </a:cubicBezTo>
                  <a:lnTo>
                    <a:pt x="426" y="21"/>
                  </a:lnTo>
                  <a:close/>
                  <a:moveTo>
                    <a:pt x="518" y="61"/>
                  </a:moveTo>
                  <a:cubicBezTo>
                    <a:pt x="518" y="61"/>
                    <a:pt x="518" y="61"/>
                    <a:pt x="518" y="61"/>
                  </a:cubicBezTo>
                  <a:cubicBezTo>
                    <a:pt x="517" y="64"/>
                    <a:pt x="513" y="68"/>
                    <a:pt x="506" y="68"/>
                  </a:cubicBezTo>
                  <a:cubicBezTo>
                    <a:pt x="498" y="68"/>
                    <a:pt x="493" y="63"/>
                    <a:pt x="493" y="56"/>
                  </a:cubicBezTo>
                  <a:cubicBezTo>
                    <a:pt x="493" y="43"/>
                    <a:pt x="507" y="41"/>
                    <a:pt x="518" y="41"/>
                  </a:cubicBezTo>
                  <a:cubicBezTo>
                    <a:pt x="518" y="33"/>
                    <a:pt x="518" y="33"/>
                    <a:pt x="518" y="33"/>
                  </a:cubicBezTo>
                  <a:cubicBezTo>
                    <a:pt x="518" y="28"/>
                    <a:pt x="515" y="27"/>
                    <a:pt x="511" y="27"/>
                  </a:cubicBezTo>
                  <a:cubicBezTo>
                    <a:pt x="506" y="27"/>
                    <a:pt x="504" y="30"/>
                    <a:pt x="504" y="34"/>
                  </a:cubicBezTo>
                  <a:cubicBezTo>
                    <a:pt x="495" y="34"/>
                    <a:pt x="495" y="34"/>
                    <a:pt x="495" y="34"/>
                  </a:cubicBezTo>
                  <a:cubicBezTo>
                    <a:pt x="495" y="26"/>
                    <a:pt x="499" y="20"/>
                    <a:pt x="512" y="20"/>
                  </a:cubicBezTo>
                  <a:cubicBezTo>
                    <a:pt x="527" y="20"/>
                    <a:pt x="527" y="31"/>
                    <a:pt x="527" y="35"/>
                  </a:cubicBezTo>
                  <a:cubicBezTo>
                    <a:pt x="527" y="67"/>
                    <a:pt x="527" y="67"/>
                    <a:pt x="527" y="67"/>
                  </a:cubicBezTo>
                  <a:cubicBezTo>
                    <a:pt x="518" y="67"/>
                    <a:pt x="518" y="67"/>
                    <a:pt x="518" y="67"/>
                  </a:cubicBezTo>
                  <a:lnTo>
                    <a:pt x="518" y="61"/>
                  </a:lnTo>
                  <a:close/>
                  <a:moveTo>
                    <a:pt x="517" y="46"/>
                  </a:moveTo>
                  <a:cubicBezTo>
                    <a:pt x="510" y="46"/>
                    <a:pt x="503" y="49"/>
                    <a:pt x="503" y="55"/>
                  </a:cubicBezTo>
                  <a:cubicBezTo>
                    <a:pt x="503" y="59"/>
                    <a:pt x="505" y="61"/>
                    <a:pt x="508" y="61"/>
                  </a:cubicBezTo>
                  <a:cubicBezTo>
                    <a:pt x="514" y="61"/>
                    <a:pt x="518" y="54"/>
                    <a:pt x="518" y="49"/>
                  </a:cubicBezTo>
                  <a:cubicBezTo>
                    <a:pt x="518" y="46"/>
                    <a:pt x="518" y="46"/>
                    <a:pt x="518" y="46"/>
                  </a:cubicBezTo>
                  <a:lnTo>
                    <a:pt x="517" y="46"/>
                  </a:lnTo>
                  <a:close/>
                  <a:moveTo>
                    <a:pt x="538" y="21"/>
                  </a:moveTo>
                  <a:cubicBezTo>
                    <a:pt x="547" y="21"/>
                    <a:pt x="547" y="21"/>
                    <a:pt x="547" y="21"/>
                  </a:cubicBezTo>
                  <a:cubicBezTo>
                    <a:pt x="547" y="31"/>
                    <a:pt x="547" y="31"/>
                    <a:pt x="547" y="31"/>
                  </a:cubicBezTo>
                  <a:cubicBezTo>
                    <a:pt x="547" y="31"/>
                    <a:pt x="547" y="31"/>
                    <a:pt x="547" y="31"/>
                  </a:cubicBezTo>
                  <a:cubicBezTo>
                    <a:pt x="549" y="27"/>
                    <a:pt x="552" y="20"/>
                    <a:pt x="562" y="20"/>
                  </a:cubicBezTo>
                  <a:cubicBezTo>
                    <a:pt x="572" y="20"/>
                    <a:pt x="574" y="29"/>
                    <a:pt x="574" y="35"/>
                  </a:cubicBezTo>
                  <a:cubicBezTo>
                    <a:pt x="574" y="67"/>
                    <a:pt x="574" y="67"/>
                    <a:pt x="574" y="67"/>
                  </a:cubicBezTo>
                  <a:cubicBezTo>
                    <a:pt x="565" y="67"/>
                    <a:pt x="565" y="67"/>
                    <a:pt x="565" y="67"/>
                  </a:cubicBezTo>
                  <a:cubicBezTo>
                    <a:pt x="565" y="42"/>
                    <a:pt x="565" y="42"/>
                    <a:pt x="565" y="42"/>
                  </a:cubicBezTo>
                  <a:cubicBezTo>
                    <a:pt x="565" y="33"/>
                    <a:pt x="565" y="29"/>
                    <a:pt x="559" y="29"/>
                  </a:cubicBezTo>
                  <a:cubicBezTo>
                    <a:pt x="552" y="29"/>
                    <a:pt x="547" y="38"/>
                    <a:pt x="547" y="47"/>
                  </a:cubicBezTo>
                  <a:cubicBezTo>
                    <a:pt x="547" y="67"/>
                    <a:pt x="547" y="67"/>
                    <a:pt x="547" y="67"/>
                  </a:cubicBezTo>
                  <a:cubicBezTo>
                    <a:pt x="538" y="67"/>
                    <a:pt x="538" y="67"/>
                    <a:pt x="538" y="67"/>
                  </a:cubicBezTo>
                  <a:lnTo>
                    <a:pt x="538" y="21"/>
                  </a:lnTo>
                  <a:close/>
                  <a:moveTo>
                    <a:pt x="618" y="66"/>
                  </a:moveTo>
                  <a:cubicBezTo>
                    <a:pt x="614" y="67"/>
                    <a:pt x="610" y="68"/>
                    <a:pt x="605" y="68"/>
                  </a:cubicBezTo>
                  <a:cubicBezTo>
                    <a:pt x="588" y="68"/>
                    <a:pt x="583" y="54"/>
                    <a:pt x="583" y="42"/>
                  </a:cubicBezTo>
                  <a:cubicBezTo>
                    <a:pt x="583" y="30"/>
                    <a:pt x="589" y="20"/>
                    <a:pt x="602" y="20"/>
                  </a:cubicBezTo>
                  <a:cubicBezTo>
                    <a:pt x="615" y="20"/>
                    <a:pt x="619" y="29"/>
                    <a:pt x="619" y="36"/>
                  </a:cubicBezTo>
                  <a:cubicBezTo>
                    <a:pt x="609" y="36"/>
                    <a:pt x="609" y="36"/>
                    <a:pt x="609" y="36"/>
                  </a:cubicBezTo>
                  <a:cubicBezTo>
                    <a:pt x="609" y="33"/>
                    <a:pt x="608" y="27"/>
                    <a:pt x="602" y="27"/>
                  </a:cubicBezTo>
                  <a:cubicBezTo>
                    <a:pt x="596" y="27"/>
                    <a:pt x="592" y="32"/>
                    <a:pt x="592" y="41"/>
                  </a:cubicBezTo>
                  <a:cubicBezTo>
                    <a:pt x="592" y="50"/>
                    <a:pt x="596" y="61"/>
                    <a:pt x="610" y="61"/>
                  </a:cubicBezTo>
                  <a:cubicBezTo>
                    <a:pt x="613" y="61"/>
                    <a:pt x="615" y="61"/>
                    <a:pt x="618" y="60"/>
                  </a:cubicBezTo>
                  <a:lnTo>
                    <a:pt x="618" y="66"/>
                  </a:lnTo>
                  <a:close/>
                  <a:moveTo>
                    <a:pt x="659" y="66"/>
                  </a:moveTo>
                  <a:cubicBezTo>
                    <a:pt x="655" y="67"/>
                    <a:pt x="652" y="68"/>
                    <a:pt x="647" y="68"/>
                  </a:cubicBezTo>
                  <a:cubicBezTo>
                    <a:pt x="634" y="68"/>
                    <a:pt x="625" y="60"/>
                    <a:pt x="625" y="42"/>
                  </a:cubicBezTo>
                  <a:cubicBezTo>
                    <a:pt x="625" y="22"/>
                    <a:pt x="638" y="20"/>
                    <a:pt x="643" y="20"/>
                  </a:cubicBezTo>
                  <a:cubicBezTo>
                    <a:pt x="654" y="20"/>
                    <a:pt x="660" y="28"/>
                    <a:pt x="660" y="38"/>
                  </a:cubicBezTo>
                  <a:cubicBezTo>
                    <a:pt x="660" y="41"/>
                    <a:pt x="660" y="41"/>
                    <a:pt x="660" y="41"/>
                  </a:cubicBezTo>
                  <a:cubicBezTo>
                    <a:pt x="633" y="41"/>
                    <a:pt x="633" y="41"/>
                    <a:pt x="633" y="41"/>
                  </a:cubicBezTo>
                  <a:cubicBezTo>
                    <a:pt x="633" y="49"/>
                    <a:pt x="638" y="61"/>
                    <a:pt x="650" y="61"/>
                  </a:cubicBezTo>
                  <a:cubicBezTo>
                    <a:pt x="654" y="61"/>
                    <a:pt x="657" y="60"/>
                    <a:pt x="659" y="60"/>
                  </a:cubicBezTo>
                  <a:lnTo>
                    <a:pt x="659" y="66"/>
                  </a:lnTo>
                  <a:close/>
                  <a:moveTo>
                    <a:pt x="651" y="35"/>
                  </a:moveTo>
                  <a:cubicBezTo>
                    <a:pt x="651" y="32"/>
                    <a:pt x="650" y="27"/>
                    <a:pt x="643" y="27"/>
                  </a:cubicBezTo>
                  <a:cubicBezTo>
                    <a:pt x="636" y="27"/>
                    <a:pt x="634" y="33"/>
                    <a:pt x="634" y="35"/>
                  </a:cubicBezTo>
                  <a:lnTo>
                    <a:pt x="651" y="35"/>
                  </a:lnTo>
                  <a:close/>
                  <a:moveTo>
                    <a:pt x="669" y="54"/>
                  </a:moveTo>
                  <a:cubicBezTo>
                    <a:pt x="683" y="54"/>
                    <a:pt x="683" y="54"/>
                    <a:pt x="683" y="54"/>
                  </a:cubicBezTo>
                  <a:cubicBezTo>
                    <a:pt x="683" y="67"/>
                    <a:pt x="683" y="67"/>
                    <a:pt x="683" y="67"/>
                  </a:cubicBezTo>
                  <a:cubicBezTo>
                    <a:pt x="669" y="67"/>
                    <a:pt x="669" y="67"/>
                    <a:pt x="669" y="67"/>
                  </a:cubicBezTo>
                  <a:lnTo>
                    <a:pt x="669" y="54"/>
                  </a:lnTo>
                  <a:close/>
                  <a:moveTo>
                    <a:pt x="720" y="1"/>
                  </a:moveTo>
                  <a:cubicBezTo>
                    <a:pt x="737" y="1"/>
                    <a:pt x="737" y="1"/>
                    <a:pt x="737" y="1"/>
                  </a:cubicBezTo>
                  <a:cubicBezTo>
                    <a:pt x="757" y="1"/>
                    <a:pt x="765" y="12"/>
                    <a:pt x="765" y="33"/>
                  </a:cubicBezTo>
                  <a:cubicBezTo>
                    <a:pt x="765" y="61"/>
                    <a:pt x="752" y="67"/>
                    <a:pt x="737" y="67"/>
                  </a:cubicBezTo>
                  <a:cubicBezTo>
                    <a:pt x="720" y="67"/>
                    <a:pt x="720" y="67"/>
                    <a:pt x="720" y="67"/>
                  </a:cubicBezTo>
                  <a:lnTo>
                    <a:pt x="720" y="1"/>
                  </a:lnTo>
                  <a:close/>
                  <a:moveTo>
                    <a:pt x="730" y="59"/>
                  </a:moveTo>
                  <a:cubicBezTo>
                    <a:pt x="735" y="59"/>
                    <a:pt x="735" y="59"/>
                    <a:pt x="735" y="59"/>
                  </a:cubicBezTo>
                  <a:cubicBezTo>
                    <a:pt x="747" y="59"/>
                    <a:pt x="754" y="55"/>
                    <a:pt x="754" y="34"/>
                  </a:cubicBezTo>
                  <a:cubicBezTo>
                    <a:pt x="754" y="13"/>
                    <a:pt x="747" y="8"/>
                    <a:pt x="735" y="8"/>
                  </a:cubicBezTo>
                  <a:cubicBezTo>
                    <a:pt x="730" y="8"/>
                    <a:pt x="730" y="8"/>
                    <a:pt x="730" y="8"/>
                  </a:cubicBezTo>
                  <a:lnTo>
                    <a:pt x="730" y="59"/>
                  </a:lnTo>
                  <a:close/>
                  <a:moveTo>
                    <a:pt x="806" y="66"/>
                  </a:moveTo>
                  <a:cubicBezTo>
                    <a:pt x="802" y="67"/>
                    <a:pt x="800" y="68"/>
                    <a:pt x="795" y="68"/>
                  </a:cubicBezTo>
                  <a:cubicBezTo>
                    <a:pt x="781" y="68"/>
                    <a:pt x="772" y="60"/>
                    <a:pt x="772" y="42"/>
                  </a:cubicBezTo>
                  <a:cubicBezTo>
                    <a:pt x="772" y="22"/>
                    <a:pt x="785" y="20"/>
                    <a:pt x="791" y="20"/>
                  </a:cubicBezTo>
                  <a:cubicBezTo>
                    <a:pt x="802" y="20"/>
                    <a:pt x="807" y="28"/>
                    <a:pt x="807" y="38"/>
                  </a:cubicBezTo>
                  <a:cubicBezTo>
                    <a:pt x="807" y="41"/>
                    <a:pt x="807" y="41"/>
                    <a:pt x="807" y="41"/>
                  </a:cubicBezTo>
                  <a:cubicBezTo>
                    <a:pt x="781" y="41"/>
                    <a:pt x="781" y="41"/>
                    <a:pt x="781" y="41"/>
                  </a:cubicBezTo>
                  <a:cubicBezTo>
                    <a:pt x="781" y="49"/>
                    <a:pt x="785" y="61"/>
                    <a:pt x="797" y="61"/>
                  </a:cubicBezTo>
                  <a:cubicBezTo>
                    <a:pt x="801" y="61"/>
                    <a:pt x="804" y="60"/>
                    <a:pt x="806" y="60"/>
                  </a:cubicBezTo>
                  <a:lnTo>
                    <a:pt x="806" y="66"/>
                  </a:lnTo>
                  <a:close/>
                  <a:moveTo>
                    <a:pt x="799" y="35"/>
                  </a:moveTo>
                  <a:cubicBezTo>
                    <a:pt x="799" y="32"/>
                    <a:pt x="797" y="27"/>
                    <a:pt x="790" y="27"/>
                  </a:cubicBezTo>
                  <a:cubicBezTo>
                    <a:pt x="783" y="27"/>
                    <a:pt x="781" y="33"/>
                    <a:pt x="781" y="35"/>
                  </a:cubicBezTo>
                  <a:lnTo>
                    <a:pt x="799" y="35"/>
                  </a:lnTo>
                  <a:close/>
                  <a:moveTo>
                    <a:pt x="816" y="1"/>
                  </a:moveTo>
                  <a:cubicBezTo>
                    <a:pt x="825" y="1"/>
                    <a:pt x="825" y="1"/>
                    <a:pt x="825" y="1"/>
                  </a:cubicBezTo>
                  <a:cubicBezTo>
                    <a:pt x="825" y="67"/>
                    <a:pt x="825" y="67"/>
                    <a:pt x="825" y="67"/>
                  </a:cubicBezTo>
                  <a:cubicBezTo>
                    <a:pt x="816" y="67"/>
                    <a:pt x="816" y="67"/>
                    <a:pt x="816" y="67"/>
                  </a:cubicBezTo>
                  <a:lnTo>
                    <a:pt x="816" y="1"/>
                  </a:lnTo>
                  <a:close/>
                  <a:moveTo>
                    <a:pt x="836" y="1"/>
                  </a:moveTo>
                  <a:cubicBezTo>
                    <a:pt x="847" y="1"/>
                    <a:pt x="847" y="1"/>
                    <a:pt x="847" y="1"/>
                  </a:cubicBezTo>
                  <a:cubicBezTo>
                    <a:pt x="847" y="10"/>
                    <a:pt x="847" y="10"/>
                    <a:pt x="847" y="10"/>
                  </a:cubicBezTo>
                  <a:cubicBezTo>
                    <a:pt x="836" y="10"/>
                    <a:pt x="836" y="10"/>
                    <a:pt x="836" y="10"/>
                  </a:cubicBezTo>
                  <a:lnTo>
                    <a:pt x="836" y="1"/>
                  </a:lnTo>
                  <a:close/>
                  <a:moveTo>
                    <a:pt x="837" y="21"/>
                  </a:moveTo>
                  <a:cubicBezTo>
                    <a:pt x="846" y="21"/>
                    <a:pt x="846" y="21"/>
                    <a:pt x="846" y="21"/>
                  </a:cubicBezTo>
                  <a:cubicBezTo>
                    <a:pt x="846" y="67"/>
                    <a:pt x="846" y="67"/>
                    <a:pt x="846" y="67"/>
                  </a:cubicBezTo>
                  <a:cubicBezTo>
                    <a:pt x="837" y="67"/>
                    <a:pt x="837" y="67"/>
                    <a:pt x="837" y="67"/>
                  </a:cubicBezTo>
                  <a:lnTo>
                    <a:pt x="837" y="21"/>
                  </a:lnTo>
                  <a:close/>
                  <a:moveTo>
                    <a:pt x="852" y="21"/>
                  </a:moveTo>
                  <a:cubicBezTo>
                    <a:pt x="862" y="21"/>
                    <a:pt x="862" y="21"/>
                    <a:pt x="862" y="21"/>
                  </a:cubicBezTo>
                  <a:cubicBezTo>
                    <a:pt x="874" y="54"/>
                    <a:pt x="874" y="54"/>
                    <a:pt x="874" y="54"/>
                  </a:cubicBezTo>
                  <a:cubicBezTo>
                    <a:pt x="874" y="54"/>
                    <a:pt x="874" y="54"/>
                    <a:pt x="874" y="54"/>
                  </a:cubicBezTo>
                  <a:cubicBezTo>
                    <a:pt x="885" y="21"/>
                    <a:pt x="885" y="21"/>
                    <a:pt x="885" y="21"/>
                  </a:cubicBezTo>
                  <a:cubicBezTo>
                    <a:pt x="894" y="21"/>
                    <a:pt x="894" y="21"/>
                    <a:pt x="894" y="21"/>
                  </a:cubicBezTo>
                  <a:cubicBezTo>
                    <a:pt x="878" y="67"/>
                    <a:pt x="878" y="67"/>
                    <a:pt x="878" y="67"/>
                  </a:cubicBezTo>
                  <a:cubicBezTo>
                    <a:pt x="870" y="67"/>
                    <a:pt x="870" y="67"/>
                    <a:pt x="870" y="67"/>
                  </a:cubicBezTo>
                  <a:lnTo>
                    <a:pt x="852" y="21"/>
                  </a:lnTo>
                  <a:close/>
                  <a:moveTo>
                    <a:pt x="931" y="66"/>
                  </a:moveTo>
                  <a:cubicBezTo>
                    <a:pt x="927" y="67"/>
                    <a:pt x="924" y="68"/>
                    <a:pt x="919" y="68"/>
                  </a:cubicBezTo>
                  <a:cubicBezTo>
                    <a:pt x="905" y="68"/>
                    <a:pt x="897" y="60"/>
                    <a:pt x="897" y="42"/>
                  </a:cubicBezTo>
                  <a:cubicBezTo>
                    <a:pt x="897" y="22"/>
                    <a:pt x="909" y="20"/>
                    <a:pt x="915" y="20"/>
                  </a:cubicBezTo>
                  <a:cubicBezTo>
                    <a:pt x="926" y="20"/>
                    <a:pt x="932" y="28"/>
                    <a:pt x="932" y="38"/>
                  </a:cubicBezTo>
                  <a:cubicBezTo>
                    <a:pt x="932" y="41"/>
                    <a:pt x="932" y="41"/>
                    <a:pt x="932" y="41"/>
                  </a:cubicBezTo>
                  <a:cubicBezTo>
                    <a:pt x="905" y="41"/>
                    <a:pt x="905" y="41"/>
                    <a:pt x="905" y="41"/>
                  </a:cubicBezTo>
                  <a:cubicBezTo>
                    <a:pt x="905" y="49"/>
                    <a:pt x="909" y="61"/>
                    <a:pt x="922" y="61"/>
                  </a:cubicBezTo>
                  <a:cubicBezTo>
                    <a:pt x="926" y="61"/>
                    <a:pt x="929" y="60"/>
                    <a:pt x="931" y="60"/>
                  </a:cubicBezTo>
                  <a:lnTo>
                    <a:pt x="931" y="66"/>
                  </a:lnTo>
                  <a:close/>
                  <a:moveTo>
                    <a:pt x="923" y="35"/>
                  </a:moveTo>
                  <a:cubicBezTo>
                    <a:pt x="923" y="32"/>
                    <a:pt x="921" y="27"/>
                    <a:pt x="915" y="27"/>
                  </a:cubicBezTo>
                  <a:cubicBezTo>
                    <a:pt x="908" y="27"/>
                    <a:pt x="906" y="33"/>
                    <a:pt x="906" y="35"/>
                  </a:cubicBezTo>
                  <a:lnTo>
                    <a:pt x="923" y="35"/>
                  </a:lnTo>
                  <a:close/>
                  <a:moveTo>
                    <a:pt x="940" y="21"/>
                  </a:moveTo>
                  <a:cubicBezTo>
                    <a:pt x="949" y="21"/>
                    <a:pt x="949" y="21"/>
                    <a:pt x="949" y="21"/>
                  </a:cubicBezTo>
                  <a:cubicBezTo>
                    <a:pt x="949" y="30"/>
                    <a:pt x="949" y="30"/>
                    <a:pt x="949" y="30"/>
                  </a:cubicBezTo>
                  <a:cubicBezTo>
                    <a:pt x="949" y="30"/>
                    <a:pt x="949" y="30"/>
                    <a:pt x="949" y="30"/>
                  </a:cubicBezTo>
                  <a:cubicBezTo>
                    <a:pt x="950" y="27"/>
                    <a:pt x="954" y="20"/>
                    <a:pt x="963" y="20"/>
                  </a:cubicBezTo>
                  <a:cubicBezTo>
                    <a:pt x="963" y="29"/>
                    <a:pt x="963" y="29"/>
                    <a:pt x="963" y="29"/>
                  </a:cubicBezTo>
                  <a:cubicBezTo>
                    <a:pt x="955" y="29"/>
                    <a:pt x="949" y="33"/>
                    <a:pt x="949" y="47"/>
                  </a:cubicBezTo>
                  <a:cubicBezTo>
                    <a:pt x="949" y="67"/>
                    <a:pt x="949" y="67"/>
                    <a:pt x="949" y="67"/>
                  </a:cubicBezTo>
                  <a:cubicBezTo>
                    <a:pt x="940" y="67"/>
                    <a:pt x="940" y="67"/>
                    <a:pt x="940" y="67"/>
                  </a:cubicBezTo>
                  <a:lnTo>
                    <a:pt x="940" y="21"/>
                  </a:lnTo>
                  <a:close/>
                  <a:moveTo>
                    <a:pt x="1001" y="66"/>
                  </a:moveTo>
                  <a:cubicBezTo>
                    <a:pt x="998" y="67"/>
                    <a:pt x="995" y="68"/>
                    <a:pt x="990" y="68"/>
                  </a:cubicBezTo>
                  <a:cubicBezTo>
                    <a:pt x="976" y="68"/>
                    <a:pt x="967" y="60"/>
                    <a:pt x="967" y="42"/>
                  </a:cubicBezTo>
                  <a:cubicBezTo>
                    <a:pt x="967" y="22"/>
                    <a:pt x="980" y="20"/>
                    <a:pt x="986" y="20"/>
                  </a:cubicBezTo>
                  <a:cubicBezTo>
                    <a:pt x="997" y="20"/>
                    <a:pt x="1002" y="28"/>
                    <a:pt x="1002" y="38"/>
                  </a:cubicBezTo>
                  <a:cubicBezTo>
                    <a:pt x="1002" y="41"/>
                    <a:pt x="1002" y="41"/>
                    <a:pt x="1002" y="41"/>
                  </a:cubicBezTo>
                  <a:cubicBezTo>
                    <a:pt x="976" y="41"/>
                    <a:pt x="976" y="41"/>
                    <a:pt x="976" y="41"/>
                  </a:cubicBezTo>
                  <a:cubicBezTo>
                    <a:pt x="976" y="49"/>
                    <a:pt x="980" y="61"/>
                    <a:pt x="993" y="61"/>
                  </a:cubicBezTo>
                  <a:cubicBezTo>
                    <a:pt x="997" y="61"/>
                    <a:pt x="999" y="60"/>
                    <a:pt x="1001" y="60"/>
                  </a:cubicBezTo>
                  <a:lnTo>
                    <a:pt x="1001" y="66"/>
                  </a:lnTo>
                  <a:close/>
                  <a:moveTo>
                    <a:pt x="994" y="35"/>
                  </a:moveTo>
                  <a:cubicBezTo>
                    <a:pt x="994" y="32"/>
                    <a:pt x="992" y="27"/>
                    <a:pt x="985" y="27"/>
                  </a:cubicBezTo>
                  <a:cubicBezTo>
                    <a:pt x="978" y="27"/>
                    <a:pt x="976" y="33"/>
                    <a:pt x="976" y="35"/>
                  </a:cubicBezTo>
                  <a:lnTo>
                    <a:pt x="994" y="35"/>
                  </a:lnTo>
                  <a:close/>
                  <a:moveTo>
                    <a:pt x="1037" y="60"/>
                  </a:moveTo>
                  <a:cubicBezTo>
                    <a:pt x="1037" y="60"/>
                    <a:pt x="1037" y="60"/>
                    <a:pt x="1037" y="60"/>
                  </a:cubicBezTo>
                  <a:cubicBezTo>
                    <a:pt x="1036" y="62"/>
                    <a:pt x="1032" y="68"/>
                    <a:pt x="1024" y="68"/>
                  </a:cubicBezTo>
                  <a:cubicBezTo>
                    <a:pt x="1013" y="68"/>
                    <a:pt x="1009" y="58"/>
                    <a:pt x="1009" y="45"/>
                  </a:cubicBezTo>
                  <a:cubicBezTo>
                    <a:pt x="1009" y="30"/>
                    <a:pt x="1014" y="20"/>
                    <a:pt x="1025" y="20"/>
                  </a:cubicBezTo>
                  <a:cubicBezTo>
                    <a:pt x="1032" y="20"/>
                    <a:pt x="1036" y="25"/>
                    <a:pt x="1037" y="27"/>
                  </a:cubicBezTo>
                  <a:cubicBezTo>
                    <a:pt x="1037" y="27"/>
                    <a:pt x="1037" y="27"/>
                    <a:pt x="1037" y="27"/>
                  </a:cubicBezTo>
                  <a:cubicBezTo>
                    <a:pt x="1037" y="1"/>
                    <a:pt x="1037" y="1"/>
                    <a:pt x="1037" y="1"/>
                  </a:cubicBezTo>
                  <a:cubicBezTo>
                    <a:pt x="1046" y="1"/>
                    <a:pt x="1046" y="1"/>
                    <a:pt x="1046" y="1"/>
                  </a:cubicBezTo>
                  <a:cubicBezTo>
                    <a:pt x="1046" y="67"/>
                    <a:pt x="1046" y="67"/>
                    <a:pt x="1046" y="67"/>
                  </a:cubicBezTo>
                  <a:cubicBezTo>
                    <a:pt x="1037" y="67"/>
                    <a:pt x="1037" y="67"/>
                    <a:pt x="1037" y="67"/>
                  </a:cubicBezTo>
                  <a:lnTo>
                    <a:pt x="1037" y="60"/>
                  </a:lnTo>
                  <a:close/>
                  <a:moveTo>
                    <a:pt x="1027" y="61"/>
                  </a:moveTo>
                  <a:cubicBezTo>
                    <a:pt x="1034" y="61"/>
                    <a:pt x="1037" y="51"/>
                    <a:pt x="1037" y="44"/>
                  </a:cubicBezTo>
                  <a:cubicBezTo>
                    <a:pt x="1037" y="36"/>
                    <a:pt x="1035" y="27"/>
                    <a:pt x="1027" y="27"/>
                  </a:cubicBezTo>
                  <a:cubicBezTo>
                    <a:pt x="1020" y="27"/>
                    <a:pt x="1018" y="34"/>
                    <a:pt x="1018" y="44"/>
                  </a:cubicBezTo>
                  <a:cubicBezTo>
                    <a:pt x="1018" y="51"/>
                    <a:pt x="1019" y="61"/>
                    <a:pt x="1027" y="61"/>
                  </a:cubicBezTo>
                  <a:close/>
                  <a:moveTo>
                    <a:pt x="1056" y="54"/>
                  </a:moveTo>
                  <a:cubicBezTo>
                    <a:pt x="1070" y="54"/>
                    <a:pt x="1070" y="54"/>
                    <a:pt x="1070" y="54"/>
                  </a:cubicBezTo>
                  <a:cubicBezTo>
                    <a:pt x="1070" y="67"/>
                    <a:pt x="1070" y="67"/>
                    <a:pt x="1070" y="67"/>
                  </a:cubicBezTo>
                  <a:cubicBezTo>
                    <a:pt x="1056" y="67"/>
                    <a:pt x="1056" y="67"/>
                    <a:pt x="1056" y="67"/>
                  </a:cubicBezTo>
                  <a:lnTo>
                    <a:pt x="1056" y="5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pic>
        <p:nvPicPr>
          <p:cNvPr id="82" name="Picture 8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06800" y="6228000"/>
            <a:ext cx="4698000" cy="228799"/>
          </a:xfrm>
          <a:prstGeom prst="rect">
            <a:avLst/>
          </a:prstGeom>
          <a:noFill/>
          <a:ln>
            <a:noFill/>
          </a:ln>
        </p:spPr>
      </p:pic>
      <p:pic>
        <p:nvPicPr>
          <p:cNvPr id="83" name="Picture 3"/>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466442" y="302741"/>
            <a:ext cx="4543634" cy="748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51503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748800"/>
            <a:ext cx="8232775" cy="1161492"/>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Tree>
    <p:extLst>
      <p:ext uri="{BB962C8B-B14F-4D97-AF65-F5344CB8AC3E}">
        <p14:creationId xmlns:p14="http://schemas.microsoft.com/office/powerpoint/2010/main" val="21071830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Slide 2 - Sub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748800"/>
            <a:ext cx="8232775" cy="1161492"/>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
        <p:nvSpPr>
          <p:cNvPr id="6" name="Text Placeholder 5"/>
          <p:cNvSpPr>
            <a:spLocks noGrp="1"/>
          </p:cNvSpPr>
          <p:nvPr>
            <p:ph type="body" sz="quarter" idx="11"/>
          </p:nvPr>
        </p:nvSpPr>
        <p:spPr>
          <a:xfrm>
            <a:off x="455613" y="1909764"/>
            <a:ext cx="8232775" cy="442436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extLst>
      <p:ext uri="{BB962C8B-B14F-4D97-AF65-F5344CB8AC3E}">
        <p14:creationId xmlns:p14="http://schemas.microsoft.com/office/powerpoint/2010/main" val="188553031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Slide Imag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748800"/>
            <a:ext cx="8232775" cy="1161492"/>
          </a:xfrm>
          <a:prstGeom prst="rect">
            <a:avLst/>
          </a:prstGeom>
        </p:spPr>
        <p:txBody>
          <a:bodyPr lIns="0" tIns="0" anchor="b" anchorCtr="0">
            <a:noAutofit/>
          </a:bodyPr>
          <a:lstStyle>
            <a:lvl1pPr algn="l">
              <a:lnSpc>
                <a:spcPct val="100000"/>
              </a:lnSpc>
              <a:defRPr sz="3600" b="0" spc="0" baseline="0">
                <a:solidFill>
                  <a:schemeClr val="accent1"/>
                </a:solidFill>
                <a:latin typeface="+mj-lt"/>
                <a:cs typeface="Arial" pitchFamily="34" charset="0"/>
              </a:defRPr>
            </a:lvl1pPr>
          </a:lstStyle>
          <a:p>
            <a:r>
              <a:rPr lang="en-US" dirty="0" smtClean="0"/>
              <a:t>Click to edit Master title style </a:t>
            </a:r>
            <a:endParaRPr lang="en-GB" dirty="0"/>
          </a:p>
        </p:txBody>
      </p:sp>
    </p:spTree>
    <p:extLst>
      <p:ext uri="{BB962C8B-B14F-4D97-AF65-F5344CB8AC3E}">
        <p14:creationId xmlns:p14="http://schemas.microsoft.com/office/powerpoint/2010/main" val="255788113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2838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455613" y="1180800"/>
            <a:ext cx="8232775" cy="396000"/>
          </a:xfrm>
          <a:prstGeom prst="rect">
            <a:avLst/>
          </a:prstGeom>
        </p:spPr>
        <p:txBody>
          <a:bodyPr lIns="0"/>
          <a:lstStyle>
            <a:lvl1pPr marL="0" indent="0">
              <a:buNone/>
              <a:defRPr sz="2000">
                <a:solidFill>
                  <a:schemeClr val="accent1"/>
                </a:solidFill>
                <a:latin typeface="+mj-lt"/>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8" name="Content Placeholder 7"/>
          <p:cNvSpPr>
            <a:spLocks noGrp="1"/>
          </p:cNvSpPr>
          <p:nvPr>
            <p:ph sz="quarter" idx="11"/>
          </p:nvPr>
        </p:nvSpPr>
        <p:spPr>
          <a:xfrm>
            <a:off x="455613" y="1576800"/>
            <a:ext cx="8232775" cy="47573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2" name="Title 1"/>
          <p:cNvSpPr>
            <a:spLocks noGrp="1"/>
          </p:cNvSpPr>
          <p:nvPr>
            <p:ph type="title"/>
          </p:nvPr>
        </p:nvSpPr>
        <p:spPr/>
        <p:txBody>
          <a:bodyPr/>
          <a:lstStyle/>
          <a:p>
            <a:r>
              <a:rPr lang="en-US" dirty="0" smtClean="0"/>
              <a:t>Click to edit Master title style</a:t>
            </a:r>
            <a:endParaRPr lang="en-AU" dirty="0"/>
          </a:p>
        </p:txBody>
      </p:sp>
      <p:sp>
        <p:nvSpPr>
          <p:cNvPr id="5" name="Footer Placeholder 4"/>
          <p:cNvSpPr>
            <a:spLocks noGrp="1"/>
          </p:cNvSpPr>
          <p:nvPr>
            <p:ph type="ftr" sz="quarter" idx="12"/>
          </p:nvPr>
        </p:nvSpPr>
        <p:spPr/>
        <p:txBody>
          <a:bodyPr/>
          <a:lstStyle/>
          <a:p>
            <a:r>
              <a:rPr lang="en-US" dirty="0" smtClean="0"/>
              <a:t>Copyright © 2016 Accenture  All rights reserved.</a:t>
            </a:r>
            <a:endParaRPr lang="en-US" dirty="0"/>
          </a:p>
        </p:txBody>
      </p:sp>
      <p:sp>
        <p:nvSpPr>
          <p:cNvPr id="6" name="Slide Number Placeholder 5"/>
          <p:cNvSpPr>
            <a:spLocks noGrp="1"/>
          </p:cNvSpPr>
          <p:nvPr>
            <p:ph type="sldNum" sz="quarter" idx="13"/>
          </p:nvPr>
        </p:nvSpPr>
        <p:spPr>
          <a:xfrm>
            <a:off x="4226140" y="6575425"/>
            <a:ext cx="691721" cy="128588"/>
          </a:xfrm>
        </p:spPr>
        <p:txBody>
          <a:bodyPr/>
          <a:lstStyle/>
          <a:p>
            <a:pPr>
              <a:defRPr/>
            </a:pPr>
            <a:r>
              <a:rPr lang="en-US" dirty="0" smtClean="0"/>
              <a:t>Page </a:t>
            </a: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88268895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lumn Text slide with Headings">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r>
              <a:rPr lang="en-US" dirty="0" smtClean="0"/>
              <a:t>Page </a:t>
            </a:r>
            <a:fld id="{90CBDC3A-D49F-4631-A8C7-55D59B33E5FA}" type="slidenum">
              <a:rPr lang="en-US" smtClean="0"/>
              <a:pPr>
                <a:defRPr/>
              </a:pPr>
              <a:t>‹#›</a:t>
            </a:fld>
            <a:endParaRPr lang="en-US" dirty="0"/>
          </a:p>
        </p:txBody>
      </p:sp>
      <p:sp>
        <p:nvSpPr>
          <p:cNvPr id="7" name="Title 6"/>
          <p:cNvSpPr>
            <a:spLocks noGrp="1"/>
          </p:cNvSpPr>
          <p:nvPr>
            <p:ph type="title"/>
          </p:nvPr>
        </p:nvSpPr>
        <p:spPr/>
        <p:txBody>
          <a:bodyPr/>
          <a:lstStyle/>
          <a:p>
            <a:r>
              <a:rPr lang="en-US" dirty="0" smtClean="0"/>
              <a:t>Click to edit Master title style</a:t>
            </a:r>
            <a:endParaRPr lang="en-AU" dirty="0"/>
          </a:p>
        </p:txBody>
      </p:sp>
      <p:sp>
        <p:nvSpPr>
          <p:cNvPr id="10" name="Text Placeholder 16"/>
          <p:cNvSpPr>
            <a:spLocks noGrp="1"/>
          </p:cNvSpPr>
          <p:nvPr>
            <p:ph type="body" sz="quarter" idx="10"/>
          </p:nvPr>
        </p:nvSpPr>
        <p:spPr>
          <a:xfrm>
            <a:off x="455614" y="1182021"/>
            <a:ext cx="4010114" cy="396000"/>
          </a:xfrm>
          <a:prstGeom prst="rect">
            <a:avLst/>
          </a:prstGeom>
        </p:spPr>
        <p:txBody>
          <a:bodyPr lIns="0"/>
          <a:lstStyle>
            <a:lvl1pPr marL="0" indent="0">
              <a:buNone/>
              <a:defRPr sz="2000">
                <a:solidFill>
                  <a:schemeClr val="accent1"/>
                </a:solidFill>
                <a:latin typeface="+mj-lt"/>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11" name="Content Placeholder 7"/>
          <p:cNvSpPr>
            <a:spLocks noGrp="1"/>
          </p:cNvSpPr>
          <p:nvPr>
            <p:ph sz="quarter" idx="11"/>
          </p:nvPr>
        </p:nvSpPr>
        <p:spPr>
          <a:xfrm>
            <a:off x="455525" y="1578022"/>
            <a:ext cx="4010114" cy="475610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12" name="Text Placeholder 16"/>
          <p:cNvSpPr>
            <a:spLocks noGrp="1"/>
          </p:cNvSpPr>
          <p:nvPr>
            <p:ph type="body" sz="quarter" idx="16"/>
          </p:nvPr>
        </p:nvSpPr>
        <p:spPr>
          <a:xfrm>
            <a:off x="4679950" y="1182021"/>
            <a:ext cx="4008438" cy="396000"/>
          </a:xfrm>
          <a:prstGeom prst="rect">
            <a:avLst/>
          </a:prstGeom>
        </p:spPr>
        <p:txBody>
          <a:bodyPr lIns="0"/>
          <a:lstStyle>
            <a:lvl1pPr marL="0" indent="0">
              <a:buNone/>
              <a:defRPr sz="2000">
                <a:solidFill>
                  <a:schemeClr val="accent1"/>
                </a:solidFill>
                <a:latin typeface="+mj-lt"/>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13" name="Content Placeholder 7"/>
          <p:cNvSpPr>
            <a:spLocks noGrp="1"/>
          </p:cNvSpPr>
          <p:nvPr>
            <p:ph sz="quarter" idx="17"/>
          </p:nvPr>
        </p:nvSpPr>
        <p:spPr>
          <a:xfrm>
            <a:off x="4679950" y="1578022"/>
            <a:ext cx="4008438" cy="475610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2" name="Footer Placeholder 1"/>
          <p:cNvSpPr>
            <a:spLocks noGrp="1"/>
          </p:cNvSpPr>
          <p:nvPr>
            <p:ph type="ftr" sz="quarter" idx="18"/>
          </p:nvPr>
        </p:nvSpPr>
        <p:spPr/>
        <p:txBody>
          <a:bodyPr/>
          <a:lstStyle/>
          <a:p>
            <a:r>
              <a:rPr lang="en-US" dirty="0" smtClean="0"/>
              <a:t>Copyright © 2016 Accenture  All rights reserved.</a:t>
            </a:r>
            <a:endParaRPr lang="en-US" dirty="0"/>
          </a:p>
        </p:txBody>
      </p:sp>
    </p:spTree>
    <p:extLst>
      <p:ext uri="{BB962C8B-B14F-4D97-AF65-F5344CB8AC3E}">
        <p14:creationId xmlns:p14="http://schemas.microsoft.com/office/powerpoint/2010/main" val="34821687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Text slide with Heading">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r>
              <a:rPr lang="en-US" dirty="0" smtClean="0"/>
              <a:t>Page </a:t>
            </a:r>
            <a:fld id="{90CBDC3A-D49F-4631-A8C7-55D59B33E5FA}" type="slidenum">
              <a:rPr lang="en-US" smtClean="0"/>
              <a:pPr>
                <a:defRPr/>
              </a:pPr>
              <a:t>‹#›</a:t>
            </a:fld>
            <a:endParaRPr lang="en-US" dirty="0"/>
          </a:p>
        </p:txBody>
      </p:sp>
      <p:sp>
        <p:nvSpPr>
          <p:cNvPr id="7" name="Title 6"/>
          <p:cNvSpPr>
            <a:spLocks noGrp="1"/>
          </p:cNvSpPr>
          <p:nvPr>
            <p:ph type="title"/>
          </p:nvPr>
        </p:nvSpPr>
        <p:spPr/>
        <p:txBody>
          <a:bodyPr/>
          <a:lstStyle/>
          <a:p>
            <a:r>
              <a:rPr lang="en-US" smtClean="0"/>
              <a:t>Click to edit Master title style</a:t>
            </a:r>
            <a:endParaRPr lang="en-AU"/>
          </a:p>
        </p:txBody>
      </p:sp>
      <p:sp>
        <p:nvSpPr>
          <p:cNvPr id="9" name="Text Placeholder 16"/>
          <p:cNvSpPr>
            <a:spLocks noGrp="1"/>
          </p:cNvSpPr>
          <p:nvPr>
            <p:ph type="body" sz="quarter" idx="10"/>
          </p:nvPr>
        </p:nvSpPr>
        <p:spPr>
          <a:xfrm>
            <a:off x="455613" y="1182021"/>
            <a:ext cx="8232775" cy="396000"/>
          </a:xfrm>
          <a:prstGeom prst="rect">
            <a:avLst/>
          </a:prstGeom>
        </p:spPr>
        <p:txBody>
          <a:bodyPr lIns="0"/>
          <a:lstStyle>
            <a:lvl1pPr marL="0" indent="0">
              <a:buNone/>
              <a:defRPr sz="2000">
                <a:solidFill>
                  <a:schemeClr val="accent1"/>
                </a:solidFill>
                <a:latin typeface="+mj-lt"/>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11" name="Content Placeholder 7"/>
          <p:cNvSpPr>
            <a:spLocks noGrp="1"/>
          </p:cNvSpPr>
          <p:nvPr>
            <p:ph sz="quarter" idx="11"/>
          </p:nvPr>
        </p:nvSpPr>
        <p:spPr>
          <a:xfrm>
            <a:off x="455613" y="1578022"/>
            <a:ext cx="4010025" cy="475610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12" name="Content Placeholder 7"/>
          <p:cNvSpPr>
            <a:spLocks noGrp="1"/>
          </p:cNvSpPr>
          <p:nvPr>
            <p:ph sz="quarter" idx="17"/>
          </p:nvPr>
        </p:nvSpPr>
        <p:spPr>
          <a:xfrm>
            <a:off x="4679950" y="1578022"/>
            <a:ext cx="4008438" cy="475610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2" name="Footer Placeholder 1"/>
          <p:cNvSpPr>
            <a:spLocks noGrp="1"/>
          </p:cNvSpPr>
          <p:nvPr>
            <p:ph type="ftr" sz="quarter" idx="18"/>
          </p:nvPr>
        </p:nvSpPr>
        <p:spPr/>
        <p:txBody>
          <a:bodyPr/>
          <a:lstStyle/>
          <a:p>
            <a:r>
              <a:rPr lang="en-US" dirty="0" smtClean="0"/>
              <a:t>Copyright © 2016 Accenture  All rights reserved.</a:t>
            </a:r>
            <a:endParaRPr lang="en-US" dirty="0"/>
          </a:p>
        </p:txBody>
      </p:sp>
    </p:spTree>
    <p:extLst>
      <p:ext uri="{BB962C8B-B14F-4D97-AF65-F5344CB8AC3E}">
        <p14:creationId xmlns:p14="http://schemas.microsoft.com/office/powerpoint/2010/main" val="35577985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Slide">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pPr>
              <a:defRPr/>
            </a:pPr>
            <a:r>
              <a:rPr lang="en-US" dirty="0" smtClean="0"/>
              <a:t>Page </a:t>
            </a:r>
            <a:fld id="{90CBDC3A-D49F-4631-A8C7-55D59B33E5FA}" type="slidenum">
              <a:rPr lang="en-US" smtClean="0"/>
              <a:pPr>
                <a:defRPr/>
              </a:pPr>
              <a:t>‹#›</a:t>
            </a:fld>
            <a:endParaRPr lang="en-US" dirty="0"/>
          </a:p>
        </p:txBody>
      </p:sp>
      <p:sp>
        <p:nvSpPr>
          <p:cNvPr id="6" name="Title 5"/>
          <p:cNvSpPr>
            <a:spLocks noGrp="1"/>
          </p:cNvSpPr>
          <p:nvPr>
            <p:ph type="title"/>
          </p:nvPr>
        </p:nvSpPr>
        <p:spPr/>
        <p:txBody>
          <a:bodyPr/>
          <a:lstStyle/>
          <a:p>
            <a:r>
              <a:rPr lang="en-US" smtClean="0"/>
              <a:t>Click to edit Master title style</a:t>
            </a:r>
            <a:endParaRPr lang="en-AU"/>
          </a:p>
        </p:txBody>
      </p:sp>
      <p:sp>
        <p:nvSpPr>
          <p:cNvPr id="10" name="Content Placeholder 9"/>
          <p:cNvSpPr>
            <a:spLocks noGrp="1"/>
          </p:cNvSpPr>
          <p:nvPr>
            <p:ph sz="quarter" idx="14"/>
          </p:nvPr>
        </p:nvSpPr>
        <p:spPr>
          <a:xfrm>
            <a:off x="455613" y="1195200"/>
            <a:ext cx="8232775" cy="51389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3" name="Footer Placeholder 2"/>
          <p:cNvSpPr>
            <a:spLocks noGrp="1"/>
          </p:cNvSpPr>
          <p:nvPr>
            <p:ph type="ftr" sz="quarter" idx="15"/>
          </p:nvPr>
        </p:nvSpPr>
        <p:spPr/>
        <p:txBody>
          <a:bodyPr/>
          <a:lstStyle/>
          <a:p>
            <a:r>
              <a:rPr lang="en-US" dirty="0" smtClean="0"/>
              <a:t>Copyright © 2016 Accenture  All rights reserved.</a:t>
            </a:r>
            <a:endParaRPr lang="en-US" dirty="0"/>
          </a:p>
        </p:txBody>
      </p:sp>
    </p:spTree>
    <p:extLst>
      <p:ext uri="{BB962C8B-B14F-4D97-AF65-F5344CB8AC3E}">
        <p14:creationId xmlns:p14="http://schemas.microsoft.com/office/powerpoint/2010/main" val="18880377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 Text slide">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r>
              <a:rPr lang="en-US" dirty="0" smtClean="0"/>
              <a:t>Page </a:t>
            </a:r>
            <a:fld id="{90CBDC3A-D49F-4631-A8C7-55D59B33E5FA}" type="slidenum">
              <a:rPr lang="en-US" smtClean="0"/>
              <a:pPr>
                <a:defRPr/>
              </a:pPr>
              <a:t>‹#›</a:t>
            </a:fld>
            <a:endParaRPr lang="en-US" dirty="0"/>
          </a:p>
        </p:txBody>
      </p:sp>
      <p:sp>
        <p:nvSpPr>
          <p:cNvPr id="7" name="Title 6"/>
          <p:cNvSpPr>
            <a:spLocks noGrp="1"/>
          </p:cNvSpPr>
          <p:nvPr>
            <p:ph type="title"/>
          </p:nvPr>
        </p:nvSpPr>
        <p:spPr/>
        <p:txBody>
          <a:bodyPr/>
          <a:lstStyle/>
          <a:p>
            <a:r>
              <a:rPr lang="en-US" smtClean="0"/>
              <a:t>Click to edit Master title style</a:t>
            </a:r>
            <a:endParaRPr lang="en-AU"/>
          </a:p>
        </p:txBody>
      </p:sp>
      <p:sp>
        <p:nvSpPr>
          <p:cNvPr id="4" name="Content Placeholder 3"/>
          <p:cNvSpPr>
            <a:spLocks noGrp="1"/>
          </p:cNvSpPr>
          <p:nvPr>
            <p:ph sz="quarter" idx="16"/>
          </p:nvPr>
        </p:nvSpPr>
        <p:spPr>
          <a:xfrm>
            <a:off x="455613" y="1195200"/>
            <a:ext cx="4010025" cy="51389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13" name="Content Placeholder 3"/>
          <p:cNvSpPr>
            <a:spLocks noGrp="1"/>
          </p:cNvSpPr>
          <p:nvPr>
            <p:ph sz="quarter" idx="17"/>
          </p:nvPr>
        </p:nvSpPr>
        <p:spPr>
          <a:xfrm>
            <a:off x="4679950" y="1195200"/>
            <a:ext cx="4008437" cy="51389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2" name="Footer Placeholder 1"/>
          <p:cNvSpPr>
            <a:spLocks noGrp="1"/>
          </p:cNvSpPr>
          <p:nvPr>
            <p:ph type="ftr" sz="quarter" idx="18"/>
          </p:nvPr>
        </p:nvSpPr>
        <p:spPr/>
        <p:txBody>
          <a:bodyPr/>
          <a:lstStyle/>
          <a:p>
            <a:r>
              <a:rPr lang="en-US" dirty="0" smtClean="0"/>
              <a:t>Copyright © 2016 Accenture  All rights reserved.</a:t>
            </a:r>
            <a:endParaRPr lang="en-US" dirty="0"/>
          </a:p>
        </p:txBody>
      </p:sp>
    </p:spTree>
    <p:extLst>
      <p:ext uri="{BB962C8B-B14F-4D97-AF65-F5344CB8AC3E}">
        <p14:creationId xmlns:p14="http://schemas.microsoft.com/office/powerpoint/2010/main" val="409597556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Sub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r>
              <a:rPr lang="en-US" dirty="0" smtClean="0"/>
              <a:t>Page </a:t>
            </a:r>
            <a:fld id="{90CBDC3A-D49F-4631-A8C7-55D59B33E5FA}" type="slidenum">
              <a:rPr lang="en-US" smtClean="0"/>
              <a:pPr>
                <a:defRPr/>
              </a:pPr>
              <a:t>‹#›</a:t>
            </a:fld>
            <a:endParaRPr lang="en-US" dirty="0"/>
          </a:p>
        </p:txBody>
      </p:sp>
      <p:sp>
        <p:nvSpPr>
          <p:cNvPr id="5" name="Title 4"/>
          <p:cNvSpPr>
            <a:spLocks noGrp="1"/>
          </p:cNvSpPr>
          <p:nvPr>
            <p:ph type="title"/>
          </p:nvPr>
        </p:nvSpPr>
        <p:spPr/>
        <p:txBody>
          <a:bodyPr/>
          <a:lstStyle/>
          <a:p>
            <a:r>
              <a:rPr lang="en-US" smtClean="0"/>
              <a:t>Click to edit Master title style</a:t>
            </a:r>
            <a:endParaRPr lang="en-AU"/>
          </a:p>
        </p:txBody>
      </p:sp>
      <p:sp>
        <p:nvSpPr>
          <p:cNvPr id="6" name="Text Placeholder 16"/>
          <p:cNvSpPr>
            <a:spLocks noGrp="1"/>
          </p:cNvSpPr>
          <p:nvPr>
            <p:ph type="body" sz="quarter" idx="10"/>
          </p:nvPr>
        </p:nvSpPr>
        <p:spPr>
          <a:xfrm>
            <a:off x="455613" y="1182021"/>
            <a:ext cx="8232775" cy="396000"/>
          </a:xfrm>
          <a:prstGeom prst="rect">
            <a:avLst/>
          </a:prstGeom>
        </p:spPr>
        <p:txBody>
          <a:bodyPr lIns="0"/>
          <a:lstStyle>
            <a:lvl1pPr marL="0" indent="0">
              <a:buNone/>
              <a:defRPr sz="2000">
                <a:solidFill>
                  <a:schemeClr val="accent1"/>
                </a:solidFill>
                <a:latin typeface="+mj-lt"/>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2" name="Footer Placeholder 1"/>
          <p:cNvSpPr>
            <a:spLocks noGrp="1"/>
          </p:cNvSpPr>
          <p:nvPr>
            <p:ph type="ftr" sz="quarter" idx="13"/>
          </p:nvPr>
        </p:nvSpPr>
        <p:spPr/>
        <p:txBody>
          <a:bodyPr/>
          <a:lstStyle/>
          <a:p>
            <a:r>
              <a:rPr lang="en-US" dirty="0" smtClean="0"/>
              <a:t>Copyright © 2016 Accenture  All rights reserved.</a:t>
            </a:r>
            <a:endParaRPr lang="en-US" dirty="0"/>
          </a:p>
        </p:txBody>
      </p:sp>
    </p:spTree>
    <p:extLst>
      <p:ext uri="{BB962C8B-B14F-4D97-AF65-F5344CB8AC3E}">
        <p14:creationId xmlns:p14="http://schemas.microsoft.com/office/powerpoint/2010/main" val="19103829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r>
              <a:rPr lang="en-US" dirty="0" smtClean="0"/>
              <a:t>Page </a:t>
            </a:r>
            <a:fld id="{90CBDC3A-D49F-4631-A8C7-55D59B33E5FA}" type="slidenum">
              <a:rPr lang="en-US" smtClean="0"/>
              <a:pPr>
                <a:defRPr/>
              </a:pPr>
              <a:t>‹#›</a:t>
            </a:fld>
            <a:endParaRPr lang="en-US" dirty="0"/>
          </a:p>
        </p:txBody>
      </p:sp>
      <p:sp>
        <p:nvSpPr>
          <p:cNvPr id="5" name="Title 4"/>
          <p:cNvSpPr>
            <a:spLocks noGrp="1"/>
          </p:cNvSpPr>
          <p:nvPr>
            <p:ph type="title"/>
          </p:nvPr>
        </p:nvSpPr>
        <p:spPr/>
        <p:txBody>
          <a:bodyPr/>
          <a:lstStyle/>
          <a:p>
            <a:r>
              <a:rPr lang="en-US" smtClean="0"/>
              <a:t>Click to edit Master title style</a:t>
            </a:r>
            <a:endParaRPr lang="en-AU"/>
          </a:p>
        </p:txBody>
      </p:sp>
      <p:sp>
        <p:nvSpPr>
          <p:cNvPr id="2" name="Footer Placeholder 1"/>
          <p:cNvSpPr>
            <a:spLocks noGrp="1"/>
          </p:cNvSpPr>
          <p:nvPr>
            <p:ph type="ftr" sz="quarter" idx="12"/>
          </p:nvPr>
        </p:nvSpPr>
        <p:spPr/>
        <p:txBody>
          <a:bodyPr/>
          <a:lstStyle/>
          <a:p>
            <a:r>
              <a:rPr lang="en-US" dirty="0" smtClean="0"/>
              <a:t>Copyright © 2016 Accenture  All rights reserved.</a:t>
            </a:r>
            <a:endParaRPr lang="en-US" dirty="0"/>
          </a:p>
        </p:txBody>
      </p:sp>
    </p:spTree>
    <p:extLst>
      <p:ext uri="{BB962C8B-B14F-4D97-AF65-F5344CB8AC3E}">
        <p14:creationId xmlns:p14="http://schemas.microsoft.com/office/powerpoint/2010/main" val="39570406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pSp>
        <p:nvGrpSpPr>
          <p:cNvPr id="26" name="Group 25"/>
          <p:cNvGrpSpPr/>
          <p:nvPr userDrawn="1"/>
        </p:nvGrpSpPr>
        <p:grpSpPr>
          <a:xfrm>
            <a:off x="0" y="6472009"/>
            <a:ext cx="9144000" cy="385992"/>
            <a:chOff x="0" y="6442029"/>
            <a:chExt cx="9144000" cy="385992"/>
          </a:xfrm>
        </p:grpSpPr>
        <p:pic>
          <p:nvPicPr>
            <p:cNvPr id="27" name="Picture 26"/>
            <p:cNvPicPr>
              <a:picLocks noChangeAspect="1"/>
            </p:cNvPicPr>
            <p:nvPr userDrawn="1"/>
          </p:nvPicPr>
          <p:blipFill rotWithShape="1">
            <a:blip r:embed="rId2">
              <a:extLst>
                <a:ext uri="{28A0092B-C50C-407E-A947-70E740481C1C}">
                  <a14:useLocalDpi xmlns:a14="http://schemas.microsoft.com/office/drawing/2010/main" val="0"/>
                </a:ext>
              </a:extLst>
            </a:blip>
            <a:srcRect r="16662" b="7208"/>
            <a:stretch/>
          </p:blipFill>
          <p:spPr>
            <a:xfrm>
              <a:off x="4595017" y="6442029"/>
              <a:ext cx="4548983" cy="385992"/>
            </a:xfrm>
            <a:prstGeom prst="rect">
              <a:avLst/>
            </a:prstGeom>
          </p:spPr>
        </p:pic>
        <p:pic>
          <p:nvPicPr>
            <p:cNvPr id="28" name="Picture 27"/>
            <p:cNvPicPr>
              <a:picLocks noChangeAspect="1"/>
            </p:cNvPicPr>
            <p:nvPr userDrawn="1"/>
          </p:nvPicPr>
          <p:blipFill rotWithShape="1">
            <a:blip r:embed="rId2">
              <a:extLst>
                <a:ext uri="{28A0092B-C50C-407E-A947-70E740481C1C}">
                  <a14:useLocalDpi xmlns:a14="http://schemas.microsoft.com/office/drawing/2010/main" val="0"/>
                </a:ext>
              </a:extLst>
            </a:blip>
            <a:srcRect r="49882" b="7208"/>
            <a:stretch/>
          </p:blipFill>
          <p:spPr>
            <a:xfrm>
              <a:off x="0" y="6442029"/>
              <a:ext cx="4595017" cy="385992"/>
            </a:xfrm>
            <a:prstGeom prst="rect">
              <a:avLst/>
            </a:prstGeom>
          </p:spPr>
        </p:pic>
      </p:grpSp>
      <p:grpSp>
        <p:nvGrpSpPr>
          <p:cNvPr id="6" name="Group 5" hidden="1"/>
          <p:cNvGrpSpPr/>
          <p:nvPr userDrawn="1"/>
        </p:nvGrpSpPr>
        <p:grpSpPr>
          <a:xfrm>
            <a:off x="0" y="0"/>
            <a:ext cx="9144000" cy="6858000"/>
            <a:chOff x="0" y="0"/>
            <a:chExt cx="9144000" cy="6858000"/>
          </a:xfrm>
        </p:grpSpPr>
        <p:cxnSp>
          <p:nvCxnSpPr>
            <p:cNvPr id="7" name="Straight Connector 6"/>
            <p:cNvCxnSpPr/>
            <p:nvPr/>
          </p:nvCxnSpPr>
          <p:spPr>
            <a:xfrm>
              <a:off x="455613"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6883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28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36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9070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16625"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18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626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0" y="38893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0" y="105568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0" y="1162050"/>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0" y="1278439"/>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0" y="34274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0" y="389096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0" y="649287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0" y="657542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0" y="67040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72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7376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grpSp>
      <p:sp>
        <p:nvSpPr>
          <p:cNvPr id="30" name="Slide Number Placeholder 2"/>
          <p:cNvSpPr>
            <a:spLocks noGrp="1"/>
          </p:cNvSpPr>
          <p:nvPr>
            <p:ph type="sldNum" sz="quarter" idx="11"/>
          </p:nvPr>
        </p:nvSpPr>
        <p:spPr>
          <a:xfrm>
            <a:off x="4297984" y="6575425"/>
            <a:ext cx="548033" cy="128588"/>
          </a:xfrm>
        </p:spPr>
        <p:txBody>
          <a:bodyPr/>
          <a:lstStyle/>
          <a:p>
            <a:pPr>
              <a:defRPr/>
            </a:pPr>
            <a:r>
              <a:rPr lang="en-US" dirty="0" smtClean="0"/>
              <a:t>Page </a:t>
            </a:r>
            <a:fld id="{90CBDC3A-D49F-4631-A8C7-55D59B33E5FA}" type="slidenum">
              <a:rPr lang="en-US" smtClean="0"/>
              <a:pPr>
                <a:defRPr/>
              </a:pPr>
              <a:t>‹#›</a:t>
            </a:fld>
            <a:endParaRPr lang="en-US" dirty="0"/>
          </a:p>
        </p:txBody>
      </p:sp>
      <p:sp>
        <p:nvSpPr>
          <p:cNvPr id="31" name="Footer Placeholder 1"/>
          <p:cNvSpPr>
            <a:spLocks noGrp="1"/>
          </p:cNvSpPr>
          <p:nvPr>
            <p:ph type="ftr" sz="quarter" idx="12"/>
          </p:nvPr>
        </p:nvSpPr>
        <p:spPr>
          <a:xfrm>
            <a:off x="455613" y="6575425"/>
            <a:ext cx="3600000" cy="128588"/>
          </a:xfrm>
        </p:spPr>
        <p:txBody>
          <a:bodyPr/>
          <a:lstStyle/>
          <a:p>
            <a:r>
              <a:rPr lang="en-US" dirty="0" smtClean="0"/>
              <a:t>Copyright © 2016 Accenture  All rights reserved.</a:t>
            </a:r>
            <a:endParaRPr lang="en-US" dirty="0"/>
          </a:p>
        </p:txBody>
      </p:sp>
    </p:spTree>
    <p:extLst>
      <p:ext uri="{BB962C8B-B14F-4D97-AF65-F5344CB8AC3E}">
        <p14:creationId xmlns:p14="http://schemas.microsoft.com/office/powerpoint/2010/main" val="438085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userDrawn="1"/>
        </p:nvGrpSpPr>
        <p:grpSpPr>
          <a:xfrm>
            <a:off x="0" y="6472009"/>
            <a:ext cx="9144000" cy="385992"/>
            <a:chOff x="0" y="6442029"/>
            <a:chExt cx="9144000" cy="385992"/>
          </a:xfrm>
        </p:grpSpPr>
        <p:pic>
          <p:nvPicPr>
            <p:cNvPr id="10" name="Picture 9"/>
            <p:cNvPicPr>
              <a:picLocks noChangeAspect="1"/>
            </p:cNvPicPr>
            <p:nvPr userDrawn="1"/>
          </p:nvPicPr>
          <p:blipFill rotWithShape="1">
            <a:blip r:embed="rId15">
              <a:extLst>
                <a:ext uri="{28A0092B-C50C-407E-A947-70E740481C1C}">
                  <a14:useLocalDpi xmlns:a14="http://schemas.microsoft.com/office/drawing/2010/main" val="0"/>
                </a:ext>
              </a:extLst>
            </a:blip>
            <a:srcRect r="16662" b="7208"/>
            <a:stretch/>
          </p:blipFill>
          <p:spPr>
            <a:xfrm>
              <a:off x="4595017" y="6442029"/>
              <a:ext cx="4548983" cy="385992"/>
            </a:xfrm>
            <a:prstGeom prst="rect">
              <a:avLst/>
            </a:prstGeom>
          </p:spPr>
        </p:pic>
        <p:pic>
          <p:nvPicPr>
            <p:cNvPr id="11" name="Picture 10"/>
            <p:cNvPicPr>
              <a:picLocks noChangeAspect="1"/>
            </p:cNvPicPr>
            <p:nvPr userDrawn="1"/>
          </p:nvPicPr>
          <p:blipFill rotWithShape="1">
            <a:blip r:embed="rId15">
              <a:extLst>
                <a:ext uri="{28A0092B-C50C-407E-A947-70E740481C1C}">
                  <a14:useLocalDpi xmlns:a14="http://schemas.microsoft.com/office/drawing/2010/main" val="0"/>
                </a:ext>
              </a:extLst>
            </a:blip>
            <a:srcRect r="49882" b="7208"/>
            <a:stretch/>
          </p:blipFill>
          <p:spPr>
            <a:xfrm>
              <a:off x="0" y="6442029"/>
              <a:ext cx="4595017" cy="385992"/>
            </a:xfrm>
            <a:prstGeom prst="rect">
              <a:avLst/>
            </a:prstGeom>
          </p:spPr>
        </p:pic>
      </p:grpSp>
      <p:sp>
        <p:nvSpPr>
          <p:cNvPr id="3" name="Text Placeholder 2"/>
          <p:cNvSpPr>
            <a:spLocks noGrp="1"/>
          </p:cNvSpPr>
          <p:nvPr userDrawn="1">
            <p:ph type="body" idx="1"/>
          </p:nvPr>
        </p:nvSpPr>
        <p:spPr>
          <a:xfrm>
            <a:off x="455613" y="1194794"/>
            <a:ext cx="8232775" cy="5139332"/>
          </a:xfrm>
          <a:prstGeom prst="rect">
            <a:avLst/>
          </a:prstGeom>
        </p:spPr>
        <p:txBody>
          <a:bodyPr vert="horz" lIns="0" tIns="4572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2" name="Title Placeholder 1"/>
          <p:cNvSpPr>
            <a:spLocks noGrp="1"/>
          </p:cNvSpPr>
          <p:nvPr userDrawn="1">
            <p:ph type="title"/>
          </p:nvPr>
        </p:nvSpPr>
        <p:spPr>
          <a:xfrm>
            <a:off x="455613" y="116205"/>
            <a:ext cx="8232775" cy="1002979"/>
          </a:xfrm>
          <a:prstGeom prst="rect">
            <a:avLst/>
          </a:prstGeom>
        </p:spPr>
        <p:txBody>
          <a:bodyPr vert="horz" lIns="0" tIns="45720" rIns="0" bIns="0" rtlCol="0" anchor="b" anchorCtr="0">
            <a:noAutofit/>
          </a:bodyPr>
          <a:lstStyle/>
          <a:p>
            <a:pPr lvl="0"/>
            <a:r>
              <a:rPr lang="en-US" dirty="0" smtClean="0"/>
              <a:t>Click to edit Master title style</a:t>
            </a:r>
            <a:endParaRPr lang="en-AU" dirty="0"/>
          </a:p>
        </p:txBody>
      </p:sp>
      <p:sp>
        <p:nvSpPr>
          <p:cNvPr id="5" name="Slide Number Placeholder 4"/>
          <p:cNvSpPr>
            <a:spLocks noGrp="1"/>
          </p:cNvSpPr>
          <p:nvPr userDrawn="1">
            <p:ph type="sldNum" sz="quarter" idx="4"/>
          </p:nvPr>
        </p:nvSpPr>
        <p:spPr>
          <a:xfrm>
            <a:off x="4297984" y="6575425"/>
            <a:ext cx="548033" cy="128588"/>
          </a:xfrm>
          <a:prstGeom prst="rect">
            <a:avLst/>
          </a:prstGeom>
        </p:spPr>
        <p:txBody>
          <a:bodyPr vert="horz" wrap="square" lIns="0" tIns="45720" rIns="0" bIns="45720" numCol="1" anchor="ctr" anchorCtr="0" compatLnSpc="1">
            <a:prstTxWarp prst="textNoShape">
              <a:avLst/>
            </a:prstTxWarp>
            <a:noAutofit/>
          </a:bodyPr>
          <a:lstStyle>
            <a:lvl1pPr algn="ctr">
              <a:defRPr sz="900">
                <a:solidFill>
                  <a:schemeClr val="bg1"/>
                </a:solidFill>
                <a:latin typeface="+mn-lt"/>
              </a:defRPr>
            </a:lvl1pPr>
          </a:lstStyle>
          <a:p>
            <a:pPr>
              <a:defRPr/>
            </a:pPr>
            <a:r>
              <a:rPr lang="en-US" dirty="0" smtClean="0"/>
              <a:t>Page </a:t>
            </a:r>
            <a:fld id="{90CBDC3A-D49F-4631-A8C7-55D59B33E5FA}" type="slidenum">
              <a:rPr lang="en-US" smtClean="0"/>
              <a:pPr>
                <a:defRPr/>
              </a:pPr>
              <a:t>‹#›</a:t>
            </a:fld>
            <a:endParaRPr lang="en-US" dirty="0"/>
          </a:p>
        </p:txBody>
      </p:sp>
      <p:sp>
        <p:nvSpPr>
          <p:cNvPr id="4" name="Footer Placeholder 3"/>
          <p:cNvSpPr>
            <a:spLocks noGrp="1"/>
          </p:cNvSpPr>
          <p:nvPr userDrawn="1">
            <p:ph type="ftr" sz="quarter" idx="3"/>
          </p:nvPr>
        </p:nvSpPr>
        <p:spPr>
          <a:xfrm>
            <a:off x="455613" y="6575425"/>
            <a:ext cx="3600000" cy="128588"/>
          </a:xfrm>
          <a:prstGeom prst="rect">
            <a:avLst/>
          </a:prstGeom>
          <a:noFill/>
        </p:spPr>
        <p:txBody>
          <a:bodyPr wrap="square" lIns="0" anchor="ctr" anchorCtr="0">
            <a:noAutofit/>
          </a:bodyPr>
          <a:lstStyle>
            <a:lvl1pPr>
              <a:defRPr lang="en-AU" sz="900">
                <a:solidFill>
                  <a:schemeClr val="bg1"/>
                </a:solidFill>
                <a:latin typeface="+mn-lt"/>
              </a:defRPr>
            </a:lvl1pPr>
          </a:lstStyle>
          <a:p>
            <a:r>
              <a:rPr lang="en-US" dirty="0" smtClean="0"/>
              <a:t>Copyright © 2016 Accenture  All rights reserved.</a:t>
            </a:r>
            <a:endParaRPr lang="en-US" dirty="0"/>
          </a:p>
        </p:txBody>
      </p:sp>
    </p:spTree>
  </p:cSld>
  <p:clrMap bg1="lt1" tx1="dk1" bg2="lt2" tx2="dk2" accent1="accent1" accent2="accent2" accent3="accent3" accent4="accent4" accent5="accent5" accent6="accent6" hlink="hlink" folHlink="folHlink"/>
  <p:sldLayoutIdLst>
    <p:sldLayoutId id="2147483732" r:id="rId1"/>
    <p:sldLayoutId id="2147483720" r:id="rId2"/>
    <p:sldLayoutId id="2147483728" r:id="rId3"/>
    <p:sldLayoutId id="2147483731" r:id="rId4"/>
    <p:sldLayoutId id="2147483721" r:id="rId5"/>
    <p:sldLayoutId id="2147483725" r:id="rId6"/>
    <p:sldLayoutId id="2147483744" r:id="rId7"/>
    <p:sldLayoutId id="2147483727" r:id="rId8"/>
    <p:sldLayoutId id="2147483729" r:id="rId9"/>
    <p:sldLayoutId id="2147483724" r:id="rId10"/>
    <p:sldLayoutId id="2147483736" r:id="rId11"/>
    <p:sldLayoutId id="2147483730" r:id="rId12"/>
    <p:sldLayoutId id="2147483746" r:id="rId13"/>
  </p:sldLayoutIdLst>
  <p:timing>
    <p:tnLst>
      <p:par>
        <p:cTn id="1" dur="indefinite" restart="never" nodeType="tmRoot"/>
      </p:par>
    </p:tnLst>
  </p:timing>
  <p:hf hdr="0" dt="0"/>
  <p:txStyles>
    <p:titleStyle>
      <a:lvl1pPr algn="l" rtl="0" eaLnBrk="1" fontAlgn="base" hangingPunct="1">
        <a:lnSpc>
          <a:spcPct val="100000"/>
        </a:lnSpc>
        <a:spcBef>
          <a:spcPct val="0"/>
        </a:spcBef>
        <a:spcAft>
          <a:spcPct val="0"/>
        </a:spcAft>
        <a:buFont typeface="Arial" charset="0"/>
        <a:defRPr lang="en-AU" sz="2300" kern="1200" spc="0" baseline="0" dirty="0" smtClean="0">
          <a:solidFill>
            <a:schemeClr val="tx1"/>
          </a:solidFill>
          <a:latin typeface="+mj-lt"/>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p:titleStyle>
    <p:body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lm.accenture.com/wiki/display/DI/RCA+Approach+in+Detai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mtClean="0"/>
              <a:t>Bonus Module:</a:t>
            </a:r>
            <a:br>
              <a:rPr lang="en-GB" smtClean="0"/>
            </a:br>
            <a:r>
              <a:rPr lang="en-GB" smtClean="0"/>
              <a:t>Root Cause Analysis</a:t>
            </a:r>
            <a:endParaRPr lang="en-GB" dirty="0"/>
          </a:p>
        </p:txBody>
      </p:sp>
      <p:sp>
        <p:nvSpPr>
          <p:cNvPr id="6" name="Text Placeholder 5"/>
          <p:cNvSpPr>
            <a:spLocks noGrp="1"/>
          </p:cNvSpPr>
          <p:nvPr>
            <p:ph type="body" sz="quarter" idx="10"/>
          </p:nvPr>
        </p:nvSpPr>
        <p:spPr/>
        <p:txBody>
          <a:bodyPr/>
          <a:lstStyle/>
          <a:p>
            <a:r>
              <a:rPr lang="en-US" dirty="0"/>
              <a:t>DevOps Academy</a:t>
            </a:r>
          </a:p>
          <a:p>
            <a:endParaRPr lang="en-US" dirty="0"/>
          </a:p>
        </p:txBody>
      </p:sp>
    </p:spTree>
    <p:extLst>
      <p:ext uri="{BB962C8B-B14F-4D97-AF65-F5344CB8AC3E}">
        <p14:creationId xmlns:p14="http://schemas.microsoft.com/office/powerpoint/2010/main" val="3270426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smtClean="0"/>
              <a:t>Overview</a:t>
            </a:r>
            <a:endParaRPr lang="en-GB" dirty="0"/>
          </a:p>
        </p:txBody>
      </p:sp>
      <p:sp>
        <p:nvSpPr>
          <p:cNvPr id="3" name="Content Placeholder 2"/>
          <p:cNvSpPr>
            <a:spLocks noGrp="1"/>
          </p:cNvSpPr>
          <p:nvPr>
            <p:ph sz="quarter" idx="11"/>
          </p:nvPr>
        </p:nvSpPr>
        <p:spPr/>
        <p:txBody>
          <a:bodyPr/>
          <a:lstStyle/>
          <a:p>
            <a:pPr marL="0" indent="0">
              <a:buNone/>
            </a:pPr>
            <a:r>
              <a:rPr lang="en-GB" sz="1800" dirty="0" smtClean="0">
                <a:solidFill>
                  <a:schemeClr val="accent2"/>
                </a:solidFill>
              </a:rPr>
              <a:t>Traditionally RCA stands for Root Cause Analysis. However, there are two problems with this:</a:t>
            </a:r>
          </a:p>
          <a:p>
            <a:pPr>
              <a:spcAft>
                <a:spcPts val="600"/>
              </a:spcAft>
            </a:pPr>
            <a:r>
              <a:rPr lang="en-GB" sz="1800" dirty="0" smtClean="0"/>
              <a:t>It implies there is one root cause.  In practice it is often a cocktail of </a:t>
            </a:r>
            <a:br>
              <a:rPr lang="en-GB" sz="1800" dirty="0" smtClean="0"/>
            </a:br>
            <a:r>
              <a:rPr lang="en-GB" sz="1800" dirty="0" smtClean="0"/>
              <a:t>contributing causes </a:t>
            </a:r>
          </a:p>
          <a:p>
            <a:pPr>
              <a:spcAft>
                <a:spcPts val="600"/>
              </a:spcAft>
            </a:pPr>
            <a:r>
              <a:rPr lang="en-GB" sz="1800" dirty="0" smtClean="0"/>
              <a:t>The name implies that we are on a hunt for a cause.  We are on a hunt for causes, but only to help us identify preventative actions.  Not just to solve </a:t>
            </a:r>
            <a:br>
              <a:rPr lang="en-GB" sz="1800" dirty="0" smtClean="0"/>
            </a:br>
            <a:r>
              <a:rPr lang="en-GB" sz="1800" dirty="0" smtClean="0"/>
              <a:t>a mystery or worse offender we can punish.</a:t>
            </a:r>
          </a:p>
          <a:p>
            <a:pPr marL="0" indent="0">
              <a:buNone/>
            </a:pPr>
            <a:endParaRPr lang="en-GB" sz="1800" dirty="0" smtClean="0"/>
          </a:p>
          <a:p>
            <a:pPr marL="0" indent="0">
              <a:buNone/>
            </a:pPr>
            <a:r>
              <a:rPr lang="en-GB" sz="1800" dirty="0" smtClean="0"/>
              <a:t>Therefore RCA is proposed to stand for </a:t>
            </a:r>
            <a:r>
              <a:rPr lang="en-GB" sz="1800" dirty="0" smtClean="0">
                <a:solidFill>
                  <a:schemeClr val="accent2"/>
                </a:solidFill>
              </a:rPr>
              <a:t>Recurrence Countermeasure Analysis.</a:t>
            </a:r>
          </a:p>
          <a:p>
            <a:endParaRPr lang="en-GB" dirty="0" smtClean="0"/>
          </a:p>
        </p:txBody>
      </p:sp>
      <p:sp>
        <p:nvSpPr>
          <p:cNvPr id="4" name="Title 3"/>
          <p:cNvSpPr>
            <a:spLocks noGrp="1"/>
          </p:cNvSpPr>
          <p:nvPr>
            <p:ph type="title"/>
          </p:nvPr>
        </p:nvSpPr>
        <p:spPr/>
        <p:txBody>
          <a:bodyPr/>
          <a:lstStyle/>
          <a:p>
            <a:r>
              <a:rPr lang="en-GB" smtClean="0"/>
              <a:t>Recurrence Countermeasure Analysis</a:t>
            </a:r>
            <a:endParaRPr lang="en-GB" dirty="0"/>
          </a:p>
        </p:txBody>
      </p:sp>
      <p:sp>
        <p:nvSpPr>
          <p:cNvPr id="11" name="Footer Placeholder 10"/>
          <p:cNvSpPr>
            <a:spLocks noGrp="1"/>
          </p:cNvSpPr>
          <p:nvPr>
            <p:ph type="ftr" sz="quarter" idx="12"/>
          </p:nvPr>
        </p:nvSpPr>
        <p:spPr/>
        <p:txBody>
          <a:bodyPr/>
          <a:lstStyle/>
          <a:p>
            <a:r>
              <a:rPr lang="en-US" smtClean="0"/>
              <a:t>Copyright © 2016 Accenture  All rights reserved.</a:t>
            </a:r>
            <a:endParaRPr lang="en-US" dirty="0"/>
          </a:p>
        </p:txBody>
      </p:sp>
      <p:sp>
        <p:nvSpPr>
          <p:cNvPr id="12" name="Slide Number Placeholder 11"/>
          <p:cNvSpPr>
            <a:spLocks noGrp="1"/>
          </p:cNvSpPr>
          <p:nvPr>
            <p:ph type="sldNum" sz="quarter" idx="13"/>
          </p:nvPr>
        </p:nvSpPr>
        <p:spPr/>
        <p:txBody>
          <a:bodyPr/>
          <a:lstStyle/>
          <a:p>
            <a:pPr>
              <a:defRPr/>
            </a:pPr>
            <a:r>
              <a:rPr lang="en-US" smtClean="0"/>
              <a:t>Page </a:t>
            </a:r>
            <a:fld id="{90CBDC3A-D49F-4631-A8C7-55D59B33E5FA}" type="slidenum">
              <a:rPr lang="en-US" smtClean="0"/>
              <a:pPr>
                <a:defRPr/>
              </a:pPr>
              <a:t>2</a:t>
            </a:fld>
            <a:endParaRPr lang="en-US" dirty="0"/>
          </a:p>
        </p:txBody>
      </p:sp>
    </p:spTree>
    <p:extLst>
      <p:ext uri="{BB962C8B-B14F-4D97-AF65-F5344CB8AC3E}">
        <p14:creationId xmlns:p14="http://schemas.microsoft.com/office/powerpoint/2010/main" val="3629043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smtClean="0"/>
              <a:t>7 Step Approach</a:t>
            </a:r>
            <a:endParaRPr lang="en-GB" dirty="0"/>
          </a:p>
        </p:txBody>
      </p:sp>
      <p:sp>
        <p:nvSpPr>
          <p:cNvPr id="3" name="Content Placeholder 2"/>
          <p:cNvSpPr>
            <a:spLocks noGrp="1"/>
          </p:cNvSpPr>
          <p:nvPr>
            <p:ph sz="quarter" idx="11"/>
          </p:nvPr>
        </p:nvSpPr>
        <p:spPr>
          <a:xfrm>
            <a:off x="455613" y="4581437"/>
            <a:ext cx="8232775" cy="713375"/>
          </a:xfrm>
        </p:spPr>
        <p:txBody>
          <a:bodyPr/>
          <a:lstStyle/>
          <a:p>
            <a:pPr marL="0" indent="0">
              <a:buNone/>
            </a:pPr>
            <a:r>
              <a:rPr lang="en-GB" sz="1800" dirty="0" smtClean="0"/>
              <a:t>Master is here:</a:t>
            </a:r>
          </a:p>
          <a:p>
            <a:pPr marL="0" indent="0">
              <a:buNone/>
            </a:pPr>
            <a:r>
              <a:rPr lang="en-GB" sz="1800" dirty="0" smtClean="0">
                <a:hlinkClick r:id="rId3"/>
              </a:rPr>
              <a:t>https://alm.accenture.com/wiki/display/DI/RCA+Approach+in+Detail</a:t>
            </a:r>
            <a:endParaRPr lang="en-GB" sz="1800" dirty="0" smtClean="0"/>
          </a:p>
          <a:p>
            <a:endParaRPr lang="en-GB" sz="1800" dirty="0"/>
          </a:p>
        </p:txBody>
      </p:sp>
      <p:sp>
        <p:nvSpPr>
          <p:cNvPr id="4" name="Title 3"/>
          <p:cNvSpPr>
            <a:spLocks noGrp="1"/>
          </p:cNvSpPr>
          <p:nvPr>
            <p:ph type="title"/>
          </p:nvPr>
        </p:nvSpPr>
        <p:spPr/>
        <p:txBody>
          <a:bodyPr/>
          <a:lstStyle/>
          <a:p>
            <a:r>
              <a:rPr lang="en-CA" smtClean="0"/>
              <a:t>How to do it</a:t>
            </a:r>
            <a:endParaRPr lang="en-GB" dirty="0"/>
          </a:p>
        </p:txBody>
      </p:sp>
      <p:sp>
        <p:nvSpPr>
          <p:cNvPr id="11" name="Footer Placeholder 10"/>
          <p:cNvSpPr>
            <a:spLocks noGrp="1"/>
          </p:cNvSpPr>
          <p:nvPr>
            <p:ph type="ftr" sz="quarter" idx="12"/>
          </p:nvPr>
        </p:nvSpPr>
        <p:spPr/>
        <p:txBody>
          <a:bodyPr/>
          <a:lstStyle/>
          <a:p>
            <a:r>
              <a:rPr lang="en-US" smtClean="0"/>
              <a:t>Copyright © 2016 Accenture  All rights reserved.</a:t>
            </a:r>
            <a:endParaRPr lang="en-US" dirty="0"/>
          </a:p>
        </p:txBody>
      </p:sp>
      <p:sp>
        <p:nvSpPr>
          <p:cNvPr id="12" name="Slide Number Placeholder 11"/>
          <p:cNvSpPr>
            <a:spLocks noGrp="1"/>
          </p:cNvSpPr>
          <p:nvPr>
            <p:ph type="sldNum" sz="quarter" idx="13"/>
          </p:nvPr>
        </p:nvSpPr>
        <p:spPr/>
        <p:txBody>
          <a:bodyPr/>
          <a:lstStyle/>
          <a:p>
            <a:pPr>
              <a:defRPr/>
            </a:pPr>
            <a:r>
              <a:rPr lang="en-US" smtClean="0"/>
              <a:t>Page </a:t>
            </a:r>
            <a:fld id="{90CBDC3A-D49F-4631-A8C7-55D59B33E5FA}" type="slidenum">
              <a:rPr lang="en-US" smtClean="0"/>
              <a:pPr>
                <a:defRPr/>
              </a:pPr>
              <a:t>3</a:t>
            </a:fld>
            <a:endParaRPr lang="en-US" dirty="0"/>
          </a:p>
        </p:txBody>
      </p:sp>
      <p:sp>
        <p:nvSpPr>
          <p:cNvPr id="141" name="Content Placeholder 2"/>
          <p:cNvSpPr txBox="1">
            <a:spLocks/>
          </p:cNvSpPr>
          <p:nvPr/>
        </p:nvSpPr>
        <p:spPr>
          <a:xfrm>
            <a:off x="455613" y="1652370"/>
            <a:ext cx="8232775" cy="2576730"/>
          </a:xfrm>
          <a:prstGeom prst="rect">
            <a:avLst/>
          </a:prstGeom>
        </p:spPr>
        <p:txBody>
          <a:bodyPr vert="horz" lIns="0" tIns="45720" rIns="0" bIns="0" numCol="2" spcCol="360000" rtlCol="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1463" indent="-271463">
              <a:spcBef>
                <a:spcPts val="1200"/>
              </a:spcBef>
              <a:buClr>
                <a:schemeClr val="accent1"/>
              </a:buClr>
              <a:buSzPct val="80000"/>
              <a:buFont typeface="Webdings" panose="05030102010509060703" pitchFamily="18" charset="2"/>
              <a:buChar char="n"/>
            </a:pPr>
            <a:r>
              <a:rPr lang="en-GB" sz="1800" dirty="0" smtClean="0"/>
              <a:t>Step </a:t>
            </a:r>
            <a:r>
              <a:rPr lang="en-GB" sz="1800" dirty="0"/>
              <a:t>1: Establish "the motive</a:t>
            </a:r>
            <a:r>
              <a:rPr lang="en-GB" sz="1800" dirty="0" smtClean="0"/>
              <a:t>"</a:t>
            </a:r>
          </a:p>
          <a:p>
            <a:pPr marL="271463" indent="-271463">
              <a:spcBef>
                <a:spcPts val="1200"/>
              </a:spcBef>
              <a:buClr>
                <a:schemeClr val="accent1"/>
              </a:buClr>
              <a:buSzPct val="80000"/>
              <a:buFont typeface="Webdings" panose="05030102010509060703" pitchFamily="18" charset="2"/>
              <a:buChar char="n"/>
            </a:pPr>
            <a:r>
              <a:rPr lang="en-GB" sz="1800" dirty="0" smtClean="0"/>
              <a:t>Step </a:t>
            </a:r>
            <a:r>
              <a:rPr lang="en-GB" sz="1800" dirty="0"/>
              <a:t>2: Restate the meaning of "Blameless"</a:t>
            </a:r>
          </a:p>
          <a:p>
            <a:pPr marL="271463" indent="-271463">
              <a:spcBef>
                <a:spcPts val="1200"/>
              </a:spcBef>
              <a:buClr>
                <a:schemeClr val="accent1"/>
              </a:buClr>
              <a:buSzPct val="80000"/>
              <a:buFont typeface="Webdings" panose="05030102010509060703" pitchFamily="18" charset="2"/>
              <a:buChar char="n"/>
            </a:pPr>
            <a:r>
              <a:rPr lang="en-GB" sz="1800" dirty="0" smtClean="0"/>
              <a:t>Step </a:t>
            </a:r>
            <a:r>
              <a:rPr lang="en-GB" sz="1800" dirty="0"/>
              <a:t>3: Restate the </a:t>
            </a:r>
            <a:r>
              <a:rPr lang="en-GB" sz="1800" dirty="0" smtClean="0"/>
              <a:t>rules</a:t>
            </a:r>
          </a:p>
          <a:p>
            <a:pPr marL="271463" indent="-271463">
              <a:spcBef>
                <a:spcPts val="1200"/>
              </a:spcBef>
              <a:buClr>
                <a:schemeClr val="accent1"/>
              </a:buClr>
              <a:buSzPct val="80000"/>
              <a:buFont typeface="Webdings" panose="05030102010509060703" pitchFamily="18" charset="2"/>
              <a:buChar char="n"/>
            </a:pPr>
            <a:r>
              <a:rPr lang="en-GB" sz="1800" dirty="0" smtClean="0"/>
              <a:t>Step </a:t>
            </a:r>
            <a:r>
              <a:rPr lang="en-GB" sz="1800" dirty="0"/>
              <a:t>4: Agree a statement to describe the incident that </a:t>
            </a:r>
            <a:r>
              <a:rPr lang="en-GB" sz="1800" dirty="0" smtClean="0"/>
              <a:t/>
            </a:r>
            <a:br>
              <a:rPr lang="en-GB" sz="1800" dirty="0" smtClean="0"/>
            </a:br>
            <a:r>
              <a:rPr lang="en-GB" sz="1800" dirty="0" smtClean="0"/>
              <a:t>warranted </a:t>
            </a:r>
            <a:r>
              <a:rPr lang="en-GB" sz="1800" dirty="0"/>
              <a:t>this </a:t>
            </a:r>
            <a:r>
              <a:rPr lang="en-GB" sz="1800" dirty="0" smtClean="0"/>
              <a:t>RCA</a:t>
            </a:r>
          </a:p>
          <a:p>
            <a:pPr marL="271463" indent="-271463">
              <a:spcBef>
                <a:spcPts val="1200"/>
              </a:spcBef>
              <a:buClr>
                <a:schemeClr val="accent1"/>
              </a:buClr>
              <a:buSzPct val="80000"/>
              <a:buFont typeface="Webdings" panose="05030102010509060703" pitchFamily="18" charset="2"/>
              <a:buChar char="n"/>
            </a:pPr>
            <a:endParaRPr lang="en-GB" sz="1800" dirty="0" smtClean="0"/>
          </a:p>
          <a:p>
            <a:pPr marL="271463" indent="-271463">
              <a:spcBef>
                <a:spcPts val="1200"/>
              </a:spcBef>
              <a:buClr>
                <a:schemeClr val="accent1"/>
              </a:buClr>
              <a:buSzPct val="80000"/>
              <a:buFont typeface="Webdings" panose="05030102010509060703" pitchFamily="18" charset="2"/>
              <a:buChar char="n"/>
            </a:pPr>
            <a:r>
              <a:rPr lang="en-GB" sz="1800" dirty="0" smtClean="0"/>
              <a:t>Step </a:t>
            </a:r>
            <a:r>
              <a:rPr lang="en-GB" sz="1800" dirty="0"/>
              <a:t>5: Mark up the problem statement </a:t>
            </a:r>
          </a:p>
          <a:p>
            <a:pPr marL="271463" indent="-271463">
              <a:spcBef>
                <a:spcPts val="1200"/>
              </a:spcBef>
              <a:buClr>
                <a:schemeClr val="accent1"/>
              </a:buClr>
              <a:buSzPct val="80000"/>
              <a:buFont typeface="Webdings" panose="05030102010509060703" pitchFamily="18" charset="2"/>
              <a:buChar char="n"/>
            </a:pPr>
            <a:r>
              <a:rPr lang="en-GB" sz="1800" dirty="0" smtClean="0"/>
              <a:t>Step </a:t>
            </a:r>
            <a:r>
              <a:rPr lang="en-GB" sz="1800" dirty="0"/>
              <a:t>6: Perform the analysis </a:t>
            </a:r>
            <a:endParaRPr lang="en-GB" sz="1800" dirty="0" smtClean="0"/>
          </a:p>
          <a:p>
            <a:pPr marL="271463" indent="-271463">
              <a:spcBef>
                <a:spcPts val="1200"/>
              </a:spcBef>
              <a:buClr>
                <a:schemeClr val="accent1"/>
              </a:buClr>
              <a:buSzPct val="80000"/>
              <a:buFont typeface="Webdings" panose="05030102010509060703" pitchFamily="18" charset="2"/>
              <a:buChar char="n"/>
            </a:pPr>
            <a:r>
              <a:rPr lang="en-GB" sz="1800" dirty="0" smtClean="0"/>
              <a:t>Step </a:t>
            </a:r>
            <a:r>
              <a:rPr lang="en-GB" sz="1800" dirty="0"/>
              <a:t>7: Form Countermeasure </a:t>
            </a:r>
            <a:r>
              <a:rPr lang="en-GB" sz="1800" dirty="0" smtClean="0"/>
              <a:t>Hypothesis</a:t>
            </a:r>
          </a:p>
        </p:txBody>
      </p:sp>
      <p:cxnSp>
        <p:nvCxnSpPr>
          <p:cNvPr id="142" name="Straight Connector 141"/>
          <p:cNvCxnSpPr/>
          <p:nvPr/>
        </p:nvCxnSpPr>
        <p:spPr>
          <a:xfrm>
            <a:off x="4471340" y="1726864"/>
            <a:ext cx="0" cy="2502236"/>
          </a:xfrm>
          <a:prstGeom prst="line">
            <a:avLst/>
          </a:prstGeom>
          <a:ln w="12700">
            <a:solidFill>
              <a:schemeClr val="accent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06212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smtClean="0"/>
              <a:t>Read and or Put this on the wall</a:t>
            </a:r>
            <a:endParaRPr lang="en-GB" dirty="0"/>
          </a:p>
        </p:txBody>
      </p:sp>
      <p:sp>
        <p:nvSpPr>
          <p:cNvPr id="3" name="Content Placeholder 2"/>
          <p:cNvSpPr>
            <a:spLocks noGrp="1"/>
          </p:cNvSpPr>
          <p:nvPr>
            <p:ph sz="quarter" idx="11"/>
          </p:nvPr>
        </p:nvSpPr>
        <p:spPr>
          <a:xfrm>
            <a:off x="-8358187" y="2008600"/>
            <a:ext cx="8232775" cy="4757325"/>
          </a:xfrm>
        </p:spPr>
        <p:txBody>
          <a:bodyPr/>
          <a:lstStyle/>
          <a:p>
            <a:endParaRPr lang="en-GB" dirty="0" smtClean="0"/>
          </a:p>
          <a:p>
            <a:endParaRPr lang="en-GB" dirty="0" smtClean="0"/>
          </a:p>
          <a:p>
            <a:endParaRPr lang="en-GB" dirty="0"/>
          </a:p>
        </p:txBody>
      </p:sp>
      <p:sp>
        <p:nvSpPr>
          <p:cNvPr id="4" name="Title 3"/>
          <p:cNvSpPr>
            <a:spLocks noGrp="1"/>
          </p:cNvSpPr>
          <p:nvPr>
            <p:ph type="title"/>
          </p:nvPr>
        </p:nvSpPr>
        <p:spPr/>
        <p:txBody>
          <a:bodyPr/>
          <a:lstStyle/>
          <a:p>
            <a:r>
              <a:rPr lang="en-CA" smtClean="0"/>
              <a:t>Blameless manifesto</a:t>
            </a:r>
            <a:endParaRPr lang="en-GB" dirty="0"/>
          </a:p>
        </p:txBody>
      </p:sp>
      <p:sp>
        <p:nvSpPr>
          <p:cNvPr id="14" name="Freeform 16"/>
          <p:cNvSpPr>
            <a:spLocks/>
          </p:cNvSpPr>
          <p:nvPr/>
        </p:nvSpPr>
        <p:spPr bwMode="auto">
          <a:xfrm>
            <a:off x="455613" y="2595868"/>
            <a:ext cx="4010025" cy="3403342"/>
          </a:xfrm>
          <a:custGeom>
            <a:avLst/>
            <a:gdLst>
              <a:gd name="T0" fmla="*/ 904 w 1262"/>
              <a:gd name="T1" fmla="*/ 1071 h 1071"/>
              <a:gd name="T2" fmla="*/ 1042 w 1262"/>
              <a:gd name="T3" fmla="*/ 1071 h 1071"/>
              <a:gd name="T4" fmla="*/ 1262 w 1262"/>
              <a:gd name="T5" fmla="*/ 1071 h 1071"/>
              <a:gd name="T6" fmla="*/ 1262 w 1262"/>
              <a:gd name="T7" fmla="*/ 0 h 1071"/>
              <a:gd name="T8" fmla="*/ 1041 w 1262"/>
              <a:gd name="T9" fmla="*/ 0 h 1071"/>
              <a:gd name="T10" fmla="*/ 904 w 1262"/>
              <a:gd name="T11" fmla="*/ 0 h 1071"/>
              <a:gd name="T12" fmla="*/ 883 w 1262"/>
              <a:gd name="T13" fmla="*/ 0 h 1071"/>
              <a:gd name="T14" fmla="*/ 631 w 1262"/>
              <a:gd name="T15" fmla="*/ 223 h 1071"/>
              <a:gd name="T16" fmla="*/ 381 w 1262"/>
              <a:gd name="T17" fmla="*/ 0 h 1071"/>
              <a:gd name="T18" fmla="*/ 359 w 1262"/>
              <a:gd name="T19" fmla="*/ 0 h 1071"/>
              <a:gd name="T20" fmla="*/ 223 w 1262"/>
              <a:gd name="T21" fmla="*/ 0 h 1071"/>
              <a:gd name="T22" fmla="*/ 0 w 1262"/>
              <a:gd name="T23" fmla="*/ 0 h 1071"/>
              <a:gd name="T24" fmla="*/ 0 w 1262"/>
              <a:gd name="T25" fmla="*/ 1071 h 1071"/>
              <a:gd name="T26" fmla="*/ 220 w 1262"/>
              <a:gd name="T27" fmla="*/ 1071 h 1071"/>
              <a:gd name="T28" fmla="*/ 359 w 1262"/>
              <a:gd name="T29" fmla="*/ 1071 h 1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2" h="1071">
                <a:moveTo>
                  <a:pt x="904" y="1071"/>
                </a:moveTo>
                <a:cubicBezTo>
                  <a:pt x="1042" y="1071"/>
                  <a:pt x="1042" y="1071"/>
                  <a:pt x="1042" y="1071"/>
                </a:cubicBezTo>
                <a:cubicBezTo>
                  <a:pt x="1262" y="1071"/>
                  <a:pt x="1262" y="1071"/>
                  <a:pt x="1262" y="1071"/>
                </a:cubicBezTo>
                <a:cubicBezTo>
                  <a:pt x="1262" y="0"/>
                  <a:pt x="1262" y="0"/>
                  <a:pt x="1262" y="0"/>
                </a:cubicBezTo>
                <a:cubicBezTo>
                  <a:pt x="1041" y="0"/>
                  <a:pt x="1041" y="0"/>
                  <a:pt x="1041" y="0"/>
                </a:cubicBezTo>
                <a:cubicBezTo>
                  <a:pt x="904" y="0"/>
                  <a:pt x="904" y="0"/>
                  <a:pt x="904" y="0"/>
                </a:cubicBezTo>
                <a:cubicBezTo>
                  <a:pt x="883" y="0"/>
                  <a:pt x="883" y="0"/>
                  <a:pt x="883" y="0"/>
                </a:cubicBezTo>
                <a:cubicBezTo>
                  <a:pt x="868" y="126"/>
                  <a:pt x="761" y="223"/>
                  <a:pt x="631" y="223"/>
                </a:cubicBezTo>
                <a:cubicBezTo>
                  <a:pt x="503" y="223"/>
                  <a:pt x="396" y="126"/>
                  <a:pt x="381" y="0"/>
                </a:cubicBezTo>
                <a:cubicBezTo>
                  <a:pt x="359" y="0"/>
                  <a:pt x="359" y="0"/>
                  <a:pt x="359" y="0"/>
                </a:cubicBezTo>
                <a:cubicBezTo>
                  <a:pt x="223" y="0"/>
                  <a:pt x="223" y="0"/>
                  <a:pt x="223" y="0"/>
                </a:cubicBezTo>
                <a:cubicBezTo>
                  <a:pt x="0" y="0"/>
                  <a:pt x="0" y="0"/>
                  <a:pt x="0" y="0"/>
                </a:cubicBezTo>
                <a:cubicBezTo>
                  <a:pt x="0" y="1071"/>
                  <a:pt x="0" y="1071"/>
                  <a:pt x="0" y="1071"/>
                </a:cubicBezTo>
                <a:cubicBezTo>
                  <a:pt x="220" y="1071"/>
                  <a:pt x="220" y="1071"/>
                  <a:pt x="220" y="1071"/>
                </a:cubicBezTo>
                <a:cubicBezTo>
                  <a:pt x="359" y="1071"/>
                  <a:pt x="359" y="1071"/>
                  <a:pt x="359" y="1071"/>
                </a:cubicBezTo>
              </a:path>
            </a:pathLst>
          </a:custGeom>
          <a:solidFill>
            <a:srgbClr val="AAD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8000" tIns="936000" rIns="91440" bIns="45720" numCol="1" anchor="t" anchorCtr="0" compatLnSpc="1">
            <a:prstTxWarp prst="textNoShape">
              <a:avLst/>
            </a:prstTxWarp>
          </a:bodyPr>
          <a:lstStyle/>
          <a:p>
            <a:pPr lvl="0">
              <a:spcBef>
                <a:spcPts val="600"/>
              </a:spcBef>
            </a:pPr>
            <a:r>
              <a:rPr lang="en-GB" sz="1500" dirty="0">
                <a:solidFill>
                  <a:srgbClr val="666666"/>
                </a:solidFill>
                <a:latin typeface="Arial"/>
                <a:cs typeface="Arial" pitchFamily="34" charset="0"/>
              </a:rPr>
              <a:t>"We have established that we </a:t>
            </a:r>
            <a:r>
              <a:rPr lang="en-GB" sz="1500" dirty="0" smtClean="0">
                <a:solidFill>
                  <a:srgbClr val="666666"/>
                </a:solidFill>
                <a:latin typeface="Arial"/>
                <a:cs typeface="Arial" pitchFamily="34" charset="0"/>
              </a:rPr>
              <a:t>don't </a:t>
            </a:r>
            <a:r>
              <a:rPr lang="en-GB" sz="1500" dirty="0">
                <a:solidFill>
                  <a:srgbClr val="666666"/>
                </a:solidFill>
                <a:latin typeface="Arial"/>
                <a:cs typeface="Arial" pitchFamily="34" charset="0"/>
              </a:rPr>
              <a:t>blame any individual either internal or external to our organisation for the incident that has triggered </a:t>
            </a:r>
            <a:r>
              <a:rPr lang="en-GB" sz="1500" dirty="0" smtClean="0">
                <a:solidFill>
                  <a:srgbClr val="666666"/>
                </a:solidFill>
                <a:latin typeface="Arial"/>
                <a:cs typeface="Arial" pitchFamily="34" charset="0"/>
              </a:rPr>
              <a:t>this exercise</a:t>
            </a:r>
            <a:r>
              <a:rPr lang="en-GB" sz="1500" dirty="0">
                <a:solidFill>
                  <a:srgbClr val="666666"/>
                </a:solidFill>
                <a:latin typeface="Arial"/>
                <a:cs typeface="Arial" pitchFamily="34" charset="0"/>
              </a:rPr>
              <a:t>.  Our process has failed us and needs our collective input to improve it.  If at any point during the process anyone starts to doubt this statement or act like they no longer believe it we must return to Step 1.  Everyone is responsible for enforcing this.</a:t>
            </a:r>
          </a:p>
        </p:txBody>
      </p:sp>
      <p:sp>
        <p:nvSpPr>
          <p:cNvPr id="15" name="Oval 14"/>
          <p:cNvSpPr/>
          <p:nvPr/>
        </p:nvSpPr>
        <p:spPr>
          <a:xfrm>
            <a:off x="1850524" y="1878013"/>
            <a:ext cx="1220202" cy="1220199"/>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Freeform 16"/>
          <p:cNvSpPr>
            <a:spLocks/>
          </p:cNvSpPr>
          <p:nvPr/>
        </p:nvSpPr>
        <p:spPr bwMode="auto">
          <a:xfrm>
            <a:off x="4679950" y="2595868"/>
            <a:ext cx="4010025" cy="3403342"/>
          </a:xfrm>
          <a:custGeom>
            <a:avLst/>
            <a:gdLst>
              <a:gd name="T0" fmla="*/ 904 w 1262"/>
              <a:gd name="T1" fmla="*/ 1071 h 1071"/>
              <a:gd name="T2" fmla="*/ 1042 w 1262"/>
              <a:gd name="T3" fmla="*/ 1071 h 1071"/>
              <a:gd name="T4" fmla="*/ 1262 w 1262"/>
              <a:gd name="T5" fmla="*/ 1071 h 1071"/>
              <a:gd name="T6" fmla="*/ 1262 w 1262"/>
              <a:gd name="T7" fmla="*/ 0 h 1071"/>
              <a:gd name="T8" fmla="*/ 1041 w 1262"/>
              <a:gd name="T9" fmla="*/ 0 h 1071"/>
              <a:gd name="T10" fmla="*/ 904 w 1262"/>
              <a:gd name="T11" fmla="*/ 0 h 1071"/>
              <a:gd name="T12" fmla="*/ 883 w 1262"/>
              <a:gd name="T13" fmla="*/ 0 h 1071"/>
              <a:gd name="T14" fmla="*/ 631 w 1262"/>
              <a:gd name="T15" fmla="*/ 223 h 1071"/>
              <a:gd name="T16" fmla="*/ 381 w 1262"/>
              <a:gd name="T17" fmla="*/ 0 h 1071"/>
              <a:gd name="T18" fmla="*/ 359 w 1262"/>
              <a:gd name="T19" fmla="*/ 0 h 1071"/>
              <a:gd name="T20" fmla="*/ 223 w 1262"/>
              <a:gd name="T21" fmla="*/ 0 h 1071"/>
              <a:gd name="T22" fmla="*/ 0 w 1262"/>
              <a:gd name="T23" fmla="*/ 0 h 1071"/>
              <a:gd name="T24" fmla="*/ 0 w 1262"/>
              <a:gd name="T25" fmla="*/ 1071 h 1071"/>
              <a:gd name="T26" fmla="*/ 220 w 1262"/>
              <a:gd name="T27" fmla="*/ 1071 h 1071"/>
              <a:gd name="T28" fmla="*/ 359 w 1262"/>
              <a:gd name="T29" fmla="*/ 1071 h 1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2" h="1071">
                <a:moveTo>
                  <a:pt x="904" y="1071"/>
                </a:moveTo>
                <a:cubicBezTo>
                  <a:pt x="1042" y="1071"/>
                  <a:pt x="1042" y="1071"/>
                  <a:pt x="1042" y="1071"/>
                </a:cubicBezTo>
                <a:cubicBezTo>
                  <a:pt x="1262" y="1071"/>
                  <a:pt x="1262" y="1071"/>
                  <a:pt x="1262" y="1071"/>
                </a:cubicBezTo>
                <a:cubicBezTo>
                  <a:pt x="1262" y="0"/>
                  <a:pt x="1262" y="0"/>
                  <a:pt x="1262" y="0"/>
                </a:cubicBezTo>
                <a:cubicBezTo>
                  <a:pt x="1041" y="0"/>
                  <a:pt x="1041" y="0"/>
                  <a:pt x="1041" y="0"/>
                </a:cubicBezTo>
                <a:cubicBezTo>
                  <a:pt x="904" y="0"/>
                  <a:pt x="904" y="0"/>
                  <a:pt x="904" y="0"/>
                </a:cubicBezTo>
                <a:cubicBezTo>
                  <a:pt x="883" y="0"/>
                  <a:pt x="883" y="0"/>
                  <a:pt x="883" y="0"/>
                </a:cubicBezTo>
                <a:cubicBezTo>
                  <a:pt x="868" y="126"/>
                  <a:pt x="761" y="223"/>
                  <a:pt x="631" y="223"/>
                </a:cubicBezTo>
                <a:cubicBezTo>
                  <a:pt x="503" y="223"/>
                  <a:pt x="396" y="126"/>
                  <a:pt x="381" y="0"/>
                </a:cubicBezTo>
                <a:cubicBezTo>
                  <a:pt x="359" y="0"/>
                  <a:pt x="359" y="0"/>
                  <a:pt x="359" y="0"/>
                </a:cubicBezTo>
                <a:cubicBezTo>
                  <a:pt x="223" y="0"/>
                  <a:pt x="223" y="0"/>
                  <a:pt x="223" y="0"/>
                </a:cubicBezTo>
                <a:cubicBezTo>
                  <a:pt x="0" y="0"/>
                  <a:pt x="0" y="0"/>
                  <a:pt x="0" y="0"/>
                </a:cubicBezTo>
                <a:cubicBezTo>
                  <a:pt x="0" y="1071"/>
                  <a:pt x="0" y="1071"/>
                  <a:pt x="0" y="1071"/>
                </a:cubicBezTo>
                <a:cubicBezTo>
                  <a:pt x="220" y="1071"/>
                  <a:pt x="220" y="1071"/>
                  <a:pt x="220" y="1071"/>
                </a:cubicBezTo>
                <a:cubicBezTo>
                  <a:pt x="359" y="1071"/>
                  <a:pt x="359" y="1071"/>
                  <a:pt x="359" y="1071"/>
                </a:cubicBezTo>
              </a:path>
            </a:pathLst>
          </a:custGeom>
          <a:solidFill>
            <a:srgbClr val="AAD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8000" tIns="936000" rIns="91440" bIns="45720" numCol="1" anchor="t" anchorCtr="0" compatLnSpc="1">
            <a:prstTxWarp prst="textNoShape">
              <a:avLst/>
            </a:prstTxWarp>
          </a:bodyPr>
          <a:lstStyle/>
          <a:p>
            <a:pPr lvl="0">
              <a:spcBef>
                <a:spcPts val="600"/>
              </a:spcBef>
            </a:pPr>
            <a:r>
              <a:rPr lang="en-GB" sz="1500" dirty="0">
                <a:solidFill>
                  <a:srgbClr val="666666"/>
                </a:solidFill>
                <a:latin typeface="Arial"/>
                <a:cs typeface="Arial" pitchFamily="34" charset="0"/>
              </a:rPr>
              <a:t>What is at stake here is not just getting to </a:t>
            </a:r>
            <a:r>
              <a:rPr lang="en-GB" sz="1500" dirty="0" smtClean="0">
                <a:solidFill>
                  <a:srgbClr val="666666"/>
                </a:solidFill>
                <a:latin typeface="Arial"/>
                <a:cs typeface="Arial" pitchFamily="34" charset="0"/>
              </a:rPr>
              <a:t>“the </a:t>
            </a:r>
            <a:r>
              <a:rPr lang="en-GB" sz="1500" dirty="0">
                <a:solidFill>
                  <a:srgbClr val="666666"/>
                </a:solidFill>
                <a:latin typeface="Arial"/>
                <a:cs typeface="Arial" pitchFamily="34" charset="0"/>
              </a:rPr>
              <a:t>bottom of this incident, it's getting to </a:t>
            </a:r>
            <a:r>
              <a:rPr lang="en-GB" sz="1500" dirty="0" smtClean="0">
                <a:solidFill>
                  <a:srgbClr val="666666"/>
                </a:solidFill>
                <a:latin typeface="Arial"/>
                <a:cs typeface="Arial" pitchFamily="34" charset="0"/>
              </a:rPr>
              <a:t/>
            </a:r>
            <a:br>
              <a:rPr lang="en-GB" sz="1500" dirty="0" smtClean="0">
                <a:solidFill>
                  <a:srgbClr val="666666"/>
                </a:solidFill>
                <a:latin typeface="Arial"/>
                <a:cs typeface="Arial" pitchFamily="34" charset="0"/>
              </a:rPr>
            </a:br>
            <a:r>
              <a:rPr lang="en-GB" sz="1500" dirty="0" smtClean="0">
                <a:solidFill>
                  <a:srgbClr val="666666"/>
                </a:solidFill>
                <a:latin typeface="Arial"/>
                <a:cs typeface="Arial" pitchFamily="34" charset="0"/>
              </a:rPr>
              <a:t>the </a:t>
            </a:r>
            <a:r>
              <a:rPr lang="en-GB" sz="1500" dirty="0">
                <a:solidFill>
                  <a:srgbClr val="666666"/>
                </a:solidFill>
                <a:latin typeface="Arial"/>
                <a:cs typeface="Arial" pitchFamily="34" charset="0"/>
              </a:rPr>
              <a:t>bottom of this incident and every future occurrence of the same incident.  If anyone feels mistreated by this process, by human nature they will take actions in the future to disguise their actions to limit blame and this will damage our ability to continuously improve."</a:t>
            </a:r>
          </a:p>
        </p:txBody>
      </p:sp>
      <p:sp>
        <p:nvSpPr>
          <p:cNvPr id="17" name="Oval 16"/>
          <p:cNvSpPr/>
          <p:nvPr/>
        </p:nvSpPr>
        <p:spPr>
          <a:xfrm>
            <a:off x="6074861" y="1878013"/>
            <a:ext cx="1220202" cy="1220199"/>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8" name="Group 17"/>
          <p:cNvGrpSpPr/>
          <p:nvPr/>
        </p:nvGrpSpPr>
        <p:grpSpPr>
          <a:xfrm>
            <a:off x="2093200" y="2089863"/>
            <a:ext cx="733711" cy="771734"/>
            <a:chOff x="-15682913" y="700087"/>
            <a:chExt cx="5268913" cy="5541963"/>
          </a:xfrm>
          <a:solidFill>
            <a:schemeClr val="accent1"/>
          </a:solidFill>
        </p:grpSpPr>
        <p:sp>
          <p:nvSpPr>
            <p:cNvPr id="19" name="Freeform 22"/>
            <p:cNvSpPr>
              <a:spLocks/>
            </p:cNvSpPr>
            <p:nvPr/>
          </p:nvSpPr>
          <p:spPr bwMode="auto">
            <a:xfrm>
              <a:off x="-11679238" y="3621087"/>
              <a:ext cx="1265238" cy="2613025"/>
            </a:xfrm>
            <a:custGeom>
              <a:avLst/>
              <a:gdLst>
                <a:gd name="T0" fmla="*/ 288 w 337"/>
                <a:gd name="T1" fmla="*/ 0 h 697"/>
                <a:gd name="T2" fmla="*/ 287 w 337"/>
                <a:gd name="T3" fmla="*/ 0 h 697"/>
                <a:gd name="T4" fmla="*/ 287 w 337"/>
                <a:gd name="T5" fmla="*/ 0 h 697"/>
                <a:gd name="T6" fmla="*/ 226 w 337"/>
                <a:gd name="T7" fmla="*/ 0 h 697"/>
                <a:gd name="T8" fmla="*/ 195 w 337"/>
                <a:gd name="T9" fmla="*/ 40 h 697"/>
                <a:gd name="T10" fmla="*/ 168 w 337"/>
                <a:gd name="T11" fmla="*/ 5 h 697"/>
                <a:gd name="T12" fmla="*/ 142 w 337"/>
                <a:gd name="T13" fmla="*/ 40 h 697"/>
                <a:gd name="T14" fmla="*/ 111 w 337"/>
                <a:gd name="T15" fmla="*/ 0 h 697"/>
                <a:gd name="T16" fmla="*/ 61 w 337"/>
                <a:gd name="T17" fmla="*/ 0 h 697"/>
                <a:gd name="T18" fmla="*/ 61 w 337"/>
                <a:gd name="T19" fmla="*/ 3 h 697"/>
                <a:gd name="T20" fmla="*/ 61 w 337"/>
                <a:gd name="T21" fmla="*/ 110 h 697"/>
                <a:gd name="T22" fmla="*/ 61 w 337"/>
                <a:gd name="T23" fmla="*/ 168 h 697"/>
                <a:gd name="T24" fmla="*/ 14 w 337"/>
                <a:gd name="T25" fmla="*/ 248 h 697"/>
                <a:gd name="T26" fmla="*/ 0 w 337"/>
                <a:gd name="T27" fmla="*/ 254 h 697"/>
                <a:gd name="T28" fmla="*/ 0 w 337"/>
                <a:gd name="T29" fmla="*/ 287 h 697"/>
                <a:gd name="T30" fmla="*/ 49 w 337"/>
                <a:gd name="T31" fmla="*/ 337 h 697"/>
                <a:gd name="T32" fmla="*/ 49 w 337"/>
                <a:gd name="T33" fmla="*/ 337 h 697"/>
                <a:gd name="T34" fmla="*/ 49 w 337"/>
                <a:gd name="T35" fmla="*/ 643 h 697"/>
                <a:gd name="T36" fmla="*/ 104 w 337"/>
                <a:gd name="T37" fmla="*/ 697 h 697"/>
                <a:gd name="T38" fmla="*/ 158 w 337"/>
                <a:gd name="T39" fmla="*/ 643 h 697"/>
                <a:gd name="T40" fmla="*/ 158 w 337"/>
                <a:gd name="T41" fmla="*/ 337 h 697"/>
                <a:gd name="T42" fmla="*/ 178 w 337"/>
                <a:gd name="T43" fmla="*/ 337 h 697"/>
                <a:gd name="T44" fmla="*/ 178 w 337"/>
                <a:gd name="T45" fmla="*/ 643 h 697"/>
                <a:gd name="T46" fmla="*/ 232 w 337"/>
                <a:gd name="T47" fmla="*/ 697 h 697"/>
                <a:gd name="T48" fmla="*/ 286 w 337"/>
                <a:gd name="T49" fmla="*/ 643 h 697"/>
                <a:gd name="T50" fmla="*/ 286 w 337"/>
                <a:gd name="T51" fmla="*/ 337 h 697"/>
                <a:gd name="T52" fmla="*/ 287 w 337"/>
                <a:gd name="T53" fmla="*/ 337 h 697"/>
                <a:gd name="T54" fmla="*/ 287 w 337"/>
                <a:gd name="T55" fmla="*/ 337 h 697"/>
                <a:gd name="T56" fmla="*/ 288 w 337"/>
                <a:gd name="T57" fmla="*/ 337 h 697"/>
                <a:gd name="T58" fmla="*/ 337 w 337"/>
                <a:gd name="T59" fmla="*/ 287 h 697"/>
                <a:gd name="T60" fmla="*/ 337 w 337"/>
                <a:gd name="T61" fmla="*/ 242 h 697"/>
                <a:gd name="T62" fmla="*/ 337 w 337"/>
                <a:gd name="T63" fmla="*/ 94 h 697"/>
                <a:gd name="T64" fmla="*/ 337 w 337"/>
                <a:gd name="T65" fmla="*/ 49 h 697"/>
                <a:gd name="T66" fmla="*/ 288 w 337"/>
                <a:gd name="T67" fmla="*/ 0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7" h="697">
                  <a:moveTo>
                    <a:pt x="288" y="0"/>
                  </a:moveTo>
                  <a:cubicBezTo>
                    <a:pt x="287" y="0"/>
                    <a:pt x="287" y="0"/>
                    <a:pt x="287" y="0"/>
                  </a:cubicBezTo>
                  <a:cubicBezTo>
                    <a:pt x="287" y="0"/>
                    <a:pt x="287" y="0"/>
                    <a:pt x="287" y="0"/>
                  </a:cubicBezTo>
                  <a:cubicBezTo>
                    <a:pt x="226" y="0"/>
                    <a:pt x="226" y="0"/>
                    <a:pt x="226" y="0"/>
                  </a:cubicBezTo>
                  <a:cubicBezTo>
                    <a:pt x="195" y="40"/>
                    <a:pt x="195" y="40"/>
                    <a:pt x="195" y="40"/>
                  </a:cubicBezTo>
                  <a:cubicBezTo>
                    <a:pt x="168" y="5"/>
                    <a:pt x="168" y="5"/>
                    <a:pt x="168" y="5"/>
                  </a:cubicBezTo>
                  <a:cubicBezTo>
                    <a:pt x="142" y="40"/>
                    <a:pt x="142" y="40"/>
                    <a:pt x="142" y="40"/>
                  </a:cubicBezTo>
                  <a:cubicBezTo>
                    <a:pt x="111" y="0"/>
                    <a:pt x="111" y="0"/>
                    <a:pt x="111" y="0"/>
                  </a:cubicBezTo>
                  <a:cubicBezTo>
                    <a:pt x="61" y="0"/>
                    <a:pt x="61" y="0"/>
                    <a:pt x="61" y="0"/>
                  </a:cubicBezTo>
                  <a:cubicBezTo>
                    <a:pt x="61" y="3"/>
                    <a:pt x="61" y="3"/>
                    <a:pt x="61" y="3"/>
                  </a:cubicBezTo>
                  <a:cubicBezTo>
                    <a:pt x="61" y="110"/>
                    <a:pt x="61" y="110"/>
                    <a:pt x="61" y="110"/>
                  </a:cubicBezTo>
                  <a:cubicBezTo>
                    <a:pt x="61" y="168"/>
                    <a:pt x="61" y="168"/>
                    <a:pt x="61" y="168"/>
                  </a:cubicBezTo>
                  <a:cubicBezTo>
                    <a:pt x="61" y="201"/>
                    <a:pt x="43" y="232"/>
                    <a:pt x="14" y="248"/>
                  </a:cubicBezTo>
                  <a:cubicBezTo>
                    <a:pt x="9" y="251"/>
                    <a:pt x="5" y="253"/>
                    <a:pt x="0" y="254"/>
                  </a:cubicBezTo>
                  <a:cubicBezTo>
                    <a:pt x="0" y="287"/>
                    <a:pt x="0" y="287"/>
                    <a:pt x="0" y="287"/>
                  </a:cubicBezTo>
                  <a:cubicBezTo>
                    <a:pt x="0" y="315"/>
                    <a:pt x="22" y="337"/>
                    <a:pt x="49" y="337"/>
                  </a:cubicBezTo>
                  <a:cubicBezTo>
                    <a:pt x="49" y="337"/>
                    <a:pt x="49" y="337"/>
                    <a:pt x="49" y="337"/>
                  </a:cubicBezTo>
                  <a:cubicBezTo>
                    <a:pt x="49" y="643"/>
                    <a:pt x="49" y="643"/>
                    <a:pt x="49" y="643"/>
                  </a:cubicBezTo>
                  <a:cubicBezTo>
                    <a:pt x="49" y="673"/>
                    <a:pt x="74" y="697"/>
                    <a:pt x="104" y="697"/>
                  </a:cubicBezTo>
                  <a:cubicBezTo>
                    <a:pt x="134" y="697"/>
                    <a:pt x="158" y="673"/>
                    <a:pt x="158" y="643"/>
                  </a:cubicBezTo>
                  <a:cubicBezTo>
                    <a:pt x="158" y="337"/>
                    <a:pt x="158" y="337"/>
                    <a:pt x="158" y="337"/>
                  </a:cubicBezTo>
                  <a:cubicBezTo>
                    <a:pt x="178" y="337"/>
                    <a:pt x="178" y="337"/>
                    <a:pt x="178" y="337"/>
                  </a:cubicBezTo>
                  <a:cubicBezTo>
                    <a:pt x="178" y="643"/>
                    <a:pt x="178" y="643"/>
                    <a:pt x="178" y="643"/>
                  </a:cubicBezTo>
                  <a:cubicBezTo>
                    <a:pt x="178" y="673"/>
                    <a:pt x="202" y="697"/>
                    <a:pt x="232" y="697"/>
                  </a:cubicBezTo>
                  <a:cubicBezTo>
                    <a:pt x="262" y="697"/>
                    <a:pt x="286" y="673"/>
                    <a:pt x="286" y="643"/>
                  </a:cubicBezTo>
                  <a:cubicBezTo>
                    <a:pt x="286" y="337"/>
                    <a:pt x="286" y="337"/>
                    <a:pt x="286" y="337"/>
                  </a:cubicBezTo>
                  <a:cubicBezTo>
                    <a:pt x="287" y="337"/>
                    <a:pt x="287" y="337"/>
                    <a:pt x="287" y="337"/>
                  </a:cubicBezTo>
                  <a:cubicBezTo>
                    <a:pt x="287" y="337"/>
                    <a:pt x="287" y="337"/>
                    <a:pt x="287" y="337"/>
                  </a:cubicBezTo>
                  <a:cubicBezTo>
                    <a:pt x="287" y="337"/>
                    <a:pt x="287" y="337"/>
                    <a:pt x="288" y="337"/>
                  </a:cubicBezTo>
                  <a:cubicBezTo>
                    <a:pt x="315" y="337"/>
                    <a:pt x="337" y="315"/>
                    <a:pt x="337" y="287"/>
                  </a:cubicBezTo>
                  <a:cubicBezTo>
                    <a:pt x="337" y="242"/>
                    <a:pt x="337" y="242"/>
                    <a:pt x="337" y="242"/>
                  </a:cubicBezTo>
                  <a:cubicBezTo>
                    <a:pt x="337" y="94"/>
                    <a:pt x="337" y="94"/>
                    <a:pt x="337" y="94"/>
                  </a:cubicBezTo>
                  <a:cubicBezTo>
                    <a:pt x="337" y="49"/>
                    <a:pt x="337" y="49"/>
                    <a:pt x="337" y="49"/>
                  </a:cubicBezTo>
                  <a:cubicBezTo>
                    <a:pt x="337" y="22"/>
                    <a:pt x="315" y="0"/>
                    <a:pt x="28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Oval 23"/>
            <p:cNvSpPr>
              <a:spLocks noChangeArrowheads="1"/>
            </p:cNvSpPr>
            <p:nvPr/>
          </p:nvSpPr>
          <p:spPr bwMode="auto">
            <a:xfrm>
              <a:off x="-11407775" y="2863850"/>
              <a:ext cx="722313" cy="723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4"/>
            <p:cNvSpPr>
              <a:spLocks/>
            </p:cNvSpPr>
            <p:nvPr/>
          </p:nvSpPr>
          <p:spPr bwMode="auto">
            <a:xfrm>
              <a:off x="-13166725" y="2855912"/>
              <a:ext cx="1611313" cy="3386138"/>
            </a:xfrm>
            <a:custGeom>
              <a:avLst/>
              <a:gdLst>
                <a:gd name="T0" fmla="*/ 430 w 430"/>
                <a:gd name="T1" fmla="*/ 372 h 903"/>
                <a:gd name="T2" fmla="*/ 430 w 430"/>
                <a:gd name="T3" fmla="*/ 314 h 903"/>
                <a:gd name="T4" fmla="*/ 430 w 430"/>
                <a:gd name="T5" fmla="*/ 207 h 903"/>
                <a:gd name="T6" fmla="*/ 430 w 430"/>
                <a:gd name="T7" fmla="*/ 123 h 903"/>
                <a:gd name="T8" fmla="*/ 430 w 430"/>
                <a:gd name="T9" fmla="*/ 64 h 903"/>
                <a:gd name="T10" fmla="*/ 366 w 430"/>
                <a:gd name="T11" fmla="*/ 0 h 903"/>
                <a:gd name="T12" fmla="*/ 365 w 430"/>
                <a:gd name="T13" fmla="*/ 0 h 903"/>
                <a:gd name="T14" fmla="*/ 365 w 430"/>
                <a:gd name="T15" fmla="*/ 0 h 903"/>
                <a:gd name="T16" fmla="*/ 286 w 430"/>
                <a:gd name="T17" fmla="*/ 0 h 903"/>
                <a:gd name="T18" fmla="*/ 247 w 430"/>
                <a:gd name="T19" fmla="*/ 53 h 903"/>
                <a:gd name="T20" fmla="*/ 219 w 430"/>
                <a:gd name="T21" fmla="*/ 16 h 903"/>
                <a:gd name="T22" fmla="*/ 212 w 430"/>
                <a:gd name="T23" fmla="*/ 16 h 903"/>
                <a:gd name="T24" fmla="*/ 205 w 430"/>
                <a:gd name="T25" fmla="*/ 16 h 903"/>
                <a:gd name="T26" fmla="*/ 177 w 430"/>
                <a:gd name="T27" fmla="*/ 53 h 903"/>
                <a:gd name="T28" fmla="*/ 137 w 430"/>
                <a:gd name="T29" fmla="*/ 0 h 903"/>
                <a:gd name="T30" fmla="*/ 84 w 430"/>
                <a:gd name="T31" fmla="*/ 0 h 903"/>
                <a:gd name="T32" fmla="*/ 84 w 430"/>
                <a:gd name="T33" fmla="*/ 0 h 903"/>
                <a:gd name="T34" fmla="*/ 84 w 430"/>
                <a:gd name="T35" fmla="*/ 143 h 903"/>
                <a:gd name="T36" fmla="*/ 84 w 430"/>
                <a:gd name="T37" fmla="*/ 219 h 903"/>
                <a:gd name="T38" fmla="*/ 1 w 430"/>
                <a:gd name="T39" fmla="*/ 326 h 903"/>
                <a:gd name="T40" fmla="*/ 1 w 430"/>
                <a:gd name="T41" fmla="*/ 326 h 903"/>
                <a:gd name="T42" fmla="*/ 1 w 430"/>
                <a:gd name="T43" fmla="*/ 329 h 903"/>
                <a:gd name="T44" fmla="*/ 0 w 430"/>
                <a:gd name="T45" fmla="*/ 329 h 903"/>
                <a:gd name="T46" fmla="*/ 0 w 430"/>
                <a:gd name="T47" fmla="*/ 398 h 903"/>
                <a:gd name="T48" fmla="*/ 58 w 430"/>
                <a:gd name="T49" fmla="*/ 436 h 903"/>
                <a:gd name="T50" fmla="*/ 58 w 430"/>
                <a:gd name="T51" fmla="*/ 436 h 903"/>
                <a:gd name="T52" fmla="*/ 58 w 430"/>
                <a:gd name="T53" fmla="*/ 832 h 903"/>
                <a:gd name="T54" fmla="*/ 128 w 430"/>
                <a:gd name="T55" fmla="*/ 903 h 903"/>
                <a:gd name="T56" fmla="*/ 199 w 430"/>
                <a:gd name="T57" fmla="*/ 832 h 903"/>
                <a:gd name="T58" fmla="*/ 199 w 430"/>
                <a:gd name="T59" fmla="*/ 436 h 903"/>
                <a:gd name="T60" fmla="*/ 224 w 430"/>
                <a:gd name="T61" fmla="*/ 436 h 903"/>
                <a:gd name="T62" fmla="*/ 224 w 430"/>
                <a:gd name="T63" fmla="*/ 832 h 903"/>
                <a:gd name="T64" fmla="*/ 294 w 430"/>
                <a:gd name="T65" fmla="*/ 902 h 903"/>
                <a:gd name="T66" fmla="*/ 365 w 430"/>
                <a:gd name="T67" fmla="*/ 832 h 903"/>
                <a:gd name="T68" fmla="*/ 365 w 430"/>
                <a:gd name="T69" fmla="*/ 436 h 903"/>
                <a:gd name="T70" fmla="*/ 365 w 430"/>
                <a:gd name="T71" fmla="*/ 436 h 903"/>
                <a:gd name="T72" fmla="*/ 365 w 430"/>
                <a:gd name="T73" fmla="*/ 436 h 903"/>
                <a:gd name="T74" fmla="*/ 366 w 430"/>
                <a:gd name="T75" fmla="*/ 436 h 903"/>
                <a:gd name="T76" fmla="*/ 397 w 430"/>
                <a:gd name="T77" fmla="*/ 428 h 903"/>
                <a:gd name="T78" fmla="*/ 430 w 430"/>
                <a:gd name="T79" fmla="*/ 372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0" h="903">
                  <a:moveTo>
                    <a:pt x="430" y="372"/>
                  </a:moveTo>
                  <a:cubicBezTo>
                    <a:pt x="430" y="314"/>
                    <a:pt x="430" y="314"/>
                    <a:pt x="430" y="314"/>
                  </a:cubicBezTo>
                  <a:cubicBezTo>
                    <a:pt x="430" y="207"/>
                    <a:pt x="430" y="207"/>
                    <a:pt x="430" y="207"/>
                  </a:cubicBezTo>
                  <a:cubicBezTo>
                    <a:pt x="430" y="123"/>
                    <a:pt x="430" y="123"/>
                    <a:pt x="430" y="123"/>
                  </a:cubicBezTo>
                  <a:cubicBezTo>
                    <a:pt x="430" y="64"/>
                    <a:pt x="430" y="64"/>
                    <a:pt x="430" y="64"/>
                  </a:cubicBezTo>
                  <a:cubicBezTo>
                    <a:pt x="430" y="29"/>
                    <a:pt x="401" y="0"/>
                    <a:pt x="366" y="0"/>
                  </a:cubicBezTo>
                  <a:cubicBezTo>
                    <a:pt x="366" y="0"/>
                    <a:pt x="366" y="0"/>
                    <a:pt x="365" y="0"/>
                  </a:cubicBezTo>
                  <a:cubicBezTo>
                    <a:pt x="365" y="0"/>
                    <a:pt x="365" y="0"/>
                    <a:pt x="365" y="0"/>
                  </a:cubicBezTo>
                  <a:cubicBezTo>
                    <a:pt x="286" y="0"/>
                    <a:pt x="286" y="0"/>
                    <a:pt x="286" y="0"/>
                  </a:cubicBezTo>
                  <a:cubicBezTo>
                    <a:pt x="247" y="53"/>
                    <a:pt x="247" y="53"/>
                    <a:pt x="247" y="53"/>
                  </a:cubicBezTo>
                  <a:cubicBezTo>
                    <a:pt x="219" y="16"/>
                    <a:pt x="219" y="16"/>
                    <a:pt x="219" y="16"/>
                  </a:cubicBezTo>
                  <a:cubicBezTo>
                    <a:pt x="216" y="16"/>
                    <a:pt x="214" y="16"/>
                    <a:pt x="212" y="16"/>
                  </a:cubicBezTo>
                  <a:cubicBezTo>
                    <a:pt x="210" y="16"/>
                    <a:pt x="207" y="16"/>
                    <a:pt x="205" y="16"/>
                  </a:cubicBezTo>
                  <a:cubicBezTo>
                    <a:pt x="177" y="53"/>
                    <a:pt x="177" y="53"/>
                    <a:pt x="177" y="53"/>
                  </a:cubicBezTo>
                  <a:cubicBezTo>
                    <a:pt x="137" y="0"/>
                    <a:pt x="137" y="0"/>
                    <a:pt x="137" y="0"/>
                  </a:cubicBezTo>
                  <a:cubicBezTo>
                    <a:pt x="84" y="0"/>
                    <a:pt x="84" y="0"/>
                    <a:pt x="84" y="0"/>
                  </a:cubicBezTo>
                  <a:cubicBezTo>
                    <a:pt x="84" y="0"/>
                    <a:pt x="84" y="0"/>
                    <a:pt x="84" y="0"/>
                  </a:cubicBezTo>
                  <a:cubicBezTo>
                    <a:pt x="84" y="143"/>
                    <a:pt x="84" y="143"/>
                    <a:pt x="84" y="143"/>
                  </a:cubicBezTo>
                  <a:cubicBezTo>
                    <a:pt x="84" y="219"/>
                    <a:pt x="84" y="219"/>
                    <a:pt x="84" y="219"/>
                  </a:cubicBezTo>
                  <a:cubicBezTo>
                    <a:pt x="84" y="269"/>
                    <a:pt x="50" y="313"/>
                    <a:pt x="1" y="326"/>
                  </a:cubicBezTo>
                  <a:cubicBezTo>
                    <a:pt x="1" y="326"/>
                    <a:pt x="1" y="326"/>
                    <a:pt x="1" y="326"/>
                  </a:cubicBezTo>
                  <a:cubicBezTo>
                    <a:pt x="1" y="329"/>
                    <a:pt x="1" y="329"/>
                    <a:pt x="1" y="329"/>
                  </a:cubicBezTo>
                  <a:cubicBezTo>
                    <a:pt x="0" y="329"/>
                    <a:pt x="0" y="329"/>
                    <a:pt x="0" y="329"/>
                  </a:cubicBezTo>
                  <a:cubicBezTo>
                    <a:pt x="0" y="398"/>
                    <a:pt x="0" y="398"/>
                    <a:pt x="0" y="398"/>
                  </a:cubicBezTo>
                  <a:cubicBezTo>
                    <a:pt x="10" y="421"/>
                    <a:pt x="32" y="436"/>
                    <a:pt x="58" y="436"/>
                  </a:cubicBezTo>
                  <a:cubicBezTo>
                    <a:pt x="58" y="436"/>
                    <a:pt x="58" y="436"/>
                    <a:pt x="58" y="436"/>
                  </a:cubicBezTo>
                  <a:cubicBezTo>
                    <a:pt x="58" y="832"/>
                    <a:pt x="58" y="832"/>
                    <a:pt x="58" y="832"/>
                  </a:cubicBezTo>
                  <a:cubicBezTo>
                    <a:pt x="58" y="871"/>
                    <a:pt x="89" y="903"/>
                    <a:pt x="128" y="903"/>
                  </a:cubicBezTo>
                  <a:cubicBezTo>
                    <a:pt x="167" y="903"/>
                    <a:pt x="199" y="871"/>
                    <a:pt x="199" y="832"/>
                  </a:cubicBezTo>
                  <a:cubicBezTo>
                    <a:pt x="199" y="436"/>
                    <a:pt x="199" y="436"/>
                    <a:pt x="199" y="436"/>
                  </a:cubicBezTo>
                  <a:cubicBezTo>
                    <a:pt x="224" y="436"/>
                    <a:pt x="224" y="436"/>
                    <a:pt x="224" y="436"/>
                  </a:cubicBezTo>
                  <a:cubicBezTo>
                    <a:pt x="224" y="832"/>
                    <a:pt x="224" y="832"/>
                    <a:pt x="224" y="832"/>
                  </a:cubicBezTo>
                  <a:cubicBezTo>
                    <a:pt x="224" y="871"/>
                    <a:pt x="255" y="902"/>
                    <a:pt x="294" y="902"/>
                  </a:cubicBezTo>
                  <a:cubicBezTo>
                    <a:pt x="333" y="902"/>
                    <a:pt x="365" y="871"/>
                    <a:pt x="365" y="832"/>
                  </a:cubicBezTo>
                  <a:cubicBezTo>
                    <a:pt x="365" y="436"/>
                    <a:pt x="365" y="436"/>
                    <a:pt x="365" y="436"/>
                  </a:cubicBezTo>
                  <a:cubicBezTo>
                    <a:pt x="365" y="436"/>
                    <a:pt x="365" y="436"/>
                    <a:pt x="365" y="436"/>
                  </a:cubicBezTo>
                  <a:cubicBezTo>
                    <a:pt x="365" y="436"/>
                    <a:pt x="365" y="436"/>
                    <a:pt x="365" y="436"/>
                  </a:cubicBezTo>
                  <a:cubicBezTo>
                    <a:pt x="366" y="436"/>
                    <a:pt x="366" y="436"/>
                    <a:pt x="366" y="436"/>
                  </a:cubicBezTo>
                  <a:cubicBezTo>
                    <a:pt x="377" y="436"/>
                    <a:pt x="388" y="433"/>
                    <a:pt x="397" y="428"/>
                  </a:cubicBezTo>
                  <a:cubicBezTo>
                    <a:pt x="416" y="417"/>
                    <a:pt x="430" y="396"/>
                    <a:pt x="430"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Oval 25"/>
            <p:cNvSpPr>
              <a:spLocks noChangeArrowheads="1"/>
            </p:cNvSpPr>
            <p:nvPr/>
          </p:nvSpPr>
          <p:spPr bwMode="auto">
            <a:xfrm>
              <a:off x="-12841288" y="1876425"/>
              <a:ext cx="938213" cy="935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6"/>
            <p:cNvSpPr>
              <a:spLocks/>
            </p:cNvSpPr>
            <p:nvPr/>
          </p:nvSpPr>
          <p:spPr bwMode="auto">
            <a:xfrm>
              <a:off x="-15682913" y="1231900"/>
              <a:ext cx="2725738" cy="5010150"/>
            </a:xfrm>
            <a:custGeom>
              <a:avLst/>
              <a:gdLst>
                <a:gd name="T0" fmla="*/ 643 w 727"/>
                <a:gd name="T1" fmla="*/ 734 h 1336"/>
                <a:gd name="T2" fmla="*/ 644 w 727"/>
                <a:gd name="T3" fmla="*/ 734 h 1336"/>
                <a:gd name="T4" fmla="*/ 644 w 727"/>
                <a:gd name="T5" fmla="*/ 734 h 1336"/>
                <a:gd name="T6" fmla="*/ 645 w 727"/>
                <a:gd name="T7" fmla="*/ 734 h 1336"/>
                <a:gd name="T8" fmla="*/ 665 w 727"/>
                <a:gd name="T9" fmla="*/ 731 h 1336"/>
                <a:gd name="T10" fmla="*/ 727 w 727"/>
                <a:gd name="T11" fmla="*/ 652 h 1336"/>
                <a:gd name="T12" fmla="*/ 727 w 727"/>
                <a:gd name="T13" fmla="*/ 576 h 1336"/>
                <a:gd name="T14" fmla="*/ 727 w 727"/>
                <a:gd name="T15" fmla="*/ 433 h 1336"/>
                <a:gd name="T16" fmla="*/ 727 w 727"/>
                <a:gd name="T17" fmla="*/ 330 h 1336"/>
                <a:gd name="T18" fmla="*/ 727 w 727"/>
                <a:gd name="T19" fmla="*/ 254 h 1336"/>
                <a:gd name="T20" fmla="*/ 645 w 727"/>
                <a:gd name="T21" fmla="*/ 172 h 1336"/>
                <a:gd name="T22" fmla="*/ 644 w 727"/>
                <a:gd name="T23" fmla="*/ 173 h 1336"/>
                <a:gd name="T24" fmla="*/ 644 w 727"/>
                <a:gd name="T25" fmla="*/ 172 h 1336"/>
                <a:gd name="T26" fmla="*/ 542 w 727"/>
                <a:gd name="T27" fmla="*/ 172 h 1336"/>
                <a:gd name="T28" fmla="*/ 490 w 727"/>
                <a:gd name="T29" fmla="*/ 240 h 1336"/>
                <a:gd name="T30" fmla="*/ 446 w 727"/>
                <a:gd name="T31" fmla="*/ 182 h 1336"/>
                <a:gd name="T32" fmla="*/ 401 w 727"/>
                <a:gd name="T33" fmla="*/ 240 h 1336"/>
                <a:gd name="T34" fmla="*/ 350 w 727"/>
                <a:gd name="T35" fmla="*/ 172 h 1336"/>
                <a:gd name="T36" fmla="*/ 262 w 727"/>
                <a:gd name="T37" fmla="*/ 172 h 1336"/>
                <a:gd name="T38" fmla="*/ 254 w 727"/>
                <a:gd name="T39" fmla="*/ 172 h 1336"/>
                <a:gd name="T40" fmla="*/ 164 w 727"/>
                <a:gd name="T41" fmla="*/ 172 h 1336"/>
                <a:gd name="T42" fmla="*/ 164 w 727"/>
                <a:gd name="T43" fmla="*/ 141 h 1336"/>
                <a:gd name="T44" fmla="*/ 164 w 727"/>
                <a:gd name="T45" fmla="*/ 158 h 1336"/>
                <a:gd name="T46" fmla="*/ 164 w 727"/>
                <a:gd name="T47" fmla="*/ 82 h 1336"/>
                <a:gd name="T48" fmla="*/ 82 w 727"/>
                <a:gd name="T49" fmla="*/ 0 h 1336"/>
                <a:gd name="T50" fmla="*/ 82 w 727"/>
                <a:gd name="T51" fmla="*/ 0 h 1336"/>
                <a:gd name="T52" fmla="*/ 82 w 727"/>
                <a:gd name="T53" fmla="*/ 0 h 1336"/>
                <a:gd name="T54" fmla="*/ 0 w 727"/>
                <a:gd name="T55" fmla="*/ 82 h 1336"/>
                <a:gd name="T56" fmla="*/ 0 w 727"/>
                <a:gd name="T57" fmla="*/ 158 h 1336"/>
                <a:gd name="T58" fmla="*/ 0 w 727"/>
                <a:gd name="T59" fmla="*/ 254 h 1336"/>
                <a:gd name="T60" fmla="*/ 82 w 727"/>
                <a:gd name="T61" fmla="*/ 336 h 1336"/>
                <a:gd name="T62" fmla="*/ 158 w 727"/>
                <a:gd name="T63" fmla="*/ 336 h 1336"/>
                <a:gd name="T64" fmla="*/ 247 w 727"/>
                <a:gd name="T65" fmla="*/ 336 h 1336"/>
                <a:gd name="T66" fmla="*/ 247 w 727"/>
                <a:gd name="T67" fmla="*/ 633 h 1336"/>
                <a:gd name="T68" fmla="*/ 247 w 727"/>
                <a:gd name="T69" fmla="*/ 635 h 1336"/>
                <a:gd name="T70" fmla="*/ 247 w 727"/>
                <a:gd name="T71" fmla="*/ 1245 h 1336"/>
                <a:gd name="T72" fmla="*/ 338 w 727"/>
                <a:gd name="T73" fmla="*/ 1336 h 1336"/>
                <a:gd name="T74" fmla="*/ 429 w 727"/>
                <a:gd name="T75" fmla="*/ 1245 h 1336"/>
                <a:gd name="T76" fmla="*/ 429 w 727"/>
                <a:gd name="T77" fmla="*/ 734 h 1336"/>
                <a:gd name="T78" fmla="*/ 461 w 727"/>
                <a:gd name="T79" fmla="*/ 734 h 1336"/>
                <a:gd name="T80" fmla="*/ 461 w 727"/>
                <a:gd name="T81" fmla="*/ 1245 h 1336"/>
                <a:gd name="T82" fmla="*/ 552 w 727"/>
                <a:gd name="T83" fmla="*/ 1335 h 1336"/>
                <a:gd name="T84" fmla="*/ 643 w 727"/>
                <a:gd name="T85" fmla="*/ 1245 h 1336"/>
                <a:gd name="T86" fmla="*/ 643 w 727"/>
                <a:gd name="T87" fmla="*/ 734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27" h="1336">
                  <a:moveTo>
                    <a:pt x="643" y="734"/>
                  </a:moveTo>
                  <a:cubicBezTo>
                    <a:pt x="644" y="734"/>
                    <a:pt x="644" y="734"/>
                    <a:pt x="644" y="734"/>
                  </a:cubicBezTo>
                  <a:cubicBezTo>
                    <a:pt x="644" y="734"/>
                    <a:pt x="644" y="734"/>
                    <a:pt x="644" y="734"/>
                  </a:cubicBezTo>
                  <a:cubicBezTo>
                    <a:pt x="644" y="734"/>
                    <a:pt x="644" y="734"/>
                    <a:pt x="645" y="734"/>
                  </a:cubicBezTo>
                  <a:cubicBezTo>
                    <a:pt x="652" y="734"/>
                    <a:pt x="659" y="733"/>
                    <a:pt x="665" y="731"/>
                  </a:cubicBezTo>
                  <a:cubicBezTo>
                    <a:pt x="700" y="722"/>
                    <a:pt x="727" y="690"/>
                    <a:pt x="727" y="652"/>
                  </a:cubicBezTo>
                  <a:cubicBezTo>
                    <a:pt x="727" y="576"/>
                    <a:pt x="727" y="576"/>
                    <a:pt x="727" y="576"/>
                  </a:cubicBezTo>
                  <a:cubicBezTo>
                    <a:pt x="727" y="433"/>
                    <a:pt x="727" y="433"/>
                    <a:pt x="727" y="433"/>
                  </a:cubicBezTo>
                  <a:cubicBezTo>
                    <a:pt x="727" y="330"/>
                    <a:pt x="727" y="330"/>
                    <a:pt x="727" y="330"/>
                  </a:cubicBezTo>
                  <a:cubicBezTo>
                    <a:pt x="727" y="254"/>
                    <a:pt x="727" y="254"/>
                    <a:pt x="727" y="254"/>
                  </a:cubicBezTo>
                  <a:cubicBezTo>
                    <a:pt x="727" y="209"/>
                    <a:pt x="690" y="172"/>
                    <a:pt x="645" y="172"/>
                  </a:cubicBezTo>
                  <a:cubicBezTo>
                    <a:pt x="644" y="172"/>
                    <a:pt x="644" y="173"/>
                    <a:pt x="644" y="173"/>
                  </a:cubicBezTo>
                  <a:cubicBezTo>
                    <a:pt x="644" y="172"/>
                    <a:pt x="644" y="172"/>
                    <a:pt x="644" y="172"/>
                  </a:cubicBezTo>
                  <a:cubicBezTo>
                    <a:pt x="542" y="172"/>
                    <a:pt x="542" y="172"/>
                    <a:pt x="542" y="172"/>
                  </a:cubicBezTo>
                  <a:cubicBezTo>
                    <a:pt x="490" y="240"/>
                    <a:pt x="490" y="240"/>
                    <a:pt x="490" y="240"/>
                  </a:cubicBezTo>
                  <a:cubicBezTo>
                    <a:pt x="446" y="182"/>
                    <a:pt x="446" y="182"/>
                    <a:pt x="446" y="182"/>
                  </a:cubicBezTo>
                  <a:cubicBezTo>
                    <a:pt x="401" y="240"/>
                    <a:pt x="401" y="240"/>
                    <a:pt x="401" y="240"/>
                  </a:cubicBezTo>
                  <a:cubicBezTo>
                    <a:pt x="350" y="172"/>
                    <a:pt x="350" y="172"/>
                    <a:pt x="350" y="172"/>
                  </a:cubicBezTo>
                  <a:cubicBezTo>
                    <a:pt x="262" y="172"/>
                    <a:pt x="262" y="172"/>
                    <a:pt x="262" y="172"/>
                  </a:cubicBezTo>
                  <a:cubicBezTo>
                    <a:pt x="260" y="172"/>
                    <a:pt x="257" y="172"/>
                    <a:pt x="254" y="172"/>
                  </a:cubicBezTo>
                  <a:cubicBezTo>
                    <a:pt x="164" y="172"/>
                    <a:pt x="164" y="172"/>
                    <a:pt x="164" y="172"/>
                  </a:cubicBezTo>
                  <a:cubicBezTo>
                    <a:pt x="164" y="141"/>
                    <a:pt x="164" y="141"/>
                    <a:pt x="164" y="141"/>
                  </a:cubicBezTo>
                  <a:cubicBezTo>
                    <a:pt x="164" y="158"/>
                    <a:pt x="164" y="158"/>
                    <a:pt x="164" y="158"/>
                  </a:cubicBezTo>
                  <a:cubicBezTo>
                    <a:pt x="164" y="82"/>
                    <a:pt x="164" y="82"/>
                    <a:pt x="164" y="82"/>
                  </a:cubicBezTo>
                  <a:cubicBezTo>
                    <a:pt x="164" y="37"/>
                    <a:pt x="127" y="0"/>
                    <a:pt x="82" y="0"/>
                  </a:cubicBezTo>
                  <a:cubicBezTo>
                    <a:pt x="82" y="0"/>
                    <a:pt x="82" y="0"/>
                    <a:pt x="82" y="0"/>
                  </a:cubicBezTo>
                  <a:cubicBezTo>
                    <a:pt x="82" y="0"/>
                    <a:pt x="82" y="0"/>
                    <a:pt x="82" y="0"/>
                  </a:cubicBezTo>
                  <a:cubicBezTo>
                    <a:pt x="37" y="0"/>
                    <a:pt x="0" y="37"/>
                    <a:pt x="0" y="82"/>
                  </a:cubicBezTo>
                  <a:cubicBezTo>
                    <a:pt x="0" y="158"/>
                    <a:pt x="0" y="158"/>
                    <a:pt x="0" y="158"/>
                  </a:cubicBezTo>
                  <a:cubicBezTo>
                    <a:pt x="0" y="254"/>
                    <a:pt x="0" y="254"/>
                    <a:pt x="0" y="254"/>
                  </a:cubicBezTo>
                  <a:cubicBezTo>
                    <a:pt x="0" y="299"/>
                    <a:pt x="37" y="336"/>
                    <a:pt x="82" y="336"/>
                  </a:cubicBezTo>
                  <a:cubicBezTo>
                    <a:pt x="158" y="336"/>
                    <a:pt x="158" y="336"/>
                    <a:pt x="158" y="336"/>
                  </a:cubicBezTo>
                  <a:cubicBezTo>
                    <a:pt x="247" y="336"/>
                    <a:pt x="247" y="336"/>
                    <a:pt x="247" y="336"/>
                  </a:cubicBezTo>
                  <a:cubicBezTo>
                    <a:pt x="247" y="633"/>
                    <a:pt x="247" y="633"/>
                    <a:pt x="247" y="633"/>
                  </a:cubicBezTo>
                  <a:cubicBezTo>
                    <a:pt x="247" y="633"/>
                    <a:pt x="247" y="634"/>
                    <a:pt x="247" y="635"/>
                  </a:cubicBezTo>
                  <a:cubicBezTo>
                    <a:pt x="247" y="1245"/>
                    <a:pt x="247" y="1245"/>
                    <a:pt x="247" y="1245"/>
                  </a:cubicBezTo>
                  <a:cubicBezTo>
                    <a:pt x="247" y="1295"/>
                    <a:pt x="288" y="1336"/>
                    <a:pt x="338" y="1336"/>
                  </a:cubicBezTo>
                  <a:cubicBezTo>
                    <a:pt x="388" y="1336"/>
                    <a:pt x="429" y="1295"/>
                    <a:pt x="429" y="1245"/>
                  </a:cubicBezTo>
                  <a:cubicBezTo>
                    <a:pt x="429" y="734"/>
                    <a:pt x="429" y="734"/>
                    <a:pt x="429" y="734"/>
                  </a:cubicBezTo>
                  <a:cubicBezTo>
                    <a:pt x="461" y="734"/>
                    <a:pt x="461" y="734"/>
                    <a:pt x="461" y="734"/>
                  </a:cubicBezTo>
                  <a:cubicBezTo>
                    <a:pt x="461" y="1245"/>
                    <a:pt x="461" y="1245"/>
                    <a:pt x="461" y="1245"/>
                  </a:cubicBezTo>
                  <a:cubicBezTo>
                    <a:pt x="461" y="1295"/>
                    <a:pt x="502" y="1335"/>
                    <a:pt x="552" y="1335"/>
                  </a:cubicBezTo>
                  <a:cubicBezTo>
                    <a:pt x="602" y="1335"/>
                    <a:pt x="643" y="1295"/>
                    <a:pt x="643" y="1245"/>
                  </a:cubicBezTo>
                  <a:lnTo>
                    <a:pt x="643" y="7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Oval 27"/>
            <p:cNvSpPr>
              <a:spLocks noChangeArrowheads="1"/>
            </p:cNvSpPr>
            <p:nvPr/>
          </p:nvSpPr>
          <p:spPr bwMode="auto">
            <a:xfrm>
              <a:off x="-14558963" y="700087"/>
              <a:ext cx="1092200" cy="10906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24"/>
          <p:cNvGrpSpPr/>
          <p:nvPr/>
        </p:nvGrpSpPr>
        <p:grpSpPr>
          <a:xfrm>
            <a:off x="6262941" y="2173995"/>
            <a:ext cx="818158" cy="645507"/>
            <a:chOff x="19199225" y="1160462"/>
            <a:chExt cx="5875338" cy="4635500"/>
          </a:xfrm>
          <a:solidFill>
            <a:schemeClr val="accent1"/>
          </a:solidFill>
        </p:grpSpPr>
        <p:sp>
          <p:nvSpPr>
            <p:cNvPr id="26" name="Freeform 29"/>
            <p:cNvSpPr>
              <a:spLocks noEditPoints="1"/>
            </p:cNvSpPr>
            <p:nvPr/>
          </p:nvSpPr>
          <p:spPr bwMode="auto">
            <a:xfrm>
              <a:off x="21823363" y="2082800"/>
              <a:ext cx="2516188" cy="2146300"/>
            </a:xfrm>
            <a:custGeom>
              <a:avLst/>
              <a:gdLst>
                <a:gd name="T0" fmla="*/ 531 w 671"/>
                <a:gd name="T1" fmla="*/ 38 h 572"/>
                <a:gd name="T2" fmla="*/ 569 w 671"/>
                <a:gd name="T3" fmla="*/ 0 h 572"/>
                <a:gd name="T4" fmla="*/ 633 w 671"/>
                <a:gd name="T5" fmla="*/ 0 h 572"/>
                <a:gd name="T6" fmla="*/ 671 w 671"/>
                <a:gd name="T7" fmla="*/ 38 h 572"/>
                <a:gd name="T8" fmla="*/ 671 w 671"/>
                <a:gd name="T9" fmla="*/ 534 h 572"/>
                <a:gd name="T10" fmla="*/ 633 w 671"/>
                <a:gd name="T11" fmla="*/ 572 h 572"/>
                <a:gd name="T12" fmla="*/ 569 w 671"/>
                <a:gd name="T13" fmla="*/ 572 h 572"/>
                <a:gd name="T14" fmla="*/ 531 w 671"/>
                <a:gd name="T15" fmla="*/ 534 h 572"/>
                <a:gd name="T16" fmla="*/ 531 w 671"/>
                <a:gd name="T17" fmla="*/ 38 h 572"/>
                <a:gd name="T18" fmla="*/ 265 w 671"/>
                <a:gd name="T19" fmla="*/ 161 h 572"/>
                <a:gd name="T20" fmla="*/ 303 w 671"/>
                <a:gd name="T21" fmla="*/ 123 h 572"/>
                <a:gd name="T22" fmla="*/ 367 w 671"/>
                <a:gd name="T23" fmla="*/ 123 h 572"/>
                <a:gd name="T24" fmla="*/ 405 w 671"/>
                <a:gd name="T25" fmla="*/ 161 h 572"/>
                <a:gd name="T26" fmla="*/ 405 w 671"/>
                <a:gd name="T27" fmla="*/ 534 h 572"/>
                <a:gd name="T28" fmla="*/ 367 w 671"/>
                <a:gd name="T29" fmla="*/ 572 h 572"/>
                <a:gd name="T30" fmla="*/ 303 w 671"/>
                <a:gd name="T31" fmla="*/ 572 h 572"/>
                <a:gd name="T32" fmla="*/ 265 w 671"/>
                <a:gd name="T33" fmla="*/ 534 h 572"/>
                <a:gd name="T34" fmla="*/ 265 w 671"/>
                <a:gd name="T35" fmla="*/ 161 h 572"/>
                <a:gd name="T36" fmla="*/ 140 w 671"/>
                <a:gd name="T37" fmla="*/ 280 h 572"/>
                <a:gd name="T38" fmla="*/ 140 w 671"/>
                <a:gd name="T39" fmla="*/ 534 h 572"/>
                <a:gd name="T40" fmla="*/ 102 w 671"/>
                <a:gd name="T41" fmla="*/ 572 h 572"/>
                <a:gd name="T42" fmla="*/ 38 w 671"/>
                <a:gd name="T43" fmla="*/ 572 h 572"/>
                <a:gd name="T44" fmla="*/ 0 w 671"/>
                <a:gd name="T45" fmla="*/ 534 h 572"/>
                <a:gd name="T46" fmla="*/ 0 w 671"/>
                <a:gd name="T47" fmla="*/ 280 h 572"/>
                <a:gd name="T48" fmla="*/ 38 w 671"/>
                <a:gd name="T49" fmla="*/ 242 h 572"/>
                <a:gd name="T50" fmla="*/ 102 w 671"/>
                <a:gd name="T51" fmla="*/ 242 h 572"/>
                <a:gd name="T52" fmla="*/ 140 w 671"/>
                <a:gd name="T53" fmla="*/ 280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1" h="572">
                  <a:moveTo>
                    <a:pt x="531" y="38"/>
                  </a:moveTo>
                  <a:cubicBezTo>
                    <a:pt x="531" y="17"/>
                    <a:pt x="548" y="0"/>
                    <a:pt x="569" y="0"/>
                  </a:cubicBezTo>
                  <a:cubicBezTo>
                    <a:pt x="633" y="0"/>
                    <a:pt x="633" y="0"/>
                    <a:pt x="633" y="0"/>
                  </a:cubicBezTo>
                  <a:cubicBezTo>
                    <a:pt x="654" y="0"/>
                    <a:pt x="671" y="17"/>
                    <a:pt x="671" y="38"/>
                  </a:cubicBezTo>
                  <a:cubicBezTo>
                    <a:pt x="671" y="534"/>
                    <a:pt x="671" y="534"/>
                    <a:pt x="671" y="534"/>
                  </a:cubicBezTo>
                  <a:cubicBezTo>
                    <a:pt x="671" y="555"/>
                    <a:pt x="654" y="572"/>
                    <a:pt x="633" y="572"/>
                  </a:cubicBezTo>
                  <a:cubicBezTo>
                    <a:pt x="569" y="572"/>
                    <a:pt x="569" y="572"/>
                    <a:pt x="569" y="572"/>
                  </a:cubicBezTo>
                  <a:cubicBezTo>
                    <a:pt x="548" y="572"/>
                    <a:pt x="531" y="555"/>
                    <a:pt x="531" y="534"/>
                  </a:cubicBezTo>
                  <a:lnTo>
                    <a:pt x="531" y="38"/>
                  </a:lnTo>
                  <a:close/>
                  <a:moveTo>
                    <a:pt x="265" y="161"/>
                  </a:moveTo>
                  <a:cubicBezTo>
                    <a:pt x="265" y="140"/>
                    <a:pt x="282" y="123"/>
                    <a:pt x="303" y="123"/>
                  </a:cubicBezTo>
                  <a:cubicBezTo>
                    <a:pt x="367" y="123"/>
                    <a:pt x="367" y="123"/>
                    <a:pt x="367" y="123"/>
                  </a:cubicBezTo>
                  <a:cubicBezTo>
                    <a:pt x="388" y="123"/>
                    <a:pt x="405" y="140"/>
                    <a:pt x="405" y="161"/>
                  </a:cubicBezTo>
                  <a:cubicBezTo>
                    <a:pt x="405" y="534"/>
                    <a:pt x="405" y="534"/>
                    <a:pt x="405" y="534"/>
                  </a:cubicBezTo>
                  <a:cubicBezTo>
                    <a:pt x="405" y="555"/>
                    <a:pt x="388" y="572"/>
                    <a:pt x="367" y="572"/>
                  </a:cubicBezTo>
                  <a:cubicBezTo>
                    <a:pt x="303" y="572"/>
                    <a:pt x="303" y="572"/>
                    <a:pt x="303" y="572"/>
                  </a:cubicBezTo>
                  <a:cubicBezTo>
                    <a:pt x="282" y="572"/>
                    <a:pt x="265" y="555"/>
                    <a:pt x="265" y="534"/>
                  </a:cubicBezTo>
                  <a:lnTo>
                    <a:pt x="265" y="161"/>
                  </a:lnTo>
                  <a:close/>
                  <a:moveTo>
                    <a:pt x="140" y="280"/>
                  </a:moveTo>
                  <a:cubicBezTo>
                    <a:pt x="140" y="534"/>
                    <a:pt x="140" y="534"/>
                    <a:pt x="140" y="534"/>
                  </a:cubicBezTo>
                  <a:cubicBezTo>
                    <a:pt x="140" y="555"/>
                    <a:pt x="123" y="572"/>
                    <a:pt x="102" y="572"/>
                  </a:cubicBezTo>
                  <a:cubicBezTo>
                    <a:pt x="38" y="572"/>
                    <a:pt x="38" y="572"/>
                    <a:pt x="38" y="572"/>
                  </a:cubicBezTo>
                  <a:cubicBezTo>
                    <a:pt x="17" y="572"/>
                    <a:pt x="0" y="555"/>
                    <a:pt x="0" y="534"/>
                  </a:cubicBezTo>
                  <a:cubicBezTo>
                    <a:pt x="0" y="280"/>
                    <a:pt x="0" y="280"/>
                    <a:pt x="0" y="280"/>
                  </a:cubicBezTo>
                  <a:cubicBezTo>
                    <a:pt x="0" y="259"/>
                    <a:pt x="17" y="242"/>
                    <a:pt x="38" y="242"/>
                  </a:cubicBezTo>
                  <a:cubicBezTo>
                    <a:pt x="102" y="242"/>
                    <a:pt x="102" y="242"/>
                    <a:pt x="102" y="242"/>
                  </a:cubicBezTo>
                  <a:cubicBezTo>
                    <a:pt x="123" y="242"/>
                    <a:pt x="140" y="259"/>
                    <a:pt x="140" y="2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7" name="Freeform 30"/>
            <p:cNvSpPr>
              <a:spLocks/>
            </p:cNvSpPr>
            <p:nvPr/>
          </p:nvSpPr>
          <p:spPr bwMode="auto">
            <a:xfrm>
              <a:off x="21096288" y="1265237"/>
              <a:ext cx="3978275" cy="4530725"/>
            </a:xfrm>
            <a:custGeom>
              <a:avLst/>
              <a:gdLst>
                <a:gd name="T0" fmla="*/ 973 w 1061"/>
                <a:gd name="T1" fmla="*/ 31 h 1208"/>
                <a:gd name="T2" fmla="*/ 661 w 1061"/>
                <a:gd name="T3" fmla="*/ 31 h 1208"/>
                <a:gd name="T4" fmla="*/ 661 w 1061"/>
                <a:gd name="T5" fmla="*/ 10 h 1208"/>
                <a:gd name="T6" fmla="*/ 650 w 1061"/>
                <a:gd name="T7" fmla="*/ 0 h 1208"/>
                <a:gd name="T8" fmla="*/ 411 w 1061"/>
                <a:gd name="T9" fmla="*/ 0 h 1208"/>
                <a:gd name="T10" fmla="*/ 400 w 1061"/>
                <a:gd name="T11" fmla="*/ 10 h 1208"/>
                <a:gd name="T12" fmla="*/ 400 w 1061"/>
                <a:gd name="T13" fmla="*/ 31 h 1208"/>
                <a:gd name="T14" fmla="*/ 88 w 1061"/>
                <a:gd name="T15" fmla="*/ 31 h 1208"/>
                <a:gd name="T16" fmla="*/ 0 w 1061"/>
                <a:gd name="T17" fmla="*/ 127 h 1208"/>
                <a:gd name="T18" fmla="*/ 0 w 1061"/>
                <a:gd name="T19" fmla="*/ 197 h 1208"/>
                <a:gd name="T20" fmla="*/ 70 w 1061"/>
                <a:gd name="T21" fmla="*/ 197 h 1208"/>
                <a:gd name="T22" fmla="*/ 70 w 1061"/>
                <a:gd name="T23" fmla="*/ 127 h 1208"/>
                <a:gd name="T24" fmla="*/ 88 w 1061"/>
                <a:gd name="T25" fmla="*/ 100 h 1208"/>
                <a:gd name="T26" fmla="*/ 973 w 1061"/>
                <a:gd name="T27" fmla="*/ 100 h 1208"/>
                <a:gd name="T28" fmla="*/ 991 w 1061"/>
                <a:gd name="T29" fmla="*/ 127 h 1208"/>
                <a:gd name="T30" fmla="*/ 991 w 1061"/>
                <a:gd name="T31" fmla="*/ 882 h 1208"/>
                <a:gd name="T32" fmla="*/ 973 w 1061"/>
                <a:gd name="T33" fmla="*/ 908 h 1208"/>
                <a:gd name="T34" fmla="*/ 88 w 1061"/>
                <a:gd name="T35" fmla="*/ 908 h 1208"/>
                <a:gd name="T36" fmla="*/ 70 w 1061"/>
                <a:gd name="T37" fmla="*/ 882 h 1208"/>
                <a:gd name="T38" fmla="*/ 70 w 1061"/>
                <a:gd name="T39" fmla="*/ 402 h 1208"/>
                <a:gd name="T40" fmla="*/ 0 w 1061"/>
                <a:gd name="T41" fmla="*/ 402 h 1208"/>
                <a:gd name="T42" fmla="*/ 0 w 1061"/>
                <a:gd name="T43" fmla="*/ 882 h 1208"/>
                <a:gd name="T44" fmla="*/ 88 w 1061"/>
                <a:gd name="T45" fmla="*/ 978 h 1208"/>
                <a:gd name="T46" fmla="*/ 292 w 1061"/>
                <a:gd name="T47" fmla="*/ 978 h 1208"/>
                <a:gd name="T48" fmla="*/ 181 w 1061"/>
                <a:gd name="T49" fmla="*/ 1170 h 1208"/>
                <a:gd name="T50" fmla="*/ 189 w 1061"/>
                <a:gd name="T51" fmla="*/ 1201 h 1208"/>
                <a:gd name="T52" fmla="*/ 220 w 1061"/>
                <a:gd name="T53" fmla="*/ 1193 h 1208"/>
                <a:gd name="T54" fmla="*/ 345 w 1061"/>
                <a:gd name="T55" fmla="*/ 978 h 1208"/>
                <a:gd name="T56" fmla="*/ 716 w 1061"/>
                <a:gd name="T57" fmla="*/ 978 h 1208"/>
                <a:gd name="T58" fmla="*/ 841 w 1061"/>
                <a:gd name="T59" fmla="*/ 1193 h 1208"/>
                <a:gd name="T60" fmla="*/ 872 w 1061"/>
                <a:gd name="T61" fmla="*/ 1201 h 1208"/>
                <a:gd name="T62" fmla="*/ 880 w 1061"/>
                <a:gd name="T63" fmla="*/ 1170 h 1208"/>
                <a:gd name="T64" fmla="*/ 769 w 1061"/>
                <a:gd name="T65" fmla="*/ 978 h 1208"/>
                <a:gd name="T66" fmla="*/ 973 w 1061"/>
                <a:gd name="T67" fmla="*/ 978 h 1208"/>
                <a:gd name="T68" fmla="*/ 1061 w 1061"/>
                <a:gd name="T69" fmla="*/ 882 h 1208"/>
                <a:gd name="T70" fmla="*/ 1061 w 1061"/>
                <a:gd name="T71" fmla="*/ 127 h 1208"/>
                <a:gd name="T72" fmla="*/ 973 w 1061"/>
                <a:gd name="T73" fmla="*/ 31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61" h="1208">
                  <a:moveTo>
                    <a:pt x="973" y="31"/>
                  </a:moveTo>
                  <a:cubicBezTo>
                    <a:pt x="661" y="31"/>
                    <a:pt x="661" y="31"/>
                    <a:pt x="661" y="31"/>
                  </a:cubicBezTo>
                  <a:cubicBezTo>
                    <a:pt x="661" y="10"/>
                    <a:pt x="661" y="10"/>
                    <a:pt x="661" y="10"/>
                  </a:cubicBezTo>
                  <a:cubicBezTo>
                    <a:pt x="661" y="4"/>
                    <a:pt x="656" y="0"/>
                    <a:pt x="650" y="0"/>
                  </a:cubicBezTo>
                  <a:cubicBezTo>
                    <a:pt x="411" y="0"/>
                    <a:pt x="411" y="0"/>
                    <a:pt x="411" y="0"/>
                  </a:cubicBezTo>
                  <a:cubicBezTo>
                    <a:pt x="405" y="0"/>
                    <a:pt x="400" y="4"/>
                    <a:pt x="400" y="10"/>
                  </a:cubicBezTo>
                  <a:cubicBezTo>
                    <a:pt x="400" y="31"/>
                    <a:pt x="400" y="31"/>
                    <a:pt x="400" y="31"/>
                  </a:cubicBezTo>
                  <a:cubicBezTo>
                    <a:pt x="88" y="31"/>
                    <a:pt x="88" y="31"/>
                    <a:pt x="88" y="31"/>
                  </a:cubicBezTo>
                  <a:cubicBezTo>
                    <a:pt x="39" y="31"/>
                    <a:pt x="0" y="74"/>
                    <a:pt x="0" y="127"/>
                  </a:cubicBezTo>
                  <a:cubicBezTo>
                    <a:pt x="0" y="197"/>
                    <a:pt x="0" y="197"/>
                    <a:pt x="0" y="197"/>
                  </a:cubicBezTo>
                  <a:cubicBezTo>
                    <a:pt x="70" y="197"/>
                    <a:pt x="70" y="197"/>
                    <a:pt x="70" y="197"/>
                  </a:cubicBezTo>
                  <a:cubicBezTo>
                    <a:pt x="70" y="127"/>
                    <a:pt x="70" y="127"/>
                    <a:pt x="70" y="127"/>
                  </a:cubicBezTo>
                  <a:cubicBezTo>
                    <a:pt x="70" y="111"/>
                    <a:pt x="79" y="100"/>
                    <a:pt x="88" y="100"/>
                  </a:cubicBezTo>
                  <a:cubicBezTo>
                    <a:pt x="973" y="100"/>
                    <a:pt x="973" y="100"/>
                    <a:pt x="973" y="100"/>
                  </a:cubicBezTo>
                  <a:cubicBezTo>
                    <a:pt x="982" y="100"/>
                    <a:pt x="991" y="111"/>
                    <a:pt x="991" y="127"/>
                  </a:cubicBezTo>
                  <a:cubicBezTo>
                    <a:pt x="991" y="882"/>
                    <a:pt x="991" y="882"/>
                    <a:pt x="991" y="882"/>
                  </a:cubicBezTo>
                  <a:cubicBezTo>
                    <a:pt x="991" y="897"/>
                    <a:pt x="982" y="908"/>
                    <a:pt x="973" y="908"/>
                  </a:cubicBezTo>
                  <a:cubicBezTo>
                    <a:pt x="88" y="908"/>
                    <a:pt x="88" y="908"/>
                    <a:pt x="88" y="908"/>
                  </a:cubicBezTo>
                  <a:cubicBezTo>
                    <a:pt x="79" y="908"/>
                    <a:pt x="70" y="897"/>
                    <a:pt x="70" y="882"/>
                  </a:cubicBezTo>
                  <a:cubicBezTo>
                    <a:pt x="70" y="402"/>
                    <a:pt x="70" y="402"/>
                    <a:pt x="70" y="402"/>
                  </a:cubicBezTo>
                  <a:cubicBezTo>
                    <a:pt x="0" y="402"/>
                    <a:pt x="0" y="402"/>
                    <a:pt x="0" y="402"/>
                  </a:cubicBezTo>
                  <a:cubicBezTo>
                    <a:pt x="0" y="882"/>
                    <a:pt x="0" y="882"/>
                    <a:pt x="0" y="882"/>
                  </a:cubicBezTo>
                  <a:cubicBezTo>
                    <a:pt x="0" y="935"/>
                    <a:pt x="39" y="978"/>
                    <a:pt x="88" y="978"/>
                  </a:cubicBezTo>
                  <a:cubicBezTo>
                    <a:pt x="292" y="978"/>
                    <a:pt x="292" y="978"/>
                    <a:pt x="292" y="978"/>
                  </a:cubicBezTo>
                  <a:cubicBezTo>
                    <a:pt x="181" y="1170"/>
                    <a:pt x="181" y="1170"/>
                    <a:pt x="181" y="1170"/>
                  </a:cubicBezTo>
                  <a:cubicBezTo>
                    <a:pt x="174" y="1181"/>
                    <a:pt x="178" y="1195"/>
                    <a:pt x="189" y="1201"/>
                  </a:cubicBezTo>
                  <a:cubicBezTo>
                    <a:pt x="200" y="1208"/>
                    <a:pt x="214" y="1204"/>
                    <a:pt x="220" y="1193"/>
                  </a:cubicBezTo>
                  <a:cubicBezTo>
                    <a:pt x="345" y="978"/>
                    <a:pt x="345" y="978"/>
                    <a:pt x="345" y="978"/>
                  </a:cubicBezTo>
                  <a:cubicBezTo>
                    <a:pt x="716" y="978"/>
                    <a:pt x="716" y="978"/>
                    <a:pt x="716" y="978"/>
                  </a:cubicBezTo>
                  <a:cubicBezTo>
                    <a:pt x="841" y="1193"/>
                    <a:pt x="841" y="1193"/>
                    <a:pt x="841" y="1193"/>
                  </a:cubicBezTo>
                  <a:cubicBezTo>
                    <a:pt x="847" y="1204"/>
                    <a:pt x="861" y="1208"/>
                    <a:pt x="872" y="1201"/>
                  </a:cubicBezTo>
                  <a:cubicBezTo>
                    <a:pt x="883" y="1195"/>
                    <a:pt x="887" y="1181"/>
                    <a:pt x="880" y="1170"/>
                  </a:cubicBezTo>
                  <a:cubicBezTo>
                    <a:pt x="769" y="978"/>
                    <a:pt x="769" y="978"/>
                    <a:pt x="769" y="978"/>
                  </a:cubicBezTo>
                  <a:cubicBezTo>
                    <a:pt x="973" y="978"/>
                    <a:pt x="973" y="978"/>
                    <a:pt x="973" y="978"/>
                  </a:cubicBezTo>
                  <a:cubicBezTo>
                    <a:pt x="1021" y="978"/>
                    <a:pt x="1061" y="935"/>
                    <a:pt x="1061" y="882"/>
                  </a:cubicBezTo>
                  <a:cubicBezTo>
                    <a:pt x="1061" y="127"/>
                    <a:pt x="1061" y="127"/>
                    <a:pt x="1061" y="127"/>
                  </a:cubicBezTo>
                  <a:cubicBezTo>
                    <a:pt x="1061" y="74"/>
                    <a:pt x="1021" y="31"/>
                    <a:pt x="973"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8" name="Freeform 31"/>
            <p:cNvSpPr>
              <a:spLocks/>
            </p:cNvSpPr>
            <p:nvPr/>
          </p:nvSpPr>
          <p:spPr bwMode="auto">
            <a:xfrm>
              <a:off x="21823363" y="2990850"/>
              <a:ext cx="525463" cy="1238250"/>
            </a:xfrm>
            <a:custGeom>
              <a:avLst/>
              <a:gdLst>
                <a:gd name="T0" fmla="*/ 0 w 140"/>
                <a:gd name="T1" fmla="*/ 38 h 330"/>
                <a:gd name="T2" fmla="*/ 0 w 140"/>
                <a:gd name="T3" fmla="*/ 292 h 330"/>
                <a:gd name="T4" fmla="*/ 38 w 140"/>
                <a:gd name="T5" fmla="*/ 330 h 330"/>
                <a:gd name="T6" fmla="*/ 102 w 140"/>
                <a:gd name="T7" fmla="*/ 330 h 330"/>
                <a:gd name="T8" fmla="*/ 140 w 140"/>
                <a:gd name="T9" fmla="*/ 292 h 330"/>
                <a:gd name="T10" fmla="*/ 140 w 140"/>
                <a:gd name="T11" fmla="*/ 38 h 330"/>
                <a:gd name="T12" fmla="*/ 102 w 140"/>
                <a:gd name="T13" fmla="*/ 0 h 330"/>
                <a:gd name="T14" fmla="*/ 38 w 140"/>
                <a:gd name="T15" fmla="*/ 0 h 330"/>
                <a:gd name="T16" fmla="*/ 0 w 140"/>
                <a:gd name="T17" fmla="*/ 38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330">
                  <a:moveTo>
                    <a:pt x="0" y="38"/>
                  </a:moveTo>
                  <a:cubicBezTo>
                    <a:pt x="0" y="292"/>
                    <a:pt x="0" y="292"/>
                    <a:pt x="0" y="292"/>
                  </a:cubicBezTo>
                  <a:cubicBezTo>
                    <a:pt x="0" y="313"/>
                    <a:pt x="17" y="330"/>
                    <a:pt x="38" y="330"/>
                  </a:cubicBezTo>
                  <a:cubicBezTo>
                    <a:pt x="102" y="330"/>
                    <a:pt x="102" y="330"/>
                    <a:pt x="102" y="330"/>
                  </a:cubicBezTo>
                  <a:cubicBezTo>
                    <a:pt x="123" y="330"/>
                    <a:pt x="140" y="313"/>
                    <a:pt x="140" y="292"/>
                  </a:cubicBezTo>
                  <a:cubicBezTo>
                    <a:pt x="140" y="38"/>
                    <a:pt x="140" y="38"/>
                    <a:pt x="140" y="38"/>
                  </a:cubicBezTo>
                  <a:cubicBezTo>
                    <a:pt x="140" y="17"/>
                    <a:pt x="123" y="0"/>
                    <a:pt x="102" y="0"/>
                  </a:cubicBezTo>
                  <a:cubicBezTo>
                    <a:pt x="38" y="0"/>
                    <a:pt x="38" y="0"/>
                    <a:pt x="38" y="0"/>
                  </a:cubicBezTo>
                  <a:cubicBezTo>
                    <a:pt x="17" y="0"/>
                    <a:pt x="0" y="17"/>
                    <a:pt x="0"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9" name="Freeform 32"/>
            <p:cNvSpPr>
              <a:spLocks/>
            </p:cNvSpPr>
            <p:nvPr/>
          </p:nvSpPr>
          <p:spPr bwMode="auto">
            <a:xfrm>
              <a:off x="22817138" y="2544762"/>
              <a:ext cx="525463" cy="1684338"/>
            </a:xfrm>
            <a:custGeom>
              <a:avLst/>
              <a:gdLst>
                <a:gd name="T0" fmla="*/ 38 w 140"/>
                <a:gd name="T1" fmla="*/ 449 h 449"/>
                <a:gd name="T2" fmla="*/ 102 w 140"/>
                <a:gd name="T3" fmla="*/ 449 h 449"/>
                <a:gd name="T4" fmla="*/ 140 w 140"/>
                <a:gd name="T5" fmla="*/ 411 h 449"/>
                <a:gd name="T6" fmla="*/ 140 w 140"/>
                <a:gd name="T7" fmla="*/ 38 h 449"/>
                <a:gd name="T8" fmla="*/ 102 w 140"/>
                <a:gd name="T9" fmla="*/ 0 h 449"/>
                <a:gd name="T10" fmla="*/ 38 w 140"/>
                <a:gd name="T11" fmla="*/ 0 h 449"/>
                <a:gd name="T12" fmla="*/ 0 w 140"/>
                <a:gd name="T13" fmla="*/ 38 h 449"/>
                <a:gd name="T14" fmla="*/ 0 w 140"/>
                <a:gd name="T15" fmla="*/ 411 h 449"/>
                <a:gd name="T16" fmla="*/ 38 w 140"/>
                <a:gd name="T17" fmla="*/ 449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449">
                  <a:moveTo>
                    <a:pt x="38" y="449"/>
                  </a:moveTo>
                  <a:cubicBezTo>
                    <a:pt x="102" y="449"/>
                    <a:pt x="102" y="449"/>
                    <a:pt x="102" y="449"/>
                  </a:cubicBezTo>
                  <a:cubicBezTo>
                    <a:pt x="123" y="449"/>
                    <a:pt x="140" y="432"/>
                    <a:pt x="140" y="411"/>
                  </a:cubicBezTo>
                  <a:cubicBezTo>
                    <a:pt x="140" y="38"/>
                    <a:pt x="140" y="38"/>
                    <a:pt x="140" y="38"/>
                  </a:cubicBezTo>
                  <a:cubicBezTo>
                    <a:pt x="140" y="17"/>
                    <a:pt x="123" y="0"/>
                    <a:pt x="102" y="0"/>
                  </a:cubicBezTo>
                  <a:cubicBezTo>
                    <a:pt x="38" y="0"/>
                    <a:pt x="38" y="0"/>
                    <a:pt x="38" y="0"/>
                  </a:cubicBezTo>
                  <a:cubicBezTo>
                    <a:pt x="17" y="0"/>
                    <a:pt x="0" y="17"/>
                    <a:pt x="0" y="38"/>
                  </a:cubicBezTo>
                  <a:cubicBezTo>
                    <a:pt x="0" y="411"/>
                    <a:pt x="0" y="411"/>
                    <a:pt x="0" y="411"/>
                  </a:cubicBezTo>
                  <a:cubicBezTo>
                    <a:pt x="0" y="432"/>
                    <a:pt x="17" y="449"/>
                    <a:pt x="38" y="4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0" name="Freeform 33"/>
            <p:cNvSpPr>
              <a:spLocks/>
            </p:cNvSpPr>
            <p:nvPr/>
          </p:nvSpPr>
          <p:spPr bwMode="auto">
            <a:xfrm>
              <a:off x="23815675" y="2082800"/>
              <a:ext cx="523875" cy="2146300"/>
            </a:xfrm>
            <a:custGeom>
              <a:avLst/>
              <a:gdLst>
                <a:gd name="T0" fmla="*/ 38 w 140"/>
                <a:gd name="T1" fmla="*/ 572 h 572"/>
                <a:gd name="T2" fmla="*/ 102 w 140"/>
                <a:gd name="T3" fmla="*/ 572 h 572"/>
                <a:gd name="T4" fmla="*/ 140 w 140"/>
                <a:gd name="T5" fmla="*/ 534 h 572"/>
                <a:gd name="T6" fmla="*/ 140 w 140"/>
                <a:gd name="T7" fmla="*/ 38 h 572"/>
                <a:gd name="T8" fmla="*/ 102 w 140"/>
                <a:gd name="T9" fmla="*/ 0 h 572"/>
                <a:gd name="T10" fmla="*/ 38 w 140"/>
                <a:gd name="T11" fmla="*/ 0 h 572"/>
                <a:gd name="T12" fmla="*/ 0 w 140"/>
                <a:gd name="T13" fmla="*/ 38 h 572"/>
                <a:gd name="T14" fmla="*/ 0 w 140"/>
                <a:gd name="T15" fmla="*/ 534 h 572"/>
                <a:gd name="T16" fmla="*/ 38 w 140"/>
                <a:gd name="T17" fmla="*/ 572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572">
                  <a:moveTo>
                    <a:pt x="38" y="572"/>
                  </a:moveTo>
                  <a:cubicBezTo>
                    <a:pt x="102" y="572"/>
                    <a:pt x="102" y="572"/>
                    <a:pt x="102" y="572"/>
                  </a:cubicBezTo>
                  <a:cubicBezTo>
                    <a:pt x="123" y="572"/>
                    <a:pt x="140" y="555"/>
                    <a:pt x="140" y="534"/>
                  </a:cubicBezTo>
                  <a:cubicBezTo>
                    <a:pt x="140" y="38"/>
                    <a:pt x="140" y="38"/>
                    <a:pt x="140" y="38"/>
                  </a:cubicBezTo>
                  <a:cubicBezTo>
                    <a:pt x="140" y="17"/>
                    <a:pt x="123" y="0"/>
                    <a:pt x="102" y="0"/>
                  </a:cubicBezTo>
                  <a:cubicBezTo>
                    <a:pt x="38" y="0"/>
                    <a:pt x="38" y="0"/>
                    <a:pt x="38" y="0"/>
                  </a:cubicBezTo>
                  <a:cubicBezTo>
                    <a:pt x="17" y="0"/>
                    <a:pt x="0" y="17"/>
                    <a:pt x="0" y="38"/>
                  </a:cubicBezTo>
                  <a:cubicBezTo>
                    <a:pt x="0" y="534"/>
                    <a:pt x="0" y="534"/>
                    <a:pt x="0" y="534"/>
                  </a:cubicBezTo>
                  <a:cubicBezTo>
                    <a:pt x="0" y="555"/>
                    <a:pt x="17" y="572"/>
                    <a:pt x="38" y="5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1" name="Freeform 34"/>
            <p:cNvSpPr>
              <a:spLocks/>
            </p:cNvSpPr>
            <p:nvPr/>
          </p:nvSpPr>
          <p:spPr bwMode="auto">
            <a:xfrm>
              <a:off x="19199225" y="2135187"/>
              <a:ext cx="2838450" cy="3611563"/>
            </a:xfrm>
            <a:custGeom>
              <a:avLst/>
              <a:gdLst>
                <a:gd name="T0" fmla="*/ 627 w 757"/>
                <a:gd name="T1" fmla="*/ 135 h 963"/>
                <a:gd name="T2" fmla="*/ 690 w 757"/>
                <a:gd name="T3" fmla="*/ 135 h 963"/>
                <a:gd name="T4" fmla="*/ 757 w 757"/>
                <a:gd name="T5" fmla="*/ 68 h 963"/>
                <a:gd name="T6" fmla="*/ 690 w 757"/>
                <a:gd name="T7" fmla="*/ 0 h 963"/>
                <a:gd name="T8" fmla="*/ 627 w 757"/>
                <a:gd name="T9" fmla="*/ 0 h 963"/>
                <a:gd name="T10" fmla="*/ 423 w 757"/>
                <a:gd name="T11" fmla="*/ 0 h 963"/>
                <a:gd name="T12" fmla="*/ 397 w 757"/>
                <a:gd name="T13" fmla="*/ 0 h 963"/>
                <a:gd name="T14" fmla="*/ 360 w 757"/>
                <a:gd name="T15" fmla="*/ 0 h 963"/>
                <a:gd name="T16" fmla="*/ 312 w 757"/>
                <a:gd name="T17" fmla="*/ 0 h 963"/>
                <a:gd name="T18" fmla="*/ 269 w 757"/>
                <a:gd name="T19" fmla="*/ 56 h 963"/>
                <a:gd name="T20" fmla="*/ 233 w 757"/>
                <a:gd name="T21" fmla="*/ 8 h 963"/>
                <a:gd name="T22" fmla="*/ 196 w 757"/>
                <a:gd name="T23" fmla="*/ 56 h 963"/>
                <a:gd name="T24" fmla="*/ 153 w 757"/>
                <a:gd name="T25" fmla="*/ 0 h 963"/>
                <a:gd name="T26" fmla="*/ 69 w 757"/>
                <a:gd name="T27" fmla="*/ 0 h 963"/>
                <a:gd name="T28" fmla="*/ 69 w 757"/>
                <a:gd name="T29" fmla="*/ 0 h 963"/>
                <a:gd name="T30" fmla="*/ 68 w 757"/>
                <a:gd name="T31" fmla="*/ 0 h 963"/>
                <a:gd name="T32" fmla="*/ 0 w 757"/>
                <a:gd name="T33" fmla="*/ 68 h 963"/>
                <a:gd name="T34" fmla="*/ 0 w 757"/>
                <a:gd name="T35" fmla="*/ 130 h 963"/>
                <a:gd name="T36" fmla="*/ 0 w 757"/>
                <a:gd name="T37" fmla="*/ 334 h 963"/>
                <a:gd name="T38" fmla="*/ 0 w 757"/>
                <a:gd name="T39" fmla="*/ 397 h 963"/>
                <a:gd name="T40" fmla="*/ 68 w 757"/>
                <a:gd name="T41" fmla="*/ 465 h 963"/>
                <a:gd name="T42" fmla="*/ 69 w 757"/>
                <a:gd name="T43" fmla="*/ 465 h 963"/>
                <a:gd name="T44" fmla="*/ 69 w 757"/>
                <a:gd name="T45" fmla="*/ 465 h 963"/>
                <a:gd name="T46" fmla="*/ 69 w 757"/>
                <a:gd name="T47" fmla="*/ 465 h 963"/>
                <a:gd name="T48" fmla="*/ 69 w 757"/>
                <a:gd name="T49" fmla="*/ 887 h 963"/>
                <a:gd name="T50" fmla="*/ 145 w 757"/>
                <a:gd name="T51" fmla="*/ 962 h 963"/>
                <a:gd name="T52" fmla="*/ 220 w 757"/>
                <a:gd name="T53" fmla="*/ 887 h 963"/>
                <a:gd name="T54" fmla="*/ 220 w 757"/>
                <a:gd name="T55" fmla="*/ 465 h 963"/>
                <a:gd name="T56" fmla="*/ 247 w 757"/>
                <a:gd name="T57" fmla="*/ 465 h 963"/>
                <a:gd name="T58" fmla="*/ 247 w 757"/>
                <a:gd name="T59" fmla="*/ 887 h 963"/>
                <a:gd name="T60" fmla="*/ 322 w 757"/>
                <a:gd name="T61" fmla="*/ 963 h 963"/>
                <a:gd name="T62" fmla="*/ 397 w 757"/>
                <a:gd name="T63" fmla="*/ 887 h 963"/>
                <a:gd name="T64" fmla="*/ 397 w 757"/>
                <a:gd name="T65" fmla="*/ 382 h 963"/>
                <a:gd name="T66" fmla="*/ 397 w 757"/>
                <a:gd name="T67" fmla="*/ 381 h 963"/>
                <a:gd name="T68" fmla="*/ 397 w 757"/>
                <a:gd name="T69" fmla="*/ 135 h 963"/>
                <a:gd name="T70" fmla="*/ 423 w 757"/>
                <a:gd name="T71" fmla="*/ 135 h 963"/>
                <a:gd name="T72" fmla="*/ 627 w 757"/>
                <a:gd name="T73" fmla="*/ 135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7" h="963">
                  <a:moveTo>
                    <a:pt x="627" y="135"/>
                  </a:moveTo>
                  <a:cubicBezTo>
                    <a:pt x="690" y="135"/>
                    <a:pt x="690" y="135"/>
                    <a:pt x="690" y="135"/>
                  </a:cubicBezTo>
                  <a:cubicBezTo>
                    <a:pt x="727" y="135"/>
                    <a:pt x="757" y="105"/>
                    <a:pt x="757" y="68"/>
                  </a:cubicBezTo>
                  <a:cubicBezTo>
                    <a:pt x="757" y="30"/>
                    <a:pt x="727" y="0"/>
                    <a:pt x="690" y="0"/>
                  </a:cubicBezTo>
                  <a:cubicBezTo>
                    <a:pt x="627" y="0"/>
                    <a:pt x="627" y="0"/>
                    <a:pt x="627" y="0"/>
                  </a:cubicBezTo>
                  <a:cubicBezTo>
                    <a:pt x="423" y="0"/>
                    <a:pt x="423" y="0"/>
                    <a:pt x="423" y="0"/>
                  </a:cubicBezTo>
                  <a:cubicBezTo>
                    <a:pt x="397" y="0"/>
                    <a:pt x="397" y="0"/>
                    <a:pt x="397" y="0"/>
                  </a:cubicBezTo>
                  <a:cubicBezTo>
                    <a:pt x="360" y="0"/>
                    <a:pt x="360" y="0"/>
                    <a:pt x="360" y="0"/>
                  </a:cubicBezTo>
                  <a:cubicBezTo>
                    <a:pt x="312" y="0"/>
                    <a:pt x="312" y="0"/>
                    <a:pt x="312" y="0"/>
                  </a:cubicBezTo>
                  <a:cubicBezTo>
                    <a:pt x="269" y="56"/>
                    <a:pt x="269" y="56"/>
                    <a:pt x="269" y="56"/>
                  </a:cubicBezTo>
                  <a:cubicBezTo>
                    <a:pt x="233" y="8"/>
                    <a:pt x="233" y="8"/>
                    <a:pt x="233" y="8"/>
                  </a:cubicBezTo>
                  <a:cubicBezTo>
                    <a:pt x="227" y="15"/>
                    <a:pt x="196" y="56"/>
                    <a:pt x="196" y="56"/>
                  </a:cubicBezTo>
                  <a:cubicBezTo>
                    <a:pt x="153" y="0"/>
                    <a:pt x="153" y="0"/>
                    <a:pt x="153" y="0"/>
                  </a:cubicBezTo>
                  <a:cubicBezTo>
                    <a:pt x="69" y="0"/>
                    <a:pt x="69" y="0"/>
                    <a:pt x="69" y="0"/>
                  </a:cubicBezTo>
                  <a:cubicBezTo>
                    <a:pt x="69" y="0"/>
                    <a:pt x="69" y="0"/>
                    <a:pt x="69" y="0"/>
                  </a:cubicBezTo>
                  <a:cubicBezTo>
                    <a:pt x="68" y="0"/>
                    <a:pt x="68" y="0"/>
                    <a:pt x="68" y="0"/>
                  </a:cubicBezTo>
                  <a:cubicBezTo>
                    <a:pt x="30" y="0"/>
                    <a:pt x="0" y="30"/>
                    <a:pt x="0" y="68"/>
                  </a:cubicBezTo>
                  <a:cubicBezTo>
                    <a:pt x="0" y="130"/>
                    <a:pt x="0" y="130"/>
                    <a:pt x="0" y="130"/>
                  </a:cubicBezTo>
                  <a:cubicBezTo>
                    <a:pt x="0" y="334"/>
                    <a:pt x="0" y="334"/>
                    <a:pt x="0" y="334"/>
                  </a:cubicBezTo>
                  <a:cubicBezTo>
                    <a:pt x="0" y="397"/>
                    <a:pt x="0" y="397"/>
                    <a:pt x="0" y="397"/>
                  </a:cubicBezTo>
                  <a:cubicBezTo>
                    <a:pt x="0" y="434"/>
                    <a:pt x="30" y="465"/>
                    <a:pt x="68" y="465"/>
                  </a:cubicBezTo>
                  <a:cubicBezTo>
                    <a:pt x="68" y="465"/>
                    <a:pt x="68" y="465"/>
                    <a:pt x="69" y="465"/>
                  </a:cubicBezTo>
                  <a:cubicBezTo>
                    <a:pt x="69" y="465"/>
                    <a:pt x="69" y="465"/>
                    <a:pt x="69" y="465"/>
                  </a:cubicBezTo>
                  <a:cubicBezTo>
                    <a:pt x="69" y="465"/>
                    <a:pt x="69" y="465"/>
                    <a:pt x="69" y="465"/>
                  </a:cubicBezTo>
                  <a:cubicBezTo>
                    <a:pt x="69" y="887"/>
                    <a:pt x="69" y="887"/>
                    <a:pt x="69" y="887"/>
                  </a:cubicBezTo>
                  <a:cubicBezTo>
                    <a:pt x="69" y="929"/>
                    <a:pt x="103" y="962"/>
                    <a:pt x="145" y="962"/>
                  </a:cubicBezTo>
                  <a:cubicBezTo>
                    <a:pt x="186" y="962"/>
                    <a:pt x="220" y="929"/>
                    <a:pt x="220" y="887"/>
                  </a:cubicBezTo>
                  <a:cubicBezTo>
                    <a:pt x="220" y="465"/>
                    <a:pt x="220" y="465"/>
                    <a:pt x="220" y="465"/>
                  </a:cubicBezTo>
                  <a:cubicBezTo>
                    <a:pt x="247" y="465"/>
                    <a:pt x="247" y="465"/>
                    <a:pt x="247" y="465"/>
                  </a:cubicBezTo>
                  <a:cubicBezTo>
                    <a:pt x="247" y="887"/>
                    <a:pt x="247" y="887"/>
                    <a:pt x="247" y="887"/>
                  </a:cubicBezTo>
                  <a:cubicBezTo>
                    <a:pt x="247" y="929"/>
                    <a:pt x="280" y="963"/>
                    <a:pt x="322" y="963"/>
                  </a:cubicBezTo>
                  <a:cubicBezTo>
                    <a:pt x="363" y="963"/>
                    <a:pt x="397" y="929"/>
                    <a:pt x="397" y="887"/>
                  </a:cubicBezTo>
                  <a:cubicBezTo>
                    <a:pt x="397" y="382"/>
                    <a:pt x="397" y="382"/>
                    <a:pt x="397" y="382"/>
                  </a:cubicBezTo>
                  <a:cubicBezTo>
                    <a:pt x="397" y="382"/>
                    <a:pt x="397" y="381"/>
                    <a:pt x="397" y="381"/>
                  </a:cubicBezTo>
                  <a:cubicBezTo>
                    <a:pt x="397" y="135"/>
                    <a:pt x="397" y="135"/>
                    <a:pt x="397" y="135"/>
                  </a:cubicBezTo>
                  <a:cubicBezTo>
                    <a:pt x="423" y="135"/>
                    <a:pt x="423" y="135"/>
                    <a:pt x="423" y="135"/>
                  </a:cubicBezTo>
                  <a:lnTo>
                    <a:pt x="627"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32" name="Oval 35"/>
            <p:cNvSpPr>
              <a:spLocks noChangeArrowheads="1"/>
            </p:cNvSpPr>
            <p:nvPr/>
          </p:nvSpPr>
          <p:spPr bwMode="auto">
            <a:xfrm>
              <a:off x="19618325" y="1160462"/>
              <a:ext cx="904875" cy="904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grpSp>
      <p:sp>
        <p:nvSpPr>
          <p:cNvPr id="33" name="Footer Placeholder 32"/>
          <p:cNvSpPr>
            <a:spLocks noGrp="1"/>
          </p:cNvSpPr>
          <p:nvPr>
            <p:ph type="ftr" sz="quarter" idx="12"/>
          </p:nvPr>
        </p:nvSpPr>
        <p:spPr/>
        <p:txBody>
          <a:bodyPr/>
          <a:lstStyle/>
          <a:p>
            <a:r>
              <a:rPr lang="en-US" smtClean="0"/>
              <a:t>Copyright © 2016 Accenture  All rights reserved.</a:t>
            </a:r>
            <a:endParaRPr lang="en-US" dirty="0"/>
          </a:p>
        </p:txBody>
      </p:sp>
      <p:sp>
        <p:nvSpPr>
          <p:cNvPr id="34" name="Slide Number Placeholder 33"/>
          <p:cNvSpPr>
            <a:spLocks noGrp="1"/>
          </p:cNvSpPr>
          <p:nvPr>
            <p:ph type="sldNum" sz="quarter" idx="13"/>
          </p:nvPr>
        </p:nvSpPr>
        <p:spPr/>
        <p:txBody>
          <a:bodyPr/>
          <a:lstStyle/>
          <a:p>
            <a:pPr>
              <a:defRPr/>
            </a:pPr>
            <a:r>
              <a:rPr lang="en-US" smtClean="0"/>
              <a:t>Page </a:t>
            </a:r>
            <a:fld id="{90CBDC3A-D49F-4631-A8C7-55D59B33E5FA}" type="slidenum">
              <a:rPr lang="en-US" smtClean="0"/>
              <a:pPr>
                <a:defRPr/>
              </a:pPr>
              <a:t>4</a:t>
            </a:fld>
            <a:endParaRPr lang="en-US" dirty="0"/>
          </a:p>
        </p:txBody>
      </p:sp>
    </p:spTree>
    <p:extLst>
      <p:ext uri="{BB962C8B-B14F-4D97-AF65-F5344CB8AC3E}">
        <p14:creationId xmlns:p14="http://schemas.microsoft.com/office/powerpoint/2010/main" val="3515619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smtClean="0"/>
              <a:t>Best in plain text</a:t>
            </a:r>
            <a:endParaRPr lang="en-GB" dirty="0"/>
          </a:p>
        </p:txBody>
      </p:sp>
      <p:sp>
        <p:nvSpPr>
          <p:cNvPr id="4" name="Title 3"/>
          <p:cNvSpPr>
            <a:spLocks noGrp="1"/>
          </p:cNvSpPr>
          <p:nvPr>
            <p:ph type="title"/>
          </p:nvPr>
        </p:nvSpPr>
        <p:spPr/>
        <p:txBody>
          <a:bodyPr/>
          <a:lstStyle/>
          <a:p>
            <a:r>
              <a:rPr lang="en-CA" smtClean="0"/>
              <a:t>Documentation format</a:t>
            </a:r>
            <a:endParaRPr lang="en-GB" dirty="0"/>
          </a:p>
        </p:txBody>
      </p:sp>
      <p:sp>
        <p:nvSpPr>
          <p:cNvPr id="11" name="Footer Placeholder 10"/>
          <p:cNvSpPr>
            <a:spLocks noGrp="1"/>
          </p:cNvSpPr>
          <p:nvPr>
            <p:ph type="ftr" sz="quarter" idx="12"/>
          </p:nvPr>
        </p:nvSpPr>
        <p:spPr/>
        <p:txBody>
          <a:bodyPr/>
          <a:lstStyle/>
          <a:p>
            <a:r>
              <a:rPr lang="en-US" smtClean="0"/>
              <a:t>Copyright © 2016 Accenture  All rights reserved.</a:t>
            </a:r>
            <a:endParaRPr lang="en-US" dirty="0"/>
          </a:p>
        </p:txBody>
      </p:sp>
      <p:sp>
        <p:nvSpPr>
          <p:cNvPr id="12" name="Slide Number Placeholder 11"/>
          <p:cNvSpPr>
            <a:spLocks noGrp="1"/>
          </p:cNvSpPr>
          <p:nvPr>
            <p:ph type="sldNum" sz="quarter" idx="13"/>
          </p:nvPr>
        </p:nvSpPr>
        <p:spPr/>
        <p:txBody>
          <a:bodyPr/>
          <a:lstStyle/>
          <a:p>
            <a:pPr>
              <a:defRPr/>
            </a:pPr>
            <a:r>
              <a:rPr lang="en-US" smtClean="0"/>
              <a:t>Page </a:t>
            </a:r>
            <a:fld id="{90CBDC3A-D49F-4631-A8C7-55D59B33E5FA}" type="slidenum">
              <a:rPr lang="en-US" smtClean="0"/>
              <a:pPr>
                <a:defRPr/>
              </a:pPr>
              <a:t>5</a:t>
            </a:fld>
            <a:endParaRPr lang="en-US" dirty="0"/>
          </a:p>
        </p:txBody>
      </p:sp>
      <p:sp>
        <p:nvSpPr>
          <p:cNvPr id="21" name="Content Placeholder 2"/>
          <p:cNvSpPr txBox="1">
            <a:spLocks/>
          </p:cNvSpPr>
          <p:nvPr/>
        </p:nvSpPr>
        <p:spPr>
          <a:xfrm>
            <a:off x="455613" y="1576801"/>
            <a:ext cx="8232775" cy="2131600"/>
          </a:xfrm>
          <a:prstGeom prst="rect">
            <a:avLst/>
          </a:prstGeom>
        </p:spPr>
        <p:txBody>
          <a:bodyPr vert="horz" lIns="0" tIns="45720" rIns="0" bIns="0" rtlCol="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a:t>Problem statement with opportunities for "Why" questions underline</a:t>
            </a:r>
          </a:p>
          <a:p>
            <a:pPr marL="0" indent="0">
              <a:buNone/>
            </a:pPr>
            <a:r>
              <a:rPr lang="en-GB" dirty="0"/>
              <a:t>Question: Why did...</a:t>
            </a:r>
          </a:p>
          <a:p>
            <a:pPr marL="0" indent="0">
              <a:buNone/>
            </a:pPr>
            <a:r>
              <a:rPr lang="en-GB" dirty="0"/>
              <a:t>Response: statement with </a:t>
            </a:r>
            <a:r>
              <a:rPr lang="en-GB" dirty="0" err="1"/>
              <a:t>with</a:t>
            </a:r>
            <a:r>
              <a:rPr lang="en-GB" dirty="0"/>
              <a:t> opportunities for "Why" questions underline</a:t>
            </a:r>
          </a:p>
          <a:p>
            <a:r>
              <a:rPr lang="en-GB" dirty="0" smtClean="0"/>
              <a:t>Question</a:t>
            </a:r>
            <a:r>
              <a:rPr lang="en-GB" dirty="0"/>
              <a:t>: Why did</a:t>
            </a:r>
          </a:p>
          <a:p>
            <a:r>
              <a:rPr lang="en-GB" dirty="0" smtClean="0"/>
              <a:t>Response</a:t>
            </a:r>
            <a:r>
              <a:rPr lang="en-GB" dirty="0"/>
              <a:t>: statement with </a:t>
            </a:r>
            <a:r>
              <a:rPr lang="en-GB" dirty="0" err="1"/>
              <a:t>with</a:t>
            </a:r>
            <a:r>
              <a:rPr lang="en-GB" dirty="0"/>
              <a:t> opportunities for "Why" questions underline</a:t>
            </a:r>
          </a:p>
          <a:p>
            <a:r>
              <a:rPr lang="en-GB" dirty="0" smtClean="0"/>
              <a:t>Question </a:t>
            </a:r>
            <a:r>
              <a:rPr lang="en-GB" dirty="0"/>
              <a:t>Why did</a:t>
            </a:r>
          </a:p>
          <a:p>
            <a:endParaRPr lang="en-GB" dirty="0"/>
          </a:p>
        </p:txBody>
      </p:sp>
    </p:spTree>
    <p:extLst>
      <p:ext uri="{BB962C8B-B14F-4D97-AF65-F5344CB8AC3E}">
        <p14:creationId xmlns:p14="http://schemas.microsoft.com/office/powerpoint/2010/main" val="4156606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smtClean="0"/>
              <a:t>Example (not perfect or complete).</a:t>
            </a:r>
            <a:endParaRPr lang="en-GB" dirty="0"/>
          </a:p>
        </p:txBody>
      </p:sp>
      <p:sp>
        <p:nvSpPr>
          <p:cNvPr id="4" name="Title 3"/>
          <p:cNvSpPr>
            <a:spLocks noGrp="1"/>
          </p:cNvSpPr>
          <p:nvPr>
            <p:ph type="title"/>
          </p:nvPr>
        </p:nvSpPr>
        <p:spPr/>
        <p:txBody>
          <a:bodyPr/>
          <a:lstStyle/>
          <a:p>
            <a:r>
              <a:rPr lang="en-CA" smtClean="0"/>
              <a:t>Example</a:t>
            </a:r>
            <a:endParaRPr lang="en-GB" dirty="0"/>
          </a:p>
        </p:txBody>
      </p:sp>
      <p:sp>
        <p:nvSpPr>
          <p:cNvPr id="14" name="Footer Placeholder 13"/>
          <p:cNvSpPr>
            <a:spLocks noGrp="1"/>
          </p:cNvSpPr>
          <p:nvPr>
            <p:ph type="ftr" sz="quarter" idx="12"/>
          </p:nvPr>
        </p:nvSpPr>
        <p:spPr/>
        <p:txBody>
          <a:bodyPr/>
          <a:lstStyle/>
          <a:p>
            <a:r>
              <a:rPr lang="en-US" dirty="0" smtClean="0"/>
              <a:t>Copyright © 2016 Accenture  All rights reserved.</a:t>
            </a:r>
            <a:endParaRPr lang="en-US" dirty="0"/>
          </a:p>
        </p:txBody>
      </p:sp>
      <p:sp>
        <p:nvSpPr>
          <p:cNvPr id="15" name="Slide Number Placeholder 14"/>
          <p:cNvSpPr>
            <a:spLocks noGrp="1"/>
          </p:cNvSpPr>
          <p:nvPr>
            <p:ph type="sldNum" sz="quarter" idx="13"/>
          </p:nvPr>
        </p:nvSpPr>
        <p:spPr/>
        <p:txBody>
          <a:bodyPr/>
          <a:lstStyle/>
          <a:p>
            <a:pPr>
              <a:defRPr/>
            </a:pPr>
            <a:r>
              <a:rPr lang="en-US" smtClean="0"/>
              <a:t>Page </a:t>
            </a:r>
            <a:fld id="{90CBDC3A-D49F-4631-A8C7-55D59B33E5FA}" type="slidenum">
              <a:rPr lang="en-US" smtClean="0"/>
              <a:pPr>
                <a:defRPr/>
              </a:pPr>
              <a:t>6</a:t>
            </a:fld>
            <a:endParaRPr lang="en-US" dirty="0"/>
          </a:p>
        </p:txBody>
      </p:sp>
      <p:sp>
        <p:nvSpPr>
          <p:cNvPr id="169" name="Content Placeholder 2"/>
          <p:cNvSpPr>
            <a:spLocks noGrp="1"/>
          </p:cNvSpPr>
          <p:nvPr>
            <p:ph sz="quarter" idx="11"/>
          </p:nvPr>
        </p:nvSpPr>
        <p:spPr>
          <a:xfrm>
            <a:off x="455612" y="2029654"/>
            <a:ext cx="1908000" cy="4307646"/>
          </a:xfrm>
          <a:solidFill>
            <a:schemeClr val="accent4"/>
          </a:solidFill>
          <a:ln w="19050">
            <a:noFill/>
          </a:ln>
        </p:spPr>
        <p:txBody>
          <a:bodyPr lIns="72000" tIns="648000" rIns="36000" bIns="72000" anchor="t" anchorCtr="0"/>
          <a:lstStyle/>
          <a:p>
            <a:pPr marL="0" indent="0">
              <a:spcAft>
                <a:spcPts val="0"/>
              </a:spcAft>
              <a:buNone/>
            </a:pPr>
            <a:r>
              <a:rPr lang="en-US" sz="1400" b="1" dirty="0">
                <a:solidFill>
                  <a:schemeClr val="accent5"/>
                </a:solidFill>
              </a:rPr>
              <a:t>Question: </a:t>
            </a:r>
            <a:r>
              <a:rPr lang="en-US" sz="1400" dirty="0" smtClean="0">
                <a:solidFill>
                  <a:schemeClr val="accent5"/>
                </a:solidFill>
              </a:rPr>
              <a:t>Why </a:t>
            </a:r>
            <a:r>
              <a:rPr lang="en-US" sz="1400" dirty="0">
                <a:solidFill>
                  <a:schemeClr val="accent5"/>
                </a:solidFill>
              </a:rPr>
              <a:t>did DCSC have to work un-planned work on Friday night and on both days of the weekend?</a:t>
            </a:r>
          </a:p>
          <a:p>
            <a:pPr marL="0" indent="0">
              <a:spcAft>
                <a:spcPts val="0"/>
              </a:spcAft>
              <a:buNone/>
            </a:pPr>
            <a:r>
              <a:rPr lang="en-US" sz="1400" b="1" dirty="0">
                <a:solidFill>
                  <a:schemeClr val="accent5"/>
                </a:solidFill>
              </a:rPr>
              <a:t>Response: </a:t>
            </a:r>
            <a:r>
              <a:rPr lang="en-US" sz="1400" dirty="0" smtClean="0">
                <a:solidFill>
                  <a:schemeClr val="accent5"/>
                </a:solidFill>
              </a:rPr>
              <a:t>Because </a:t>
            </a:r>
            <a:r>
              <a:rPr lang="en-US" sz="1400" dirty="0">
                <a:solidFill>
                  <a:schemeClr val="accent5"/>
                </a:solidFill>
              </a:rPr>
              <a:t>there was a late Production deployment that required DCSC support</a:t>
            </a:r>
          </a:p>
        </p:txBody>
      </p:sp>
      <p:sp>
        <p:nvSpPr>
          <p:cNvPr id="170" name="Content Placeholder 2"/>
          <p:cNvSpPr txBox="1">
            <a:spLocks/>
          </p:cNvSpPr>
          <p:nvPr/>
        </p:nvSpPr>
        <p:spPr>
          <a:xfrm>
            <a:off x="2561479" y="2029654"/>
            <a:ext cx="1908000" cy="4307646"/>
          </a:xfrm>
          <a:prstGeom prst="rect">
            <a:avLst/>
          </a:prstGeom>
          <a:solidFill>
            <a:schemeClr val="accent4"/>
          </a:solidFill>
          <a:ln w="19050">
            <a:noFill/>
          </a:ln>
        </p:spPr>
        <p:txBody>
          <a:bodyPr vert="horz" lIns="72000" tIns="648000" rIns="36000" bIns="72000" rtlCol="0" anchor="t" anchorCtr="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0"/>
              </a:spcAft>
              <a:buNone/>
            </a:pPr>
            <a:r>
              <a:rPr lang="en-US" sz="1400" b="1" dirty="0" smtClean="0">
                <a:solidFill>
                  <a:schemeClr val="accent5"/>
                </a:solidFill>
              </a:rPr>
              <a:t>Question</a:t>
            </a:r>
            <a:r>
              <a:rPr lang="en-US" sz="1400" b="1" dirty="0">
                <a:solidFill>
                  <a:schemeClr val="accent5"/>
                </a:solidFill>
              </a:rPr>
              <a:t>: </a:t>
            </a:r>
            <a:r>
              <a:rPr lang="en-US" sz="1400" dirty="0" smtClean="0">
                <a:solidFill>
                  <a:schemeClr val="accent5"/>
                </a:solidFill>
              </a:rPr>
              <a:t>Why </a:t>
            </a:r>
            <a:r>
              <a:rPr lang="en-US" sz="1400" dirty="0">
                <a:solidFill>
                  <a:schemeClr val="accent5"/>
                </a:solidFill>
              </a:rPr>
              <a:t>was </a:t>
            </a:r>
            <a:r>
              <a:rPr lang="en-US" sz="1400" dirty="0" smtClean="0">
                <a:solidFill>
                  <a:schemeClr val="accent5"/>
                </a:solidFill>
              </a:rPr>
              <a:t/>
            </a:r>
            <a:br>
              <a:rPr lang="en-US" sz="1400" dirty="0" smtClean="0">
                <a:solidFill>
                  <a:schemeClr val="accent5"/>
                </a:solidFill>
              </a:rPr>
            </a:br>
            <a:r>
              <a:rPr lang="en-US" sz="1400" dirty="0" smtClean="0">
                <a:solidFill>
                  <a:schemeClr val="accent5"/>
                </a:solidFill>
              </a:rPr>
              <a:t>it unplanned</a:t>
            </a:r>
            <a:r>
              <a:rPr lang="en-US" sz="1400" dirty="0">
                <a:solidFill>
                  <a:schemeClr val="accent5"/>
                </a:solidFill>
              </a:rPr>
              <a:t>?</a:t>
            </a:r>
          </a:p>
          <a:p>
            <a:pPr marL="0" indent="0">
              <a:spcAft>
                <a:spcPts val="0"/>
              </a:spcAft>
              <a:buNone/>
            </a:pPr>
            <a:r>
              <a:rPr lang="en-US" sz="1400" b="1" dirty="0" smtClean="0">
                <a:solidFill>
                  <a:schemeClr val="accent5"/>
                </a:solidFill>
              </a:rPr>
              <a:t>Response</a:t>
            </a:r>
            <a:r>
              <a:rPr lang="en-US" sz="1400" b="1" dirty="0">
                <a:solidFill>
                  <a:schemeClr val="accent5"/>
                </a:solidFill>
              </a:rPr>
              <a:t>: </a:t>
            </a:r>
            <a:r>
              <a:rPr lang="en-US" sz="1400" dirty="0" smtClean="0">
                <a:solidFill>
                  <a:schemeClr val="accent5"/>
                </a:solidFill>
              </a:rPr>
              <a:t/>
            </a:r>
            <a:br>
              <a:rPr lang="en-US" sz="1400" dirty="0" smtClean="0">
                <a:solidFill>
                  <a:schemeClr val="accent5"/>
                </a:solidFill>
              </a:rPr>
            </a:br>
            <a:r>
              <a:rPr lang="en-US" sz="1400" dirty="0" smtClean="0">
                <a:solidFill>
                  <a:schemeClr val="accent5"/>
                </a:solidFill>
              </a:rPr>
              <a:t>There isn’t </a:t>
            </a:r>
            <a:r>
              <a:rPr lang="en-US" sz="1400" dirty="0">
                <a:solidFill>
                  <a:schemeClr val="accent5"/>
                </a:solidFill>
              </a:rPr>
              <a:t>a </a:t>
            </a:r>
            <a:r>
              <a:rPr lang="en-US" sz="1400" dirty="0" err="1">
                <a:solidFill>
                  <a:schemeClr val="accent5"/>
                </a:solidFill>
              </a:rPr>
              <a:t>rota</a:t>
            </a:r>
            <a:r>
              <a:rPr lang="en-US" sz="1400" dirty="0">
                <a:solidFill>
                  <a:schemeClr val="accent5"/>
                </a:solidFill>
              </a:rPr>
              <a:t> </a:t>
            </a:r>
            <a:r>
              <a:rPr lang="en-US" sz="1400" dirty="0" smtClean="0">
                <a:solidFill>
                  <a:schemeClr val="accent5"/>
                </a:solidFill>
              </a:rPr>
              <a:t/>
            </a:r>
            <a:br>
              <a:rPr lang="en-US" sz="1400" dirty="0" smtClean="0">
                <a:solidFill>
                  <a:schemeClr val="accent5"/>
                </a:solidFill>
              </a:rPr>
            </a:br>
            <a:r>
              <a:rPr lang="en-US" sz="1400" dirty="0" smtClean="0">
                <a:solidFill>
                  <a:schemeClr val="accent5"/>
                </a:solidFill>
              </a:rPr>
              <a:t>for </a:t>
            </a:r>
            <a:r>
              <a:rPr lang="en-US" sz="1400" dirty="0">
                <a:solidFill>
                  <a:schemeClr val="accent5"/>
                </a:solidFill>
              </a:rPr>
              <a:t>out of hours requirements</a:t>
            </a:r>
          </a:p>
        </p:txBody>
      </p:sp>
      <p:sp>
        <p:nvSpPr>
          <p:cNvPr id="171" name="Content Placeholder 2"/>
          <p:cNvSpPr txBox="1">
            <a:spLocks/>
          </p:cNvSpPr>
          <p:nvPr/>
        </p:nvSpPr>
        <p:spPr>
          <a:xfrm>
            <a:off x="4667346" y="2029654"/>
            <a:ext cx="1908000" cy="4307646"/>
          </a:xfrm>
          <a:prstGeom prst="rect">
            <a:avLst/>
          </a:prstGeom>
          <a:solidFill>
            <a:schemeClr val="accent4"/>
          </a:solidFill>
          <a:ln w="19050">
            <a:noFill/>
          </a:ln>
        </p:spPr>
        <p:txBody>
          <a:bodyPr vert="horz" lIns="72000" tIns="648000" rIns="36000" bIns="72000" rtlCol="0" anchor="t" anchorCtr="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0"/>
              </a:spcAft>
              <a:buNone/>
            </a:pPr>
            <a:r>
              <a:rPr lang="en-US" sz="1400" b="1" dirty="0" smtClean="0">
                <a:solidFill>
                  <a:schemeClr val="accent5"/>
                </a:solidFill>
              </a:rPr>
              <a:t>Question</a:t>
            </a:r>
            <a:r>
              <a:rPr lang="en-US" sz="1400" b="1" dirty="0">
                <a:solidFill>
                  <a:schemeClr val="accent5"/>
                </a:solidFill>
              </a:rPr>
              <a:t>: </a:t>
            </a:r>
            <a:r>
              <a:rPr lang="en-US" sz="1400" dirty="0" smtClean="0">
                <a:solidFill>
                  <a:schemeClr val="accent5"/>
                </a:solidFill>
              </a:rPr>
              <a:t>Why </a:t>
            </a:r>
            <a:br>
              <a:rPr lang="en-US" sz="1400" dirty="0" smtClean="0">
                <a:solidFill>
                  <a:schemeClr val="accent5"/>
                </a:solidFill>
              </a:rPr>
            </a:br>
            <a:r>
              <a:rPr lang="en-US" sz="1400" dirty="0" smtClean="0">
                <a:solidFill>
                  <a:schemeClr val="accent5"/>
                </a:solidFill>
              </a:rPr>
              <a:t>wasn’t </a:t>
            </a:r>
            <a:r>
              <a:rPr lang="en-US" sz="1400" dirty="0">
                <a:solidFill>
                  <a:schemeClr val="accent5"/>
                </a:solidFill>
              </a:rPr>
              <a:t>there </a:t>
            </a:r>
            <a:r>
              <a:rPr lang="en-US" sz="1400" dirty="0" smtClean="0">
                <a:solidFill>
                  <a:schemeClr val="accent5"/>
                </a:solidFill>
              </a:rPr>
              <a:t>a </a:t>
            </a:r>
            <a:r>
              <a:rPr lang="en-US" sz="1400" dirty="0" err="1">
                <a:solidFill>
                  <a:schemeClr val="accent5"/>
                </a:solidFill>
              </a:rPr>
              <a:t>rota</a:t>
            </a:r>
            <a:r>
              <a:rPr lang="en-US" sz="1400" dirty="0">
                <a:solidFill>
                  <a:schemeClr val="accent5"/>
                </a:solidFill>
              </a:rPr>
              <a:t>?</a:t>
            </a:r>
          </a:p>
          <a:p>
            <a:pPr marL="0" indent="0">
              <a:spcAft>
                <a:spcPts val="0"/>
              </a:spcAft>
              <a:buNone/>
            </a:pPr>
            <a:r>
              <a:rPr lang="en-US" sz="1400" b="1" dirty="0" smtClean="0">
                <a:solidFill>
                  <a:schemeClr val="accent5"/>
                </a:solidFill>
              </a:rPr>
              <a:t>Response</a:t>
            </a:r>
            <a:r>
              <a:rPr lang="en-US" sz="1400" b="1" dirty="0">
                <a:solidFill>
                  <a:schemeClr val="accent5"/>
                </a:solidFill>
              </a:rPr>
              <a:t>: </a:t>
            </a:r>
            <a:r>
              <a:rPr lang="en-US" sz="1400" dirty="0" smtClean="0">
                <a:solidFill>
                  <a:schemeClr val="accent5"/>
                </a:solidFill>
              </a:rPr>
              <a:t>Although </a:t>
            </a:r>
            <a:r>
              <a:rPr lang="en-US" sz="1400" dirty="0">
                <a:solidFill>
                  <a:schemeClr val="accent5"/>
                </a:solidFill>
              </a:rPr>
              <a:t>it’s been on the task </a:t>
            </a:r>
            <a:r>
              <a:rPr lang="en-US" sz="1400" dirty="0" smtClean="0">
                <a:solidFill>
                  <a:schemeClr val="accent5"/>
                </a:solidFill>
              </a:rPr>
              <a:t/>
            </a:r>
            <a:br>
              <a:rPr lang="en-US" sz="1400" dirty="0" smtClean="0">
                <a:solidFill>
                  <a:schemeClr val="accent5"/>
                </a:solidFill>
              </a:rPr>
            </a:br>
            <a:r>
              <a:rPr lang="en-US" sz="1400" dirty="0" smtClean="0">
                <a:solidFill>
                  <a:schemeClr val="accent5"/>
                </a:solidFill>
              </a:rPr>
              <a:t>to </a:t>
            </a:r>
            <a:r>
              <a:rPr lang="en-US" sz="1400" dirty="0">
                <a:solidFill>
                  <a:schemeClr val="accent5"/>
                </a:solidFill>
              </a:rPr>
              <a:t>create one, it hasn’t got close enough to the top of the list to </a:t>
            </a:r>
            <a:r>
              <a:rPr lang="en-US" sz="1400" dirty="0" smtClean="0">
                <a:solidFill>
                  <a:schemeClr val="accent5"/>
                </a:solidFill>
              </a:rPr>
              <a:t/>
            </a:r>
            <a:br>
              <a:rPr lang="en-US" sz="1400" dirty="0" smtClean="0">
                <a:solidFill>
                  <a:schemeClr val="accent5"/>
                </a:solidFill>
              </a:rPr>
            </a:br>
            <a:r>
              <a:rPr lang="en-US" sz="1400" dirty="0" smtClean="0">
                <a:solidFill>
                  <a:schemeClr val="accent5"/>
                </a:solidFill>
              </a:rPr>
              <a:t>get </a:t>
            </a:r>
            <a:r>
              <a:rPr lang="en-US" sz="1400" dirty="0">
                <a:solidFill>
                  <a:schemeClr val="accent5"/>
                </a:solidFill>
              </a:rPr>
              <a:t>done</a:t>
            </a:r>
          </a:p>
        </p:txBody>
      </p:sp>
      <p:sp>
        <p:nvSpPr>
          <p:cNvPr id="172" name="Content Placeholder 2"/>
          <p:cNvSpPr txBox="1">
            <a:spLocks/>
          </p:cNvSpPr>
          <p:nvPr/>
        </p:nvSpPr>
        <p:spPr>
          <a:xfrm>
            <a:off x="6773214" y="2029654"/>
            <a:ext cx="1908000" cy="4307646"/>
          </a:xfrm>
          <a:prstGeom prst="rect">
            <a:avLst/>
          </a:prstGeom>
          <a:solidFill>
            <a:schemeClr val="accent4"/>
          </a:solidFill>
          <a:ln w="19050">
            <a:noFill/>
          </a:ln>
        </p:spPr>
        <p:txBody>
          <a:bodyPr vert="horz" lIns="72000" tIns="648000" rIns="36000" bIns="72000" rtlCol="0" anchor="t" anchorCtr="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0"/>
              </a:spcAft>
              <a:buNone/>
            </a:pPr>
            <a:r>
              <a:rPr lang="en-US" sz="1400" b="1" dirty="0" smtClean="0">
                <a:solidFill>
                  <a:schemeClr val="accent5"/>
                </a:solidFill>
              </a:rPr>
              <a:t>Question</a:t>
            </a:r>
            <a:r>
              <a:rPr lang="en-US" sz="1400" b="1" dirty="0">
                <a:solidFill>
                  <a:schemeClr val="accent5"/>
                </a:solidFill>
              </a:rPr>
              <a:t>: </a:t>
            </a:r>
            <a:r>
              <a:rPr lang="en-US" sz="1400" dirty="0" smtClean="0">
                <a:solidFill>
                  <a:schemeClr val="accent5"/>
                </a:solidFill>
              </a:rPr>
              <a:t>Why </a:t>
            </a:r>
            <a:br>
              <a:rPr lang="en-US" sz="1400" dirty="0" smtClean="0">
                <a:solidFill>
                  <a:schemeClr val="accent5"/>
                </a:solidFill>
              </a:rPr>
            </a:br>
            <a:r>
              <a:rPr lang="en-US" sz="1400" dirty="0" smtClean="0">
                <a:solidFill>
                  <a:schemeClr val="accent5"/>
                </a:solidFill>
              </a:rPr>
              <a:t>hasn’t </a:t>
            </a:r>
            <a:r>
              <a:rPr lang="en-US" sz="1400" dirty="0">
                <a:solidFill>
                  <a:schemeClr val="accent5"/>
                </a:solidFill>
              </a:rPr>
              <a:t>it got to the </a:t>
            </a:r>
            <a:r>
              <a:rPr lang="en-US" sz="1400" dirty="0" smtClean="0">
                <a:solidFill>
                  <a:schemeClr val="accent5"/>
                </a:solidFill>
              </a:rPr>
              <a:t/>
            </a:r>
            <a:br>
              <a:rPr lang="en-US" sz="1400" dirty="0" smtClean="0">
                <a:solidFill>
                  <a:schemeClr val="accent5"/>
                </a:solidFill>
              </a:rPr>
            </a:br>
            <a:r>
              <a:rPr lang="en-US" sz="1400" dirty="0" smtClean="0">
                <a:solidFill>
                  <a:schemeClr val="accent5"/>
                </a:solidFill>
              </a:rPr>
              <a:t>top </a:t>
            </a:r>
            <a:r>
              <a:rPr lang="en-US" sz="1400" dirty="0">
                <a:solidFill>
                  <a:schemeClr val="accent5"/>
                </a:solidFill>
              </a:rPr>
              <a:t>of the list?</a:t>
            </a:r>
          </a:p>
          <a:p>
            <a:pPr marL="0" indent="0">
              <a:spcAft>
                <a:spcPts val="0"/>
              </a:spcAft>
              <a:buNone/>
            </a:pPr>
            <a:r>
              <a:rPr lang="en-US" sz="1400" b="1" dirty="0" smtClean="0">
                <a:solidFill>
                  <a:schemeClr val="accent5"/>
                </a:solidFill>
              </a:rPr>
              <a:t>Response</a:t>
            </a:r>
            <a:r>
              <a:rPr lang="en-US" sz="1400" dirty="0">
                <a:solidFill>
                  <a:schemeClr val="accent5"/>
                </a:solidFill>
              </a:rPr>
              <a:t>: </a:t>
            </a:r>
            <a:r>
              <a:rPr lang="en-US" sz="1400" dirty="0" smtClean="0">
                <a:solidFill>
                  <a:schemeClr val="accent5"/>
                </a:solidFill>
              </a:rPr>
              <a:t/>
            </a:r>
            <a:br>
              <a:rPr lang="en-US" sz="1400" dirty="0" smtClean="0">
                <a:solidFill>
                  <a:schemeClr val="accent5"/>
                </a:solidFill>
              </a:rPr>
            </a:br>
            <a:r>
              <a:rPr lang="en-US" sz="1400" dirty="0" smtClean="0">
                <a:solidFill>
                  <a:schemeClr val="accent5"/>
                </a:solidFill>
              </a:rPr>
              <a:t>(</a:t>
            </a:r>
            <a:r>
              <a:rPr lang="en-US" sz="1400" dirty="0">
                <a:solidFill>
                  <a:schemeClr val="accent5"/>
                </a:solidFill>
              </a:rPr>
              <a:t>we don’t know)   </a:t>
            </a:r>
            <a:endParaRPr lang="en-US" sz="1400" dirty="0" smtClean="0">
              <a:solidFill>
                <a:schemeClr val="accent5"/>
              </a:solidFill>
            </a:endParaRPr>
          </a:p>
          <a:p>
            <a:pPr marL="0" indent="0">
              <a:spcAft>
                <a:spcPts val="0"/>
              </a:spcAft>
              <a:buNone/>
            </a:pPr>
            <a:r>
              <a:rPr lang="en-US" sz="1400" b="1" dirty="0" smtClean="0">
                <a:solidFill>
                  <a:schemeClr val="accent5"/>
                </a:solidFill>
              </a:rPr>
              <a:t>END: Action</a:t>
            </a:r>
            <a:r>
              <a:rPr lang="en-US" sz="1400" b="1" dirty="0">
                <a:solidFill>
                  <a:schemeClr val="accent5"/>
                </a:solidFill>
              </a:rPr>
              <a:t>: </a:t>
            </a:r>
            <a:r>
              <a:rPr lang="en-US" sz="1400" dirty="0">
                <a:solidFill>
                  <a:schemeClr val="accent5"/>
                </a:solidFill>
              </a:rPr>
              <a:t> </a:t>
            </a:r>
            <a:r>
              <a:rPr lang="en-US" sz="1400" dirty="0" err="1" smtClean="0">
                <a:solidFill>
                  <a:schemeClr val="accent5"/>
                </a:solidFill>
              </a:rPr>
              <a:t>PersonX</a:t>
            </a:r>
            <a:r>
              <a:rPr lang="en-US" sz="1400" dirty="0">
                <a:solidFill>
                  <a:schemeClr val="accent5"/>
                </a:solidFill>
              </a:rPr>
              <a:t> is making this happen now</a:t>
            </a:r>
          </a:p>
        </p:txBody>
      </p:sp>
      <p:sp>
        <p:nvSpPr>
          <p:cNvPr id="173" name="Oval 172"/>
          <p:cNvSpPr/>
          <p:nvPr/>
        </p:nvSpPr>
        <p:spPr>
          <a:xfrm>
            <a:off x="888175" y="1512980"/>
            <a:ext cx="1042874" cy="1042874"/>
          </a:xfrm>
          <a:prstGeom prst="ellips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p:cNvSpPr/>
          <p:nvPr/>
        </p:nvSpPr>
        <p:spPr>
          <a:xfrm>
            <a:off x="1022262" y="1646922"/>
            <a:ext cx="774700" cy="77469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5" name="Oval 174"/>
          <p:cNvSpPr/>
          <p:nvPr/>
        </p:nvSpPr>
        <p:spPr>
          <a:xfrm>
            <a:off x="2994042" y="1512980"/>
            <a:ext cx="1042874" cy="1042874"/>
          </a:xfrm>
          <a:prstGeom prst="ellips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3128129" y="1646922"/>
            <a:ext cx="774700" cy="77469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77" name="Group 176"/>
          <p:cNvGrpSpPr/>
          <p:nvPr/>
        </p:nvGrpSpPr>
        <p:grpSpPr>
          <a:xfrm>
            <a:off x="5099909" y="1512980"/>
            <a:ext cx="1042874" cy="1042874"/>
            <a:chOff x="5087209" y="1962150"/>
            <a:chExt cx="1042874" cy="1042874"/>
          </a:xfrm>
        </p:grpSpPr>
        <p:sp>
          <p:nvSpPr>
            <p:cNvPr id="178" name="Oval 177"/>
            <p:cNvSpPr/>
            <p:nvPr/>
          </p:nvSpPr>
          <p:spPr>
            <a:xfrm>
              <a:off x="5087209" y="1962150"/>
              <a:ext cx="1042874" cy="1042874"/>
            </a:xfrm>
            <a:prstGeom prst="ellips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5221296" y="2096092"/>
              <a:ext cx="774700" cy="77469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80" name="Oval 179"/>
          <p:cNvSpPr/>
          <p:nvPr/>
        </p:nvSpPr>
        <p:spPr>
          <a:xfrm>
            <a:off x="7205777" y="1512980"/>
            <a:ext cx="1042874" cy="1042874"/>
          </a:xfrm>
          <a:prstGeom prst="ellips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7339864" y="1647068"/>
            <a:ext cx="774700" cy="77469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82" name="Group 181"/>
          <p:cNvGrpSpPr/>
          <p:nvPr/>
        </p:nvGrpSpPr>
        <p:grpSpPr>
          <a:xfrm>
            <a:off x="5355180" y="1767997"/>
            <a:ext cx="532332" cy="532840"/>
            <a:chOff x="9658351" y="1576388"/>
            <a:chExt cx="1666875" cy="1668462"/>
          </a:xfrm>
          <a:solidFill>
            <a:schemeClr val="accent1"/>
          </a:solidFill>
        </p:grpSpPr>
        <p:sp>
          <p:nvSpPr>
            <p:cNvPr id="183" name="Oval 11"/>
            <p:cNvSpPr>
              <a:spLocks noChangeArrowheads="1"/>
            </p:cNvSpPr>
            <p:nvPr/>
          </p:nvSpPr>
          <p:spPr bwMode="auto">
            <a:xfrm>
              <a:off x="10329863" y="2252663"/>
              <a:ext cx="327025" cy="3270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12"/>
            <p:cNvSpPr>
              <a:spLocks/>
            </p:cNvSpPr>
            <p:nvPr/>
          </p:nvSpPr>
          <p:spPr bwMode="auto">
            <a:xfrm>
              <a:off x="10364788" y="1576388"/>
              <a:ext cx="255588" cy="601662"/>
            </a:xfrm>
            <a:custGeom>
              <a:avLst/>
              <a:gdLst>
                <a:gd name="T0" fmla="*/ 623 w 1106"/>
                <a:gd name="T1" fmla="*/ 1102 h 2600"/>
                <a:gd name="T2" fmla="*/ 1106 w 1106"/>
                <a:gd name="T3" fmla="*/ 554 h 2600"/>
                <a:gd name="T4" fmla="*/ 553 w 1106"/>
                <a:gd name="T5" fmla="*/ 0 h 2600"/>
                <a:gd name="T6" fmla="*/ 0 w 1106"/>
                <a:gd name="T7" fmla="*/ 554 h 2600"/>
                <a:gd name="T8" fmla="*/ 483 w 1106"/>
                <a:gd name="T9" fmla="*/ 1102 h 2600"/>
                <a:gd name="T10" fmla="*/ 483 w 1106"/>
                <a:gd name="T11" fmla="*/ 2600 h 2600"/>
                <a:gd name="T12" fmla="*/ 553 w 1106"/>
                <a:gd name="T13" fmla="*/ 2600 h 2600"/>
                <a:gd name="T14" fmla="*/ 623 w 1106"/>
                <a:gd name="T15" fmla="*/ 2600 h 2600"/>
                <a:gd name="T16" fmla="*/ 623 w 1106"/>
                <a:gd name="T17" fmla="*/ 1102 h 2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6" h="2600">
                  <a:moveTo>
                    <a:pt x="623" y="1102"/>
                  </a:moveTo>
                  <a:cubicBezTo>
                    <a:pt x="896" y="1068"/>
                    <a:pt x="1106" y="835"/>
                    <a:pt x="1106" y="554"/>
                  </a:cubicBezTo>
                  <a:cubicBezTo>
                    <a:pt x="1106" y="248"/>
                    <a:pt x="859" y="0"/>
                    <a:pt x="553" y="0"/>
                  </a:cubicBezTo>
                  <a:cubicBezTo>
                    <a:pt x="248" y="0"/>
                    <a:pt x="0" y="248"/>
                    <a:pt x="0" y="554"/>
                  </a:cubicBezTo>
                  <a:cubicBezTo>
                    <a:pt x="0" y="835"/>
                    <a:pt x="211" y="1068"/>
                    <a:pt x="483" y="1102"/>
                  </a:cubicBezTo>
                  <a:cubicBezTo>
                    <a:pt x="483" y="2600"/>
                    <a:pt x="483" y="2600"/>
                    <a:pt x="483" y="2600"/>
                  </a:cubicBezTo>
                  <a:cubicBezTo>
                    <a:pt x="553" y="2600"/>
                    <a:pt x="553" y="2600"/>
                    <a:pt x="553" y="2600"/>
                  </a:cubicBezTo>
                  <a:cubicBezTo>
                    <a:pt x="623" y="2600"/>
                    <a:pt x="623" y="2600"/>
                    <a:pt x="623" y="2600"/>
                  </a:cubicBezTo>
                  <a:lnTo>
                    <a:pt x="623" y="1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13"/>
            <p:cNvSpPr>
              <a:spLocks noEditPoints="1"/>
            </p:cNvSpPr>
            <p:nvPr/>
          </p:nvSpPr>
          <p:spPr bwMode="auto">
            <a:xfrm>
              <a:off x="9658351" y="1770063"/>
              <a:ext cx="1666875" cy="1474787"/>
            </a:xfrm>
            <a:custGeom>
              <a:avLst/>
              <a:gdLst>
                <a:gd name="T0" fmla="*/ 6657 w 7210"/>
                <a:gd name="T1" fmla="*/ 2223 h 6375"/>
                <a:gd name="T2" fmla="*/ 6108 w 7210"/>
                <a:gd name="T3" fmla="*/ 2706 h 6375"/>
                <a:gd name="T4" fmla="*/ 4636 w 7210"/>
                <a:gd name="T5" fmla="*/ 2706 h 6375"/>
                <a:gd name="T6" fmla="*/ 4377 w 7210"/>
                <a:gd name="T7" fmla="*/ 2106 h 6375"/>
                <a:gd name="T8" fmla="*/ 5429 w 7210"/>
                <a:gd name="T9" fmla="*/ 1053 h 6375"/>
                <a:gd name="T10" fmla="*/ 6159 w 7210"/>
                <a:gd name="T11" fmla="*/ 1007 h 6375"/>
                <a:gd name="T12" fmla="*/ 6159 w 7210"/>
                <a:gd name="T13" fmla="*/ 225 h 6375"/>
                <a:gd name="T14" fmla="*/ 5377 w 7210"/>
                <a:gd name="T15" fmla="*/ 225 h 6375"/>
                <a:gd name="T16" fmla="*/ 5330 w 7210"/>
                <a:gd name="T17" fmla="*/ 955 h 6375"/>
                <a:gd name="T18" fmla="*/ 4277 w 7210"/>
                <a:gd name="T19" fmla="*/ 2008 h 6375"/>
                <a:gd name="T20" fmla="*/ 3611 w 7210"/>
                <a:gd name="T21" fmla="*/ 1764 h 6375"/>
                <a:gd name="T22" fmla="*/ 2933 w 7210"/>
                <a:gd name="T23" fmla="*/ 2020 h 6375"/>
                <a:gd name="T24" fmla="*/ 2948 w 7210"/>
                <a:gd name="T25" fmla="*/ 2005 h 6375"/>
                <a:gd name="T26" fmla="*/ 1889 w 7210"/>
                <a:gd name="T27" fmla="*/ 946 h 6375"/>
                <a:gd name="T28" fmla="*/ 1842 w 7210"/>
                <a:gd name="T29" fmla="*/ 216 h 6375"/>
                <a:gd name="T30" fmla="*/ 1060 w 7210"/>
                <a:gd name="T31" fmla="*/ 216 h 6375"/>
                <a:gd name="T32" fmla="*/ 1060 w 7210"/>
                <a:gd name="T33" fmla="*/ 998 h 6375"/>
                <a:gd name="T34" fmla="*/ 1790 w 7210"/>
                <a:gd name="T35" fmla="*/ 1045 h 6375"/>
                <a:gd name="T36" fmla="*/ 2848 w 7210"/>
                <a:gd name="T37" fmla="*/ 2103 h 6375"/>
                <a:gd name="T38" fmla="*/ 2587 w 7210"/>
                <a:gd name="T39" fmla="*/ 2694 h 6375"/>
                <a:gd name="T40" fmla="*/ 1102 w 7210"/>
                <a:gd name="T41" fmla="*/ 2694 h 6375"/>
                <a:gd name="T42" fmla="*/ 553 w 7210"/>
                <a:gd name="T43" fmla="*/ 2210 h 6375"/>
                <a:gd name="T44" fmla="*/ 0 w 7210"/>
                <a:gd name="T45" fmla="*/ 2764 h 6375"/>
                <a:gd name="T46" fmla="*/ 553 w 7210"/>
                <a:gd name="T47" fmla="*/ 3317 h 6375"/>
                <a:gd name="T48" fmla="*/ 1102 w 7210"/>
                <a:gd name="T49" fmla="*/ 2834 h 6375"/>
                <a:gd name="T50" fmla="*/ 2584 w 7210"/>
                <a:gd name="T51" fmla="*/ 2834 h 6375"/>
                <a:gd name="T52" fmla="*/ 2819 w 7210"/>
                <a:gd name="T53" fmla="*/ 3448 h 6375"/>
                <a:gd name="T54" fmla="*/ 1781 w 7210"/>
                <a:gd name="T55" fmla="*/ 4486 h 6375"/>
                <a:gd name="T56" fmla="*/ 1051 w 7210"/>
                <a:gd name="T57" fmla="*/ 4533 h 6375"/>
                <a:gd name="T58" fmla="*/ 1051 w 7210"/>
                <a:gd name="T59" fmla="*/ 5315 h 6375"/>
                <a:gd name="T60" fmla="*/ 1833 w 7210"/>
                <a:gd name="T61" fmla="*/ 5315 h 6375"/>
                <a:gd name="T62" fmla="*/ 1880 w 7210"/>
                <a:gd name="T63" fmla="*/ 4585 h 6375"/>
                <a:gd name="T64" fmla="*/ 2915 w 7210"/>
                <a:gd name="T65" fmla="*/ 3550 h 6375"/>
                <a:gd name="T66" fmla="*/ 3529 w 7210"/>
                <a:gd name="T67" fmla="*/ 3818 h 6375"/>
                <a:gd name="T68" fmla="*/ 3529 w 7210"/>
                <a:gd name="T69" fmla="*/ 5273 h 6375"/>
                <a:gd name="T70" fmla="*/ 3046 w 7210"/>
                <a:gd name="T71" fmla="*/ 5822 h 6375"/>
                <a:gd name="T72" fmla="*/ 3599 w 7210"/>
                <a:gd name="T73" fmla="*/ 6375 h 6375"/>
                <a:gd name="T74" fmla="*/ 4152 w 7210"/>
                <a:gd name="T75" fmla="*/ 5822 h 6375"/>
                <a:gd name="T76" fmla="*/ 3669 w 7210"/>
                <a:gd name="T77" fmla="*/ 5273 h 6375"/>
                <a:gd name="T78" fmla="*/ 3669 w 7210"/>
                <a:gd name="T79" fmla="*/ 3819 h 6375"/>
                <a:gd name="T80" fmla="*/ 4291 w 7210"/>
                <a:gd name="T81" fmla="*/ 3564 h 6375"/>
                <a:gd name="T82" fmla="*/ 5321 w 7210"/>
                <a:gd name="T83" fmla="*/ 4594 h 6375"/>
                <a:gd name="T84" fmla="*/ 5368 w 7210"/>
                <a:gd name="T85" fmla="*/ 5324 h 6375"/>
                <a:gd name="T86" fmla="*/ 6150 w 7210"/>
                <a:gd name="T87" fmla="*/ 5324 h 6375"/>
                <a:gd name="T88" fmla="*/ 6150 w 7210"/>
                <a:gd name="T89" fmla="*/ 4541 h 6375"/>
                <a:gd name="T90" fmla="*/ 5420 w 7210"/>
                <a:gd name="T91" fmla="*/ 4495 h 6375"/>
                <a:gd name="T92" fmla="*/ 4390 w 7210"/>
                <a:gd name="T93" fmla="*/ 3465 h 6375"/>
                <a:gd name="T94" fmla="*/ 4638 w 7210"/>
                <a:gd name="T95" fmla="*/ 2846 h 6375"/>
                <a:gd name="T96" fmla="*/ 6108 w 7210"/>
                <a:gd name="T97" fmla="*/ 2846 h 6375"/>
                <a:gd name="T98" fmla="*/ 6657 w 7210"/>
                <a:gd name="T99" fmla="*/ 3329 h 6375"/>
                <a:gd name="T100" fmla="*/ 7210 w 7210"/>
                <a:gd name="T101" fmla="*/ 2776 h 6375"/>
                <a:gd name="T102" fmla="*/ 6657 w 7210"/>
                <a:gd name="T103" fmla="*/ 2223 h 6375"/>
                <a:gd name="T104" fmla="*/ 4234 w 7210"/>
                <a:gd name="T105" fmla="*/ 3415 h 6375"/>
                <a:gd name="T106" fmla="*/ 3611 w 7210"/>
                <a:gd name="T107" fmla="*/ 3673 h 6375"/>
                <a:gd name="T108" fmla="*/ 2989 w 7210"/>
                <a:gd name="T109" fmla="*/ 3415 h 6375"/>
                <a:gd name="T110" fmla="*/ 2731 w 7210"/>
                <a:gd name="T111" fmla="*/ 2792 h 6375"/>
                <a:gd name="T112" fmla="*/ 2989 w 7210"/>
                <a:gd name="T113" fmla="*/ 2170 h 6375"/>
                <a:gd name="T114" fmla="*/ 3611 w 7210"/>
                <a:gd name="T115" fmla="*/ 1912 h 6375"/>
                <a:gd name="T116" fmla="*/ 4234 w 7210"/>
                <a:gd name="T117" fmla="*/ 2170 h 6375"/>
                <a:gd name="T118" fmla="*/ 4492 w 7210"/>
                <a:gd name="T119" fmla="*/ 2792 h 6375"/>
                <a:gd name="T120" fmla="*/ 4234 w 7210"/>
                <a:gd name="T121" fmla="*/ 3415 h 6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10" h="6375">
                  <a:moveTo>
                    <a:pt x="6657" y="2223"/>
                  </a:moveTo>
                  <a:cubicBezTo>
                    <a:pt x="6375" y="2223"/>
                    <a:pt x="6143" y="2434"/>
                    <a:pt x="6108" y="2706"/>
                  </a:cubicBezTo>
                  <a:cubicBezTo>
                    <a:pt x="4636" y="2706"/>
                    <a:pt x="4636" y="2706"/>
                    <a:pt x="4636" y="2706"/>
                  </a:cubicBezTo>
                  <a:cubicBezTo>
                    <a:pt x="4617" y="2476"/>
                    <a:pt x="4522" y="2268"/>
                    <a:pt x="4377" y="2106"/>
                  </a:cubicBezTo>
                  <a:cubicBezTo>
                    <a:pt x="5429" y="1053"/>
                    <a:pt x="5429" y="1053"/>
                    <a:pt x="5429" y="1053"/>
                  </a:cubicBezTo>
                  <a:cubicBezTo>
                    <a:pt x="5646" y="1222"/>
                    <a:pt x="5960" y="1206"/>
                    <a:pt x="6159" y="1007"/>
                  </a:cubicBezTo>
                  <a:cubicBezTo>
                    <a:pt x="6375" y="791"/>
                    <a:pt x="6375" y="441"/>
                    <a:pt x="6159" y="225"/>
                  </a:cubicBezTo>
                  <a:cubicBezTo>
                    <a:pt x="5943" y="9"/>
                    <a:pt x="5593" y="9"/>
                    <a:pt x="5377" y="225"/>
                  </a:cubicBezTo>
                  <a:cubicBezTo>
                    <a:pt x="5177" y="424"/>
                    <a:pt x="5162" y="738"/>
                    <a:pt x="5330" y="955"/>
                  </a:cubicBezTo>
                  <a:cubicBezTo>
                    <a:pt x="4277" y="2008"/>
                    <a:pt x="4277" y="2008"/>
                    <a:pt x="4277" y="2008"/>
                  </a:cubicBezTo>
                  <a:cubicBezTo>
                    <a:pt x="4097" y="1856"/>
                    <a:pt x="3865" y="1764"/>
                    <a:pt x="3611" y="1764"/>
                  </a:cubicBezTo>
                  <a:cubicBezTo>
                    <a:pt x="3351" y="1764"/>
                    <a:pt x="3114" y="1860"/>
                    <a:pt x="2933" y="2020"/>
                  </a:cubicBezTo>
                  <a:cubicBezTo>
                    <a:pt x="2948" y="2005"/>
                    <a:pt x="2948" y="2005"/>
                    <a:pt x="2948" y="2005"/>
                  </a:cubicBezTo>
                  <a:cubicBezTo>
                    <a:pt x="1889" y="946"/>
                    <a:pt x="1889" y="946"/>
                    <a:pt x="1889" y="946"/>
                  </a:cubicBezTo>
                  <a:cubicBezTo>
                    <a:pt x="2057" y="729"/>
                    <a:pt x="2042" y="415"/>
                    <a:pt x="1842" y="216"/>
                  </a:cubicBezTo>
                  <a:cubicBezTo>
                    <a:pt x="1626" y="0"/>
                    <a:pt x="1276" y="0"/>
                    <a:pt x="1060" y="216"/>
                  </a:cubicBezTo>
                  <a:cubicBezTo>
                    <a:pt x="844" y="432"/>
                    <a:pt x="844" y="782"/>
                    <a:pt x="1060" y="998"/>
                  </a:cubicBezTo>
                  <a:cubicBezTo>
                    <a:pt x="1259" y="1198"/>
                    <a:pt x="1573" y="1213"/>
                    <a:pt x="1790" y="1045"/>
                  </a:cubicBezTo>
                  <a:cubicBezTo>
                    <a:pt x="2848" y="2103"/>
                    <a:pt x="2848" y="2103"/>
                    <a:pt x="2848" y="2103"/>
                  </a:cubicBezTo>
                  <a:cubicBezTo>
                    <a:pt x="2704" y="2262"/>
                    <a:pt x="2609" y="2467"/>
                    <a:pt x="2587" y="2694"/>
                  </a:cubicBezTo>
                  <a:cubicBezTo>
                    <a:pt x="1102" y="2694"/>
                    <a:pt x="1102" y="2694"/>
                    <a:pt x="1102" y="2694"/>
                  </a:cubicBezTo>
                  <a:cubicBezTo>
                    <a:pt x="1067" y="2421"/>
                    <a:pt x="835" y="2210"/>
                    <a:pt x="553" y="2210"/>
                  </a:cubicBezTo>
                  <a:cubicBezTo>
                    <a:pt x="247" y="2210"/>
                    <a:pt x="0" y="2458"/>
                    <a:pt x="0" y="2764"/>
                  </a:cubicBezTo>
                  <a:cubicBezTo>
                    <a:pt x="0" y="3069"/>
                    <a:pt x="247" y="3317"/>
                    <a:pt x="553" y="3317"/>
                  </a:cubicBezTo>
                  <a:cubicBezTo>
                    <a:pt x="835" y="3317"/>
                    <a:pt x="1067" y="3106"/>
                    <a:pt x="1102" y="2834"/>
                  </a:cubicBezTo>
                  <a:cubicBezTo>
                    <a:pt x="2584" y="2834"/>
                    <a:pt x="2584" y="2834"/>
                    <a:pt x="2584" y="2834"/>
                  </a:cubicBezTo>
                  <a:cubicBezTo>
                    <a:pt x="2593" y="3067"/>
                    <a:pt x="2679" y="3280"/>
                    <a:pt x="2819" y="3448"/>
                  </a:cubicBezTo>
                  <a:cubicBezTo>
                    <a:pt x="1781" y="4486"/>
                    <a:pt x="1781" y="4486"/>
                    <a:pt x="1781" y="4486"/>
                  </a:cubicBezTo>
                  <a:cubicBezTo>
                    <a:pt x="1564" y="4318"/>
                    <a:pt x="1250" y="4333"/>
                    <a:pt x="1051" y="4533"/>
                  </a:cubicBezTo>
                  <a:cubicBezTo>
                    <a:pt x="835" y="4749"/>
                    <a:pt x="835" y="5099"/>
                    <a:pt x="1051" y="5315"/>
                  </a:cubicBezTo>
                  <a:cubicBezTo>
                    <a:pt x="1267" y="5531"/>
                    <a:pt x="1617" y="5531"/>
                    <a:pt x="1833" y="5315"/>
                  </a:cubicBezTo>
                  <a:cubicBezTo>
                    <a:pt x="2033" y="5116"/>
                    <a:pt x="2048" y="4802"/>
                    <a:pt x="1880" y="4585"/>
                  </a:cubicBezTo>
                  <a:cubicBezTo>
                    <a:pt x="2915" y="3550"/>
                    <a:pt x="2915" y="3550"/>
                    <a:pt x="2915" y="3550"/>
                  </a:cubicBezTo>
                  <a:cubicBezTo>
                    <a:pt x="3079" y="3701"/>
                    <a:pt x="3293" y="3799"/>
                    <a:pt x="3529" y="3818"/>
                  </a:cubicBezTo>
                  <a:cubicBezTo>
                    <a:pt x="3529" y="5273"/>
                    <a:pt x="3529" y="5273"/>
                    <a:pt x="3529" y="5273"/>
                  </a:cubicBezTo>
                  <a:cubicBezTo>
                    <a:pt x="3256" y="5308"/>
                    <a:pt x="3046" y="5540"/>
                    <a:pt x="3046" y="5822"/>
                  </a:cubicBezTo>
                  <a:cubicBezTo>
                    <a:pt x="3046" y="6128"/>
                    <a:pt x="3293" y="6375"/>
                    <a:pt x="3599" y="6375"/>
                  </a:cubicBezTo>
                  <a:cubicBezTo>
                    <a:pt x="3904" y="6375"/>
                    <a:pt x="4152" y="6128"/>
                    <a:pt x="4152" y="5822"/>
                  </a:cubicBezTo>
                  <a:cubicBezTo>
                    <a:pt x="4152" y="5540"/>
                    <a:pt x="3941" y="5308"/>
                    <a:pt x="3669" y="5273"/>
                  </a:cubicBezTo>
                  <a:cubicBezTo>
                    <a:pt x="3669" y="3819"/>
                    <a:pt x="3669" y="3819"/>
                    <a:pt x="3669" y="3819"/>
                  </a:cubicBezTo>
                  <a:cubicBezTo>
                    <a:pt x="3907" y="3806"/>
                    <a:pt x="4123" y="3712"/>
                    <a:pt x="4291" y="3564"/>
                  </a:cubicBezTo>
                  <a:cubicBezTo>
                    <a:pt x="5321" y="4594"/>
                    <a:pt x="5321" y="4594"/>
                    <a:pt x="5321" y="4594"/>
                  </a:cubicBezTo>
                  <a:cubicBezTo>
                    <a:pt x="5153" y="4811"/>
                    <a:pt x="5168" y="5124"/>
                    <a:pt x="5368" y="5324"/>
                  </a:cubicBezTo>
                  <a:cubicBezTo>
                    <a:pt x="5584" y="5540"/>
                    <a:pt x="5934" y="5540"/>
                    <a:pt x="6150" y="5324"/>
                  </a:cubicBezTo>
                  <a:cubicBezTo>
                    <a:pt x="6366" y="5108"/>
                    <a:pt x="6366" y="4757"/>
                    <a:pt x="6150" y="4541"/>
                  </a:cubicBezTo>
                  <a:cubicBezTo>
                    <a:pt x="5951" y="4342"/>
                    <a:pt x="5637" y="4327"/>
                    <a:pt x="5420" y="4495"/>
                  </a:cubicBezTo>
                  <a:cubicBezTo>
                    <a:pt x="4390" y="3465"/>
                    <a:pt x="4390" y="3465"/>
                    <a:pt x="4390" y="3465"/>
                  </a:cubicBezTo>
                  <a:cubicBezTo>
                    <a:pt x="4535" y="3297"/>
                    <a:pt x="4626" y="3082"/>
                    <a:pt x="4638" y="2846"/>
                  </a:cubicBezTo>
                  <a:cubicBezTo>
                    <a:pt x="6108" y="2846"/>
                    <a:pt x="6108" y="2846"/>
                    <a:pt x="6108" y="2846"/>
                  </a:cubicBezTo>
                  <a:cubicBezTo>
                    <a:pt x="6143" y="3119"/>
                    <a:pt x="6375" y="3329"/>
                    <a:pt x="6657" y="3329"/>
                  </a:cubicBezTo>
                  <a:cubicBezTo>
                    <a:pt x="6963" y="3329"/>
                    <a:pt x="7210" y="3082"/>
                    <a:pt x="7210" y="2776"/>
                  </a:cubicBezTo>
                  <a:cubicBezTo>
                    <a:pt x="7210" y="2471"/>
                    <a:pt x="6963" y="2223"/>
                    <a:pt x="6657" y="2223"/>
                  </a:cubicBezTo>
                  <a:close/>
                  <a:moveTo>
                    <a:pt x="4234" y="3415"/>
                  </a:moveTo>
                  <a:cubicBezTo>
                    <a:pt x="4068" y="3581"/>
                    <a:pt x="3846" y="3673"/>
                    <a:pt x="3611" y="3673"/>
                  </a:cubicBezTo>
                  <a:cubicBezTo>
                    <a:pt x="3376" y="3673"/>
                    <a:pt x="3155" y="3581"/>
                    <a:pt x="2989" y="3415"/>
                  </a:cubicBezTo>
                  <a:cubicBezTo>
                    <a:pt x="2822" y="3249"/>
                    <a:pt x="2731" y="3028"/>
                    <a:pt x="2731" y="2792"/>
                  </a:cubicBezTo>
                  <a:cubicBezTo>
                    <a:pt x="2731" y="2557"/>
                    <a:pt x="2822" y="2336"/>
                    <a:pt x="2989" y="2170"/>
                  </a:cubicBezTo>
                  <a:cubicBezTo>
                    <a:pt x="3155" y="2003"/>
                    <a:pt x="3376" y="1912"/>
                    <a:pt x="3611" y="1912"/>
                  </a:cubicBezTo>
                  <a:cubicBezTo>
                    <a:pt x="3846" y="1912"/>
                    <a:pt x="4068" y="2003"/>
                    <a:pt x="4234" y="2170"/>
                  </a:cubicBezTo>
                  <a:cubicBezTo>
                    <a:pt x="4400" y="2336"/>
                    <a:pt x="4492" y="2557"/>
                    <a:pt x="4492" y="2792"/>
                  </a:cubicBezTo>
                  <a:cubicBezTo>
                    <a:pt x="4492" y="3028"/>
                    <a:pt x="4400" y="3249"/>
                    <a:pt x="4234" y="34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0" name="Freeform 6"/>
          <p:cNvSpPr>
            <a:spLocks noEditPoints="1"/>
          </p:cNvSpPr>
          <p:nvPr/>
        </p:nvSpPr>
        <p:spPr bwMode="auto">
          <a:xfrm>
            <a:off x="7511939" y="1850068"/>
            <a:ext cx="430550" cy="430550"/>
          </a:xfrm>
          <a:custGeom>
            <a:avLst/>
            <a:gdLst>
              <a:gd name="T0" fmla="*/ 0 w 262"/>
              <a:gd name="T1" fmla="*/ 168 h 262"/>
              <a:gd name="T2" fmla="*/ 0 w 262"/>
              <a:gd name="T3" fmla="*/ 198 h 262"/>
              <a:gd name="T4" fmla="*/ 132 w 262"/>
              <a:gd name="T5" fmla="*/ 262 h 262"/>
              <a:gd name="T6" fmla="*/ 262 w 262"/>
              <a:gd name="T7" fmla="*/ 198 h 262"/>
              <a:gd name="T8" fmla="*/ 262 w 262"/>
              <a:gd name="T9" fmla="*/ 168 h 262"/>
              <a:gd name="T10" fmla="*/ 132 w 262"/>
              <a:gd name="T11" fmla="*/ 234 h 262"/>
              <a:gd name="T12" fmla="*/ 0 w 262"/>
              <a:gd name="T13" fmla="*/ 168 h 262"/>
              <a:gd name="T14" fmla="*/ 132 w 262"/>
              <a:gd name="T15" fmla="*/ 0 h 262"/>
              <a:gd name="T16" fmla="*/ 0 w 262"/>
              <a:gd name="T17" fmla="*/ 64 h 262"/>
              <a:gd name="T18" fmla="*/ 132 w 262"/>
              <a:gd name="T19" fmla="*/ 130 h 262"/>
              <a:gd name="T20" fmla="*/ 262 w 262"/>
              <a:gd name="T21" fmla="*/ 64 h 262"/>
              <a:gd name="T22" fmla="*/ 132 w 262"/>
              <a:gd name="T23" fmla="*/ 0 h 262"/>
              <a:gd name="T24" fmla="*/ 132 w 262"/>
              <a:gd name="T25" fmla="*/ 101 h 262"/>
              <a:gd name="T26" fmla="*/ 59 w 262"/>
              <a:gd name="T27" fmla="*/ 64 h 262"/>
              <a:gd name="T28" fmla="*/ 132 w 262"/>
              <a:gd name="T29" fmla="*/ 28 h 262"/>
              <a:gd name="T30" fmla="*/ 203 w 262"/>
              <a:gd name="T31" fmla="*/ 64 h 262"/>
              <a:gd name="T32" fmla="*/ 132 w 262"/>
              <a:gd name="T33" fmla="*/ 101 h 262"/>
              <a:gd name="T34" fmla="*/ 0 w 262"/>
              <a:gd name="T35" fmla="*/ 101 h 262"/>
              <a:gd name="T36" fmla="*/ 0 w 262"/>
              <a:gd name="T37" fmla="*/ 130 h 262"/>
              <a:gd name="T38" fmla="*/ 132 w 262"/>
              <a:gd name="T39" fmla="*/ 196 h 262"/>
              <a:gd name="T40" fmla="*/ 262 w 262"/>
              <a:gd name="T41" fmla="*/ 130 h 262"/>
              <a:gd name="T42" fmla="*/ 262 w 262"/>
              <a:gd name="T43" fmla="*/ 101 h 262"/>
              <a:gd name="T44" fmla="*/ 132 w 262"/>
              <a:gd name="T45" fmla="*/ 165 h 262"/>
              <a:gd name="T46" fmla="*/ 0 w 262"/>
              <a:gd name="T47" fmla="*/ 10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2" h="262">
                <a:moveTo>
                  <a:pt x="0" y="168"/>
                </a:moveTo>
                <a:lnTo>
                  <a:pt x="0" y="198"/>
                </a:lnTo>
                <a:lnTo>
                  <a:pt x="132" y="262"/>
                </a:lnTo>
                <a:lnTo>
                  <a:pt x="262" y="198"/>
                </a:lnTo>
                <a:lnTo>
                  <a:pt x="262" y="168"/>
                </a:lnTo>
                <a:lnTo>
                  <a:pt x="132" y="234"/>
                </a:lnTo>
                <a:lnTo>
                  <a:pt x="0" y="168"/>
                </a:lnTo>
                <a:close/>
                <a:moveTo>
                  <a:pt x="132" y="0"/>
                </a:moveTo>
                <a:lnTo>
                  <a:pt x="0" y="64"/>
                </a:lnTo>
                <a:lnTo>
                  <a:pt x="132" y="130"/>
                </a:lnTo>
                <a:lnTo>
                  <a:pt x="262" y="64"/>
                </a:lnTo>
                <a:lnTo>
                  <a:pt x="132" y="0"/>
                </a:lnTo>
                <a:close/>
                <a:moveTo>
                  <a:pt x="132" y="101"/>
                </a:moveTo>
                <a:lnTo>
                  <a:pt x="59" y="64"/>
                </a:lnTo>
                <a:lnTo>
                  <a:pt x="132" y="28"/>
                </a:lnTo>
                <a:lnTo>
                  <a:pt x="203" y="64"/>
                </a:lnTo>
                <a:lnTo>
                  <a:pt x="132" y="101"/>
                </a:lnTo>
                <a:close/>
                <a:moveTo>
                  <a:pt x="0" y="101"/>
                </a:moveTo>
                <a:lnTo>
                  <a:pt x="0" y="130"/>
                </a:lnTo>
                <a:lnTo>
                  <a:pt x="132" y="196"/>
                </a:lnTo>
                <a:lnTo>
                  <a:pt x="262" y="130"/>
                </a:lnTo>
                <a:lnTo>
                  <a:pt x="262" y="101"/>
                </a:lnTo>
                <a:lnTo>
                  <a:pt x="132" y="165"/>
                </a:lnTo>
                <a:lnTo>
                  <a:pt x="0" y="10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94" name="Group 193"/>
          <p:cNvGrpSpPr/>
          <p:nvPr/>
        </p:nvGrpSpPr>
        <p:grpSpPr>
          <a:xfrm>
            <a:off x="3321475" y="1871339"/>
            <a:ext cx="388008" cy="388008"/>
            <a:chOff x="-1141413" y="3454400"/>
            <a:chExt cx="720725" cy="720725"/>
          </a:xfrm>
          <a:solidFill>
            <a:schemeClr val="accent1"/>
          </a:solidFill>
        </p:grpSpPr>
        <p:sp>
          <p:nvSpPr>
            <p:cNvPr id="195" name="Freeform 31"/>
            <p:cNvSpPr>
              <a:spLocks/>
            </p:cNvSpPr>
            <p:nvPr/>
          </p:nvSpPr>
          <p:spPr bwMode="auto">
            <a:xfrm>
              <a:off x="-1141413" y="3575050"/>
              <a:ext cx="601663" cy="600075"/>
            </a:xfrm>
            <a:custGeom>
              <a:avLst/>
              <a:gdLst>
                <a:gd name="T0" fmla="*/ 144 w 160"/>
                <a:gd name="T1" fmla="*/ 144 h 160"/>
                <a:gd name="T2" fmla="*/ 16 w 160"/>
                <a:gd name="T3" fmla="*/ 144 h 160"/>
                <a:gd name="T4" fmla="*/ 16 w 160"/>
                <a:gd name="T5" fmla="*/ 16 h 160"/>
                <a:gd name="T6" fmla="*/ 106 w 160"/>
                <a:gd name="T7" fmla="*/ 16 h 160"/>
                <a:gd name="T8" fmla="*/ 122 w 160"/>
                <a:gd name="T9" fmla="*/ 0 h 160"/>
                <a:gd name="T10" fmla="*/ 16 w 160"/>
                <a:gd name="T11" fmla="*/ 0 h 160"/>
                <a:gd name="T12" fmla="*/ 0 w 160"/>
                <a:gd name="T13" fmla="*/ 16 h 160"/>
                <a:gd name="T14" fmla="*/ 0 w 160"/>
                <a:gd name="T15" fmla="*/ 144 h 160"/>
                <a:gd name="T16" fmla="*/ 16 w 160"/>
                <a:gd name="T17" fmla="*/ 160 h 160"/>
                <a:gd name="T18" fmla="*/ 144 w 160"/>
                <a:gd name="T19" fmla="*/ 160 h 160"/>
                <a:gd name="T20" fmla="*/ 160 w 160"/>
                <a:gd name="T21" fmla="*/ 144 h 160"/>
                <a:gd name="T22" fmla="*/ 160 w 160"/>
                <a:gd name="T23" fmla="*/ 38 h 160"/>
                <a:gd name="T24" fmla="*/ 144 w 160"/>
                <a:gd name="T25" fmla="*/ 54 h 160"/>
                <a:gd name="T26" fmla="*/ 144 w 160"/>
                <a:gd name="T27"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 h="160">
                  <a:moveTo>
                    <a:pt x="144" y="144"/>
                  </a:moveTo>
                  <a:cubicBezTo>
                    <a:pt x="16" y="144"/>
                    <a:pt x="16" y="144"/>
                    <a:pt x="16" y="144"/>
                  </a:cubicBezTo>
                  <a:cubicBezTo>
                    <a:pt x="16" y="16"/>
                    <a:pt x="16" y="16"/>
                    <a:pt x="16" y="16"/>
                  </a:cubicBezTo>
                  <a:cubicBezTo>
                    <a:pt x="106" y="16"/>
                    <a:pt x="106" y="16"/>
                    <a:pt x="106" y="16"/>
                  </a:cubicBezTo>
                  <a:cubicBezTo>
                    <a:pt x="122" y="0"/>
                    <a:pt x="122" y="0"/>
                    <a:pt x="122" y="0"/>
                  </a:cubicBezTo>
                  <a:cubicBezTo>
                    <a:pt x="16" y="0"/>
                    <a:pt x="16" y="0"/>
                    <a:pt x="16" y="0"/>
                  </a:cubicBezTo>
                  <a:cubicBezTo>
                    <a:pt x="7" y="0"/>
                    <a:pt x="0" y="7"/>
                    <a:pt x="0" y="16"/>
                  </a:cubicBezTo>
                  <a:cubicBezTo>
                    <a:pt x="0" y="144"/>
                    <a:pt x="0" y="144"/>
                    <a:pt x="0" y="144"/>
                  </a:cubicBezTo>
                  <a:cubicBezTo>
                    <a:pt x="0" y="153"/>
                    <a:pt x="7" y="160"/>
                    <a:pt x="16" y="160"/>
                  </a:cubicBezTo>
                  <a:cubicBezTo>
                    <a:pt x="144" y="160"/>
                    <a:pt x="144" y="160"/>
                    <a:pt x="144" y="160"/>
                  </a:cubicBezTo>
                  <a:cubicBezTo>
                    <a:pt x="153" y="160"/>
                    <a:pt x="160" y="153"/>
                    <a:pt x="160" y="144"/>
                  </a:cubicBezTo>
                  <a:cubicBezTo>
                    <a:pt x="160" y="38"/>
                    <a:pt x="160" y="38"/>
                    <a:pt x="160" y="38"/>
                  </a:cubicBezTo>
                  <a:cubicBezTo>
                    <a:pt x="144" y="54"/>
                    <a:pt x="144" y="54"/>
                    <a:pt x="144" y="54"/>
                  </a:cubicBezTo>
                  <a:lnTo>
                    <a:pt x="144"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32"/>
            <p:cNvSpPr>
              <a:spLocks/>
            </p:cNvSpPr>
            <p:nvPr/>
          </p:nvSpPr>
          <p:spPr bwMode="auto">
            <a:xfrm>
              <a:off x="-817563" y="3454400"/>
              <a:ext cx="396875" cy="398463"/>
            </a:xfrm>
            <a:custGeom>
              <a:avLst/>
              <a:gdLst>
                <a:gd name="T0" fmla="*/ 78 w 250"/>
                <a:gd name="T1" fmla="*/ 0 h 251"/>
                <a:gd name="T2" fmla="*/ 144 w 250"/>
                <a:gd name="T3" fmla="*/ 67 h 251"/>
                <a:gd name="T4" fmla="*/ 0 w 250"/>
                <a:gd name="T5" fmla="*/ 208 h 251"/>
                <a:gd name="T6" fmla="*/ 42 w 250"/>
                <a:gd name="T7" fmla="*/ 251 h 251"/>
                <a:gd name="T8" fmla="*/ 184 w 250"/>
                <a:gd name="T9" fmla="*/ 107 h 251"/>
                <a:gd name="T10" fmla="*/ 250 w 250"/>
                <a:gd name="T11" fmla="*/ 173 h 251"/>
                <a:gd name="T12" fmla="*/ 250 w 250"/>
                <a:gd name="T13" fmla="*/ 0 h 251"/>
                <a:gd name="T14" fmla="*/ 78 w 250"/>
                <a:gd name="T15" fmla="*/ 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1">
                  <a:moveTo>
                    <a:pt x="78" y="0"/>
                  </a:moveTo>
                  <a:lnTo>
                    <a:pt x="144" y="67"/>
                  </a:lnTo>
                  <a:lnTo>
                    <a:pt x="0" y="208"/>
                  </a:lnTo>
                  <a:lnTo>
                    <a:pt x="42" y="251"/>
                  </a:lnTo>
                  <a:lnTo>
                    <a:pt x="184" y="107"/>
                  </a:lnTo>
                  <a:lnTo>
                    <a:pt x="250" y="173"/>
                  </a:lnTo>
                  <a:lnTo>
                    <a:pt x="250" y="0"/>
                  </a:lnTo>
                  <a:lnTo>
                    <a:pt x="7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8" name="Group 197"/>
          <p:cNvGrpSpPr/>
          <p:nvPr/>
        </p:nvGrpSpPr>
        <p:grpSpPr>
          <a:xfrm>
            <a:off x="1226263" y="1850514"/>
            <a:ext cx="366698" cy="377718"/>
            <a:chOff x="-1168400" y="2544763"/>
            <a:chExt cx="581025" cy="598487"/>
          </a:xfrm>
          <a:solidFill>
            <a:schemeClr val="accent1"/>
          </a:solidFill>
        </p:grpSpPr>
        <p:sp>
          <p:nvSpPr>
            <p:cNvPr id="200" name="Freeform 199"/>
            <p:cNvSpPr>
              <a:spLocks/>
            </p:cNvSpPr>
            <p:nvPr/>
          </p:nvSpPr>
          <p:spPr bwMode="auto">
            <a:xfrm>
              <a:off x="-1168400" y="2544763"/>
              <a:ext cx="130175" cy="598487"/>
            </a:xfrm>
            <a:custGeom>
              <a:avLst/>
              <a:gdLst>
                <a:gd name="T0" fmla="*/ 397 w 527"/>
                <a:gd name="T1" fmla="*/ 872 h 2412"/>
                <a:gd name="T2" fmla="*/ 397 w 527"/>
                <a:gd name="T3" fmla="*/ 138 h 2412"/>
                <a:gd name="T4" fmla="*/ 259 w 527"/>
                <a:gd name="T5" fmla="*/ 0 h 2412"/>
                <a:gd name="T6" fmla="*/ 259 w 527"/>
                <a:gd name="T7" fmla="*/ 0 h 2412"/>
                <a:gd name="T8" fmla="*/ 121 w 527"/>
                <a:gd name="T9" fmla="*/ 138 h 2412"/>
                <a:gd name="T10" fmla="*/ 121 w 527"/>
                <a:gd name="T11" fmla="*/ 872 h 2412"/>
                <a:gd name="T12" fmla="*/ 0 w 527"/>
                <a:gd name="T13" fmla="*/ 1004 h 2412"/>
                <a:gd name="T14" fmla="*/ 0 w 527"/>
                <a:gd name="T15" fmla="*/ 1166 h 2412"/>
                <a:gd name="T16" fmla="*/ 121 w 527"/>
                <a:gd name="T17" fmla="*/ 1297 h 2412"/>
                <a:gd name="T18" fmla="*/ 121 w 527"/>
                <a:gd name="T19" fmla="*/ 2274 h 2412"/>
                <a:gd name="T20" fmla="*/ 259 w 527"/>
                <a:gd name="T21" fmla="*/ 2412 h 2412"/>
                <a:gd name="T22" fmla="*/ 259 w 527"/>
                <a:gd name="T23" fmla="*/ 2412 h 2412"/>
                <a:gd name="T24" fmla="*/ 397 w 527"/>
                <a:gd name="T25" fmla="*/ 2274 h 2412"/>
                <a:gd name="T26" fmla="*/ 397 w 527"/>
                <a:gd name="T27" fmla="*/ 1297 h 2412"/>
                <a:gd name="T28" fmla="*/ 527 w 527"/>
                <a:gd name="T29" fmla="*/ 1166 h 2412"/>
                <a:gd name="T30" fmla="*/ 527 w 527"/>
                <a:gd name="T31" fmla="*/ 1004 h 2412"/>
                <a:gd name="T32" fmla="*/ 397 w 527"/>
                <a:gd name="T33" fmla="*/ 872 h 2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7" h="2412">
                  <a:moveTo>
                    <a:pt x="397" y="872"/>
                  </a:moveTo>
                  <a:cubicBezTo>
                    <a:pt x="397" y="138"/>
                    <a:pt x="397" y="138"/>
                    <a:pt x="397" y="138"/>
                  </a:cubicBezTo>
                  <a:cubicBezTo>
                    <a:pt x="397" y="62"/>
                    <a:pt x="335" y="0"/>
                    <a:pt x="259" y="0"/>
                  </a:cubicBezTo>
                  <a:cubicBezTo>
                    <a:pt x="259" y="0"/>
                    <a:pt x="259" y="0"/>
                    <a:pt x="259" y="0"/>
                  </a:cubicBezTo>
                  <a:cubicBezTo>
                    <a:pt x="183" y="0"/>
                    <a:pt x="121" y="62"/>
                    <a:pt x="121" y="138"/>
                  </a:cubicBezTo>
                  <a:cubicBezTo>
                    <a:pt x="121" y="872"/>
                    <a:pt x="121" y="872"/>
                    <a:pt x="121" y="872"/>
                  </a:cubicBezTo>
                  <a:cubicBezTo>
                    <a:pt x="53" y="877"/>
                    <a:pt x="0" y="934"/>
                    <a:pt x="0" y="1004"/>
                  </a:cubicBezTo>
                  <a:cubicBezTo>
                    <a:pt x="0" y="1166"/>
                    <a:pt x="0" y="1166"/>
                    <a:pt x="0" y="1166"/>
                  </a:cubicBezTo>
                  <a:cubicBezTo>
                    <a:pt x="0" y="1235"/>
                    <a:pt x="53" y="1292"/>
                    <a:pt x="121" y="1297"/>
                  </a:cubicBezTo>
                  <a:cubicBezTo>
                    <a:pt x="121" y="2274"/>
                    <a:pt x="121" y="2274"/>
                    <a:pt x="121" y="2274"/>
                  </a:cubicBezTo>
                  <a:cubicBezTo>
                    <a:pt x="121" y="2350"/>
                    <a:pt x="183" y="2412"/>
                    <a:pt x="259" y="2412"/>
                  </a:cubicBezTo>
                  <a:cubicBezTo>
                    <a:pt x="259" y="2412"/>
                    <a:pt x="259" y="2412"/>
                    <a:pt x="259" y="2412"/>
                  </a:cubicBezTo>
                  <a:cubicBezTo>
                    <a:pt x="335" y="2412"/>
                    <a:pt x="397" y="2350"/>
                    <a:pt x="397" y="2274"/>
                  </a:cubicBezTo>
                  <a:cubicBezTo>
                    <a:pt x="397" y="1297"/>
                    <a:pt x="397" y="1297"/>
                    <a:pt x="397" y="1297"/>
                  </a:cubicBezTo>
                  <a:cubicBezTo>
                    <a:pt x="469" y="1297"/>
                    <a:pt x="527" y="1238"/>
                    <a:pt x="527" y="1166"/>
                  </a:cubicBezTo>
                  <a:cubicBezTo>
                    <a:pt x="527" y="1004"/>
                    <a:pt x="527" y="1004"/>
                    <a:pt x="527" y="1004"/>
                  </a:cubicBezTo>
                  <a:cubicBezTo>
                    <a:pt x="527" y="931"/>
                    <a:pt x="469" y="872"/>
                    <a:pt x="397" y="8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200"/>
            <p:cNvSpPr>
              <a:spLocks/>
            </p:cNvSpPr>
            <p:nvPr/>
          </p:nvSpPr>
          <p:spPr bwMode="auto">
            <a:xfrm>
              <a:off x="-1019175" y="2544763"/>
              <a:ext cx="131763" cy="598487"/>
            </a:xfrm>
            <a:custGeom>
              <a:avLst/>
              <a:gdLst>
                <a:gd name="T0" fmla="*/ 402 w 528"/>
                <a:gd name="T1" fmla="*/ 1586 h 2412"/>
                <a:gd name="T2" fmla="*/ 402 w 528"/>
                <a:gd name="T3" fmla="*/ 138 h 2412"/>
                <a:gd name="T4" fmla="*/ 264 w 528"/>
                <a:gd name="T5" fmla="*/ 0 h 2412"/>
                <a:gd name="T6" fmla="*/ 264 w 528"/>
                <a:gd name="T7" fmla="*/ 0 h 2412"/>
                <a:gd name="T8" fmla="*/ 126 w 528"/>
                <a:gd name="T9" fmla="*/ 138 h 2412"/>
                <a:gd name="T10" fmla="*/ 126 w 528"/>
                <a:gd name="T11" fmla="*/ 1586 h 2412"/>
                <a:gd name="T12" fmla="*/ 0 w 528"/>
                <a:gd name="T13" fmla="*/ 1717 h 2412"/>
                <a:gd name="T14" fmla="*/ 0 w 528"/>
                <a:gd name="T15" fmla="*/ 1879 h 2412"/>
                <a:gd name="T16" fmla="*/ 126 w 528"/>
                <a:gd name="T17" fmla="*/ 2011 h 2412"/>
                <a:gd name="T18" fmla="*/ 126 w 528"/>
                <a:gd name="T19" fmla="*/ 2274 h 2412"/>
                <a:gd name="T20" fmla="*/ 264 w 528"/>
                <a:gd name="T21" fmla="*/ 2412 h 2412"/>
                <a:gd name="T22" fmla="*/ 264 w 528"/>
                <a:gd name="T23" fmla="*/ 2412 h 2412"/>
                <a:gd name="T24" fmla="*/ 402 w 528"/>
                <a:gd name="T25" fmla="*/ 2274 h 2412"/>
                <a:gd name="T26" fmla="*/ 402 w 528"/>
                <a:gd name="T27" fmla="*/ 2011 h 2412"/>
                <a:gd name="T28" fmla="*/ 528 w 528"/>
                <a:gd name="T29" fmla="*/ 1879 h 2412"/>
                <a:gd name="T30" fmla="*/ 528 w 528"/>
                <a:gd name="T31" fmla="*/ 1717 h 2412"/>
                <a:gd name="T32" fmla="*/ 402 w 528"/>
                <a:gd name="T33" fmla="*/ 1586 h 2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8" h="2412">
                  <a:moveTo>
                    <a:pt x="402" y="1586"/>
                  </a:moveTo>
                  <a:cubicBezTo>
                    <a:pt x="402" y="138"/>
                    <a:pt x="402" y="138"/>
                    <a:pt x="402" y="138"/>
                  </a:cubicBezTo>
                  <a:cubicBezTo>
                    <a:pt x="402" y="62"/>
                    <a:pt x="340" y="0"/>
                    <a:pt x="264" y="0"/>
                  </a:cubicBezTo>
                  <a:cubicBezTo>
                    <a:pt x="264" y="0"/>
                    <a:pt x="264" y="0"/>
                    <a:pt x="264" y="0"/>
                  </a:cubicBezTo>
                  <a:cubicBezTo>
                    <a:pt x="188" y="0"/>
                    <a:pt x="126" y="62"/>
                    <a:pt x="126" y="138"/>
                  </a:cubicBezTo>
                  <a:cubicBezTo>
                    <a:pt x="126" y="1586"/>
                    <a:pt x="126" y="1586"/>
                    <a:pt x="126" y="1586"/>
                  </a:cubicBezTo>
                  <a:cubicBezTo>
                    <a:pt x="56" y="1589"/>
                    <a:pt x="0" y="1647"/>
                    <a:pt x="0" y="1717"/>
                  </a:cubicBezTo>
                  <a:cubicBezTo>
                    <a:pt x="0" y="1879"/>
                    <a:pt x="0" y="1879"/>
                    <a:pt x="0" y="1879"/>
                  </a:cubicBezTo>
                  <a:cubicBezTo>
                    <a:pt x="0" y="1950"/>
                    <a:pt x="56" y="2008"/>
                    <a:pt x="126" y="2011"/>
                  </a:cubicBezTo>
                  <a:cubicBezTo>
                    <a:pt x="126" y="2274"/>
                    <a:pt x="126" y="2274"/>
                    <a:pt x="126" y="2274"/>
                  </a:cubicBezTo>
                  <a:cubicBezTo>
                    <a:pt x="126" y="2350"/>
                    <a:pt x="188" y="2412"/>
                    <a:pt x="264" y="2412"/>
                  </a:cubicBezTo>
                  <a:cubicBezTo>
                    <a:pt x="264" y="2412"/>
                    <a:pt x="264" y="2412"/>
                    <a:pt x="264" y="2412"/>
                  </a:cubicBezTo>
                  <a:cubicBezTo>
                    <a:pt x="340" y="2412"/>
                    <a:pt x="402" y="2350"/>
                    <a:pt x="402" y="2274"/>
                  </a:cubicBezTo>
                  <a:cubicBezTo>
                    <a:pt x="402" y="2011"/>
                    <a:pt x="402" y="2011"/>
                    <a:pt x="402" y="2011"/>
                  </a:cubicBezTo>
                  <a:cubicBezTo>
                    <a:pt x="472" y="2008"/>
                    <a:pt x="528" y="1950"/>
                    <a:pt x="528" y="1879"/>
                  </a:cubicBezTo>
                  <a:cubicBezTo>
                    <a:pt x="528" y="1717"/>
                    <a:pt x="528" y="1717"/>
                    <a:pt x="528" y="1717"/>
                  </a:cubicBezTo>
                  <a:cubicBezTo>
                    <a:pt x="528" y="1647"/>
                    <a:pt x="472" y="1589"/>
                    <a:pt x="402" y="15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201"/>
            <p:cNvSpPr>
              <a:spLocks/>
            </p:cNvSpPr>
            <p:nvPr/>
          </p:nvSpPr>
          <p:spPr bwMode="auto">
            <a:xfrm>
              <a:off x="-868363" y="2544763"/>
              <a:ext cx="130175" cy="598487"/>
            </a:xfrm>
            <a:custGeom>
              <a:avLst/>
              <a:gdLst>
                <a:gd name="T0" fmla="*/ 402 w 528"/>
                <a:gd name="T1" fmla="*/ 344 h 2412"/>
                <a:gd name="T2" fmla="*/ 402 w 528"/>
                <a:gd name="T3" fmla="*/ 138 h 2412"/>
                <a:gd name="T4" fmla="*/ 264 w 528"/>
                <a:gd name="T5" fmla="*/ 0 h 2412"/>
                <a:gd name="T6" fmla="*/ 264 w 528"/>
                <a:gd name="T7" fmla="*/ 0 h 2412"/>
                <a:gd name="T8" fmla="*/ 126 w 528"/>
                <a:gd name="T9" fmla="*/ 138 h 2412"/>
                <a:gd name="T10" fmla="*/ 126 w 528"/>
                <a:gd name="T11" fmla="*/ 344 h 2412"/>
                <a:gd name="T12" fmla="*/ 0 w 528"/>
                <a:gd name="T13" fmla="*/ 476 h 2412"/>
                <a:gd name="T14" fmla="*/ 0 w 528"/>
                <a:gd name="T15" fmla="*/ 638 h 2412"/>
                <a:gd name="T16" fmla="*/ 126 w 528"/>
                <a:gd name="T17" fmla="*/ 769 h 2412"/>
                <a:gd name="T18" fmla="*/ 126 w 528"/>
                <a:gd name="T19" fmla="*/ 2274 h 2412"/>
                <a:gd name="T20" fmla="*/ 264 w 528"/>
                <a:gd name="T21" fmla="*/ 2412 h 2412"/>
                <a:gd name="T22" fmla="*/ 264 w 528"/>
                <a:gd name="T23" fmla="*/ 2412 h 2412"/>
                <a:gd name="T24" fmla="*/ 402 w 528"/>
                <a:gd name="T25" fmla="*/ 2274 h 2412"/>
                <a:gd name="T26" fmla="*/ 402 w 528"/>
                <a:gd name="T27" fmla="*/ 769 h 2412"/>
                <a:gd name="T28" fmla="*/ 528 w 528"/>
                <a:gd name="T29" fmla="*/ 638 h 2412"/>
                <a:gd name="T30" fmla="*/ 528 w 528"/>
                <a:gd name="T31" fmla="*/ 476 h 2412"/>
                <a:gd name="T32" fmla="*/ 402 w 528"/>
                <a:gd name="T33" fmla="*/ 344 h 2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8" h="2412">
                  <a:moveTo>
                    <a:pt x="402" y="344"/>
                  </a:moveTo>
                  <a:cubicBezTo>
                    <a:pt x="402" y="138"/>
                    <a:pt x="402" y="138"/>
                    <a:pt x="402" y="138"/>
                  </a:cubicBezTo>
                  <a:cubicBezTo>
                    <a:pt x="402" y="62"/>
                    <a:pt x="340" y="0"/>
                    <a:pt x="264" y="0"/>
                  </a:cubicBezTo>
                  <a:cubicBezTo>
                    <a:pt x="264" y="0"/>
                    <a:pt x="264" y="0"/>
                    <a:pt x="264" y="0"/>
                  </a:cubicBezTo>
                  <a:cubicBezTo>
                    <a:pt x="188" y="0"/>
                    <a:pt x="126" y="62"/>
                    <a:pt x="126" y="138"/>
                  </a:cubicBezTo>
                  <a:cubicBezTo>
                    <a:pt x="126" y="344"/>
                    <a:pt x="126" y="344"/>
                    <a:pt x="126" y="344"/>
                  </a:cubicBezTo>
                  <a:cubicBezTo>
                    <a:pt x="56" y="347"/>
                    <a:pt x="0" y="405"/>
                    <a:pt x="0" y="476"/>
                  </a:cubicBezTo>
                  <a:cubicBezTo>
                    <a:pt x="0" y="638"/>
                    <a:pt x="0" y="638"/>
                    <a:pt x="0" y="638"/>
                  </a:cubicBezTo>
                  <a:cubicBezTo>
                    <a:pt x="0" y="708"/>
                    <a:pt x="56" y="766"/>
                    <a:pt x="126" y="769"/>
                  </a:cubicBezTo>
                  <a:cubicBezTo>
                    <a:pt x="126" y="2274"/>
                    <a:pt x="126" y="2274"/>
                    <a:pt x="126" y="2274"/>
                  </a:cubicBezTo>
                  <a:cubicBezTo>
                    <a:pt x="126" y="2350"/>
                    <a:pt x="188" y="2412"/>
                    <a:pt x="264" y="2412"/>
                  </a:cubicBezTo>
                  <a:cubicBezTo>
                    <a:pt x="264" y="2412"/>
                    <a:pt x="264" y="2412"/>
                    <a:pt x="264" y="2412"/>
                  </a:cubicBezTo>
                  <a:cubicBezTo>
                    <a:pt x="340" y="2412"/>
                    <a:pt x="402" y="2350"/>
                    <a:pt x="402" y="2274"/>
                  </a:cubicBezTo>
                  <a:cubicBezTo>
                    <a:pt x="402" y="769"/>
                    <a:pt x="402" y="769"/>
                    <a:pt x="402" y="769"/>
                  </a:cubicBezTo>
                  <a:cubicBezTo>
                    <a:pt x="472" y="766"/>
                    <a:pt x="528" y="708"/>
                    <a:pt x="528" y="638"/>
                  </a:cubicBezTo>
                  <a:cubicBezTo>
                    <a:pt x="528" y="476"/>
                    <a:pt x="528" y="476"/>
                    <a:pt x="528" y="476"/>
                  </a:cubicBezTo>
                  <a:cubicBezTo>
                    <a:pt x="528" y="405"/>
                    <a:pt x="472" y="347"/>
                    <a:pt x="402" y="3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202"/>
            <p:cNvSpPr>
              <a:spLocks/>
            </p:cNvSpPr>
            <p:nvPr/>
          </p:nvSpPr>
          <p:spPr bwMode="auto">
            <a:xfrm>
              <a:off x="-717550" y="2544763"/>
              <a:ext cx="130175" cy="598487"/>
            </a:xfrm>
            <a:custGeom>
              <a:avLst/>
              <a:gdLst>
                <a:gd name="T0" fmla="*/ 402 w 528"/>
                <a:gd name="T1" fmla="*/ 1295 h 2412"/>
                <a:gd name="T2" fmla="*/ 402 w 528"/>
                <a:gd name="T3" fmla="*/ 138 h 2412"/>
                <a:gd name="T4" fmla="*/ 264 w 528"/>
                <a:gd name="T5" fmla="*/ 0 h 2412"/>
                <a:gd name="T6" fmla="*/ 264 w 528"/>
                <a:gd name="T7" fmla="*/ 0 h 2412"/>
                <a:gd name="T8" fmla="*/ 126 w 528"/>
                <a:gd name="T9" fmla="*/ 138 h 2412"/>
                <a:gd name="T10" fmla="*/ 126 w 528"/>
                <a:gd name="T11" fmla="*/ 1295 h 2412"/>
                <a:gd name="T12" fmla="*/ 0 w 528"/>
                <a:gd name="T13" fmla="*/ 1426 h 2412"/>
                <a:gd name="T14" fmla="*/ 0 w 528"/>
                <a:gd name="T15" fmla="*/ 1588 h 2412"/>
                <a:gd name="T16" fmla="*/ 126 w 528"/>
                <a:gd name="T17" fmla="*/ 1720 h 2412"/>
                <a:gd name="T18" fmla="*/ 126 w 528"/>
                <a:gd name="T19" fmla="*/ 2274 h 2412"/>
                <a:gd name="T20" fmla="*/ 264 w 528"/>
                <a:gd name="T21" fmla="*/ 2412 h 2412"/>
                <a:gd name="T22" fmla="*/ 264 w 528"/>
                <a:gd name="T23" fmla="*/ 2412 h 2412"/>
                <a:gd name="T24" fmla="*/ 402 w 528"/>
                <a:gd name="T25" fmla="*/ 2274 h 2412"/>
                <a:gd name="T26" fmla="*/ 402 w 528"/>
                <a:gd name="T27" fmla="*/ 1720 h 2412"/>
                <a:gd name="T28" fmla="*/ 528 w 528"/>
                <a:gd name="T29" fmla="*/ 1588 h 2412"/>
                <a:gd name="T30" fmla="*/ 528 w 528"/>
                <a:gd name="T31" fmla="*/ 1426 h 2412"/>
                <a:gd name="T32" fmla="*/ 402 w 528"/>
                <a:gd name="T33" fmla="*/ 1295 h 2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8" h="2412">
                  <a:moveTo>
                    <a:pt x="402" y="1295"/>
                  </a:moveTo>
                  <a:cubicBezTo>
                    <a:pt x="402" y="138"/>
                    <a:pt x="402" y="138"/>
                    <a:pt x="402" y="138"/>
                  </a:cubicBezTo>
                  <a:cubicBezTo>
                    <a:pt x="402" y="62"/>
                    <a:pt x="340" y="0"/>
                    <a:pt x="264" y="0"/>
                  </a:cubicBezTo>
                  <a:cubicBezTo>
                    <a:pt x="264" y="0"/>
                    <a:pt x="264" y="0"/>
                    <a:pt x="264" y="0"/>
                  </a:cubicBezTo>
                  <a:cubicBezTo>
                    <a:pt x="188" y="0"/>
                    <a:pt x="126" y="62"/>
                    <a:pt x="126" y="138"/>
                  </a:cubicBezTo>
                  <a:cubicBezTo>
                    <a:pt x="126" y="1295"/>
                    <a:pt x="126" y="1295"/>
                    <a:pt x="126" y="1295"/>
                  </a:cubicBezTo>
                  <a:cubicBezTo>
                    <a:pt x="56" y="1298"/>
                    <a:pt x="0" y="1356"/>
                    <a:pt x="0" y="1426"/>
                  </a:cubicBezTo>
                  <a:cubicBezTo>
                    <a:pt x="0" y="1588"/>
                    <a:pt x="0" y="1588"/>
                    <a:pt x="0" y="1588"/>
                  </a:cubicBezTo>
                  <a:cubicBezTo>
                    <a:pt x="0" y="1659"/>
                    <a:pt x="56" y="1717"/>
                    <a:pt x="126" y="1720"/>
                  </a:cubicBezTo>
                  <a:cubicBezTo>
                    <a:pt x="126" y="2274"/>
                    <a:pt x="126" y="2274"/>
                    <a:pt x="126" y="2274"/>
                  </a:cubicBezTo>
                  <a:cubicBezTo>
                    <a:pt x="126" y="2350"/>
                    <a:pt x="188" y="2412"/>
                    <a:pt x="264" y="2412"/>
                  </a:cubicBezTo>
                  <a:cubicBezTo>
                    <a:pt x="264" y="2412"/>
                    <a:pt x="264" y="2412"/>
                    <a:pt x="264" y="2412"/>
                  </a:cubicBezTo>
                  <a:cubicBezTo>
                    <a:pt x="340" y="2412"/>
                    <a:pt x="402" y="2350"/>
                    <a:pt x="402" y="2274"/>
                  </a:cubicBezTo>
                  <a:cubicBezTo>
                    <a:pt x="402" y="1720"/>
                    <a:pt x="402" y="1720"/>
                    <a:pt x="402" y="1720"/>
                  </a:cubicBezTo>
                  <a:cubicBezTo>
                    <a:pt x="472" y="1717"/>
                    <a:pt x="528" y="1659"/>
                    <a:pt x="528" y="1588"/>
                  </a:cubicBezTo>
                  <a:cubicBezTo>
                    <a:pt x="528" y="1426"/>
                    <a:pt x="528" y="1426"/>
                    <a:pt x="528" y="1426"/>
                  </a:cubicBezTo>
                  <a:cubicBezTo>
                    <a:pt x="528" y="1356"/>
                    <a:pt x="472" y="1298"/>
                    <a:pt x="402" y="12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32744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smtClean="0"/>
              <a:t>Example (not perfect or complete).</a:t>
            </a:r>
            <a:endParaRPr lang="en-GB" dirty="0"/>
          </a:p>
        </p:txBody>
      </p:sp>
      <p:sp>
        <p:nvSpPr>
          <p:cNvPr id="4" name="Title 3"/>
          <p:cNvSpPr>
            <a:spLocks noGrp="1"/>
          </p:cNvSpPr>
          <p:nvPr>
            <p:ph type="title"/>
          </p:nvPr>
        </p:nvSpPr>
        <p:spPr/>
        <p:txBody>
          <a:bodyPr/>
          <a:lstStyle/>
          <a:p>
            <a:r>
              <a:rPr lang="en-CA" smtClean="0"/>
              <a:t>Example</a:t>
            </a:r>
            <a:endParaRPr lang="en-GB" dirty="0"/>
          </a:p>
        </p:txBody>
      </p:sp>
      <p:sp>
        <p:nvSpPr>
          <p:cNvPr id="14" name="Footer Placeholder 13"/>
          <p:cNvSpPr>
            <a:spLocks noGrp="1"/>
          </p:cNvSpPr>
          <p:nvPr>
            <p:ph type="ftr" sz="quarter" idx="12"/>
          </p:nvPr>
        </p:nvSpPr>
        <p:spPr/>
        <p:txBody>
          <a:bodyPr/>
          <a:lstStyle/>
          <a:p>
            <a:r>
              <a:rPr lang="en-US" dirty="0" smtClean="0"/>
              <a:t>Copyright © 2016 Accenture  All rights reserved.</a:t>
            </a:r>
            <a:endParaRPr lang="en-US" dirty="0"/>
          </a:p>
        </p:txBody>
      </p:sp>
      <p:sp>
        <p:nvSpPr>
          <p:cNvPr id="15" name="Slide Number Placeholder 14"/>
          <p:cNvSpPr>
            <a:spLocks noGrp="1"/>
          </p:cNvSpPr>
          <p:nvPr>
            <p:ph type="sldNum" sz="quarter" idx="13"/>
          </p:nvPr>
        </p:nvSpPr>
        <p:spPr/>
        <p:txBody>
          <a:bodyPr/>
          <a:lstStyle/>
          <a:p>
            <a:pPr>
              <a:defRPr/>
            </a:pPr>
            <a:r>
              <a:rPr lang="en-US" smtClean="0"/>
              <a:t>Page </a:t>
            </a:r>
            <a:fld id="{90CBDC3A-D49F-4631-A8C7-55D59B33E5FA}" type="slidenum">
              <a:rPr lang="en-US" smtClean="0"/>
              <a:pPr>
                <a:defRPr/>
              </a:pPr>
              <a:t>7</a:t>
            </a:fld>
            <a:endParaRPr lang="en-US" dirty="0"/>
          </a:p>
        </p:txBody>
      </p:sp>
      <p:sp>
        <p:nvSpPr>
          <p:cNvPr id="169" name="Content Placeholder 2"/>
          <p:cNvSpPr>
            <a:spLocks noGrp="1"/>
          </p:cNvSpPr>
          <p:nvPr>
            <p:ph sz="quarter" idx="11"/>
          </p:nvPr>
        </p:nvSpPr>
        <p:spPr>
          <a:xfrm>
            <a:off x="455612" y="2029654"/>
            <a:ext cx="1908000" cy="4307646"/>
          </a:xfrm>
          <a:solidFill>
            <a:schemeClr val="accent4"/>
          </a:solidFill>
          <a:ln w="19050">
            <a:noFill/>
          </a:ln>
        </p:spPr>
        <p:txBody>
          <a:bodyPr lIns="72000" tIns="648000" rIns="36000" bIns="72000" anchor="t" anchorCtr="0"/>
          <a:lstStyle/>
          <a:p>
            <a:pPr marL="0" indent="0">
              <a:spcAft>
                <a:spcPts val="0"/>
              </a:spcAft>
              <a:buNone/>
            </a:pPr>
            <a:r>
              <a:rPr lang="en-US" sz="1400" b="1" dirty="0" smtClean="0">
                <a:solidFill>
                  <a:schemeClr val="accent5"/>
                </a:solidFill>
              </a:rPr>
              <a:t>Question</a:t>
            </a:r>
            <a:r>
              <a:rPr lang="en-US" sz="1400" b="1" dirty="0">
                <a:solidFill>
                  <a:schemeClr val="accent5"/>
                </a:solidFill>
              </a:rPr>
              <a:t>: </a:t>
            </a:r>
            <a:r>
              <a:rPr lang="en-US" sz="1400" dirty="0" smtClean="0">
                <a:solidFill>
                  <a:schemeClr val="accent5"/>
                </a:solidFill>
              </a:rPr>
              <a:t>Why was</a:t>
            </a:r>
            <a:br>
              <a:rPr lang="en-US" sz="1400" dirty="0" smtClean="0">
                <a:solidFill>
                  <a:schemeClr val="accent5"/>
                </a:solidFill>
              </a:rPr>
            </a:br>
            <a:r>
              <a:rPr lang="en-US" sz="1400" dirty="0" smtClean="0">
                <a:solidFill>
                  <a:schemeClr val="accent5"/>
                </a:solidFill>
              </a:rPr>
              <a:t>it </a:t>
            </a:r>
            <a:r>
              <a:rPr lang="en-US" sz="1400" dirty="0">
                <a:solidFill>
                  <a:schemeClr val="accent5"/>
                </a:solidFill>
              </a:rPr>
              <a:t>a late deployment and not during working hours?</a:t>
            </a:r>
          </a:p>
          <a:p>
            <a:pPr marL="0" indent="0">
              <a:spcAft>
                <a:spcPts val="0"/>
              </a:spcAft>
              <a:buNone/>
            </a:pPr>
            <a:r>
              <a:rPr lang="en-US" sz="1400" b="1" dirty="0" smtClean="0">
                <a:solidFill>
                  <a:schemeClr val="accent5"/>
                </a:solidFill>
              </a:rPr>
              <a:t>Response</a:t>
            </a:r>
            <a:r>
              <a:rPr lang="en-US" sz="1400" b="1" dirty="0">
                <a:solidFill>
                  <a:schemeClr val="accent5"/>
                </a:solidFill>
              </a:rPr>
              <a:t>: </a:t>
            </a:r>
            <a:r>
              <a:rPr lang="en-US" sz="1400" b="1" dirty="0" smtClean="0">
                <a:solidFill>
                  <a:schemeClr val="accent5"/>
                </a:solidFill>
              </a:rPr>
              <a:t/>
            </a:r>
            <a:br>
              <a:rPr lang="en-US" sz="1400" b="1" dirty="0" smtClean="0">
                <a:solidFill>
                  <a:schemeClr val="accent5"/>
                </a:solidFill>
              </a:rPr>
            </a:br>
            <a:r>
              <a:rPr lang="en-US" sz="1400" dirty="0" smtClean="0">
                <a:solidFill>
                  <a:schemeClr val="accent5"/>
                </a:solidFill>
              </a:rPr>
              <a:t>(</a:t>
            </a:r>
            <a:r>
              <a:rPr lang="en-US" sz="1400" dirty="0">
                <a:solidFill>
                  <a:schemeClr val="accent5"/>
                </a:solidFill>
              </a:rPr>
              <a:t>we don’t know, </a:t>
            </a:r>
            <a:r>
              <a:rPr lang="en-US" sz="1400" dirty="0" smtClean="0">
                <a:solidFill>
                  <a:schemeClr val="accent5"/>
                </a:solidFill>
              </a:rPr>
              <a:t/>
            </a:r>
            <a:br>
              <a:rPr lang="en-US" sz="1400" dirty="0" smtClean="0">
                <a:solidFill>
                  <a:schemeClr val="accent5"/>
                </a:solidFill>
              </a:rPr>
            </a:br>
            <a:r>
              <a:rPr lang="en-US" sz="1400" dirty="0" smtClean="0">
                <a:solidFill>
                  <a:schemeClr val="accent5"/>
                </a:solidFill>
              </a:rPr>
              <a:t>but </a:t>
            </a:r>
            <a:r>
              <a:rPr lang="en-US" sz="1400" dirty="0">
                <a:solidFill>
                  <a:schemeClr val="accent5"/>
                </a:solidFill>
              </a:rPr>
              <a:t>suspect </a:t>
            </a:r>
            <a:r>
              <a:rPr lang="en-US" sz="1400" dirty="0" smtClean="0">
                <a:solidFill>
                  <a:schemeClr val="accent5"/>
                </a:solidFill>
              </a:rPr>
              <a:t>inbound </a:t>
            </a:r>
            <a:r>
              <a:rPr lang="en-US" sz="1400" dirty="0">
                <a:solidFill>
                  <a:schemeClr val="accent5"/>
                </a:solidFill>
              </a:rPr>
              <a:t>dependencies </a:t>
            </a:r>
            <a:r>
              <a:rPr lang="en-US" sz="1400" dirty="0" smtClean="0">
                <a:solidFill>
                  <a:schemeClr val="accent5"/>
                </a:solidFill>
              </a:rPr>
              <a:t/>
            </a:r>
            <a:br>
              <a:rPr lang="en-US" sz="1400" dirty="0" smtClean="0">
                <a:solidFill>
                  <a:schemeClr val="accent5"/>
                </a:solidFill>
              </a:rPr>
            </a:br>
            <a:r>
              <a:rPr lang="en-US" sz="1400" dirty="0" smtClean="0">
                <a:solidFill>
                  <a:schemeClr val="accent5"/>
                </a:solidFill>
              </a:rPr>
              <a:t>to AO </a:t>
            </a:r>
            <a:r>
              <a:rPr lang="en-US" sz="1400" dirty="0">
                <a:solidFill>
                  <a:schemeClr val="accent5"/>
                </a:solidFill>
              </a:rPr>
              <a:t>from the </a:t>
            </a:r>
            <a:r>
              <a:rPr lang="en-US" sz="1400" dirty="0" smtClean="0">
                <a:solidFill>
                  <a:schemeClr val="accent5"/>
                </a:solidFill>
              </a:rPr>
              <a:t/>
            </a:r>
            <a:br>
              <a:rPr lang="en-US" sz="1400" dirty="0" smtClean="0">
                <a:solidFill>
                  <a:schemeClr val="accent5"/>
                </a:solidFill>
              </a:rPr>
            </a:br>
            <a:r>
              <a:rPr lang="en-US" sz="1400" dirty="0" smtClean="0">
                <a:solidFill>
                  <a:schemeClr val="accent5"/>
                </a:solidFill>
              </a:rPr>
              <a:t>test </a:t>
            </a:r>
            <a:r>
              <a:rPr lang="en-US" sz="1400" dirty="0">
                <a:solidFill>
                  <a:schemeClr val="accent5"/>
                </a:solidFill>
              </a:rPr>
              <a:t>team)        </a:t>
            </a:r>
            <a:endParaRPr lang="en-US" sz="1400" dirty="0" smtClean="0">
              <a:solidFill>
                <a:schemeClr val="accent5"/>
              </a:solidFill>
            </a:endParaRPr>
          </a:p>
          <a:p>
            <a:pPr marL="0" indent="0">
              <a:spcAft>
                <a:spcPts val="0"/>
              </a:spcAft>
              <a:buNone/>
            </a:pPr>
            <a:r>
              <a:rPr lang="en-US" sz="1400" b="1" dirty="0" smtClean="0">
                <a:solidFill>
                  <a:schemeClr val="accent5"/>
                </a:solidFill>
              </a:rPr>
              <a:t>END</a:t>
            </a:r>
            <a:r>
              <a:rPr lang="en-US" sz="1400" b="1" dirty="0">
                <a:solidFill>
                  <a:schemeClr val="accent5"/>
                </a:solidFill>
              </a:rPr>
              <a:t>: Action: </a:t>
            </a:r>
            <a:r>
              <a:rPr lang="en-US" sz="1400" b="1" dirty="0" smtClean="0">
                <a:solidFill>
                  <a:schemeClr val="accent5"/>
                </a:solidFill>
              </a:rPr>
              <a:t/>
            </a:r>
            <a:br>
              <a:rPr lang="en-US" sz="1400" b="1" dirty="0" smtClean="0">
                <a:solidFill>
                  <a:schemeClr val="accent5"/>
                </a:solidFill>
              </a:rPr>
            </a:br>
            <a:r>
              <a:rPr lang="en-US" sz="1400" dirty="0" err="1" smtClean="0">
                <a:solidFill>
                  <a:schemeClr val="accent5"/>
                </a:solidFill>
              </a:rPr>
              <a:t>PersonX</a:t>
            </a:r>
            <a:r>
              <a:rPr lang="en-US" sz="1400" dirty="0">
                <a:solidFill>
                  <a:schemeClr val="accent5"/>
                </a:solidFill>
              </a:rPr>
              <a:t> to review</a:t>
            </a:r>
          </a:p>
        </p:txBody>
      </p:sp>
      <p:sp>
        <p:nvSpPr>
          <p:cNvPr id="170" name="Content Placeholder 2"/>
          <p:cNvSpPr txBox="1">
            <a:spLocks/>
          </p:cNvSpPr>
          <p:nvPr/>
        </p:nvSpPr>
        <p:spPr>
          <a:xfrm>
            <a:off x="2561479" y="2029654"/>
            <a:ext cx="1908000" cy="4307646"/>
          </a:xfrm>
          <a:prstGeom prst="rect">
            <a:avLst/>
          </a:prstGeom>
          <a:solidFill>
            <a:schemeClr val="accent4"/>
          </a:solidFill>
          <a:ln w="19050">
            <a:noFill/>
          </a:ln>
        </p:spPr>
        <p:txBody>
          <a:bodyPr vert="horz" lIns="72000" tIns="648000" rIns="36000" bIns="72000" rtlCol="0" anchor="t" anchorCtr="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0"/>
              </a:spcAft>
              <a:buNone/>
            </a:pPr>
            <a:r>
              <a:rPr lang="en-US" sz="1400" b="1" dirty="0" smtClean="0">
                <a:solidFill>
                  <a:schemeClr val="accent5"/>
                </a:solidFill>
              </a:rPr>
              <a:t>Question</a:t>
            </a:r>
            <a:r>
              <a:rPr lang="en-US" sz="1400" b="1" dirty="0">
                <a:solidFill>
                  <a:schemeClr val="accent5"/>
                </a:solidFill>
              </a:rPr>
              <a:t>: </a:t>
            </a:r>
            <a:r>
              <a:rPr lang="en-US" sz="1400" dirty="0">
                <a:solidFill>
                  <a:schemeClr val="accent5"/>
                </a:solidFill>
              </a:rPr>
              <a:t>Why did it require DCSC support?</a:t>
            </a:r>
          </a:p>
          <a:p>
            <a:pPr marL="0" indent="0">
              <a:spcAft>
                <a:spcPts val="0"/>
              </a:spcAft>
              <a:buNone/>
            </a:pPr>
            <a:r>
              <a:rPr lang="en-US" sz="1400" b="1" dirty="0" smtClean="0">
                <a:solidFill>
                  <a:schemeClr val="accent5"/>
                </a:solidFill>
              </a:rPr>
              <a:t>Response </a:t>
            </a:r>
            <a:r>
              <a:rPr lang="en-US" sz="1400" b="1" dirty="0">
                <a:solidFill>
                  <a:schemeClr val="accent5"/>
                </a:solidFill>
              </a:rPr>
              <a:t>(1of3): </a:t>
            </a:r>
            <a:r>
              <a:rPr lang="en-US" sz="1400" b="1" dirty="0" smtClean="0">
                <a:solidFill>
                  <a:schemeClr val="accent5"/>
                </a:solidFill>
              </a:rPr>
              <a:t/>
            </a:r>
            <a:br>
              <a:rPr lang="en-US" sz="1400" b="1" dirty="0" smtClean="0">
                <a:solidFill>
                  <a:schemeClr val="accent5"/>
                </a:solidFill>
              </a:rPr>
            </a:br>
            <a:r>
              <a:rPr lang="en-US" sz="1400" dirty="0" smtClean="0">
                <a:solidFill>
                  <a:schemeClr val="accent5"/>
                </a:solidFill>
              </a:rPr>
              <a:t>The </a:t>
            </a:r>
            <a:r>
              <a:rPr lang="en-US" sz="1400" dirty="0">
                <a:solidFill>
                  <a:schemeClr val="accent5"/>
                </a:solidFill>
              </a:rPr>
              <a:t>release note that was submitted Y by the Test Team failed to call out the dependency on a platform release, so both Y and DCSC got called when this dependency was identified late</a:t>
            </a:r>
          </a:p>
        </p:txBody>
      </p:sp>
      <p:sp>
        <p:nvSpPr>
          <p:cNvPr id="171" name="Content Placeholder 2"/>
          <p:cNvSpPr txBox="1">
            <a:spLocks/>
          </p:cNvSpPr>
          <p:nvPr/>
        </p:nvSpPr>
        <p:spPr>
          <a:xfrm>
            <a:off x="4667346" y="2029654"/>
            <a:ext cx="1908000" cy="4307646"/>
          </a:xfrm>
          <a:prstGeom prst="rect">
            <a:avLst/>
          </a:prstGeom>
          <a:solidFill>
            <a:schemeClr val="accent4"/>
          </a:solidFill>
          <a:ln w="19050">
            <a:noFill/>
          </a:ln>
        </p:spPr>
        <p:txBody>
          <a:bodyPr vert="horz" lIns="72000" tIns="648000" rIns="36000" bIns="72000" rtlCol="0" anchor="t" anchorCtr="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0"/>
              </a:spcAft>
              <a:buNone/>
            </a:pPr>
            <a:r>
              <a:rPr lang="en-US" sz="1400" b="1" dirty="0" smtClean="0">
                <a:solidFill>
                  <a:schemeClr val="accent5"/>
                </a:solidFill>
              </a:rPr>
              <a:t>Question</a:t>
            </a:r>
            <a:r>
              <a:rPr lang="en-US" sz="1400" b="1" dirty="0">
                <a:solidFill>
                  <a:schemeClr val="accent5"/>
                </a:solidFill>
              </a:rPr>
              <a:t>: </a:t>
            </a:r>
            <a:r>
              <a:rPr lang="en-US" sz="1400" dirty="0">
                <a:solidFill>
                  <a:schemeClr val="accent5"/>
                </a:solidFill>
              </a:rPr>
              <a:t>Why </a:t>
            </a:r>
            <a:r>
              <a:rPr lang="en-US" sz="1400" dirty="0" smtClean="0">
                <a:solidFill>
                  <a:schemeClr val="accent5"/>
                </a:solidFill>
              </a:rPr>
              <a:t/>
            </a:r>
            <a:br>
              <a:rPr lang="en-US" sz="1400" dirty="0" smtClean="0">
                <a:solidFill>
                  <a:schemeClr val="accent5"/>
                </a:solidFill>
              </a:rPr>
            </a:br>
            <a:r>
              <a:rPr lang="en-US" sz="1400" dirty="0" smtClean="0">
                <a:solidFill>
                  <a:schemeClr val="accent5"/>
                </a:solidFill>
              </a:rPr>
              <a:t>was </a:t>
            </a:r>
            <a:r>
              <a:rPr lang="en-US" sz="1400" dirty="0">
                <a:solidFill>
                  <a:schemeClr val="accent5"/>
                </a:solidFill>
              </a:rPr>
              <a:t>the </a:t>
            </a:r>
            <a:r>
              <a:rPr lang="en-US" sz="1400" dirty="0" smtClean="0">
                <a:solidFill>
                  <a:schemeClr val="accent5"/>
                </a:solidFill>
              </a:rPr>
              <a:t>release</a:t>
            </a:r>
            <a:br>
              <a:rPr lang="en-US" sz="1400" dirty="0" smtClean="0">
                <a:solidFill>
                  <a:schemeClr val="accent5"/>
                </a:solidFill>
              </a:rPr>
            </a:br>
            <a:r>
              <a:rPr lang="en-US" sz="1400" dirty="0" smtClean="0">
                <a:solidFill>
                  <a:schemeClr val="accent5"/>
                </a:solidFill>
              </a:rPr>
              <a:t>note </a:t>
            </a:r>
            <a:r>
              <a:rPr lang="en-US" sz="1400" dirty="0">
                <a:solidFill>
                  <a:schemeClr val="accent5"/>
                </a:solidFill>
              </a:rPr>
              <a:t>wrong?</a:t>
            </a:r>
          </a:p>
          <a:p>
            <a:pPr marL="0" indent="0">
              <a:spcAft>
                <a:spcPts val="0"/>
              </a:spcAft>
              <a:buNone/>
            </a:pPr>
            <a:r>
              <a:rPr lang="en-US" sz="1400" b="1" dirty="0" smtClean="0">
                <a:solidFill>
                  <a:schemeClr val="accent5"/>
                </a:solidFill>
              </a:rPr>
              <a:t>Response</a:t>
            </a:r>
            <a:r>
              <a:rPr lang="en-US" sz="1400" b="1" dirty="0">
                <a:solidFill>
                  <a:schemeClr val="accent5"/>
                </a:solidFill>
              </a:rPr>
              <a:t>: </a:t>
            </a:r>
            <a:r>
              <a:rPr lang="en-US" sz="1400" b="1" dirty="0" smtClean="0">
                <a:solidFill>
                  <a:schemeClr val="accent5"/>
                </a:solidFill>
              </a:rPr>
              <a:t/>
            </a:r>
            <a:br>
              <a:rPr lang="en-US" sz="1400" b="1" dirty="0" smtClean="0">
                <a:solidFill>
                  <a:schemeClr val="accent5"/>
                </a:solidFill>
              </a:rPr>
            </a:br>
            <a:r>
              <a:rPr lang="en-US" sz="1400" dirty="0" smtClean="0">
                <a:solidFill>
                  <a:schemeClr val="accent5"/>
                </a:solidFill>
              </a:rPr>
              <a:t>(</a:t>
            </a:r>
            <a:r>
              <a:rPr lang="en-US" sz="1400" dirty="0">
                <a:solidFill>
                  <a:schemeClr val="accent5"/>
                </a:solidFill>
              </a:rPr>
              <a:t>we don’t know, it should have been picked up from the </a:t>
            </a:r>
            <a:r>
              <a:rPr lang="en-US" sz="1400" b="1" dirty="0">
                <a:solidFill>
                  <a:schemeClr val="accent5"/>
                </a:solidFill>
              </a:rPr>
              <a:t>task list)      </a:t>
            </a:r>
            <a:endParaRPr lang="en-US" sz="1400" b="1" dirty="0" smtClean="0">
              <a:solidFill>
                <a:schemeClr val="accent5"/>
              </a:solidFill>
            </a:endParaRPr>
          </a:p>
          <a:p>
            <a:pPr marL="0" indent="0">
              <a:spcAft>
                <a:spcPts val="0"/>
              </a:spcAft>
              <a:buNone/>
            </a:pPr>
            <a:r>
              <a:rPr lang="en-US" sz="1400" b="1" dirty="0" smtClean="0">
                <a:solidFill>
                  <a:schemeClr val="accent5"/>
                </a:solidFill>
              </a:rPr>
              <a:t>END</a:t>
            </a:r>
            <a:r>
              <a:rPr lang="en-US" sz="1400" b="1" dirty="0">
                <a:solidFill>
                  <a:schemeClr val="accent5"/>
                </a:solidFill>
              </a:rPr>
              <a:t>: Action:</a:t>
            </a:r>
            <a:r>
              <a:rPr lang="en-US" sz="1400" dirty="0">
                <a:solidFill>
                  <a:schemeClr val="accent5"/>
                </a:solidFill>
              </a:rPr>
              <a:t> </a:t>
            </a:r>
            <a:r>
              <a:rPr lang="en-US" sz="1400" dirty="0" smtClean="0">
                <a:solidFill>
                  <a:schemeClr val="accent5"/>
                </a:solidFill>
              </a:rPr>
              <a:t/>
            </a:r>
            <a:br>
              <a:rPr lang="en-US" sz="1400" dirty="0" smtClean="0">
                <a:solidFill>
                  <a:schemeClr val="accent5"/>
                </a:solidFill>
              </a:rPr>
            </a:br>
            <a:r>
              <a:rPr lang="en-US" sz="1400" dirty="0" err="1" smtClean="0">
                <a:solidFill>
                  <a:schemeClr val="accent5"/>
                </a:solidFill>
              </a:rPr>
              <a:t>PersonX</a:t>
            </a:r>
            <a:r>
              <a:rPr lang="en-US" sz="1400" dirty="0">
                <a:solidFill>
                  <a:schemeClr val="accent5"/>
                </a:solidFill>
              </a:rPr>
              <a:t> to review</a:t>
            </a:r>
          </a:p>
        </p:txBody>
      </p:sp>
      <p:sp>
        <p:nvSpPr>
          <p:cNvPr id="172" name="Content Placeholder 2"/>
          <p:cNvSpPr txBox="1">
            <a:spLocks/>
          </p:cNvSpPr>
          <p:nvPr/>
        </p:nvSpPr>
        <p:spPr>
          <a:xfrm>
            <a:off x="6773214" y="2029654"/>
            <a:ext cx="1908000" cy="4307646"/>
          </a:xfrm>
          <a:prstGeom prst="rect">
            <a:avLst/>
          </a:prstGeom>
          <a:solidFill>
            <a:schemeClr val="accent4"/>
          </a:solidFill>
          <a:ln w="19050">
            <a:noFill/>
          </a:ln>
        </p:spPr>
        <p:txBody>
          <a:bodyPr vert="horz" lIns="72000" tIns="648000" rIns="36000" bIns="72000" rtlCol="0" anchor="t" anchorCtr="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0"/>
              </a:spcAft>
              <a:buNone/>
            </a:pPr>
            <a:r>
              <a:rPr lang="en-US" sz="1400" b="1" dirty="0">
                <a:solidFill>
                  <a:schemeClr val="accent5"/>
                </a:solidFill>
              </a:rPr>
              <a:t>Question: </a:t>
            </a:r>
            <a:r>
              <a:rPr lang="en-US" sz="1400" dirty="0">
                <a:solidFill>
                  <a:schemeClr val="accent5"/>
                </a:solidFill>
              </a:rPr>
              <a:t>Why are release notes created manually ?</a:t>
            </a:r>
          </a:p>
          <a:p>
            <a:pPr marL="0" indent="0">
              <a:spcAft>
                <a:spcPts val="0"/>
              </a:spcAft>
              <a:buNone/>
            </a:pPr>
            <a:r>
              <a:rPr lang="en-US" sz="1400" b="1" dirty="0" smtClean="0">
                <a:solidFill>
                  <a:schemeClr val="accent5"/>
                </a:solidFill>
              </a:rPr>
              <a:t>Response</a:t>
            </a:r>
            <a:r>
              <a:rPr lang="en-US" sz="1400" b="1" dirty="0">
                <a:solidFill>
                  <a:schemeClr val="accent5"/>
                </a:solidFill>
              </a:rPr>
              <a:t>: </a:t>
            </a:r>
            <a:r>
              <a:rPr lang="en-US" sz="1400" dirty="0">
                <a:solidFill>
                  <a:schemeClr val="accent5"/>
                </a:solidFill>
              </a:rPr>
              <a:t>This is on the DCSC backlog, but never gets done due to Release driven task list</a:t>
            </a:r>
          </a:p>
        </p:txBody>
      </p:sp>
      <p:sp>
        <p:nvSpPr>
          <p:cNvPr id="173" name="Oval 172"/>
          <p:cNvSpPr/>
          <p:nvPr/>
        </p:nvSpPr>
        <p:spPr>
          <a:xfrm>
            <a:off x="888175" y="1512980"/>
            <a:ext cx="1042874" cy="1042874"/>
          </a:xfrm>
          <a:prstGeom prst="ellips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p:cNvSpPr/>
          <p:nvPr/>
        </p:nvSpPr>
        <p:spPr>
          <a:xfrm>
            <a:off x="1022262" y="1646922"/>
            <a:ext cx="774700" cy="77469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5" name="Oval 174"/>
          <p:cNvSpPr/>
          <p:nvPr/>
        </p:nvSpPr>
        <p:spPr>
          <a:xfrm>
            <a:off x="2994042" y="1512980"/>
            <a:ext cx="1042874" cy="1042874"/>
          </a:xfrm>
          <a:prstGeom prst="ellips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3128129" y="1646922"/>
            <a:ext cx="774700" cy="77469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77" name="Group 176"/>
          <p:cNvGrpSpPr/>
          <p:nvPr/>
        </p:nvGrpSpPr>
        <p:grpSpPr>
          <a:xfrm>
            <a:off x="5099909" y="1512980"/>
            <a:ext cx="1042874" cy="1042874"/>
            <a:chOff x="5087209" y="1962150"/>
            <a:chExt cx="1042874" cy="1042874"/>
          </a:xfrm>
        </p:grpSpPr>
        <p:sp>
          <p:nvSpPr>
            <p:cNvPr id="178" name="Oval 177"/>
            <p:cNvSpPr/>
            <p:nvPr/>
          </p:nvSpPr>
          <p:spPr>
            <a:xfrm>
              <a:off x="5087209" y="1962150"/>
              <a:ext cx="1042874" cy="1042874"/>
            </a:xfrm>
            <a:prstGeom prst="ellips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5221296" y="2096092"/>
              <a:ext cx="774700" cy="77469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80" name="Oval 179"/>
          <p:cNvSpPr/>
          <p:nvPr/>
        </p:nvSpPr>
        <p:spPr>
          <a:xfrm>
            <a:off x="7205777" y="1512980"/>
            <a:ext cx="1042874" cy="1042874"/>
          </a:xfrm>
          <a:prstGeom prst="ellips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7339864" y="1647068"/>
            <a:ext cx="774700" cy="77469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26" name="Group 25"/>
          <p:cNvGrpSpPr/>
          <p:nvPr/>
        </p:nvGrpSpPr>
        <p:grpSpPr>
          <a:xfrm>
            <a:off x="7480479" y="1810044"/>
            <a:ext cx="493470" cy="461636"/>
            <a:chOff x="-881917" y="1721882"/>
            <a:chExt cx="351384" cy="328715"/>
          </a:xfrm>
        </p:grpSpPr>
        <p:sp>
          <p:nvSpPr>
            <p:cNvPr id="27" name="Freeform 26"/>
            <p:cNvSpPr>
              <a:spLocks noEditPoints="1"/>
            </p:cNvSpPr>
            <p:nvPr/>
          </p:nvSpPr>
          <p:spPr bwMode="auto">
            <a:xfrm>
              <a:off x="-809373" y="1775157"/>
              <a:ext cx="224433" cy="224433"/>
            </a:xfrm>
            <a:custGeom>
              <a:avLst/>
              <a:gdLst>
                <a:gd name="T0" fmla="*/ 111 w 198"/>
                <a:gd name="T1" fmla="*/ 0 h 198"/>
                <a:gd name="T2" fmla="*/ 94 w 198"/>
                <a:gd name="T3" fmla="*/ 17 h 198"/>
                <a:gd name="T4" fmla="*/ 104 w 198"/>
                <a:gd name="T5" fmla="*/ 24 h 198"/>
                <a:gd name="T6" fmla="*/ 78 w 198"/>
                <a:gd name="T7" fmla="*/ 50 h 198"/>
                <a:gd name="T8" fmla="*/ 80 w 198"/>
                <a:gd name="T9" fmla="*/ 78 h 198"/>
                <a:gd name="T10" fmla="*/ 80 w 198"/>
                <a:gd name="T11" fmla="*/ 80 h 198"/>
                <a:gd name="T12" fmla="*/ 52 w 198"/>
                <a:gd name="T13" fmla="*/ 78 h 198"/>
                <a:gd name="T14" fmla="*/ 26 w 198"/>
                <a:gd name="T15" fmla="*/ 104 h 198"/>
                <a:gd name="T16" fmla="*/ 16 w 198"/>
                <a:gd name="T17" fmla="*/ 94 h 198"/>
                <a:gd name="T18" fmla="*/ 0 w 198"/>
                <a:gd name="T19" fmla="*/ 111 h 198"/>
                <a:gd name="T20" fmla="*/ 90 w 198"/>
                <a:gd name="T21" fmla="*/ 198 h 198"/>
                <a:gd name="T22" fmla="*/ 104 w 198"/>
                <a:gd name="T23" fmla="*/ 182 h 198"/>
                <a:gd name="T24" fmla="*/ 97 w 198"/>
                <a:gd name="T25" fmla="*/ 175 h 198"/>
                <a:gd name="T26" fmla="*/ 123 w 198"/>
                <a:gd name="T27" fmla="*/ 146 h 198"/>
                <a:gd name="T28" fmla="*/ 118 w 198"/>
                <a:gd name="T29" fmla="*/ 116 h 198"/>
                <a:gd name="T30" fmla="*/ 118 w 198"/>
                <a:gd name="T31" fmla="*/ 116 h 198"/>
                <a:gd name="T32" fmla="*/ 151 w 198"/>
                <a:gd name="T33" fmla="*/ 120 h 198"/>
                <a:gd name="T34" fmla="*/ 175 w 198"/>
                <a:gd name="T35" fmla="*/ 97 h 198"/>
                <a:gd name="T36" fmla="*/ 184 w 198"/>
                <a:gd name="T37" fmla="*/ 104 h 198"/>
                <a:gd name="T38" fmla="*/ 198 w 198"/>
                <a:gd name="T39" fmla="*/ 87 h 198"/>
                <a:gd name="T40" fmla="*/ 111 w 198"/>
                <a:gd name="T41" fmla="*/ 0 h 198"/>
                <a:gd name="T42" fmla="*/ 144 w 198"/>
                <a:gd name="T43" fmla="*/ 102 h 198"/>
                <a:gd name="T44" fmla="*/ 111 w 198"/>
                <a:gd name="T45" fmla="*/ 94 h 198"/>
                <a:gd name="T46" fmla="*/ 97 w 198"/>
                <a:gd name="T47" fmla="*/ 109 h 198"/>
                <a:gd name="T48" fmla="*/ 101 w 198"/>
                <a:gd name="T49" fmla="*/ 142 h 198"/>
                <a:gd name="T50" fmla="*/ 83 w 198"/>
                <a:gd name="T51" fmla="*/ 161 h 198"/>
                <a:gd name="T52" fmla="*/ 40 w 198"/>
                <a:gd name="T53" fmla="*/ 116 h 198"/>
                <a:gd name="T54" fmla="*/ 59 w 198"/>
                <a:gd name="T55" fmla="*/ 97 h 198"/>
                <a:gd name="T56" fmla="*/ 87 w 198"/>
                <a:gd name="T57" fmla="*/ 99 h 198"/>
                <a:gd name="T58" fmla="*/ 101 w 198"/>
                <a:gd name="T59" fmla="*/ 85 h 198"/>
                <a:gd name="T60" fmla="*/ 99 w 198"/>
                <a:gd name="T61" fmla="*/ 57 h 198"/>
                <a:gd name="T62" fmla="*/ 118 w 198"/>
                <a:gd name="T63" fmla="*/ 38 h 198"/>
                <a:gd name="T64" fmla="*/ 163 w 198"/>
                <a:gd name="T65" fmla="*/ 83 h 198"/>
                <a:gd name="T66" fmla="*/ 144 w 198"/>
                <a:gd name="T67" fmla="*/ 10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8" h="198">
                  <a:moveTo>
                    <a:pt x="111" y="0"/>
                  </a:moveTo>
                  <a:lnTo>
                    <a:pt x="94" y="17"/>
                  </a:lnTo>
                  <a:lnTo>
                    <a:pt x="104" y="24"/>
                  </a:lnTo>
                  <a:lnTo>
                    <a:pt x="78" y="50"/>
                  </a:lnTo>
                  <a:lnTo>
                    <a:pt x="80" y="78"/>
                  </a:lnTo>
                  <a:lnTo>
                    <a:pt x="80" y="80"/>
                  </a:lnTo>
                  <a:lnTo>
                    <a:pt x="52" y="78"/>
                  </a:lnTo>
                  <a:lnTo>
                    <a:pt x="26" y="104"/>
                  </a:lnTo>
                  <a:lnTo>
                    <a:pt x="16" y="94"/>
                  </a:lnTo>
                  <a:lnTo>
                    <a:pt x="0" y="111"/>
                  </a:lnTo>
                  <a:lnTo>
                    <a:pt x="90" y="198"/>
                  </a:lnTo>
                  <a:lnTo>
                    <a:pt x="104" y="182"/>
                  </a:lnTo>
                  <a:lnTo>
                    <a:pt x="97" y="175"/>
                  </a:lnTo>
                  <a:lnTo>
                    <a:pt x="123" y="146"/>
                  </a:lnTo>
                  <a:lnTo>
                    <a:pt x="118" y="116"/>
                  </a:lnTo>
                  <a:lnTo>
                    <a:pt x="118" y="116"/>
                  </a:lnTo>
                  <a:lnTo>
                    <a:pt x="151" y="120"/>
                  </a:lnTo>
                  <a:lnTo>
                    <a:pt x="175" y="97"/>
                  </a:lnTo>
                  <a:lnTo>
                    <a:pt x="184" y="104"/>
                  </a:lnTo>
                  <a:lnTo>
                    <a:pt x="198" y="87"/>
                  </a:lnTo>
                  <a:lnTo>
                    <a:pt x="111" y="0"/>
                  </a:lnTo>
                  <a:close/>
                  <a:moveTo>
                    <a:pt x="144" y="102"/>
                  </a:moveTo>
                  <a:lnTo>
                    <a:pt x="111" y="94"/>
                  </a:lnTo>
                  <a:lnTo>
                    <a:pt x="97" y="109"/>
                  </a:lnTo>
                  <a:lnTo>
                    <a:pt x="101" y="142"/>
                  </a:lnTo>
                  <a:lnTo>
                    <a:pt x="83" y="161"/>
                  </a:lnTo>
                  <a:lnTo>
                    <a:pt x="40" y="116"/>
                  </a:lnTo>
                  <a:lnTo>
                    <a:pt x="59" y="97"/>
                  </a:lnTo>
                  <a:lnTo>
                    <a:pt x="87" y="99"/>
                  </a:lnTo>
                  <a:lnTo>
                    <a:pt x="101" y="85"/>
                  </a:lnTo>
                  <a:lnTo>
                    <a:pt x="99" y="57"/>
                  </a:lnTo>
                  <a:lnTo>
                    <a:pt x="118" y="38"/>
                  </a:lnTo>
                  <a:lnTo>
                    <a:pt x="163" y="83"/>
                  </a:lnTo>
                  <a:lnTo>
                    <a:pt x="144" y="10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p:nvSpPr>
          <p:spPr bwMode="auto">
            <a:xfrm>
              <a:off x="-881917" y="1721882"/>
              <a:ext cx="351384" cy="328715"/>
            </a:xfrm>
            <a:custGeom>
              <a:avLst/>
              <a:gdLst>
                <a:gd name="T0" fmla="*/ 124 w 131"/>
                <a:gd name="T1" fmla="*/ 36 h 123"/>
                <a:gd name="T2" fmla="*/ 80 w 131"/>
                <a:gd name="T3" fmla="*/ 1 h 123"/>
                <a:gd name="T4" fmla="*/ 68 w 131"/>
                <a:gd name="T5" fmla="*/ 0 h 123"/>
                <a:gd name="T6" fmla="*/ 11 w 131"/>
                <a:gd name="T7" fmla="*/ 40 h 123"/>
                <a:gd name="T8" fmla="*/ 0 w 131"/>
                <a:gd name="T9" fmla="*/ 36 h 123"/>
                <a:gd name="T10" fmla="*/ 7 w 131"/>
                <a:gd name="T11" fmla="*/ 70 h 123"/>
                <a:gd name="T12" fmla="*/ 33 w 131"/>
                <a:gd name="T13" fmla="*/ 48 h 123"/>
                <a:gd name="T14" fmla="*/ 23 w 131"/>
                <a:gd name="T15" fmla="*/ 44 h 123"/>
                <a:gd name="T16" fmla="*/ 68 w 131"/>
                <a:gd name="T17" fmla="*/ 12 h 123"/>
                <a:gd name="T18" fmla="*/ 78 w 131"/>
                <a:gd name="T19" fmla="*/ 13 h 123"/>
                <a:gd name="T20" fmla="*/ 113 w 131"/>
                <a:gd name="T21" fmla="*/ 41 h 123"/>
                <a:gd name="T22" fmla="*/ 117 w 131"/>
                <a:gd name="T23" fmla="*/ 71 h 123"/>
                <a:gd name="T24" fmla="*/ 69 w 131"/>
                <a:gd name="T25" fmla="*/ 111 h 123"/>
                <a:gd name="T26" fmla="*/ 59 w 131"/>
                <a:gd name="T27" fmla="*/ 110 h 123"/>
                <a:gd name="T28" fmla="*/ 28 w 131"/>
                <a:gd name="T29" fmla="*/ 89 h 123"/>
                <a:gd name="T30" fmla="*/ 21 w 131"/>
                <a:gd name="T31" fmla="*/ 74 h 123"/>
                <a:gd name="T32" fmla="*/ 11 w 131"/>
                <a:gd name="T33" fmla="*/ 82 h 123"/>
                <a:gd name="T34" fmla="*/ 18 w 131"/>
                <a:gd name="T35" fmla="*/ 96 h 123"/>
                <a:gd name="T36" fmla="*/ 57 w 131"/>
                <a:gd name="T37" fmla="*/ 122 h 123"/>
                <a:gd name="T38" fmla="*/ 69 w 131"/>
                <a:gd name="T39" fmla="*/ 123 h 123"/>
                <a:gd name="T40" fmla="*/ 129 w 131"/>
                <a:gd name="T41" fmla="*/ 73 h 123"/>
                <a:gd name="T42" fmla="*/ 124 w 131"/>
                <a:gd name="T43" fmla="*/ 3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1" h="123">
                  <a:moveTo>
                    <a:pt x="124" y="36"/>
                  </a:moveTo>
                  <a:cubicBezTo>
                    <a:pt x="116" y="18"/>
                    <a:pt x="99" y="5"/>
                    <a:pt x="80" y="1"/>
                  </a:cubicBezTo>
                  <a:cubicBezTo>
                    <a:pt x="76" y="1"/>
                    <a:pt x="72" y="0"/>
                    <a:pt x="68" y="0"/>
                  </a:cubicBezTo>
                  <a:cubicBezTo>
                    <a:pt x="43" y="0"/>
                    <a:pt x="20" y="16"/>
                    <a:pt x="11" y="40"/>
                  </a:cubicBezTo>
                  <a:cubicBezTo>
                    <a:pt x="0" y="36"/>
                    <a:pt x="0" y="36"/>
                    <a:pt x="0" y="36"/>
                  </a:cubicBezTo>
                  <a:cubicBezTo>
                    <a:pt x="7" y="70"/>
                    <a:pt x="7" y="70"/>
                    <a:pt x="7" y="70"/>
                  </a:cubicBezTo>
                  <a:cubicBezTo>
                    <a:pt x="33" y="48"/>
                    <a:pt x="33" y="48"/>
                    <a:pt x="33" y="48"/>
                  </a:cubicBezTo>
                  <a:cubicBezTo>
                    <a:pt x="23" y="44"/>
                    <a:pt x="23" y="44"/>
                    <a:pt x="23" y="44"/>
                  </a:cubicBezTo>
                  <a:cubicBezTo>
                    <a:pt x="30" y="25"/>
                    <a:pt x="48" y="12"/>
                    <a:pt x="68" y="12"/>
                  </a:cubicBezTo>
                  <a:cubicBezTo>
                    <a:pt x="72" y="12"/>
                    <a:pt x="75" y="13"/>
                    <a:pt x="78" y="13"/>
                  </a:cubicBezTo>
                  <a:cubicBezTo>
                    <a:pt x="93" y="16"/>
                    <a:pt x="107" y="27"/>
                    <a:pt x="113" y="41"/>
                  </a:cubicBezTo>
                  <a:cubicBezTo>
                    <a:pt x="118" y="50"/>
                    <a:pt x="119" y="61"/>
                    <a:pt x="117" y="71"/>
                  </a:cubicBezTo>
                  <a:cubicBezTo>
                    <a:pt x="113" y="94"/>
                    <a:pt x="92" y="111"/>
                    <a:pt x="69" y="111"/>
                  </a:cubicBezTo>
                  <a:cubicBezTo>
                    <a:pt x="66" y="111"/>
                    <a:pt x="62" y="111"/>
                    <a:pt x="59" y="110"/>
                  </a:cubicBezTo>
                  <a:cubicBezTo>
                    <a:pt x="46" y="108"/>
                    <a:pt x="35" y="100"/>
                    <a:pt x="28" y="89"/>
                  </a:cubicBezTo>
                  <a:cubicBezTo>
                    <a:pt x="25" y="84"/>
                    <a:pt x="22" y="79"/>
                    <a:pt x="21" y="74"/>
                  </a:cubicBezTo>
                  <a:cubicBezTo>
                    <a:pt x="11" y="82"/>
                    <a:pt x="11" y="82"/>
                    <a:pt x="11" y="82"/>
                  </a:cubicBezTo>
                  <a:cubicBezTo>
                    <a:pt x="13" y="87"/>
                    <a:pt x="15" y="92"/>
                    <a:pt x="18" y="96"/>
                  </a:cubicBezTo>
                  <a:cubicBezTo>
                    <a:pt x="27" y="110"/>
                    <a:pt x="41" y="119"/>
                    <a:pt x="57" y="122"/>
                  </a:cubicBezTo>
                  <a:cubicBezTo>
                    <a:pt x="61" y="122"/>
                    <a:pt x="65" y="123"/>
                    <a:pt x="69" y="123"/>
                  </a:cubicBezTo>
                  <a:cubicBezTo>
                    <a:pt x="98" y="123"/>
                    <a:pt x="123" y="102"/>
                    <a:pt x="129" y="73"/>
                  </a:cubicBezTo>
                  <a:cubicBezTo>
                    <a:pt x="131" y="60"/>
                    <a:pt x="130" y="48"/>
                    <a:pt x="124" y="3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9" name="Group 28"/>
          <p:cNvGrpSpPr/>
          <p:nvPr/>
        </p:nvGrpSpPr>
        <p:grpSpPr>
          <a:xfrm>
            <a:off x="5431525" y="1835444"/>
            <a:ext cx="401717" cy="420687"/>
            <a:chOff x="-816237" y="4909653"/>
            <a:chExt cx="233363" cy="244383"/>
          </a:xfrm>
        </p:grpSpPr>
        <p:sp>
          <p:nvSpPr>
            <p:cNvPr id="30" name="Freeform 29"/>
            <p:cNvSpPr>
              <a:spLocks/>
            </p:cNvSpPr>
            <p:nvPr/>
          </p:nvSpPr>
          <p:spPr bwMode="auto">
            <a:xfrm>
              <a:off x="-693722" y="4909653"/>
              <a:ext cx="71954" cy="95290"/>
            </a:xfrm>
            <a:custGeom>
              <a:avLst/>
              <a:gdLst>
                <a:gd name="T0" fmla="*/ 13 w 497"/>
                <a:gd name="T1" fmla="*/ 653 h 653"/>
                <a:gd name="T2" fmla="*/ 483 w 497"/>
                <a:gd name="T3" fmla="*/ 653 h 653"/>
                <a:gd name="T4" fmla="*/ 497 w 497"/>
                <a:gd name="T5" fmla="*/ 639 h 653"/>
                <a:gd name="T6" fmla="*/ 497 w 497"/>
                <a:gd name="T7" fmla="*/ 483 h 653"/>
                <a:gd name="T8" fmla="*/ 483 w 497"/>
                <a:gd name="T9" fmla="*/ 469 h 653"/>
                <a:gd name="T10" fmla="*/ 340 w 497"/>
                <a:gd name="T11" fmla="*/ 469 h 653"/>
                <a:gd name="T12" fmla="*/ 340 w 497"/>
                <a:gd name="T13" fmla="*/ 13 h 653"/>
                <a:gd name="T14" fmla="*/ 326 w 497"/>
                <a:gd name="T15" fmla="*/ 0 h 653"/>
                <a:gd name="T16" fmla="*/ 13 w 497"/>
                <a:gd name="T17" fmla="*/ 0 h 653"/>
                <a:gd name="T18" fmla="*/ 0 w 497"/>
                <a:gd name="T19" fmla="*/ 13 h 653"/>
                <a:gd name="T20" fmla="*/ 0 w 497"/>
                <a:gd name="T21" fmla="*/ 170 h 653"/>
                <a:gd name="T22" fmla="*/ 13 w 497"/>
                <a:gd name="T23" fmla="*/ 183 h 653"/>
                <a:gd name="T24" fmla="*/ 156 w 497"/>
                <a:gd name="T25" fmla="*/ 183 h 653"/>
                <a:gd name="T26" fmla="*/ 156 w 497"/>
                <a:gd name="T27" fmla="*/ 469 h 653"/>
                <a:gd name="T28" fmla="*/ 13 w 497"/>
                <a:gd name="T29" fmla="*/ 469 h 653"/>
                <a:gd name="T30" fmla="*/ 0 w 497"/>
                <a:gd name="T31" fmla="*/ 483 h 653"/>
                <a:gd name="T32" fmla="*/ 0 w 497"/>
                <a:gd name="T33" fmla="*/ 639 h 653"/>
                <a:gd name="T34" fmla="*/ 13 w 497"/>
                <a:gd name="T35" fmla="*/ 65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7" h="653">
                  <a:moveTo>
                    <a:pt x="13" y="653"/>
                  </a:moveTo>
                  <a:cubicBezTo>
                    <a:pt x="483" y="653"/>
                    <a:pt x="483" y="653"/>
                    <a:pt x="483" y="653"/>
                  </a:cubicBezTo>
                  <a:cubicBezTo>
                    <a:pt x="490" y="653"/>
                    <a:pt x="497" y="647"/>
                    <a:pt x="497" y="639"/>
                  </a:cubicBezTo>
                  <a:cubicBezTo>
                    <a:pt x="497" y="483"/>
                    <a:pt x="497" y="483"/>
                    <a:pt x="497" y="483"/>
                  </a:cubicBezTo>
                  <a:cubicBezTo>
                    <a:pt x="497" y="475"/>
                    <a:pt x="490" y="469"/>
                    <a:pt x="483" y="469"/>
                  </a:cubicBezTo>
                  <a:cubicBezTo>
                    <a:pt x="340" y="469"/>
                    <a:pt x="340" y="469"/>
                    <a:pt x="340" y="469"/>
                  </a:cubicBezTo>
                  <a:cubicBezTo>
                    <a:pt x="340" y="13"/>
                    <a:pt x="340" y="13"/>
                    <a:pt x="340" y="13"/>
                  </a:cubicBezTo>
                  <a:cubicBezTo>
                    <a:pt x="340" y="6"/>
                    <a:pt x="334" y="0"/>
                    <a:pt x="326" y="0"/>
                  </a:cubicBezTo>
                  <a:cubicBezTo>
                    <a:pt x="13" y="0"/>
                    <a:pt x="13" y="0"/>
                    <a:pt x="13" y="0"/>
                  </a:cubicBezTo>
                  <a:cubicBezTo>
                    <a:pt x="6" y="0"/>
                    <a:pt x="0" y="6"/>
                    <a:pt x="0" y="13"/>
                  </a:cubicBezTo>
                  <a:cubicBezTo>
                    <a:pt x="0" y="170"/>
                    <a:pt x="0" y="170"/>
                    <a:pt x="0" y="170"/>
                  </a:cubicBezTo>
                  <a:cubicBezTo>
                    <a:pt x="0" y="177"/>
                    <a:pt x="6" y="183"/>
                    <a:pt x="13" y="183"/>
                  </a:cubicBezTo>
                  <a:cubicBezTo>
                    <a:pt x="156" y="183"/>
                    <a:pt x="156" y="183"/>
                    <a:pt x="156" y="183"/>
                  </a:cubicBezTo>
                  <a:cubicBezTo>
                    <a:pt x="156" y="469"/>
                    <a:pt x="156" y="469"/>
                    <a:pt x="156" y="469"/>
                  </a:cubicBezTo>
                  <a:cubicBezTo>
                    <a:pt x="13" y="469"/>
                    <a:pt x="13" y="469"/>
                    <a:pt x="13" y="469"/>
                  </a:cubicBezTo>
                  <a:cubicBezTo>
                    <a:pt x="6" y="469"/>
                    <a:pt x="0" y="475"/>
                    <a:pt x="0" y="483"/>
                  </a:cubicBezTo>
                  <a:cubicBezTo>
                    <a:pt x="0" y="639"/>
                    <a:pt x="0" y="639"/>
                    <a:pt x="0" y="639"/>
                  </a:cubicBezTo>
                  <a:cubicBezTo>
                    <a:pt x="0" y="647"/>
                    <a:pt x="6" y="653"/>
                    <a:pt x="13" y="65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7"/>
            <p:cNvSpPr>
              <a:spLocks/>
            </p:cNvSpPr>
            <p:nvPr/>
          </p:nvSpPr>
          <p:spPr bwMode="auto">
            <a:xfrm>
              <a:off x="-805217" y="5027631"/>
              <a:ext cx="73250" cy="95938"/>
            </a:xfrm>
            <a:custGeom>
              <a:avLst/>
              <a:gdLst>
                <a:gd name="T0" fmla="*/ 486 w 502"/>
                <a:gd name="T1" fmla="*/ 470 h 660"/>
                <a:gd name="T2" fmla="*/ 346 w 502"/>
                <a:gd name="T3" fmla="*/ 470 h 660"/>
                <a:gd name="T4" fmla="*/ 346 w 502"/>
                <a:gd name="T5" fmla="*/ 17 h 660"/>
                <a:gd name="T6" fmla="*/ 329 w 502"/>
                <a:gd name="T7" fmla="*/ 0 h 660"/>
                <a:gd name="T8" fmla="*/ 16 w 502"/>
                <a:gd name="T9" fmla="*/ 0 h 660"/>
                <a:gd name="T10" fmla="*/ 0 w 502"/>
                <a:gd name="T11" fmla="*/ 17 h 660"/>
                <a:gd name="T12" fmla="*/ 0 w 502"/>
                <a:gd name="T13" fmla="*/ 174 h 660"/>
                <a:gd name="T14" fmla="*/ 16 w 502"/>
                <a:gd name="T15" fmla="*/ 190 h 660"/>
                <a:gd name="T16" fmla="*/ 156 w 502"/>
                <a:gd name="T17" fmla="*/ 190 h 660"/>
                <a:gd name="T18" fmla="*/ 156 w 502"/>
                <a:gd name="T19" fmla="*/ 470 h 660"/>
                <a:gd name="T20" fmla="*/ 16 w 502"/>
                <a:gd name="T21" fmla="*/ 470 h 660"/>
                <a:gd name="T22" fmla="*/ 0 w 502"/>
                <a:gd name="T23" fmla="*/ 487 h 660"/>
                <a:gd name="T24" fmla="*/ 0 w 502"/>
                <a:gd name="T25" fmla="*/ 643 h 660"/>
                <a:gd name="T26" fmla="*/ 16 w 502"/>
                <a:gd name="T27" fmla="*/ 660 h 660"/>
                <a:gd name="T28" fmla="*/ 329 w 502"/>
                <a:gd name="T29" fmla="*/ 660 h 660"/>
                <a:gd name="T30" fmla="*/ 486 w 502"/>
                <a:gd name="T31" fmla="*/ 660 h 660"/>
                <a:gd name="T32" fmla="*/ 502 w 502"/>
                <a:gd name="T33" fmla="*/ 643 h 660"/>
                <a:gd name="T34" fmla="*/ 502 w 502"/>
                <a:gd name="T35" fmla="*/ 487 h 660"/>
                <a:gd name="T36" fmla="*/ 486 w 502"/>
                <a:gd name="T37" fmla="*/ 47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2" h="660">
                  <a:moveTo>
                    <a:pt x="486" y="470"/>
                  </a:moveTo>
                  <a:cubicBezTo>
                    <a:pt x="346" y="470"/>
                    <a:pt x="346" y="470"/>
                    <a:pt x="346" y="470"/>
                  </a:cubicBezTo>
                  <a:cubicBezTo>
                    <a:pt x="346" y="17"/>
                    <a:pt x="346" y="17"/>
                    <a:pt x="346" y="17"/>
                  </a:cubicBezTo>
                  <a:cubicBezTo>
                    <a:pt x="346" y="8"/>
                    <a:pt x="338" y="0"/>
                    <a:pt x="329" y="0"/>
                  </a:cubicBezTo>
                  <a:cubicBezTo>
                    <a:pt x="16" y="0"/>
                    <a:pt x="16" y="0"/>
                    <a:pt x="16" y="0"/>
                  </a:cubicBezTo>
                  <a:cubicBezTo>
                    <a:pt x="7" y="0"/>
                    <a:pt x="0" y="8"/>
                    <a:pt x="0" y="17"/>
                  </a:cubicBezTo>
                  <a:cubicBezTo>
                    <a:pt x="0" y="174"/>
                    <a:pt x="0" y="174"/>
                    <a:pt x="0" y="174"/>
                  </a:cubicBezTo>
                  <a:cubicBezTo>
                    <a:pt x="0" y="183"/>
                    <a:pt x="7" y="190"/>
                    <a:pt x="16" y="190"/>
                  </a:cubicBezTo>
                  <a:cubicBezTo>
                    <a:pt x="156" y="190"/>
                    <a:pt x="156" y="190"/>
                    <a:pt x="156" y="190"/>
                  </a:cubicBezTo>
                  <a:cubicBezTo>
                    <a:pt x="156" y="470"/>
                    <a:pt x="156" y="470"/>
                    <a:pt x="156" y="470"/>
                  </a:cubicBezTo>
                  <a:cubicBezTo>
                    <a:pt x="16" y="470"/>
                    <a:pt x="16" y="470"/>
                    <a:pt x="16" y="470"/>
                  </a:cubicBezTo>
                  <a:cubicBezTo>
                    <a:pt x="7" y="470"/>
                    <a:pt x="0" y="478"/>
                    <a:pt x="0" y="487"/>
                  </a:cubicBezTo>
                  <a:cubicBezTo>
                    <a:pt x="0" y="643"/>
                    <a:pt x="0" y="643"/>
                    <a:pt x="0" y="643"/>
                  </a:cubicBezTo>
                  <a:cubicBezTo>
                    <a:pt x="0" y="653"/>
                    <a:pt x="7" y="660"/>
                    <a:pt x="16" y="660"/>
                  </a:cubicBezTo>
                  <a:cubicBezTo>
                    <a:pt x="329" y="660"/>
                    <a:pt x="329" y="660"/>
                    <a:pt x="329" y="660"/>
                  </a:cubicBezTo>
                  <a:cubicBezTo>
                    <a:pt x="486" y="660"/>
                    <a:pt x="486" y="660"/>
                    <a:pt x="486" y="660"/>
                  </a:cubicBezTo>
                  <a:cubicBezTo>
                    <a:pt x="495" y="660"/>
                    <a:pt x="502" y="653"/>
                    <a:pt x="502" y="643"/>
                  </a:cubicBezTo>
                  <a:cubicBezTo>
                    <a:pt x="502" y="487"/>
                    <a:pt x="502" y="487"/>
                    <a:pt x="502" y="487"/>
                  </a:cubicBezTo>
                  <a:cubicBezTo>
                    <a:pt x="502" y="478"/>
                    <a:pt x="495" y="470"/>
                    <a:pt x="486" y="47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8"/>
            <p:cNvSpPr>
              <a:spLocks noEditPoints="1"/>
            </p:cNvSpPr>
            <p:nvPr/>
          </p:nvSpPr>
          <p:spPr bwMode="auto">
            <a:xfrm>
              <a:off x="-816237" y="4909653"/>
              <a:ext cx="95290" cy="95290"/>
            </a:xfrm>
            <a:custGeom>
              <a:avLst/>
              <a:gdLst>
                <a:gd name="T0" fmla="*/ 640 w 653"/>
                <a:gd name="T1" fmla="*/ 156 h 653"/>
                <a:gd name="T2" fmla="*/ 497 w 653"/>
                <a:gd name="T3" fmla="*/ 156 h 653"/>
                <a:gd name="T4" fmla="*/ 497 w 653"/>
                <a:gd name="T5" fmla="*/ 13 h 653"/>
                <a:gd name="T6" fmla="*/ 483 w 653"/>
                <a:gd name="T7" fmla="*/ 0 h 653"/>
                <a:gd name="T8" fmla="*/ 170 w 653"/>
                <a:gd name="T9" fmla="*/ 0 h 653"/>
                <a:gd name="T10" fmla="*/ 157 w 653"/>
                <a:gd name="T11" fmla="*/ 13 h 653"/>
                <a:gd name="T12" fmla="*/ 157 w 653"/>
                <a:gd name="T13" fmla="*/ 156 h 653"/>
                <a:gd name="T14" fmla="*/ 13 w 653"/>
                <a:gd name="T15" fmla="*/ 156 h 653"/>
                <a:gd name="T16" fmla="*/ 0 w 653"/>
                <a:gd name="T17" fmla="*/ 170 h 653"/>
                <a:gd name="T18" fmla="*/ 0 w 653"/>
                <a:gd name="T19" fmla="*/ 483 h 653"/>
                <a:gd name="T20" fmla="*/ 13 w 653"/>
                <a:gd name="T21" fmla="*/ 496 h 653"/>
                <a:gd name="T22" fmla="*/ 157 w 653"/>
                <a:gd name="T23" fmla="*/ 496 h 653"/>
                <a:gd name="T24" fmla="*/ 157 w 653"/>
                <a:gd name="T25" fmla="*/ 639 h 653"/>
                <a:gd name="T26" fmla="*/ 170 w 653"/>
                <a:gd name="T27" fmla="*/ 653 h 653"/>
                <a:gd name="T28" fmla="*/ 483 w 653"/>
                <a:gd name="T29" fmla="*/ 653 h 653"/>
                <a:gd name="T30" fmla="*/ 497 w 653"/>
                <a:gd name="T31" fmla="*/ 639 h 653"/>
                <a:gd name="T32" fmla="*/ 497 w 653"/>
                <a:gd name="T33" fmla="*/ 496 h 653"/>
                <a:gd name="T34" fmla="*/ 640 w 653"/>
                <a:gd name="T35" fmla="*/ 496 h 653"/>
                <a:gd name="T36" fmla="*/ 653 w 653"/>
                <a:gd name="T37" fmla="*/ 483 h 653"/>
                <a:gd name="T38" fmla="*/ 653 w 653"/>
                <a:gd name="T39" fmla="*/ 170 h 653"/>
                <a:gd name="T40" fmla="*/ 640 w 653"/>
                <a:gd name="T41" fmla="*/ 156 h 653"/>
                <a:gd name="T42" fmla="*/ 183 w 653"/>
                <a:gd name="T43" fmla="*/ 469 h 653"/>
                <a:gd name="T44" fmla="*/ 183 w 653"/>
                <a:gd name="T45" fmla="*/ 183 h 653"/>
                <a:gd name="T46" fmla="*/ 470 w 653"/>
                <a:gd name="T47" fmla="*/ 183 h 653"/>
                <a:gd name="T48" fmla="*/ 470 w 653"/>
                <a:gd name="T49" fmla="*/ 469 h 653"/>
                <a:gd name="T50" fmla="*/ 183 w 653"/>
                <a:gd name="T51" fmla="*/ 469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3" h="653">
                  <a:moveTo>
                    <a:pt x="640" y="156"/>
                  </a:moveTo>
                  <a:cubicBezTo>
                    <a:pt x="497" y="156"/>
                    <a:pt x="497" y="156"/>
                    <a:pt x="497" y="156"/>
                  </a:cubicBezTo>
                  <a:cubicBezTo>
                    <a:pt x="497" y="13"/>
                    <a:pt x="497" y="13"/>
                    <a:pt x="497" y="13"/>
                  </a:cubicBezTo>
                  <a:cubicBezTo>
                    <a:pt x="497" y="6"/>
                    <a:pt x="491" y="0"/>
                    <a:pt x="483" y="0"/>
                  </a:cubicBezTo>
                  <a:cubicBezTo>
                    <a:pt x="170" y="0"/>
                    <a:pt x="170" y="0"/>
                    <a:pt x="170" y="0"/>
                  </a:cubicBezTo>
                  <a:cubicBezTo>
                    <a:pt x="163" y="0"/>
                    <a:pt x="157" y="6"/>
                    <a:pt x="157" y="13"/>
                  </a:cubicBezTo>
                  <a:cubicBezTo>
                    <a:pt x="157" y="156"/>
                    <a:pt x="157" y="156"/>
                    <a:pt x="157" y="156"/>
                  </a:cubicBezTo>
                  <a:cubicBezTo>
                    <a:pt x="13" y="156"/>
                    <a:pt x="13" y="156"/>
                    <a:pt x="13" y="156"/>
                  </a:cubicBezTo>
                  <a:cubicBezTo>
                    <a:pt x="6" y="156"/>
                    <a:pt x="0" y="162"/>
                    <a:pt x="0" y="170"/>
                  </a:cubicBezTo>
                  <a:cubicBezTo>
                    <a:pt x="0" y="483"/>
                    <a:pt x="0" y="483"/>
                    <a:pt x="0" y="483"/>
                  </a:cubicBezTo>
                  <a:cubicBezTo>
                    <a:pt x="0" y="490"/>
                    <a:pt x="6" y="496"/>
                    <a:pt x="13" y="496"/>
                  </a:cubicBezTo>
                  <a:cubicBezTo>
                    <a:pt x="157" y="496"/>
                    <a:pt x="157" y="496"/>
                    <a:pt x="157" y="496"/>
                  </a:cubicBezTo>
                  <a:cubicBezTo>
                    <a:pt x="157" y="639"/>
                    <a:pt x="157" y="639"/>
                    <a:pt x="157" y="639"/>
                  </a:cubicBezTo>
                  <a:cubicBezTo>
                    <a:pt x="157" y="647"/>
                    <a:pt x="163" y="653"/>
                    <a:pt x="170" y="653"/>
                  </a:cubicBezTo>
                  <a:cubicBezTo>
                    <a:pt x="483" y="653"/>
                    <a:pt x="483" y="653"/>
                    <a:pt x="483" y="653"/>
                  </a:cubicBezTo>
                  <a:cubicBezTo>
                    <a:pt x="491" y="653"/>
                    <a:pt x="497" y="647"/>
                    <a:pt x="497" y="639"/>
                  </a:cubicBezTo>
                  <a:cubicBezTo>
                    <a:pt x="497" y="496"/>
                    <a:pt x="497" y="496"/>
                    <a:pt x="497" y="496"/>
                  </a:cubicBezTo>
                  <a:cubicBezTo>
                    <a:pt x="640" y="496"/>
                    <a:pt x="640" y="496"/>
                    <a:pt x="640" y="496"/>
                  </a:cubicBezTo>
                  <a:cubicBezTo>
                    <a:pt x="647" y="496"/>
                    <a:pt x="653" y="490"/>
                    <a:pt x="653" y="483"/>
                  </a:cubicBezTo>
                  <a:cubicBezTo>
                    <a:pt x="653" y="170"/>
                    <a:pt x="653" y="170"/>
                    <a:pt x="653" y="170"/>
                  </a:cubicBezTo>
                  <a:cubicBezTo>
                    <a:pt x="653" y="162"/>
                    <a:pt x="647" y="156"/>
                    <a:pt x="640" y="156"/>
                  </a:cubicBezTo>
                  <a:close/>
                  <a:moveTo>
                    <a:pt x="183" y="469"/>
                  </a:moveTo>
                  <a:cubicBezTo>
                    <a:pt x="183" y="183"/>
                    <a:pt x="183" y="183"/>
                    <a:pt x="183" y="183"/>
                  </a:cubicBezTo>
                  <a:cubicBezTo>
                    <a:pt x="470" y="183"/>
                    <a:pt x="470" y="183"/>
                    <a:pt x="470" y="183"/>
                  </a:cubicBezTo>
                  <a:cubicBezTo>
                    <a:pt x="470" y="469"/>
                    <a:pt x="470" y="469"/>
                    <a:pt x="470" y="469"/>
                  </a:cubicBezTo>
                  <a:lnTo>
                    <a:pt x="183" y="46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9"/>
            <p:cNvSpPr>
              <a:spLocks noEditPoints="1"/>
            </p:cNvSpPr>
            <p:nvPr/>
          </p:nvSpPr>
          <p:spPr bwMode="auto">
            <a:xfrm>
              <a:off x="-717706" y="5020500"/>
              <a:ext cx="134832" cy="133536"/>
            </a:xfrm>
            <a:custGeom>
              <a:avLst/>
              <a:gdLst>
                <a:gd name="T0" fmla="*/ 883 w 928"/>
                <a:gd name="T1" fmla="*/ 721 h 916"/>
                <a:gd name="T2" fmla="*/ 696 w 928"/>
                <a:gd name="T3" fmla="*/ 534 h 916"/>
                <a:gd name="T4" fmla="*/ 735 w 928"/>
                <a:gd name="T5" fmla="*/ 368 h 916"/>
                <a:gd name="T6" fmla="*/ 368 w 928"/>
                <a:gd name="T7" fmla="*/ 0 h 916"/>
                <a:gd name="T8" fmla="*/ 0 w 928"/>
                <a:gd name="T9" fmla="*/ 368 h 916"/>
                <a:gd name="T10" fmla="*/ 368 w 928"/>
                <a:gd name="T11" fmla="*/ 735 h 916"/>
                <a:gd name="T12" fmla="*/ 534 w 928"/>
                <a:gd name="T13" fmla="*/ 696 h 916"/>
                <a:gd name="T14" fmla="*/ 721 w 928"/>
                <a:gd name="T15" fmla="*/ 883 h 916"/>
                <a:gd name="T16" fmla="*/ 802 w 928"/>
                <a:gd name="T17" fmla="*/ 916 h 916"/>
                <a:gd name="T18" fmla="*/ 883 w 928"/>
                <a:gd name="T19" fmla="*/ 883 h 916"/>
                <a:gd name="T20" fmla="*/ 883 w 928"/>
                <a:gd name="T21" fmla="*/ 721 h 916"/>
                <a:gd name="T22" fmla="*/ 368 w 928"/>
                <a:gd name="T23" fmla="*/ 155 h 916"/>
                <a:gd name="T24" fmla="*/ 580 w 928"/>
                <a:gd name="T25" fmla="*/ 368 h 916"/>
                <a:gd name="T26" fmla="*/ 368 w 928"/>
                <a:gd name="T27" fmla="*/ 580 h 916"/>
                <a:gd name="T28" fmla="*/ 155 w 928"/>
                <a:gd name="T29" fmla="*/ 368 h 916"/>
                <a:gd name="T30" fmla="*/ 368 w 928"/>
                <a:gd name="T31" fmla="*/ 155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8" h="916">
                  <a:moveTo>
                    <a:pt x="883" y="721"/>
                  </a:moveTo>
                  <a:cubicBezTo>
                    <a:pt x="696" y="534"/>
                    <a:pt x="696" y="534"/>
                    <a:pt x="696" y="534"/>
                  </a:cubicBezTo>
                  <a:cubicBezTo>
                    <a:pt x="721" y="484"/>
                    <a:pt x="735" y="427"/>
                    <a:pt x="735" y="368"/>
                  </a:cubicBezTo>
                  <a:cubicBezTo>
                    <a:pt x="735" y="165"/>
                    <a:pt x="570" y="0"/>
                    <a:pt x="368" y="0"/>
                  </a:cubicBezTo>
                  <a:cubicBezTo>
                    <a:pt x="165" y="0"/>
                    <a:pt x="0" y="165"/>
                    <a:pt x="0" y="368"/>
                  </a:cubicBezTo>
                  <a:cubicBezTo>
                    <a:pt x="0" y="570"/>
                    <a:pt x="165" y="735"/>
                    <a:pt x="368" y="735"/>
                  </a:cubicBezTo>
                  <a:cubicBezTo>
                    <a:pt x="427" y="735"/>
                    <a:pt x="484" y="721"/>
                    <a:pt x="534" y="696"/>
                  </a:cubicBezTo>
                  <a:cubicBezTo>
                    <a:pt x="721" y="883"/>
                    <a:pt x="721" y="883"/>
                    <a:pt x="721" y="883"/>
                  </a:cubicBezTo>
                  <a:cubicBezTo>
                    <a:pt x="743" y="905"/>
                    <a:pt x="773" y="916"/>
                    <a:pt x="802" y="916"/>
                  </a:cubicBezTo>
                  <a:cubicBezTo>
                    <a:pt x="831" y="916"/>
                    <a:pt x="861" y="905"/>
                    <a:pt x="883" y="883"/>
                  </a:cubicBezTo>
                  <a:cubicBezTo>
                    <a:pt x="928" y="838"/>
                    <a:pt x="928" y="766"/>
                    <a:pt x="883" y="721"/>
                  </a:cubicBezTo>
                  <a:close/>
                  <a:moveTo>
                    <a:pt x="368" y="155"/>
                  </a:moveTo>
                  <a:cubicBezTo>
                    <a:pt x="485" y="155"/>
                    <a:pt x="580" y="251"/>
                    <a:pt x="580" y="368"/>
                  </a:cubicBezTo>
                  <a:cubicBezTo>
                    <a:pt x="580" y="485"/>
                    <a:pt x="485" y="580"/>
                    <a:pt x="368" y="580"/>
                  </a:cubicBezTo>
                  <a:cubicBezTo>
                    <a:pt x="251" y="580"/>
                    <a:pt x="155" y="485"/>
                    <a:pt x="155" y="368"/>
                  </a:cubicBezTo>
                  <a:cubicBezTo>
                    <a:pt x="155" y="251"/>
                    <a:pt x="251" y="155"/>
                    <a:pt x="368" y="15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6" name="Group 35"/>
          <p:cNvGrpSpPr/>
          <p:nvPr/>
        </p:nvGrpSpPr>
        <p:grpSpPr>
          <a:xfrm>
            <a:off x="3305135" y="1835444"/>
            <a:ext cx="420688" cy="420687"/>
            <a:chOff x="-2359026" y="2197100"/>
            <a:chExt cx="420688" cy="420687"/>
          </a:xfrm>
          <a:solidFill>
            <a:schemeClr val="accent1"/>
          </a:solidFill>
        </p:grpSpPr>
        <p:sp>
          <p:nvSpPr>
            <p:cNvPr id="37" name="Freeform 11"/>
            <p:cNvSpPr>
              <a:spLocks noEditPoints="1"/>
            </p:cNvSpPr>
            <p:nvPr/>
          </p:nvSpPr>
          <p:spPr bwMode="auto">
            <a:xfrm>
              <a:off x="-2279651" y="2276475"/>
              <a:ext cx="263525" cy="263525"/>
            </a:xfrm>
            <a:custGeom>
              <a:avLst/>
              <a:gdLst>
                <a:gd name="T0" fmla="*/ 69 w 187"/>
                <a:gd name="T1" fmla="*/ 67 h 187"/>
                <a:gd name="T2" fmla="*/ 117 w 187"/>
                <a:gd name="T3" fmla="*/ 67 h 187"/>
                <a:gd name="T4" fmla="*/ 119 w 187"/>
                <a:gd name="T5" fmla="*/ 70 h 187"/>
                <a:gd name="T6" fmla="*/ 119 w 187"/>
                <a:gd name="T7" fmla="*/ 117 h 187"/>
                <a:gd name="T8" fmla="*/ 117 w 187"/>
                <a:gd name="T9" fmla="*/ 119 h 187"/>
                <a:gd name="T10" fmla="*/ 69 w 187"/>
                <a:gd name="T11" fmla="*/ 119 h 187"/>
                <a:gd name="T12" fmla="*/ 67 w 187"/>
                <a:gd name="T13" fmla="*/ 117 h 187"/>
                <a:gd name="T14" fmla="*/ 67 w 187"/>
                <a:gd name="T15" fmla="*/ 70 h 187"/>
                <a:gd name="T16" fmla="*/ 69 w 187"/>
                <a:gd name="T17" fmla="*/ 67 h 187"/>
                <a:gd name="T18" fmla="*/ 69 w 187"/>
                <a:gd name="T19" fmla="*/ 67 h 187"/>
                <a:gd name="T20" fmla="*/ 40 w 187"/>
                <a:gd name="T21" fmla="*/ 36 h 187"/>
                <a:gd name="T22" fmla="*/ 146 w 187"/>
                <a:gd name="T23" fmla="*/ 36 h 187"/>
                <a:gd name="T24" fmla="*/ 151 w 187"/>
                <a:gd name="T25" fmla="*/ 40 h 187"/>
                <a:gd name="T26" fmla="*/ 151 w 187"/>
                <a:gd name="T27" fmla="*/ 146 h 187"/>
                <a:gd name="T28" fmla="*/ 146 w 187"/>
                <a:gd name="T29" fmla="*/ 151 h 187"/>
                <a:gd name="T30" fmla="*/ 40 w 187"/>
                <a:gd name="T31" fmla="*/ 151 h 187"/>
                <a:gd name="T32" fmla="*/ 35 w 187"/>
                <a:gd name="T33" fmla="*/ 146 h 187"/>
                <a:gd name="T34" fmla="*/ 35 w 187"/>
                <a:gd name="T35" fmla="*/ 40 h 187"/>
                <a:gd name="T36" fmla="*/ 40 w 187"/>
                <a:gd name="T37" fmla="*/ 36 h 187"/>
                <a:gd name="T38" fmla="*/ 40 w 187"/>
                <a:gd name="T39" fmla="*/ 36 h 187"/>
                <a:gd name="T40" fmla="*/ 16 w 187"/>
                <a:gd name="T41" fmla="*/ 187 h 187"/>
                <a:gd name="T42" fmla="*/ 0 w 187"/>
                <a:gd name="T43" fmla="*/ 171 h 187"/>
                <a:gd name="T44" fmla="*/ 0 w 187"/>
                <a:gd name="T45" fmla="*/ 16 h 187"/>
                <a:gd name="T46" fmla="*/ 16 w 187"/>
                <a:gd name="T47" fmla="*/ 0 h 187"/>
                <a:gd name="T48" fmla="*/ 170 w 187"/>
                <a:gd name="T49" fmla="*/ 0 h 187"/>
                <a:gd name="T50" fmla="*/ 187 w 187"/>
                <a:gd name="T51" fmla="*/ 16 h 187"/>
                <a:gd name="T52" fmla="*/ 187 w 187"/>
                <a:gd name="T53" fmla="*/ 171 h 187"/>
                <a:gd name="T54" fmla="*/ 170 w 187"/>
                <a:gd name="T55" fmla="*/ 187 h 187"/>
                <a:gd name="T56" fmla="*/ 16 w 187"/>
                <a:gd name="T57"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87">
                  <a:moveTo>
                    <a:pt x="69" y="67"/>
                  </a:moveTo>
                  <a:cubicBezTo>
                    <a:pt x="117" y="67"/>
                    <a:pt x="117" y="67"/>
                    <a:pt x="117" y="67"/>
                  </a:cubicBezTo>
                  <a:cubicBezTo>
                    <a:pt x="118" y="67"/>
                    <a:pt x="119" y="68"/>
                    <a:pt x="119" y="70"/>
                  </a:cubicBezTo>
                  <a:cubicBezTo>
                    <a:pt x="119" y="117"/>
                    <a:pt x="119" y="117"/>
                    <a:pt x="119" y="117"/>
                  </a:cubicBezTo>
                  <a:cubicBezTo>
                    <a:pt x="119" y="118"/>
                    <a:pt x="118" y="119"/>
                    <a:pt x="117" y="119"/>
                  </a:cubicBezTo>
                  <a:cubicBezTo>
                    <a:pt x="69" y="119"/>
                    <a:pt x="69" y="119"/>
                    <a:pt x="69" y="119"/>
                  </a:cubicBezTo>
                  <a:cubicBezTo>
                    <a:pt x="68" y="119"/>
                    <a:pt x="67" y="118"/>
                    <a:pt x="67" y="117"/>
                  </a:cubicBezTo>
                  <a:cubicBezTo>
                    <a:pt x="67" y="70"/>
                    <a:pt x="67" y="70"/>
                    <a:pt x="67" y="70"/>
                  </a:cubicBezTo>
                  <a:cubicBezTo>
                    <a:pt x="67" y="68"/>
                    <a:pt x="68" y="67"/>
                    <a:pt x="69" y="67"/>
                  </a:cubicBezTo>
                  <a:cubicBezTo>
                    <a:pt x="69" y="67"/>
                    <a:pt x="69" y="67"/>
                    <a:pt x="69" y="67"/>
                  </a:cubicBezTo>
                  <a:close/>
                  <a:moveTo>
                    <a:pt x="40" y="36"/>
                  </a:moveTo>
                  <a:cubicBezTo>
                    <a:pt x="146" y="36"/>
                    <a:pt x="146" y="36"/>
                    <a:pt x="146" y="36"/>
                  </a:cubicBezTo>
                  <a:cubicBezTo>
                    <a:pt x="149" y="36"/>
                    <a:pt x="151" y="38"/>
                    <a:pt x="151" y="40"/>
                  </a:cubicBezTo>
                  <a:cubicBezTo>
                    <a:pt x="151" y="146"/>
                    <a:pt x="151" y="146"/>
                    <a:pt x="151" y="146"/>
                  </a:cubicBezTo>
                  <a:cubicBezTo>
                    <a:pt x="151" y="149"/>
                    <a:pt x="149" y="151"/>
                    <a:pt x="146" y="151"/>
                  </a:cubicBezTo>
                  <a:cubicBezTo>
                    <a:pt x="40" y="151"/>
                    <a:pt x="40" y="151"/>
                    <a:pt x="40" y="151"/>
                  </a:cubicBezTo>
                  <a:cubicBezTo>
                    <a:pt x="38" y="151"/>
                    <a:pt x="35" y="149"/>
                    <a:pt x="35" y="146"/>
                  </a:cubicBezTo>
                  <a:cubicBezTo>
                    <a:pt x="35" y="40"/>
                    <a:pt x="35" y="40"/>
                    <a:pt x="35" y="40"/>
                  </a:cubicBezTo>
                  <a:cubicBezTo>
                    <a:pt x="35" y="38"/>
                    <a:pt x="38" y="36"/>
                    <a:pt x="40" y="36"/>
                  </a:cubicBezTo>
                  <a:cubicBezTo>
                    <a:pt x="40" y="36"/>
                    <a:pt x="40" y="36"/>
                    <a:pt x="40" y="36"/>
                  </a:cubicBezTo>
                  <a:close/>
                  <a:moveTo>
                    <a:pt x="16" y="187"/>
                  </a:moveTo>
                  <a:cubicBezTo>
                    <a:pt x="7" y="187"/>
                    <a:pt x="0" y="180"/>
                    <a:pt x="0" y="171"/>
                  </a:cubicBezTo>
                  <a:cubicBezTo>
                    <a:pt x="0" y="16"/>
                    <a:pt x="0" y="16"/>
                    <a:pt x="0" y="16"/>
                  </a:cubicBezTo>
                  <a:cubicBezTo>
                    <a:pt x="0" y="7"/>
                    <a:pt x="7" y="0"/>
                    <a:pt x="16" y="0"/>
                  </a:cubicBezTo>
                  <a:cubicBezTo>
                    <a:pt x="170" y="0"/>
                    <a:pt x="170" y="0"/>
                    <a:pt x="170" y="0"/>
                  </a:cubicBezTo>
                  <a:cubicBezTo>
                    <a:pt x="179" y="0"/>
                    <a:pt x="187" y="7"/>
                    <a:pt x="187" y="16"/>
                  </a:cubicBezTo>
                  <a:cubicBezTo>
                    <a:pt x="187" y="171"/>
                    <a:pt x="187" y="171"/>
                    <a:pt x="187" y="171"/>
                  </a:cubicBezTo>
                  <a:cubicBezTo>
                    <a:pt x="187" y="180"/>
                    <a:pt x="179" y="187"/>
                    <a:pt x="170" y="187"/>
                  </a:cubicBezTo>
                  <a:cubicBezTo>
                    <a:pt x="16" y="187"/>
                    <a:pt x="16" y="187"/>
                    <a:pt x="16" y="1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2"/>
            <p:cNvSpPr>
              <a:spLocks/>
            </p:cNvSpPr>
            <p:nvPr/>
          </p:nvSpPr>
          <p:spPr bwMode="auto">
            <a:xfrm>
              <a:off x="-2247901" y="2552700"/>
              <a:ext cx="34925" cy="65087"/>
            </a:xfrm>
            <a:custGeom>
              <a:avLst/>
              <a:gdLst>
                <a:gd name="T0" fmla="*/ 22 w 22"/>
                <a:gd name="T1" fmla="*/ 0 h 41"/>
                <a:gd name="T2" fmla="*/ 22 w 22"/>
                <a:gd name="T3" fmla="*/ 22 h 41"/>
                <a:gd name="T4" fmla="*/ 16 w 22"/>
                <a:gd name="T5" fmla="*/ 28 h 41"/>
                <a:gd name="T6" fmla="*/ 16 w 22"/>
                <a:gd name="T7" fmla="*/ 41 h 41"/>
                <a:gd name="T8" fmla="*/ 5 w 22"/>
                <a:gd name="T9" fmla="*/ 41 h 41"/>
                <a:gd name="T10" fmla="*/ 5 w 22"/>
                <a:gd name="T11" fmla="*/ 28 h 41"/>
                <a:gd name="T12" fmla="*/ 0 w 22"/>
                <a:gd name="T13" fmla="*/ 22 h 41"/>
                <a:gd name="T14" fmla="*/ 0 w 22"/>
                <a:gd name="T15" fmla="*/ 0 h 41"/>
                <a:gd name="T16" fmla="*/ 22 w 22"/>
                <a:gd name="T17" fmla="*/ 0 h 41"/>
                <a:gd name="T18" fmla="*/ 22 w 22"/>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41">
                  <a:moveTo>
                    <a:pt x="22" y="0"/>
                  </a:moveTo>
                  <a:lnTo>
                    <a:pt x="22" y="22"/>
                  </a:lnTo>
                  <a:lnTo>
                    <a:pt x="16" y="28"/>
                  </a:lnTo>
                  <a:lnTo>
                    <a:pt x="16" y="41"/>
                  </a:lnTo>
                  <a:lnTo>
                    <a:pt x="5" y="41"/>
                  </a:lnTo>
                  <a:lnTo>
                    <a:pt x="5" y="28"/>
                  </a:lnTo>
                  <a:lnTo>
                    <a:pt x="0" y="22"/>
                  </a:lnTo>
                  <a:lnTo>
                    <a:pt x="0" y="0"/>
                  </a:lnTo>
                  <a:lnTo>
                    <a:pt x="22" y="0"/>
                  </a:lnTo>
                  <a:lnTo>
                    <a:pt x="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3"/>
            <p:cNvSpPr>
              <a:spLocks/>
            </p:cNvSpPr>
            <p:nvPr/>
          </p:nvSpPr>
          <p:spPr bwMode="auto">
            <a:xfrm>
              <a:off x="-2192338" y="2552700"/>
              <a:ext cx="33338" cy="65087"/>
            </a:xfrm>
            <a:custGeom>
              <a:avLst/>
              <a:gdLst>
                <a:gd name="T0" fmla="*/ 24 w 24"/>
                <a:gd name="T1" fmla="*/ 0 h 46"/>
                <a:gd name="T2" fmla="*/ 24 w 24"/>
                <a:gd name="T3" fmla="*/ 24 h 46"/>
                <a:gd name="T4" fmla="*/ 18 w 24"/>
                <a:gd name="T5" fmla="*/ 31 h 46"/>
                <a:gd name="T6" fmla="*/ 18 w 24"/>
                <a:gd name="T7" fmla="*/ 46 h 46"/>
                <a:gd name="T8" fmla="*/ 5 w 24"/>
                <a:gd name="T9" fmla="*/ 46 h 46"/>
                <a:gd name="T10" fmla="*/ 5 w 24"/>
                <a:gd name="T11" fmla="*/ 31 h 46"/>
                <a:gd name="T12" fmla="*/ 0 w 24"/>
                <a:gd name="T13" fmla="*/ 24 h 46"/>
                <a:gd name="T14" fmla="*/ 0 w 24"/>
                <a:gd name="T15" fmla="*/ 0 h 46"/>
                <a:gd name="T16" fmla="*/ 24 w 24"/>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46">
                  <a:moveTo>
                    <a:pt x="24" y="0"/>
                  </a:moveTo>
                  <a:cubicBezTo>
                    <a:pt x="24" y="7"/>
                    <a:pt x="24" y="20"/>
                    <a:pt x="24" y="24"/>
                  </a:cubicBezTo>
                  <a:cubicBezTo>
                    <a:pt x="22" y="26"/>
                    <a:pt x="20" y="29"/>
                    <a:pt x="18" y="31"/>
                  </a:cubicBezTo>
                  <a:cubicBezTo>
                    <a:pt x="18" y="37"/>
                    <a:pt x="18" y="40"/>
                    <a:pt x="18" y="46"/>
                  </a:cubicBezTo>
                  <a:cubicBezTo>
                    <a:pt x="14" y="46"/>
                    <a:pt x="10" y="46"/>
                    <a:pt x="5" y="46"/>
                  </a:cubicBezTo>
                  <a:cubicBezTo>
                    <a:pt x="5" y="40"/>
                    <a:pt x="5" y="37"/>
                    <a:pt x="5" y="31"/>
                  </a:cubicBezTo>
                  <a:cubicBezTo>
                    <a:pt x="3" y="29"/>
                    <a:pt x="2" y="26"/>
                    <a:pt x="0" y="24"/>
                  </a:cubicBezTo>
                  <a:cubicBezTo>
                    <a:pt x="0" y="20"/>
                    <a:pt x="0" y="7"/>
                    <a:pt x="0" y="0"/>
                  </a:cubicBezTo>
                  <a:cubicBezTo>
                    <a:pt x="24" y="0"/>
                    <a:pt x="24"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4"/>
            <p:cNvSpPr>
              <a:spLocks/>
            </p:cNvSpPr>
            <p:nvPr/>
          </p:nvSpPr>
          <p:spPr bwMode="auto">
            <a:xfrm>
              <a:off x="-2136776" y="2552700"/>
              <a:ext cx="31750" cy="65087"/>
            </a:xfrm>
            <a:custGeom>
              <a:avLst/>
              <a:gdLst>
                <a:gd name="T0" fmla="*/ 23 w 23"/>
                <a:gd name="T1" fmla="*/ 0 h 46"/>
                <a:gd name="T2" fmla="*/ 23 w 23"/>
                <a:gd name="T3" fmla="*/ 24 h 46"/>
                <a:gd name="T4" fmla="*/ 18 w 23"/>
                <a:gd name="T5" fmla="*/ 31 h 46"/>
                <a:gd name="T6" fmla="*/ 18 w 23"/>
                <a:gd name="T7" fmla="*/ 46 h 46"/>
                <a:gd name="T8" fmla="*/ 5 w 23"/>
                <a:gd name="T9" fmla="*/ 46 h 46"/>
                <a:gd name="T10" fmla="*/ 5 w 23"/>
                <a:gd name="T11" fmla="*/ 31 h 46"/>
                <a:gd name="T12" fmla="*/ 0 w 23"/>
                <a:gd name="T13" fmla="*/ 24 h 46"/>
                <a:gd name="T14" fmla="*/ 0 w 23"/>
                <a:gd name="T15" fmla="*/ 0 h 46"/>
                <a:gd name="T16" fmla="*/ 23 w 23"/>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46">
                  <a:moveTo>
                    <a:pt x="23" y="0"/>
                  </a:moveTo>
                  <a:cubicBezTo>
                    <a:pt x="23" y="7"/>
                    <a:pt x="23" y="20"/>
                    <a:pt x="23" y="24"/>
                  </a:cubicBezTo>
                  <a:cubicBezTo>
                    <a:pt x="22" y="26"/>
                    <a:pt x="20" y="29"/>
                    <a:pt x="18" y="31"/>
                  </a:cubicBezTo>
                  <a:cubicBezTo>
                    <a:pt x="18" y="37"/>
                    <a:pt x="18" y="40"/>
                    <a:pt x="18" y="46"/>
                  </a:cubicBezTo>
                  <a:cubicBezTo>
                    <a:pt x="14" y="46"/>
                    <a:pt x="9" y="46"/>
                    <a:pt x="5" y="46"/>
                  </a:cubicBezTo>
                  <a:cubicBezTo>
                    <a:pt x="5" y="40"/>
                    <a:pt x="5" y="37"/>
                    <a:pt x="5" y="31"/>
                  </a:cubicBezTo>
                  <a:cubicBezTo>
                    <a:pt x="3" y="29"/>
                    <a:pt x="1" y="26"/>
                    <a:pt x="0" y="24"/>
                  </a:cubicBezTo>
                  <a:cubicBezTo>
                    <a:pt x="0" y="20"/>
                    <a:pt x="0" y="7"/>
                    <a:pt x="0" y="0"/>
                  </a:cubicBezTo>
                  <a:cubicBezTo>
                    <a:pt x="23" y="0"/>
                    <a:pt x="23" y="0"/>
                    <a:pt x="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5"/>
            <p:cNvSpPr>
              <a:spLocks/>
            </p:cNvSpPr>
            <p:nvPr/>
          </p:nvSpPr>
          <p:spPr bwMode="auto">
            <a:xfrm>
              <a:off x="-2084388" y="2552700"/>
              <a:ext cx="34925" cy="65087"/>
            </a:xfrm>
            <a:custGeom>
              <a:avLst/>
              <a:gdLst>
                <a:gd name="T0" fmla="*/ 22 w 22"/>
                <a:gd name="T1" fmla="*/ 0 h 41"/>
                <a:gd name="T2" fmla="*/ 22 w 22"/>
                <a:gd name="T3" fmla="*/ 22 h 41"/>
                <a:gd name="T4" fmla="*/ 17 w 22"/>
                <a:gd name="T5" fmla="*/ 28 h 41"/>
                <a:gd name="T6" fmla="*/ 17 w 22"/>
                <a:gd name="T7" fmla="*/ 41 h 41"/>
                <a:gd name="T8" fmla="*/ 6 w 22"/>
                <a:gd name="T9" fmla="*/ 41 h 41"/>
                <a:gd name="T10" fmla="*/ 6 w 22"/>
                <a:gd name="T11" fmla="*/ 28 h 41"/>
                <a:gd name="T12" fmla="*/ 0 w 22"/>
                <a:gd name="T13" fmla="*/ 22 h 41"/>
                <a:gd name="T14" fmla="*/ 0 w 22"/>
                <a:gd name="T15" fmla="*/ 0 h 41"/>
                <a:gd name="T16" fmla="*/ 22 w 22"/>
                <a:gd name="T17" fmla="*/ 0 h 41"/>
                <a:gd name="T18" fmla="*/ 22 w 22"/>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41">
                  <a:moveTo>
                    <a:pt x="22" y="0"/>
                  </a:moveTo>
                  <a:lnTo>
                    <a:pt x="22" y="22"/>
                  </a:lnTo>
                  <a:lnTo>
                    <a:pt x="17" y="28"/>
                  </a:lnTo>
                  <a:lnTo>
                    <a:pt x="17" y="41"/>
                  </a:lnTo>
                  <a:lnTo>
                    <a:pt x="6" y="41"/>
                  </a:lnTo>
                  <a:lnTo>
                    <a:pt x="6" y="28"/>
                  </a:lnTo>
                  <a:lnTo>
                    <a:pt x="0" y="22"/>
                  </a:lnTo>
                  <a:lnTo>
                    <a:pt x="0" y="0"/>
                  </a:lnTo>
                  <a:lnTo>
                    <a:pt x="22" y="0"/>
                  </a:lnTo>
                  <a:lnTo>
                    <a:pt x="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6"/>
            <p:cNvSpPr>
              <a:spLocks/>
            </p:cNvSpPr>
            <p:nvPr/>
          </p:nvSpPr>
          <p:spPr bwMode="auto">
            <a:xfrm>
              <a:off x="-2003426" y="2473325"/>
              <a:ext cx="65088" cy="33337"/>
            </a:xfrm>
            <a:custGeom>
              <a:avLst/>
              <a:gdLst>
                <a:gd name="T0" fmla="*/ 0 w 41"/>
                <a:gd name="T1" fmla="*/ 0 h 21"/>
                <a:gd name="T2" fmla="*/ 21 w 41"/>
                <a:gd name="T3" fmla="*/ 0 h 21"/>
                <a:gd name="T4" fmla="*/ 27 w 41"/>
                <a:gd name="T5" fmla="*/ 5 h 21"/>
                <a:gd name="T6" fmla="*/ 41 w 41"/>
                <a:gd name="T7" fmla="*/ 5 h 21"/>
                <a:gd name="T8" fmla="*/ 41 w 41"/>
                <a:gd name="T9" fmla="*/ 16 h 21"/>
                <a:gd name="T10" fmla="*/ 27 w 41"/>
                <a:gd name="T11" fmla="*/ 16 h 21"/>
                <a:gd name="T12" fmla="*/ 21 w 41"/>
                <a:gd name="T13" fmla="*/ 21 h 21"/>
                <a:gd name="T14" fmla="*/ 0 w 41"/>
                <a:gd name="T15" fmla="*/ 21 h 21"/>
                <a:gd name="T16" fmla="*/ 0 w 41"/>
                <a:gd name="T17" fmla="*/ 0 h 21"/>
                <a:gd name="T18" fmla="*/ 0 w 4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1">
                  <a:moveTo>
                    <a:pt x="0" y="0"/>
                  </a:moveTo>
                  <a:lnTo>
                    <a:pt x="21" y="0"/>
                  </a:lnTo>
                  <a:lnTo>
                    <a:pt x="27" y="5"/>
                  </a:lnTo>
                  <a:lnTo>
                    <a:pt x="41" y="5"/>
                  </a:lnTo>
                  <a:lnTo>
                    <a:pt x="41" y="16"/>
                  </a:lnTo>
                  <a:lnTo>
                    <a:pt x="27" y="16"/>
                  </a:lnTo>
                  <a:lnTo>
                    <a:pt x="21" y="21"/>
                  </a:lnTo>
                  <a:lnTo>
                    <a:pt x="0" y="2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7"/>
            <p:cNvSpPr>
              <a:spLocks/>
            </p:cNvSpPr>
            <p:nvPr/>
          </p:nvSpPr>
          <p:spPr bwMode="auto">
            <a:xfrm>
              <a:off x="-2003426" y="2419350"/>
              <a:ext cx="65088" cy="33337"/>
            </a:xfrm>
            <a:custGeom>
              <a:avLst/>
              <a:gdLst>
                <a:gd name="T0" fmla="*/ 0 w 46"/>
                <a:gd name="T1" fmla="*/ 0 h 24"/>
                <a:gd name="T2" fmla="*/ 24 w 46"/>
                <a:gd name="T3" fmla="*/ 0 h 24"/>
                <a:gd name="T4" fmla="*/ 30 w 46"/>
                <a:gd name="T5" fmla="*/ 5 h 24"/>
                <a:gd name="T6" fmla="*/ 46 w 46"/>
                <a:gd name="T7" fmla="*/ 5 h 24"/>
                <a:gd name="T8" fmla="*/ 46 w 46"/>
                <a:gd name="T9" fmla="*/ 18 h 24"/>
                <a:gd name="T10" fmla="*/ 30 w 46"/>
                <a:gd name="T11" fmla="*/ 18 h 24"/>
                <a:gd name="T12" fmla="*/ 24 w 46"/>
                <a:gd name="T13" fmla="*/ 23 h 24"/>
                <a:gd name="T14" fmla="*/ 0 w 46"/>
                <a:gd name="T15" fmla="*/ 24 h 24"/>
                <a:gd name="T16" fmla="*/ 0 w 46"/>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4">
                  <a:moveTo>
                    <a:pt x="0" y="0"/>
                  </a:moveTo>
                  <a:cubicBezTo>
                    <a:pt x="7" y="0"/>
                    <a:pt x="20" y="0"/>
                    <a:pt x="24" y="0"/>
                  </a:cubicBezTo>
                  <a:cubicBezTo>
                    <a:pt x="26" y="2"/>
                    <a:pt x="28" y="3"/>
                    <a:pt x="30" y="5"/>
                  </a:cubicBezTo>
                  <a:cubicBezTo>
                    <a:pt x="37" y="5"/>
                    <a:pt x="40" y="5"/>
                    <a:pt x="46" y="5"/>
                  </a:cubicBezTo>
                  <a:cubicBezTo>
                    <a:pt x="46" y="9"/>
                    <a:pt x="46" y="14"/>
                    <a:pt x="46" y="18"/>
                  </a:cubicBezTo>
                  <a:cubicBezTo>
                    <a:pt x="40" y="18"/>
                    <a:pt x="37" y="18"/>
                    <a:pt x="30" y="18"/>
                  </a:cubicBezTo>
                  <a:cubicBezTo>
                    <a:pt x="28" y="20"/>
                    <a:pt x="26" y="22"/>
                    <a:pt x="24" y="23"/>
                  </a:cubicBezTo>
                  <a:cubicBezTo>
                    <a:pt x="20" y="23"/>
                    <a:pt x="7" y="24"/>
                    <a:pt x="0" y="24"/>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8"/>
            <p:cNvSpPr>
              <a:spLocks/>
            </p:cNvSpPr>
            <p:nvPr/>
          </p:nvSpPr>
          <p:spPr bwMode="auto">
            <a:xfrm>
              <a:off x="-2003426" y="2363788"/>
              <a:ext cx="65088" cy="33337"/>
            </a:xfrm>
            <a:custGeom>
              <a:avLst/>
              <a:gdLst>
                <a:gd name="T0" fmla="*/ 0 w 46"/>
                <a:gd name="T1" fmla="*/ 0 h 24"/>
                <a:gd name="T2" fmla="*/ 24 w 46"/>
                <a:gd name="T3" fmla="*/ 0 h 24"/>
                <a:gd name="T4" fmla="*/ 30 w 46"/>
                <a:gd name="T5" fmla="*/ 5 h 24"/>
                <a:gd name="T6" fmla="*/ 46 w 46"/>
                <a:gd name="T7" fmla="*/ 5 h 24"/>
                <a:gd name="T8" fmla="*/ 46 w 46"/>
                <a:gd name="T9" fmla="*/ 19 h 24"/>
                <a:gd name="T10" fmla="*/ 30 w 46"/>
                <a:gd name="T11" fmla="*/ 19 h 24"/>
                <a:gd name="T12" fmla="*/ 24 w 46"/>
                <a:gd name="T13" fmla="*/ 24 h 24"/>
                <a:gd name="T14" fmla="*/ 0 w 46"/>
                <a:gd name="T15" fmla="*/ 24 h 24"/>
                <a:gd name="T16" fmla="*/ 0 w 46"/>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4">
                  <a:moveTo>
                    <a:pt x="0" y="0"/>
                  </a:moveTo>
                  <a:cubicBezTo>
                    <a:pt x="7" y="0"/>
                    <a:pt x="20" y="0"/>
                    <a:pt x="24" y="0"/>
                  </a:cubicBezTo>
                  <a:cubicBezTo>
                    <a:pt x="26" y="2"/>
                    <a:pt x="28" y="4"/>
                    <a:pt x="30" y="5"/>
                  </a:cubicBezTo>
                  <a:cubicBezTo>
                    <a:pt x="37" y="5"/>
                    <a:pt x="40" y="5"/>
                    <a:pt x="46" y="5"/>
                  </a:cubicBezTo>
                  <a:cubicBezTo>
                    <a:pt x="46" y="10"/>
                    <a:pt x="46" y="14"/>
                    <a:pt x="46" y="19"/>
                  </a:cubicBezTo>
                  <a:cubicBezTo>
                    <a:pt x="40" y="19"/>
                    <a:pt x="37" y="19"/>
                    <a:pt x="30" y="19"/>
                  </a:cubicBezTo>
                  <a:cubicBezTo>
                    <a:pt x="28" y="20"/>
                    <a:pt x="26" y="22"/>
                    <a:pt x="24" y="24"/>
                  </a:cubicBezTo>
                  <a:cubicBezTo>
                    <a:pt x="20" y="24"/>
                    <a:pt x="7" y="24"/>
                    <a:pt x="0" y="24"/>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9"/>
            <p:cNvSpPr>
              <a:spLocks/>
            </p:cNvSpPr>
            <p:nvPr/>
          </p:nvSpPr>
          <p:spPr bwMode="auto">
            <a:xfrm>
              <a:off x="-2003426" y="2308225"/>
              <a:ext cx="65088" cy="34925"/>
            </a:xfrm>
            <a:custGeom>
              <a:avLst/>
              <a:gdLst>
                <a:gd name="T0" fmla="*/ 0 w 41"/>
                <a:gd name="T1" fmla="*/ 0 h 22"/>
                <a:gd name="T2" fmla="*/ 21 w 41"/>
                <a:gd name="T3" fmla="*/ 0 h 22"/>
                <a:gd name="T4" fmla="*/ 27 w 41"/>
                <a:gd name="T5" fmla="*/ 6 h 22"/>
                <a:gd name="T6" fmla="*/ 41 w 41"/>
                <a:gd name="T7" fmla="*/ 6 h 22"/>
                <a:gd name="T8" fmla="*/ 41 w 41"/>
                <a:gd name="T9" fmla="*/ 17 h 22"/>
                <a:gd name="T10" fmla="*/ 27 w 41"/>
                <a:gd name="T11" fmla="*/ 17 h 22"/>
                <a:gd name="T12" fmla="*/ 21 w 41"/>
                <a:gd name="T13" fmla="*/ 22 h 22"/>
                <a:gd name="T14" fmla="*/ 0 w 41"/>
                <a:gd name="T15" fmla="*/ 22 h 22"/>
                <a:gd name="T16" fmla="*/ 0 w 41"/>
                <a:gd name="T17" fmla="*/ 0 h 22"/>
                <a:gd name="T18" fmla="*/ 0 w 41"/>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2">
                  <a:moveTo>
                    <a:pt x="0" y="0"/>
                  </a:moveTo>
                  <a:lnTo>
                    <a:pt x="21" y="0"/>
                  </a:lnTo>
                  <a:lnTo>
                    <a:pt x="27" y="6"/>
                  </a:lnTo>
                  <a:lnTo>
                    <a:pt x="41" y="6"/>
                  </a:lnTo>
                  <a:lnTo>
                    <a:pt x="41" y="17"/>
                  </a:lnTo>
                  <a:lnTo>
                    <a:pt x="27" y="17"/>
                  </a:lnTo>
                  <a:lnTo>
                    <a:pt x="21" y="22"/>
                  </a:lnTo>
                  <a:lnTo>
                    <a:pt x="0" y="22"/>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0"/>
            <p:cNvSpPr>
              <a:spLocks/>
            </p:cNvSpPr>
            <p:nvPr/>
          </p:nvSpPr>
          <p:spPr bwMode="auto">
            <a:xfrm>
              <a:off x="-2084388" y="2197100"/>
              <a:ext cx="34925" cy="66675"/>
            </a:xfrm>
            <a:custGeom>
              <a:avLst/>
              <a:gdLst>
                <a:gd name="T0" fmla="*/ 0 w 22"/>
                <a:gd name="T1" fmla="*/ 42 h 42"/>
                <a:gd name="T2" fmla="*/ 0 w 22"/>
                <a:gd name="T3" fmla="*/ 20 h 42"/>
                <a:gd name="T4" fmla="*/ 6 w 22"/>
                <a:gd name="T5" fmla="*/ 14 h 42"/>
                <a:gd name="T6" fmla="*/ 6 w 22"/>
                <a:gd name="T7" fmla="*/ 0 h 42"/>
                <a:gd name="T8" fmla="*/ 17 w 22"/>
                <a:gd name="T9" fmla="*/ 0 h 42"/>
                <a:gd name="T10" fmla="*/ 17 w 22"/>
                <a:gd name="T11" fmla="*/ 14 h 42"/>
                <a:gd name="T12" fmla="*/ 22 w 22"/>
                <a:gd name="T13" fmla="*/ 20 h 42"/>
                <a:gd name="T14" fmla="*/ 22 w 22"/>
                <a:gd name="T15" fmla="*/ 42 h 42"/>
                <a:gd name="T16" fmla="*/ 0 w 22"/>
                <a:gd name="T17" fmla="*/ 42 h 42"/>
                <a:gd name="T18" fmla="*/ 0 w 22"/>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42">
                  <a:moveTo>
                    <a:pt x="0" y="42"/>
                  </a:moveTo>
                  <a:lnTo>
                    <a:pt x="0" y="20"/>
                  </a:lnTo>
                  <a:lnTo>
                    <a:pt x="6" y="14"/>
                  </a:lnTo>
                  <a:lnTo>
                    <a:pt x="6" y="0"/>
                  </a:lnTo>
                  <a:lnTo>
                    <a:pt x="17" y="0"/>
                  </a:lnTo>
                  <a:lnTo>
                    <a:pt x="17" y="14"/>
                  </a:lnTo>
                  <a:lnTo>
                    <a:pt x="22" y="20"/>
                  </a:lnTo>
                  <a:lnTo>
                    <a:pt x="22" y="42"/>
                  </a:lnTo>
                  <a:lnTo>
                    <a:pt x="0" y="42"/>
                  </a:lnTo>
                  <a:lnTo>
                    <a:pt x="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1"/>
            <p:cNvSpPr>
              <a:spLocks/>
            </p:cNvSpPr>
            <p:nvPr/>
          </p:nvSpPr>
          <p:spPr bwMode="auto">
            <a:xfrm>
              <a:off x="-2136776" y="2197100"/>
              <a:ext cx="31750" cy="66675"/>
            </a:xfrm>
            <a:custGeom>
              <a:avLst/>
              <a:gdLst>
                <a:gd name="T0" fmla="*/ 0 w 23"/>
                <a:gd name="T1" fmla="*/ 47 h 47"/>
                <a:gd name="T2" fmla="*/ 0 w 23"/>
                <a:gd name="T3" fmla="*/ 22 h 47"/>
                <a:gd name="T4" fmla="*/ 5 w 23"/>
                <a:gd name="T5" fmla="*/ 16 h 47"/>
                <a:gd name="T6" fmla="*/ 5 w 23"/>
                <a:gd name="T7" fmla="*/ 0 h 47"/>
                <a:gd name="T8" fmla="*/ 18 w 23"/>
                <a:gd name="T9" fmla="*/ 0 h 47"/>
                <a:gd name="T10" fmla="*/ 18 w 23"/>
                <a:gd name="T11" fmla="*/ 16 h 47"/>
                <a:gd name="T12" fmla="*/ 23 w 23"/>
                <a:gd name="T13" fmla="*/ 22 h 47"/>
                <a:gd name="T14" fmla="*/ 23 w 23"/>
                <a:gd name="T15" fmla="*/ 47 h 47"/>
                <a:gd name="T16" fmla="*/ 0 w 23"/>
                <a:gd name="T17"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47">
                  <a:moveTo>
                    <a:pt x="0" y="47"/>
                  </a:moveTo>
                  <a:cubicBezTo>
                    <a:pt x="0" y="39"/>
                    <a:pt x="0" y="26"/>
                    <a:pt x="0" y="22"/>
                  </a:cubicBezTo>
                  <a:cubicBezTo>
                    <a:pt x="1" y="20"/>
                    <a:pt x="3" y="18"/>
                    <a:pt x="5" y="16"/>
                  </a:cubicBezTo>
                  <a:cubicBezTo>
                    <a:pt x="5" y="10"/>
                    <a:pt x="5" y="7"/>
                    <a:pt x="5" y="0"/>
                  </a:cubicBezTo>
                  <a:cubicBezTo>
                    <a:pt x="9" y="0"/>
                    <a:pt x="14" y="0"/>
                    <a:pt x="18" y="0"/>
                  </a:cubicBezTo>
                  <a:cubicBezTo>
                    <a:pt x="18" y="7"/>
                    <a:pt x="18" y="10"/>
                    <a:pt x="18" y="16"/>
                  </a:cubicBezTo>
                  <a:cubicBezTo>
                    <a:pt x="20" y="18"/>
                    <a:pt x="22" y="20"/>
                    <a:pt x="23" y="22"/>
                  </a:cubicBezTo>
                  <a:cubicBezTo>
                    <a:pt x="23" y="26"/>
                    <a:pt x="23" y="39"/>
                    <a:pt x="23" y="47"/>
                  </a:cubicBezTo>
                  <a:cubicBezTo>
                    <a:pt x="0" y="47"/>
                    <a:pt x="0" y="47"/>
                    <a:pt x="0"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2"/>
            <p:cNvSpPr>
              <a:spLocks/>
            </p:cNvSpPr>
            <p:nvPr/>
          </p:nvSpPr>
          <p:spPr bwMode="auto">
            <a:xfrm>
              <a:off x="-2192338" y="2197100"/>
              <a:ext cx="33338" cy="66675"/>
            </a:xfrm>
            <a:custGeom>
              <a:avLst/>
              <a:gdLst>
                <a:gd name="T0" fmla="*/ 0 w 24"/>
                <a:gd name="T1" fmla="*/ 47 h 47"/>
                <a:gd name="T2" fmla="*/ 0 w 24"/>
                <a:gd name="T3" fmla="*/ 22 h 47"/>
                <a:gd name="T4" fmla="*/ 5 w 24"/>
                <a:gd name="T5" fmla="*/ 16 h 47"/>
                <a:gd name="T6" fmla="*/ 5 w 24"/>
                <a:gd name="T7" fmla="*/ 0 h 47"/>
                <a:gd name="T8" fmla="*/ 18 w 24"/>
                <a:gd name="T9" fmla="*/ 0 h 47"/>
                <a:gd name="T10" fmla="*/ 18 w 24"/>
                <a:gd name="T11" fmla="*/ 16 h 47"/>
                <a:gd name="T12" fmla="*/ 24 w 24"/>
                <a:gd name="T13" fmla="*/ 22 h 47"/>
                <a:gd name="T14" fmla="*/ 24 w 24"/>
                <a:gd name="T15" fmla="*/ 47 h 47"/>
                <a:gd name="T16" fmla="*/ 0 w 24"/>
                <a:gd name="T17"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47">
                  <a:moveTo>
                    <a:pt x="0" y="47"/>
                  </a:moveTo>
                  <a:cubicBezTo>
                    <a:pt x="0" y="39"/>
                    <a:pt x="0" y="26"/>
                    <a:pt x="0" y="22"/>
                  </a:cubicBezTo>
                  <a:cubicBezTo>
                    <a:pt x="2" y="20"/>
                    <a:pt x="3" y="18"/>
                    <a:pt x="5" y="16"/>
                  </a:cubicBezTo>
                  <a:cubicBezTo>
                    <a:pt x="5" y="10"/>
                    <a:pt x="5" y="7"/>
                    <a:pt x="5" y="0"/>
                  </a:cubicBezTo>
                  <a:cubicBezTo>
                    <a:pt x="10" y="0"/>
                    <a:pt x="14" y="0"/>
                    <a:pt x="18" y="0"/>
                  </a:cubicBezTo>
                  <a:cubicBezTo>
                    <a:pt x="18" y="7"/>
                    <a:pt x="18" y="10"/>
                    <a:pt x="18" y="16"/>
                  </a:cubicBezTo>
                  <a:cubicBezTo>
                    <a:pt x="20" y="18"/>
                    <a:pt x="22" y="20"/>
                    <a:pt x="24" y="22"/>
                  </a:cubicBezTo>
                  <a:cubicBezTo>
                    <a:pt x="24" y="26"/>
                    <a:pt x="24" y="39"/>
                    <a:pt x="24" y="47"/>
                  </a:cubicBezTo>
                  <a:cubicBezTo>
                    <a:pt x="0" y="47"/>
                    <a:pt x="0" y="47"/>
                    <a:pt x="0"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3"/>
            <p:cNvSpPr>
              <a:spLocks/>
            </p:cNvSpPr>
            <p:nvPr/>
          </p:nvSpPr>
          <p:spPr bwMode="auto">
            <a:xfrm>
              <a:off x="-2247901" y="2197100"/>
              <a:ext cx="34925" cy="66675"/>
            </a:xfrm>
            <a:custGeom>
              <a:avLst/>
              <a:gdLst>
                <a:gd name="T0" fmla="*/ 0 w 22"/>
                <a:gd name="T1" fmla="*/ 42 h 42"/>
                <a:gd name="T2" fmla="*/ 0 w 22"/>
                <a:gd name="T3" fmla="*/ 20 h 42"/>
                <a:gd name="T4" fmla="*/ 5 w 22"/>
                <a:gd name="T5" fmla="*/ 14 h 42"/>
                <a:gd name="T6" fmla="*/ 5 w 22"/>
                <a:gd name="T7" fmla="*/ 0 h 42"/>
                <a:gd name="T8" fmla="*/ 16 w 22"/>
                <a:gd name="T9" fmla="*/ 0 h 42"/>
                <a:gd name="T10" fmla="*/ 16 w 22"/>
                <a:gd name="T11" fmla="*/ 14 h 42"/>
                <a:gd name="T12" fmla="*/ 22 w 22"/>
                <a:gd name="T13" fmla="*/ 20 h 42"/>
                <a:gd name="T14" fmla="*/ 22 w 22"/>
                <a:gd name="T15" fmla="*/ 42 h 42"/>
                <a:gd name="T16" fmla="*/ 0 w 22"/>
                <a:gd name="T17" fmla="*/ 42 h 42"/>
                <a:gd name="T18" fmla="*/ 0 w 22"/>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42">
                  <a:moveTo>
                    <a:pt x="0" y="42"/>
                  </a:moveTo>
                  <a:lnTo>
                    <a:pt x="0" y="20"/>
                  </a:lnTo>
                  <a:lnTo>
                    <a:pt x="5" y="14"/>
                  </a:lnTo>
                  <a:lnTo>
                    <a:pt x="5" y="0"/>
                  </a:lnTo>
                  <a:lnTo>
                    <a:pt x="16" y="0"/>
                  </a:lnTo>
                  <a:lnTo>
                    <a:pt x="16" y="14"/>
                  </a:lnTo>
                  <a:lnTo>
                    <a:pt x="22" y="20"/>
                  </a:lnTo>
                  <a:lnTo>
                    <a:pt x="22" y="42"/>
                  </a:lnTo>
                  <a:lnTo>
                    <a:pt x="0" y="42"/>
                  </a:lnTo>
                  <a:lnTo>
                    <a:pt x="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4"/>
            <p:cNvSpPr>
              <a:spLocks/>
            </p:cNvSpPr>
            <p:nvPr/>
          </p:nvSpPr>
          <p:spPr bwMode="auto">
            <a:xfrm>
              <a:off x="-2359026" y="2308225"/>
              <a:ext cx="65088" cy="34925"/>
            </a:xfrm>
            <a:custGeom>
              <a:avLst/>
              <a:gdLst>
                <a:gd name="T0" fmla="*/ 41 w 41"/>
                <a:gd name="T1" fmla="*/ 22 h 22"/>
                <a:gd name="T2" fmla="*/ 20 w 41"/>
                <a:gd name="T3" fmla="*/ 22 h 22"/>
                <a:gd name="T4" fmla="*/ 14 w 41"/>
                <a:gd name="T5" fmla="*/ 17 h 22"/>
                <a:gd name="T6" fmla="*/ 0 w 41"/>
                <a:gd name="T7" fmla="*/ 17 h 22"/>
                <a:gd name="T8" fmla="*/ 0 w 41"/>
                <a:gd name="T9" fmla="*/ 6 h 22"/>
                <a:gd name="T10" fmla="*/ 14 w 41"/>
                <a:gd name="T11" fmla="*/ 6 h 22"/>
                <a:gd name="T12" fmla="*/ 20 w 41"/>
                <a:gd name="T13" fmla="*/ 0 h 22"/>
                <a:gd name="T14" fmla="*/ 41 w 41"/>
                <a:gd name="T15" fmla="*/ 0 h 22"/>
                <a:gd name="T16" fmla="*/ 41 w 41"/>
                <a:gd name="T17" fmla="*/ 22 h 22"/>
                <a:gd name="T18" fmla="*/ 41 w 41"/>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2">
                  <a:moveTo>
                    <a:pt x="41" y="22"/>
                  </a:moveTo>
                  <a:lnTo>
                    <a:pt x="20" y="22"/>
                  </a:lnTo>
                  <a:lnTo>
                    <a:pt x="14" y="17"/>
                  </a:lnTo>
                  <a:lnTo>
                    <a:pt x="0" y="17"/>
                  </a:lnTo>
                  <a:lnTo>
                    <a:pt x="0" y="6"/>
                  </a:lnTo>
                  <a:lnTo>
                    <a:pt x="14" y="6"/>
                  </a:lnTo>
                  <a:lnTo>
                    <a:pt x="20" y="0"/>
                  </a:lnTo>
                  <a:lnTo>
                    <a:pt x="41" y="0"/>
                  </a:lnTo>
                  <a:lnTo>
                    <a:pt x="41" y="22"/>
                  </a:lnTo>
                  <a:lnTo>
                    <a:pt x="41"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5"/>
            <p:cNvSpPr>
              <a:spLocks/>
            </p:cNvSpPr>
            <p:nvPr/>
          </p:nvSpPr>
          <p:spPr bwMode="auto">
            <a:xfrm>
              <a:off x="-2359026" y="2363788"/>
              <a:ext cx="65088" cy="33337"/>
            </a:xfrm>
            <a:custGeom>
              <a:avLst/>
              <a:gdLst>
                <a:gd name="T0" fmla="*/ 46 w 46"/>
                <a:gd name="T1" fmla="*/ 24 h 24"/>
                <a:gd name="T2" fmla="*/ 22 w 46"/>
                <a:gd name="T3" fmla="*/ 24 h 24"/>
                <a:gd name="T4" fmla="*/ 16 w 46"/>
                <a:gd name="T5" fmla="*/ 19 h 24"/>
                <a:gd name="T6" fmla="*/ 0 w 46"/>
                <a:gd name="T7" fmla="*/ 19 h 24"/>
                <a:gd name="T8" fmla="*/ 0 w 46"/>
                <a:gd name="T9" fmla="*/ 5 h 24"/>
                <a:gd name="T10" fmla="*/ 16 w 46"/>
                <a:gd name="T11" fmla="*/ 5 h 24"/>
                <a:gd name="T12" fmla="*/ 22 w 46"/>
                <a:gd name="T13" fmla="*/ 0 h 24"/>
                <a:gd name="T14" fmla="*/ 46 w 46"/>
                <a:gd name="T15" fmla="*/ 0 h 24"/>
                <a:gd name="T16" fmla="*/ 46 w 46"/>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4">
                  <a:moveTo>
                    <a:pt x="46" y="24"/>
                  </a:moveTo>
                  <a:cubicBezTo>
                    <a:pt x="40" y="24"/>
                    <a:pt x="26" y="24"/>
                    <a:pt x="22" y="24"/>
                  </a:cubicBezTo>
                  <a:cubicBezTo>
                    <a:pt x="20" y="22"/>
                    <a:pt x="18" y="20"/>
                    <a:pt x="16" y="19"/>
                  </a:cubicBezTo>
                  <a:cubicBezTo>
                    <a:pt x="10" y="19"/>
                    <a:pt x="6" y="19"/>
                    <a:pt x="0" y="19"/>
                  </a:cubicBezTo>
                  <a:cubicBezTo>
                    <a:pt x="0" y="14"/>
                    <a:pt x="0" y="10"/>
                    <a:pt x="0" y="5"/>
                  </a:cubicBezTo>
                  <a:cubicBezTo>
                    <a:pt x="6" y="5"/>
                    <a:pt x="10" y="5"/>
                    <a:pt x="16" y="5"/>
                  </a:cubicBezTo>
                  <a:cubicBezTo>
                    <a:pt x="18" y="4"/>
                    <a:pt x="20" y="2"/>
                    <a:pt x="22" y="0"/>
                  </a:cubicBezTo>
                  <a:cubicBezTo>
                    <a:pt x="26" y="0"/>
                    <a:pt x="40" y="0"/>
                    <a:pt x="46" y="0"/>
                  </a:cubicBezTo>
                  <a:cubicBezTo>
                    <a:pt x="46" y="24"/>
                    <a:pt x="46" y="24"/>
                    <a:pt x="4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6"/>
            <p:cNvSpPr>
              <a:spLocks/>
            </p:cNvSpPr>
            <p:nvPr/>
          </p:nvSpPr>
          <p:spPr bwMode="auto">
            <a:xfrm>
              <a:off x="-2359026" y="2419350"/>
              <a:ext cx="65088" cy="33337"/>
            </a:xfrm>
            <a:custGeom>
              <a:avLst/>
              <a:gdLst>
                <a:gd name="T0" fmla="*/ 46 w 46"/>
                <a:gd name="T1" fmla="*/ 24 h 24"/>
                <a:gd name="T2" fmla="*/ 22 w 46"/>
                <a:gd name="T3" fmla="*/ 23 h 24"/>
                <a:gd name="T4" fmla="*/ 16 w 46"/>
                <a:gd name="T5" fmla="*/ 18 h 24"/>
                <a:gd name="T6" fmla="*/ 0 w 46"/>
                <a:gd name="T7" fmla="*/ 18 h 24"/>
                <a:gd name="T8" fmla="*/ 0 w 46"/>
                <a:gd name="T9" fmla="*/ 5 h 24"/>
                <a:gd name="T10" fmla="*/ 16 w 46"/>
                <a:gd name="T11" fmla="*/ 5 h 24"/>
                <a:gd name="T12" fmla="*/ 22 w 46"/>
                <a:gd name="T13" fmla="*/ 0 h 24"/>
                <a:gd name="T14" fmla="*/ 46 w 46"/>
                <a:gd name="T15" fmla="*/ 0 h 24"/>
                <a:gd name="T16" fmla="*/ 46 w 46"/>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4">
                  <a:moveTo>
                    <a:pt x="46" y="24"/>
                  </a:moveTo>
                  <a:cubicBezTo>
                    <a:pt x="40" y="24"/>
                    <a:pt x="26" y="23"/>
                    <a:pt x="22" y="23"/>
                  </a:cubicBezTo>
                  <a:cubicBezTo>
                    <a:pt x="20" y="22"/>
                    <a:pt x="18" y="20"/>
                    <a:pt x="16" y="18"/>
                  </a:cubicBezTo>
                  <a:cubicBezTo>
                    <a:pt x="10" y="18"/>
                    <a:pt x="6" y="18"/>
                    <a:pt x="0" y="18"/>
                  </a:cubicBezTo>
                  <a:cubicBezTo>
                    <a:pt x="0" y="14"/>
                    <a:pt x="0" y="9"/>
                    <a:pt x="0" y="5"/>
                  </a:cubicBezTo>
                  <a:cubicBezTo>
                    <a:pt x="6" y="5"/>
                    <a:pt x="10" y="5"/>
                    <a:pt x="16" y="5"/>
                  </a:cubicBezTo>
                  <a:cubicBezTo>
                    <a:pt x="18" y="3"/>
                    <a:pt x="20" y="2"/>
                    <a:pt x="22" y="0"/>
                  </a:cubicBezTo>
                  <a:cubicBezTo>
                    <a:pt x="26" y="0"/>
                    <a:pt x="40" y="0"/>
                    <a:pt x="46" y="0"/>
                  </a:cubicBezTo>
                  <a:cubicBezTo>
                    <a:pt x="46" y="24"/>
                    <a:pt x="46" y="24"/>
                    <a:pt x="4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7"/>
            <p:cNvSpPr>
              <a:spLocks/>
            </p:cNvSpPr>
            <p:nvPr/>
          </p:nvSpPr>
          <p:spPr bwMode="auto">
            <a:xfrm>
              <a:off x="-2359026" y="2473325"/>
              <a:ext cx="65088" cy="33337"/>
            </a:xfrm>
            <a:custGeom>
              <a:avLst/>
              <a:gdLst>
                <a:gd name="T0" fmla="*/ 41 w 41"/>
                <a:gd name="T1" fmla="*/ 21 h 21"/>
                <a:gd name="T2" fmla="*/ 20 w 41"/>
                <a:gd name="T3" fmla="*/ 21 h 21"/>
                <a:gd name="T4" fmla="*/ 14 w 41"/>
                <a:gd name="T5" fmla="*/ 16 h 21"/>
                <a:gd name="T6" fmla="*/ 0 w 41"/>
                <a:gd name="T7" fmla="*/ 16 h 21"/>
                <a:gd name="T8" fmla="*/ 0 w 41"/>
                <a:gd name="T9" fmla="*/ 5 h 21"/>
                <a:gd name="T10" fmla="*/ 14 w 41"/>
                <a:gd name="T11" fmla="*/ 5 h 21"/>
                <a:gd name="T12" fmla="*/ 20 w 41"/>
                <a:gd name="T13" fmla="*/ 0 h 21"/>
                <a:gd name="T14" fmla="*/ 41 w 41"/>
                <a:gd name="T15" fmla="*/ 0 h 21"/>
                <a:gd name="T16" fmla="*/ 41 w 41"/>
                <a:gd name="T17" fmla="*/ 21 h 21"/>
                <a:gd name="T18" fmla="*/ 41 w 41"/>
                <a:gd name="T1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1">
                  <a:moveTo>
                    <a:pt x="41" y="21"/>
                  </a:moveTo>
                  <a:lnTo>
                    <a:pt x="20" y="21"/>
                  </a:lnTo>
                  <a:lnTo>
                    <a:pt x="14" y="16"/>
                  </a:lnTo>
                  <a:lnTo>
                    <a:pt x="0" y="16"/>
                  </a:lnTo>
                  <a:lnTo>
                    <a:pt x="0" y="5"/>
                  </a:lnTo>
                  <a:lnTo>
                    <a:pt x="14" y="5"/>
                  </a:lnTo>
                  <a:lnTo>
                    <a:pt x="20" y="0"/>
                  </a:lnTo>
                  <a:lnTo>
                    <a:pt x="41" y="0"/>
                  </a:lnTo>
                  <a:lnTo>
                    <a:pt x="41" y="21"/>
                  </a:lnTo>
                  <a:lnTo>
                    <a:pt x="41"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9" name="Group 58"/>
          <p:cNvGrpSpPr/>
          <p:nvPr/>
        </p:nvGrpSpPr>
        <p:grpSpPr>
          <a:xfrm>
            <a:off x="1168082" y="1855728"/>
            <a:ext cx="483060" cy="437308"/>
            <a:chOff x="1236663" y="1917700"/>
            <a:chExt cx="720726" cy="652463"/>
          </a:xfrm>
        </p:grpSpPr>
        <p:sp>
          <p:nvSpPr>
            <p:cNvPr id="60" name="Freeform 6"/>
            <p:cNvSpPr>
              <a:spLocks noEditPoints="1"/>
            </p:cNvSpPr>
            <p:nvPr/>
          </p:nvSpPr>
          <p:spPr bwMode="auto">
            <a:xfrm>
              <a:off x="1657351" y="1917700"/>
              <a:ext cx="300038" cy="285750"/>
            </a:xfrm>
            <a:custGeom>
              <a:avLst/>
              <a:gdLst>
                <a:gd name="T0" fmla="*/ 74 w 80"/>
                <a:gd name="T1" fmla="*/ 29 h 76"/>
                <a:gd name="T2" fmla="*/ 66 w 80"/>
                <a:gd name="T3" fmla="*/ 28 h 76"/>
                <a:gd name="T4" fmla="*/ 62 w 80"/>
                <a:gd name="T5" fmla="*/ 21 h 76"/>
                <a:gd name="T6" fmla="*/ 65 w 80"/>
                <a:gd name="T7" fmla="*/ 13 h 76"/>
                <a:gd name="T8" fmla="*/ 63 w 80"/>
                <a:gd name="T9" fmla="*/ 5 h 76"/>
                <a:gd name="T10" fmla="*/ 57 w 80"/>
                <a:gd name="T11" fmla="*/ 2 h 76"/>
                <a:gd name="T12" fmla="*/ 49 w 80"/>
                <a:gd name="T13" fmla="*/ 4 h 76"/>
                <a:gd name="T14" fmla="*/ 44 w 80"/>
                <a:gd name="T15" fmla="*/ 10 h 76"/>
                <a:gd name="T16" fmla="*/ 40 w 80"/>
                <a:gd name="T17" fmla="*/ 10 h 76"/>
                <a:gd name="T18" fmla="*/ 36 w 80"/>
                <a:gd name="T19" fmla="*/ 10 h 76"/>
                <a:gd name="T20" fmla="*/ 31 w 80"/>
                <a:gd name="T21" fmla="*/ 4 h 76"/>
                <a:gd name="T22" fmla="*/ 23 w 80"/>
                <a:gd name="T23" fmla="*/ 2 h 76"/>
                <a:gd name="T24" fmla="*/ 17 w 80"/>
                <a:gd name="T25" fmla="*/ 5 h 76"/>
                <a:gd name="T26" fmla="*/ 15 w 80"/>
                <a:gd name="T27" fmla="*/ 13 h 76"/>
                <a:gd name="T28" fmla="*/ 18 w 80"/>
                <a:gd name="T29" fmla="*/ 21 h 76"/>
                <a:gd name="T30" fmla="*/ 14 w 80"/>
                <a:gd name="T31" fmla="*/ 28 h 76"/>
                <a:gd name="T32" fmla="*/ 6 w 80"/>
                <a:gd name="T33" fmla="*/ 29 h 76"/>
                <a:gd name="T34" fmla="*/ 0 w 80"/>
                <a:gd name="T35" fmla="*/ 35 h 76"/>
                <a:gd name="T36" fmla="*/ 0 w 80"/>
                <a:gd name="T37" fmla="*/ 41 h 76"/>
                <a:gd name="T38" fmla="*/ 6 w 80"/>
                <a:gd name="T39" fmla="*/ 47 h 76"/>
                <a:gd name="T40" fmla="*/ 14 w 80"/>
                <a:gd name="T41" fmla="*/ 48 h 76"/>
                <a:gd name="T42" fmla="*/ 18 w 80"/>
                <a:gd name="T43" fmla="*/ 55 h 76"/>
                <a:gd name="T44" fmla="*/ 15 w 80"/>
                <a:gd name="T45" fmla="*/ 63 h 76"/>
                <a:gd name="T46" fmla="*/ 17 w 80"/>
                <a:gd name="T47" fmla="*/ 71 h 76"/>
                <a:gd name="T48" fmla="*/ 23 w 80"/>
                <a:gd name="T49" fmla="*/ 74 h 76"/>
                <a:gd name="T50" fmla="*/ 31 w 80"/>
                <a:gd name="T51" fmla="*/ 72 h 76"/>
                <a:gd name="T52" fmla="*/ 36 w 80"/>
                <a:gd name="T53" fmla="*/ 66 h 76"/>
                <a:gd name="T54" fmla="*/ 40 w 80"/>
                <a:gd name="T55" fmla="*/ 66 h 76"/>
                <a:gd name="T56" fmla="*/ 44 w 80"/>
                <a:gd name="T57" fmla="*/ 66 h 76"/>
                <a:gd name="T58" fmla="*/ 49 w 80"/>
                <a:gd name="T59" fmla="*/ 72 h 76"/>
                <a:gd name="T60" fmla="*/ 57 w 80"/>
                <a:gd name="T61" fmla="*/ 74 h 76"/>
                <a:gd name="T62" fmla="*/ 63 w 80"/>
                <a:gd name="T63" fmla="*/ 71 h 76"/>
                <a:gd name="T64" fmla="*/ 65 w 80"/>
                <a:gd name="T65" fmla="*/ 63 h 76"/>
                <a:gd name="T66" fmla="*/ 62 w 80"/>
                <a:gd name="T67" fmla="*/ 55 h 76"/>
                <a:gd name="T68" fmla="*/ 66 w 80"/>
                <a:gd name="T69" fmla="*/ 48 h 76"/>
                <a:gd name="T70" fmla="*/ 74 w 80"/>
                <a:gd name="T71" fmla="*/ 47 h 76"/>
                <a:gd name="T72" fmla="*/ 80 w 80"/>
                <a:gd name="T73" fmla="*/ 41 h 76"/>
                <a:gd name="T74" fmla="*/ 80 w 80"/>
                <a:gd name="T75" fmla="*/ 35 h 76"/>
                <a:gd name="T76" fmla="*/ 74 w 80"/>
                <a:gd name="T77" fmla="*/ 29 h 76"/>
                <a:gd name="T78" fmla="*/ 40 w 80"/>
                <a:gd name="T79" fmla="*/ 51 h 76"/>
                <a:gd name="T80" fmla="*/ 27 w 80"/>
                <a:gd name="T81" fmla="*/ 38 h 76"/>
                <a:gd name="T82" fmla="*/ 40 w 80"/>
                <a:gd name="T83" fmla="*/ 25 h 76"/>
                <a:gd name="T84" fmla="*/ 53 w 80"/>
                <a:gd name="T85" fmla="*/ 38 h 76"/>
                <a:gd name="T86" fmla="*/ 40 w 80"/>
                <a:gd name="T87" fmla="*/ 5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0" h="76">
                  <a:moveTo>
                    <a:pt x="74" y="29"/>
                  </a:moveTo>
                  <a:cubicBezTo>
                    <a:pt x="66" y="28"/>
                    <a:pt x="66" y="28"/>
                    <a:pt x="66" y="28"/>
                  </a:cubicBezTo>
                  <a:cubicBezTo>
                    <a:pt x="65" y="25"/>
                    <a:pt x="64" y="23"/>
                    <a:pt x="62" y="21"/>
                  </a:cubicBezTo>
                  <a:cubicBezTo>
                    <a:pt x="65" y="13"/>
                    <a:pt x="65" y="13"/>
                    <a:pt x="65" y="13"/>
                  </a:cubicBezTo>
                  <a:cubicBezTo>
                    <a:pt x="66" y="10"/>
                    <a:pt x="66" y="7"/>
                    <a:pt x="63" y="5"/>
                  </a:cubicBezTo>
                  <a:cubicBezTo>
                    <a:pt x="57" y="2"/>
                    <a:pt x="57" y="2"/>
                    <a:pt x="57" y="2"/>
                  </a:cubicBezTo>
                  <a:cubicBezTo>
                    <a:pt x="54" y="0"/>
                    <a:pt x="52" y="1"/>
                    <a:pt x="49" y="4"/>
                  </a:cubicBezTo>
                  <a:cubicBezTo>
                    <a:pt x="44" y="10"/>
                    <a:pt x="44" y="10"/>
                    <a:pt x="44" y="10"/>
                  </a:cubicBezTo>
                  <a:cubicBezTo>
                    <a:pt x="43" y="10"/>
                    <a:pt x="41" y="10"/>
                    <a:pt x="40" y="10"/>
                  </a:cubicBezTo>
                  <a:cubicBezTo>
                    <a:pt x="39" y="10"/>
                    <a:pt x="37" y="10"/>
                    <a:pt x="36" y="10"/>
                  </a:cubicBezTo>
                  <a:cubicBezTo>
                    <a:pt x="31" y="4"/>
                    <a:pt x="31" y="4"/>
                    <a:pt x="31" y="4"/>
                  </a:cubicBezTo>
                  <a:cubicBezTo>
                    <a:pt x="28" y="1"/>
                    <a:pt x="26" y="0"/>
                    <a:pt x="23" y="2"/>
                  </a:cubicBezTo>
                  <a:cubicBezTo>
                    <a:pt x="17" y="5"/>
                    <a:pt x="17" y="5"/>
                    <a:pt x="17" y="5"/>
                  </a:cubicBezTo>
                  <a:cubicBezTo>
                    <a:pt x="14" y="7"/>
                    <a:pt x="14" y="10"/>
                    <a:pt x="15" y="13"/>
                  </a:cubicBezTo>
                  <a:cubicBezTo>
                    <a:pt x="18" y="21"/>
                    <a:pt x="18" y="21"/>
                    <a:pt x="18" y="21"/>
                  </a:cubicBezTo>
                  <a:cubicBezTo>
                    <a:pt x="16" y="23"/>
                    <a:pt x="15" y="25"/>
                    <a:pt x="14" y="28"/>
                  </a:cubicBezTo>
                  <a:cubicBezTo>
                    <a:pt x="6" y="29"/>
                    <a:pt x="6" y="29"/>
                    <a:pt x="6" y="29"/>
                  </a:cubicBezTo>
                  <a:cubicBezTo>
                    <a:pt x="2" y="30"/>
                    <a:pt x="0" y="31"/>
                    <a:pt x="0" y="35"/>
                  </a:cubicBezTo>
                  <a:cubicBezTo>
                    <a:pt x="0" y="41"/>
                    <a:pt x="0" y="41"/>
                    <a:pt x="0" y="41"/>
                  </a:cubicBezTo>
                  <a:cubicBezTo>
                    <a:pt x="0" y="45"/>
                    <a:pt x="2" y="46"/>
                    <a:pt x="6" y="47"/>
                  </a:cubicBezTo>
                  <a:cubicBezTo>
                    <a:pt x="14" y="48"/>
                    <a:pt x="14" y="48"/>
                    <a:pt x="14" y="48"/>
                  </a:cubicBezTo>
                  <a:cubicBezTo>
                    <a:pt x="15" y="51"/>
                    <a:pt x="16" y="53"/>
                    <a:pt x="18" y="55"/>
                  </a:cubicBezTo>
                  <a:cubicBezTo>
                    <a:pt x="15" y="63"/>
                    <a:pt x="15" y="63"/>
                    <a:pt x="15" y="63"/>
                  </a:cubicBezTo>
                  <a:cubicBezTo>
                    <a:pt x="14" y="66"/>
                    <a:pt x="14" y="69"/>
                    <a:pt x="17" y="71"/>
                  </a:cubicBezTo>
                  <a:cubicBezTo>
                    <a:pt x="23" y="74"/>
                    <a:pt x="23" y="74"/>
                    <a:pt x="23" y="74"/>
                  </a:cubicBezTo>
                  <a:cubicBezTo>
                    <a:pt x="26" y="76"/>
                    <a:pt x="28" y="75"/>
                    <a:pt x="31" y="72"/>
                  </a:cubicBezTo>
                  <a:cubicBezTo>
                    <a:pt x="36" y="66"/>
                    <a:pt x="36" y="66"/>
                    <a:pt x="36" y="66"/>
                  </a:cubicBezTo>
                  <a:cubicBezTo>
                    <a:pt x="37" y="66"/>
                    <a:pt x="39" y="66"/>
                    <a:pt x="40" y="66"/>
                  </a:cubicBezTo>
                  <a:cubicBezTo>
                    <a:pt x="41" y="66"/>
                    <a:pt x="43" y="66"/>
                    <a:pt x="44" y="66"/>
                  </a:cubicBezTo>
                  <a:cubicBezTo>
                    <a:pt x="49" y="72"/>
                    <a:pt x="49" y="72"/>
                    <a:pt x="49" y="72"/>
                  </a:cubicBezTo>
                  <a:cubicBezTo>
                    <a:pt x="52" y="75"/>
                    <a:pt x="54" y="76"/>
                    <a:pt x="57" y="74"/>
                  </a:cubicBezTo>
                  <a:cubicBezTo>
                    <a:pt x="63" y="71"/>
                    <a:pt x="63" y="71"/>
                    <a:pt x="63" y="71"/>
                  </a:cubicBezTo>
                  <a:cubicBezTo>
                    <a:pt x="66" y="69"/>
                    <a:pt x="66" y="66"/>
                    <a:pt x="65" y="63"/>
                  </a:cubicBezTo>
                  <a:cubicBezTo>
                    <a:pt x="62" y="55"/>
                    <a:pt x="62" y="55"/>
                    <a:pt x="62" y="55"/>
                  </a:cubicBezTo>
                  <a:cubicBezTo>
                    <a:pt x="64" y="53"/>
                    <a:pt x="65" y="51"/>
                    <a:pt x="66" y="48"/>
                  </a:cubicBezTo>
                  <a:cubicBezTo>
                    <a:pt x="74" y="47"/>
                    <a:pt x="74" y="47"/>
                    <a:pt x="74" y="47"/>
                  </a:cubicBezTo>
                  <a:cubicBezTo>
                    <a:pt x="78" y="46"/>
                    <a:pt x="80" y="45"/>
                    <a:pt x="80" y="41"/>
                  </a:cubicBezTo>
                  <a:cubicBezTo>
                    <a:pt x="80" y="35"/>
                    <a:pt x="80" y="35"/>
                    <a:pt x="80" y="35"/>
                  </a:cubicBezTo>
                  <a:cubicBezTo>
                    <a:pt x="80" y="31"/>
                    <a:pt x="78" y="30"/>
                    <a:pt x="74" y="29"/>
                  </a:cubicBezTo>
                  <a:close/>
                  <a:moveTo>
                    <a:pt x="40" y="51"/>
                  </a:moveTo>
                  <a:cubicBezTo>
                    <a:pt x="33" y="51"/>
                    <a:pt x="27" y="45"/>
                    <a:pt x="27" y="38"/>
                  </a:cubicBezTo>
                  <a:cubicBezTo>
                    <a:pt x="27" y="31"/>
                    <a:pt x="33" y="25"/>
                    <a:pt x="40" y="25"/>
                  </a:cubicBezTo>
                  <a:cubicBezTo>
                    <a:pt x="47" y="25"/>
                    <a:pt x="53" y="31"/>
                    <a:pt x="53" y="38"/>
                  </a:cubicBezTo>
                  <a:cubicBezTo>
                    <a:pt x="53" y="45"/>
                    <a:pt x="47" y="51"/>
                    <a:pt x="4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7"/>
            <p:cNvSpPr>
              <a:spLocks noEditPoints="1"/>
            </p:cNvSpPr>
            <p:nvPr/>
          </p:nvSpPr>
          <p:spPr bwMode="auto">
            <a:xfrm>
              <a:off x="1236663" y="2060575"/>
              <a:ext cx="511175" cy="509588"/>
            </a:xfrm>
            <a:custGeom>
              <a:avLst/>
              <a:gdLst>
                <a:gd name="T0" fmla="*/ 130 w 136"/>
                <a:gd name="T1" fmla="*/ 57 h 136"/>
                <a:gd name="T2" fmla="*/ 117 w 136"/>
                <a:gd name="T3" fmla="*/ 53 h 136"/>
                <a:gd name="T4" fmla="*/ 113 w 136"/>
                <a:gd name="T5" fmla="*/ 44 h 136"/>
                <a:gd name="T6" fmla="*/ 122 w 136"/>
                <a:gd name="T7" fmla="*/ 30 h 136"/>
                <a:gd name="T8" fmla="*/ 124 w 136"/>
                <a:gd name="T9" fmla="*/ 26 h 136"/>
                <a:gd name="T10" fmla="*/ 122 w 136"/>
                <a:gd name="T11" fmla="*/ 22 h 136"/>
                <a:gd name="T12" fmla="*/ 114 w 136"/>
                <a:gd name="T13" fmla="*/ 14 h 136"/>
                <a:gd name="T14" fmla="*/ 110 w 136"/>
                <a:gd name="T15" fmla="*/ 12 h 136"/>
                <a:gd name="T16" fmla="*/ 106 w 136"/>
                <a:gd name="T17" fmla="*/ 14 h 136"/>
                <a:gd name="T18" fmla="*/ 92 w 136"/>
                <a:gd name="T19" fmla="*/ 23 h 136"/>
                <a:gd name="T20" fmla="*/ 83 w 136"/>
                <a:gd name="T21" fmla="*/ 19 h 136"/>
                <a:gd name="T22" fmla="*/ 79 w 136"/>
                <a:gd name="T23" fmla="*/ 6 h 136"/>
                <a:gd name="T24" fmla="*/ 74 w 136"/>
                <a:gd name="T25" fmla="*/ 0 h 136"/>
                <a:gd name="T26" fmla="*/ 62 w 136"/>
                <a:gd name="T27" fmla="*/ 0 h 136"/>
                <a:gd name="T28" fmla="*/ 57 w 136"/>
                <a:gd name="T29" fmla="*/ 6 h 136"/>
                <a:gd name="T30" fmla="*/ 53 w 136"/>
                <a:gd name="T31" fmla="*/ 19 h 136"/>
                <a:gd name="T32" fmla="*/ 44 w 136"/>
                <a:gd name="T33" fmla="*/ 23 h 136"/>
                <a:gd name="T34" fmla="*/ 30 w 136"/>
                <a:gd name="T35" fmla="*/ 14 h 136"/>
                <a:gd name="T36" fmla="*/ 26 w 136"/>
                <a:gd name="T37" fmla="*/ 12 h 136"/>
                <a:gd name="T38" fmla="*/ 22 w 136"/>
                <a:gd name="T39" fmla="*/ 14 h 136"/>
                <a:gd name="T40" fmla="*/ 14 w 136"/>
                <a:gd name="T41" fmla="*/ 22 h 136"/>
                <a:gd name="T42" fmla="*/ 12 w 136"/>
                <a:gd name="T43" fmla="*/ 26 h 136"/>
                <a:gd name="T44" fmla="*/ 14 w 136"/>
                <a:gd name="T45" fmla="*/ 30 h 136"/>
                <a:gd name="T46" fmla="*/ 23 w 136"/>
                <a:gd name="T47" fmla="*/ 44 h 136"/>
                <a:gd name="T48" fmla="*/ 19 w 136"/>
                <a:gd name="T49" fmla="*/ 53 h 136"/>
                <a:gd name="T50" fmla="*/ 6 w 136"/>
                <a:gd name="T51" fmla="*/ 57 h 136"/>
                <a:gd name="T52" fmla="*/ 0 w 136"/>
                <a:gd name="T53" fmla="*/ 62 h 136"/>
                <a:gd name="T54" fmla="*/ 0 w 136"/>
                <a:gd name="T55" fmla="*/ 74 h 136"/>
                <a:gd name="T56" fmla="*/ 6 w 136"/>
                <a:gd name="T57" fmla="*/ 79 h 136"/>
                <a:gd name="T58" fmla="*/ 19 w 136"/>
                <a:gd name="T59" fmla="*/ 83 h 136"/>
                <a:gd name="T60" fmla="*/ 23 w 136"/>
                <a:gd name="T61" fmla="*/ 92 h 136"/>
                <a:gd name="T62" fmla="*/ 14 w 136"/>
                <a:gd name="T63" fmla="*/ 106 h 136"/>
                <a:gd name="T64" fmla="*/ 12 w 136"/>
                <a:gd name="T65" fmla="*/ 110 h 136"/>
                <a:gd name="T66" fmla="*/ 14 w 136"/>
                <a:gd name="T67" fmla="*/ 114 h 136"/>
                <a:gd name="T68" fmla="*/ 22 w 136"/>
                <a:gd name="T69" fmla="*/ 122 h 136"/>
                <a:gd name="T70" fmla="*/ 26 w 136"/>
                <a:gd name="T71" fmla="*/ 124 h 136"/>
                <a:gd name="T72" fmla="*/ 30 w 136"/>
                <a:gd name="T73" fmla="*/ 122 h 136"/>
                <a:gd name="T74" fmla="*/ 44 w 136"/>
                <a:gd name="T75" fmla="*/ 113 h 136"/>
                <a:gd name="T76" fmla="*/ 53 w 136"/>
                <a:gd name="T77" fmla="*/ 117 h 136"/>
                <a:gd name="T78" fmla="*/ 57 w 136"/>
                <a:gd name="T79" fmla="*/ 130 h 136"/>
                <a:gd name="T80" fmla="*/ 62 w 136"/>
                <a:gd name="T81" fmla="*/ 136 h 136"/>
                <a:gd name="T82" fmla="*/ 74 w 136"/>
                <a:gd name="T83" fmla="*/ 136 h 136"/>
                <a:gd name="T84" fmla="*/ 79 w 136"/>
                <a:gd name="T85" fmla="*/ 130 h 136"/>
                <a:gd name="T86" fmla="*/ 83 w 136"/>
                <a:gd name="T87" fmla="*/ 117 h 136"/>
                <a:gd name="T88" fmla="*/ 92 w 136"/>
                <a:gd name="T89" fmla="*/ 113 h 136"/>
                <a:gd name="T90" fmla="*/ 106 w 136"/>
                <a:gd name="T91" fmla="*/ 122 h 136"/>
                <a:gd name="T92" fmla="*/ 110 w 136"/>
                <a:gd name="T93" fmla="*/ 124 h 136"/>
                <a:gd name="T94" fmla="*/ 114 w 136"/>
                <a:gd name="T95" fmla="*/ 122 h 136"/>
                <a:gd name="T96" fmla="*/ 122 w 136"/>
                <a:gd name="T97" fmla="*/ 114 h 136"/>
                <a:gd name="T98" fmla="*/ 124 w 136"/>
                <a:gd name="T99" fmla="*/ 110 h 136"/>
                <a:gd name="T100" fmla="*/ 122 w 136"/>
                <a:gd name="T101" fmla="*/ 106 h 136"/>
                <a:gd name="T102" fmla="*/ 113 w 136"/>
                <a:gd name="T103" fmla="*/ 92 h 136"/>
                <a:gd name="T104" fmla="*/ 117 w 136"/>
                <a:gd name="T105" fmla="*/ 83 h 136"/>
                <a:gd name="T106" fmla="*/ 130 w 136"/>
                <a:gd name="T107" fmla="*/ 79 h 136"/>
                <a:gd name="T108" fmla="*/ 136 w 136"/>
                <a:gd name="T109" fmla="*/ 74 h 136"/>
                <a:gd name="T110" fmla="*/ 136 w 136"/>
                <a:gd name="T111" fmla="*/ 62 h 136"/>
                <a:gd name="T112" fmla="*/ 130 w 136"/>
                <a:gd name="T113" fmla="*/ 57 h 136"/>
                <a:gd name="T114" fmla="*/ 68 w 136"/>
                <a:gd name="T115" fmla="*/ 93 h 136"/>
                <a:gd name="T116" fmla="*/ 43 w 136"/>
                <a:gd name="T117" fmla="*/ 68 h 136"/>
                <a:gd name="T118" fmla="*/ 68 w 136"/>
                <a:gd name="T119" fmla="*/ 43 h 136"/>
                <a:gd name="T120" fmla="*/ 93 w 136"/>
                <a:gd name="T121" fmla="*/ 68 h 136"/>
                <a:gd name="T122" fmla="*/ 68 w 136"/>
                <a:gd name="T123" fmla="*/ 9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6" h="136">
                  <a:moveTo>
                    <a:pt x="130" y="57"/>
                  </a:moveTo>
                  <a:cubicBezTo>
                    <a:pt x="117" y="53"/>
                    <a:pt x="117" y="53"/>
                    <a:pt x="117" y="53"/>
                  </a:cubicBezTo>
                  <a:cubicBezTo>
                    <a:pt x="116" y="50"/>
                    <a:pt x="115" y="47"/>
                    <a:pt x="113" y="44"/>
                  </a:cubicBezTo>
                  <a:cubicBezTo>
                    <a:pt x="122" y="30"/>
                    <a:pt x="122" y="30"/>
                    <a:pt x="122" y="30"/>
                  </a:cubicBezTo>
                  <a:cubicBezTo>
                    <a:pt x="123" y="29"/>
                    <a:pt x="124" y="27"/>
                    <a:pt x="124" y="26"/>
                  </a:cubicBezTo>
                  <a:cubicBezTo>
                    <a:pt x="124" y="24"/>
                    <a:pt x="123" y="23"/>
                    <a:pt x="122" y="22"/>
                  </a:cubicBezTo>
                  <a:cubicBezTo>
                    <a:pt x="114" y="14"/>
                    <a:pt x="114" y="14"/>
                    <a:pt x="114" y="14"/>
                  </a:cubicBezTo>
                  <a:cubicBezTo>
                    <a:pt x="113" y="13"/>
                    <a:pt x="112" y="12"/>
                    <a:pt x="110" y="12"/>
                  </a:cubicBezTo>
                  <a:cubicBezTo>
                    <a:pt x="109" y="12"/>
                    <a:pt x="107" y="13"/>
                    <a:pt x="106" y="14"/>
                  </a:cubicBezTo>
                  <a:cubicBezTo>
                    <a:pt x="92" y="23"/>
                    <a:pt x="92" y="23"/>
                    <a:pt x="92" y="23"/>
                  </a:cubicBezTo>
                  <a:cubicBezTo>
                    <a:pt x="89" y="21"/>
                    <a:pt x="86" y="20"/>
                    <a:pt x="83" y="19"/>
                  </a:cubicBezTo>
                  <a:cubicBezTo>
                    <a:pt x="79" y="6"/>
                    <a:pt x="79" y="6"/>
                    <a:pt x="79" y="6"/>
                  </a:cubicBezTo>
                  <a:cubicBezTo>
                    <a:pt x="79" y="3"/>
                    <a:pt x="78" y="0"/>
                    <a:pt x="74" y="0"/>
                  </a:cubicBezTo>
                  <a:cubicBezTo>
                    <a:pt x="62" y="0"/>
                    <a:pt x="62" y="0"/>
                    <a:pt x="62" y="0"/>
                  </a:cubicBezTo>
                  <a:cubicBezTo>
                    <a:pt x="58" y="0"/>
                    <a:pt x="57" y="3"/>
                    <a:pt x="57" y="6"/>
                  </a:cubicBezTo>
                  <a:cubicBezTo>
                    <a:pt x="53" y="19"/>
                    <a:pt x="53" y="19"/>
                    <a:pt x="53" y="19"/>
                  </a:cubicBezTo>
                  <a:cubicBezTo>
                    <a:pt x="50" y="20"/>
                    <a:pt x="47" y="21"/>
                    <a:pt x="44" y="23"/>
                  </a:cubicBezTo>
                  <a:cubicBezTo>
                    <a:pt x="30" y="14"/>
                    <a:pt x="30" y="14"/>
                    <a:pt x="30" y="14"/>
                  </a:cubicBezTo>
                  <a:cubicBezTo>
                    <a:pt x="29" y="13"/>
                    <a:pt x="27" y="12"/>
                    <a:pt x="26" y="12"/>
                  </a:cubicBezTo>
                  <a:cubicBezTo>
                    <a:pt x="24" y="12"/>
                    <a:pt x="23" y="13"/>
                    <a:pt x="22" y="14"/>
                  </a:cubicBezTo>
                  <a:cubicBezTo>
                    <a:pt x="14" y="22"/>
                    <a:pt x="14" y="22"/>
                    <a:pt x="14" y="22"/>
                  </a:cubicBezTo>
                  <a:cubicBezTo>
                    <a:pt x="13" y="23"/>
                    <a:pt x="12" y="24"/>
                    <a:pt x="12" y="26"/>
                  </a:cubicBezTo>
                  <a:cubicBezTo>
                    <a:pt x="12" y="27"/>
                    <a:pt x="13" y="29"/>
                    <a:pt x="14" y="30"/>
                  </a:cubicBezTo>
                  <a:cubicBezTo>
                    <a:pt x="23" y="44"/>
                    <a:pt x="23" y="44"/>
                    <a:pt x="23" y="44"/>
                  </a:cubicBezTo>
                  <a:cubicBezTo>
                    <a:pt x="21" y="47"/>
                    <a:pt x="20" y="50"/>
                    <a:pt x="19" y="53"/>
                  </a:cubicBezTo>
                  <a:cubicBezTo>
                    <a:pt x="6" y="57"/>
                    <a:pt x="6" y="57"/>
                    <a:pt x="6" y="57"/>
                  </a:cubicBezTo>
                  <a:cubicBezTo>
                    <a:pt x="3" y="57"/>
                    <a:pt x="0" y="58"/>
                    <a:pt x="0" y="62"/>
                  </a:cubicBezTo>
                  <a:cubicBezTo>
                    <a:pt x="0" y="74"/>
                    <a:pt x="0" y="74"/>
                    <a:pt x="0" y="74"/>
                  </a:cubicBezTo>
                  <a:cubicBezTo>
                    <a:pt x="0" y="78"/>
                    <a:pt x="3" y="79"/>
                    <a:pt x="6" y="79"/>
                  </a:cubicBezTo>
                  <a:cubicBezTo>
                    <a:pt x="19" y="83"/>
                    <a:pt x="19" y="83"/>
                    <a:pt x="19" y="83"/>
                  </a:cubicBezTo>
                  <a:cubicBezTo>
                    <a:pt x="20" y="86"/>
                    <a:pt x="21" y="89"/>
                    <a:pt x="23" y="92"/>
                  </a:cubicBezTo>
                  <a:cubicBezTo>
                    <a:pt x="14" y="106"/>
                    <a:pt x="14" y="106"/>
                    <a:pt x="14" y="106"/>
                  </a:cubicBezTo>
                  <a:cubicBezTo>
                    <a:pt x="13" y="107"/>
                    <a:pt x="12" y="109"/>
                    <a:pt x="12" y="110"/>
                  </a:cubicBezTo>
                  <a:cubicBezTo>
                    <a:pt x="12" y="112"/>
                    <a:pt x="13" y="113"/>
                    <a:pt x="14" y="114"/>
                  </a:cubicBezTo>
                  <a:cubicBezTo>
                    <a:pt x="22" y="122"/>
                    <a:pt x="22" y="122"/>
                    <a:pt x="22" y="122"/>
                  </a:cubicBezTo>
                  <a:cubicBezTo>
                    <a:pt x="23" y="123"/>
                    <a:pt x="24" y="124"/>
                    <a:pt x="26" y="124"/>
                  </a:cubicBezTo>
                  <a:cubicBezTo>
                    <a:pt x="27" y="124"/>
                    <a:pt x="29" y="123"/>
                    <a:pt x="30" y="122"/>
                  </a:cubicBezTo>
                  <a:cubicBezTo>
                    <a:pt x="44" y="113"/>
                    <a:pt x="44" y="113"/>
                    <a:pt x="44" y="113"/>
                  </a:cubicBezTo>
                  <a:cubicBezTo>
                    <a:pt x="47" y="115"/>
                    <a:pt x="50" y="116"/>
                    <a:pt x="53" y="117"/>
                  </a:cubicBezTo>
                  <a:cubicBezTo>
                    <a:pt x="57" y="130"/>
                    <a:pt x="57" y="130"/>
                    <a:pt x="57" y="130"/>
                  </a:cubicBezTo>
                  <a:cubicBezTo>
                    <a:pt x="57" y="133"/>
                    <a:pt x="58" y="136"/>
                    <a:pt x="62" y="136"/>
                  </a:cubicBezTo>
                  <a:cubicBezTo>
                    <a:pt x="74" y="136"/>
                    <a:pt x="74" y="136"/>
                    <a:pt x="74" y="136"/>
                  </a:cubicBezTo>
                  <a:cubicBezTo>
                    <a:pt x="78" y="136"/>
                    <a:pt x="79" y="133"/>
                    <a:pt x="79" y="130"/>
                  </a:cubicBezTo>
                  <a:cubicBezTo>
                    <a:pt x="83" y="117"/>
                    <a:pt x="83" y="117"/>
                    <a:pt x="83" y="117"/>
                  </a:cubicBezTo>
                  <a:cubicBezTo>
                    <a:pt x="86" y="116"/>
                    <a:pt x="89" y="115"/>
                    <a:pt x="92" y="113"/>
                  </a:cubicBezTo>
                  <a:cubicBezTo>
                    <a:pt x="106" y="122"/>
                    <a:pt x="106" y="122"/>
                    <a:pt x="106" y="122"/>
                  </a:cubicBezTo>
                  <a:cubicBezTo>
                    <a:pt x="107" y="123"/>
                    <a:pt x="109" y="124"/>
                    <a:pt x="110" y="124"/>
                  </a:cubicBezTo>
                  <a:cubicBezTo>
                    <a:pt x="112" y="124"/>
                    <a:pt x="113" y="123"/>
                    <a:pt x="114" y="122"/>
                  </a:cubicBezTo>
                  <a:cubicBezTo>
                    <a:pt x="122" y="114"/>
                    <a:pt x="122" y="114"/>
                    <a:pt x="122" y="114"/>
                  </a:cubicBezTo>
                  <a:cubicBezTo>
                    <a:pt x="123" y="113"/>
                    <a:pt x="124" y="112"/>
                    <a:pt x="124" y="110"/>
                  </a:cubicBezTo>
                  <a:cubicBezTo>
                    <a:pt x="124" y="109"/>
                    <a:pt x="123" y="107"/>
                    <a:pt x="122" y="106"/>
                  </a:cubicBezTo>
                  <a:cubicBezTo>
                    <a:pt x="113" y="92"/>
                    <a:pt x="113" y="92"/>
                    <a:pt x="113" y="92"/>
                  </a:cubicBezTo>
                  <a:cubicBezTo>
                    <a:pt x="115" y="89"/>
                    <a:pt x="116" y="86"/>
                    <a:pt x="117" y="83"/>
                  </a:cubicBezTo>
                  <a:cubicBezTo>
                    <a:pt x="130" y="79"/>
                    <a:pt x="130" y="79"/>
                    <a:pt x="130" y="79"/>
                  </a:cubicBezTo>
                  <a:cubicBezTo>
                    <a:pt x="133" y="79"/>
                    <a:pt x="136" y="78"/>
                    <a:pt x="136" y="74"/>
                  </a:cubicBezTo>
                  <a:cubicBezTo>
                    <a:pt x="136" y="62"/>
                    <a:pt x="136" y="62"/>
                    <a:pt x="136" y="62"/>
                  </a:cubicBezTo>
                  <a:cubicBezTo>
                    <a:pt x="136" y="58"/>
                    <a:pt x="133" y="57"/>
                    <a:pt x="130" y="57"/>
                  </a:cubicBezTo>
                  <a:close/>
                  <a:moveTo>
                    <a:pt x="68" y="93"/>
                  </a:moveTo>
                  <a:cubicBezTo>
                    <a:pt x="54" y="93"/>
                    <a:pt x="43" y="82"/>
                    <a:pt x="43" y="68"/>
                  </a:cubicBezTo>
                  <a:cubicBezTo>
                    <a:pt x="43" y="54"/>
                    <a:pt x="54" y="43"/>
                    <a:pt x="68" y="43"/>
                  </a:cubicBezTo>
                  <a:cubicBezTo>
                    <a:pt x="82" y="43"/>
                    <a:pt x="93" y="54"/>
                    <a:pt x="93" y="68"/>
                  </a:cubicBezTo>
                  <a:cubicBezTo>
                    <a:pt x="93" y="82"/>
                    <a:pt x="82" y="93"/>
                    <a:pt x="68" y="9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78802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smtClean="0"/>
              <a:t>Example (not perfect or complete).</a:t>
            </a:r>
            <a:endParaRPr lang="en-GB" dirty="0"/>
          </a:p>
        </p:txBody>
      </p:sp>
      <p:sp>
        <p:nvSpPr>
          <p:cNvPr id="4" name="Title 3"/>
          <p:cNvSpPr>
            <a:spLocks noGrp="1"/>
          </p:cNvSpPr>
          <p:nvPr>
            <p:ph type="title"/>
          </p:nvPr>
        </p:nvSpPr>
        <p:spPr/>
        <p:txBody>
          <a:bodyPr/>
          <a:lstStyle/>
          <a:p>
            <a:r>
              <a:rPr lang="en-CA" smtClean="0"/>
              <a:t>Example</a:t>
            </a:r>
            <a:endParaRPr lang="en-GB" dirty="0"/>
          </a:p>
        </p:txBody>
      </p:sp>
      <p:sp>
        <p:nvSpPr>
          <p:cNvPr id="14" name="Footer Placeholder 13"/>
          <p:cNvSpPr>
            <a:spLocks noGrp="1"/>
          </p:cNvSpPr>
          <p:nvPr>
            <p:ph type="ftr" sz="quarter" idx="12"/>
          </p:nvPr>
        </p:nvSpPr>
        <p:spPr/>
        <p:txBody>
          <a:bodyPr/>
          <a:lstStyle/>
          <a:p>
            <a:r>
              <a:rPr lang="en-US" dirty="0" smtClean="0"/>
              <a:t>Copyright © 2016 Accenture  All rights reserved.</a:t>
            </a:r>
            <a:endParaRPr lang="en-US" dirty="0"/>
          </a:p>
        </p:txBody>
      </p:sp>
      <p:sp>
        <p:nvSpPr>
          <p:cNvPr id="15" name="Slide Number Placeholder 14"/>
          <p:cNvSpPr>
            <a:spLocks noGrp="1"/>
          </p:cNvSpPr>
          <p:nvPr>
            <p:ph type="sldNum" sz="quarter" idx="13"/>
          </p:nvPr>
        </p:nvSpPr>
        <p:spPr/>
        <p:txBody>
          <a:bodyPr/>
          <a:lstStyle/>
          <a:p>
            <a:pPr>
              <a:defRPr/>
            </a:pPr>
            <a:r>
              <a:rPr lang="en-US" smtClean="0"/>
              <a:t>Page </a:t>
            </a:r>
            <a:fld id="{90CBDC3A-D49F-4631-A8C7-55D59B33E5FA}" type="slidenum">
              <a:rPr lang="en-US" smtClean="0"/>
              <a:pPr>
                <a:defRPr/>
              </a:pPr>
              <a:t>8</a:t>
            </a:fld>
            <a:endParaRPr lang="en-US" dirty="0"/>
          </a:p>
        </p:txBody>
      </p:sp>
      <p:sp>
        <p:nvSpPr>
          <p:cNvPr id="169" name="Content Placeholder 2"/>
          <p:cNvSpPr>
            <a:spLocks noGrp="1"/>
          </p:cNvSpPr>
          <p:nvPr>
            <p:ph sz="quarter" idx="11"/>
          </p:nvPr>
        </p:nvSpPr>
        <p:spPr>
          <a:xfrm>
            <a:off x="455612" y="2029654"/>
            <a:ext cx="1908000" cy="4307646"/>
          </a:xfrm>
          <a:solidFill>
            <a:schemeClr val="accent4"/>
          </a:solidFill>
          <a:ln w="19050">
            <a:noFill/>
          </a:ln>
        </p:spPr>
        <p:txBody>
          <a:bodyPr lIns="72000" tIns="648000" rIns="36000" bIns="72000" anchor="t" anchorCtr="0"/>
          <a:lstStyle/>
          <a:p>
            <a:pPr marL="0" indent="0">
              <a:spcAft>
                <a:spcPts val="0"/>
              </a:spcAft>
              <a:buNone/>
            </a:pPr>
            <a:r>
              <a:rPr lang="en-US" sz="1400" b="1" dirty="0" smtClean="0">
                <a:solidFill>
                  <a:schemeClr val="accent5"/>
                </a:solidFill>
              </a:rPr>
              <a:t>Question</a:t>
            </a:r>
            <a:r>
              <a:rPr lang="en-US" sz="1400" b="1" dirty="0">
                <a:solidFill>
                  <a:schemeClr val="accent5"/>
                </a:solidFill>
              </a:rPr>
              <a:t>: </a:t>
            </a:r>
            <a:r>
              <a:rPr lang="en-US" sz="1400" dirty="0">
                <a:solidFill>
                  <a:schemeClr val="accent5"/>
                </a:solidFill>
              </a:rPr>
              <a:t>Why?</a:t>
            </a:r>
          </a:p>
          <a:p>
            <a:pPr marL="0" indent="0">
              <a:spcAft>
                <a:spcPts val="0"/>
              </a:spcAft>
              <a:buNone/>
            </a:pPr>
            <a:r>
              <a:rPr lang="en-US" sz="1400" b="1" dirty="0" smtClean="0">
                <a:solidFill>
                  <a:schemeClr val="accent5"/>
                </a:solidFill>
              </a:rPr>
              <a:t>Response</a:t>
            </a:r>
            <a:r>
              <a:rPr lang="en-US" sz="1400" b="1" dirty="0">
                <a:solidFill>
                  <a:schemeClr val="accent5"/>
                </a:solidFill>
              </a:rPr>
              <a:t>: </a:t>
            </a:r>
            <a:r>
              <a:rPr lang="en-US" sz="1400" dirty="0">
                <a:solidFill>
                  <a:schemeClr val="accent5"/>
                </a:solidFill>
              </a:rPr>
              <a:t>DCSC need to do a better job of defending the need to do this type of change       </a:t>
            </a:r>
            <a:endParaRPr lang="en-US" sz="1400" dirty="0" smtClean="0">
              <a:solidFill>
                <a:schemeClr val="accent5"/>
              </a:solidFill>
            </a:endParaRPr>
          </a:p>
          <a:p>
            <a:pPr marL="0" indent="0">
              <a:spcAft>
                <a:spcPts val="0"/>
              </a:spcAft>
              <a:buNone/>
            </a:pPr>
            <a:r>
              <a:rPr lang="en-US" sz="1400" b="1" dirty="0" smtClean="0">
                <a:solidFill>
                  <a:schemeClr val="accent5"/>
                </a:solidFill>
              </a:rPr>
              <a:t>END</a:t>
            </a:r>
            <a:r>
              <a:rPr lang="en-US" sz="1400" b="1" dirty="0">
                <a:solidFill>
                  <a:schemeClr val="accent5"/>
                </a:solidFill>
              </a:rPr>
              <a:t>: Action: </a:t>
            </a:r>
            <a:r>
              <a:rPr lang="en-US" sz="1400" dirty="0">
                <a:solidFill>
                  <a:schemeClr val="accent5"/>
                </a:solidFill>
              </a:rPr>
              <a:t>Person Y to produce list of similar</a:t>
            </a:r>
          </a:p>
          <a:p>
            <a:pPr marL="0" indent="0">
              <a:spcAft>
                <a:spcPts val="0"/>
              </a:spcAft>
              <a:buNone/>
            </a:pPr>
            <a:r>
              <a:rPr lang="en-US" sz="1400" b="1" dirty="0" smtClean="0">
                <a:solidFill>
                  <a:schemeClr val="accent5"/>
                </a:solidFill>
              </a:rPr>
              <a:t>Response </a:t>
            </a:r>
            <a:r>
              <a:rPr lang="en-US" sz="1400" b="1" dirty="0">
                <a:solidFill>
                  <a:schemeClr val="accent5"/>
                </a:solidFill>
              </a:rPr>
              <a:t>(2of3): </a:t>
            </a:r>
            <a:r>
              <a:rPr lang="en-US" sz="1400" b="1" dirty="0" smtClean="0">
                <a:solidFill>
                  <a:schemeClr val="accent5"/>
                </a:solidFill>
              </a:rPr>
              <a:t/>
            </a:r>
            <a:br>
              <a:rPr lang="en-US" sz="1400" b="1" dirty="0" smtClean="0">
                <a:solidFill>
                  <a:schemeClr val="accent5"/>
                </a:solidFill>
              </a:rPr>
            </a:br>
            <a:r>
              <a:rPr lang="en-US" sz="1400" dirty="0" smtClean="0">
                <a:solidFill>
                  <a:schemeClr val="accent5"/>
                </a:solidFill>
              </a:rPr>
              <a:t>The </a:t>
            </a:r>
            <a:r>
              <a:rPr lang="en-US" sz="1400" dirty="0">
                <a:solidFill>
                  <a:schemeClr val="accent5"/>
                </a:solidFill>
              </a:rPr>
              <a:t>Magnolia 3rd Party binaries weren’t accessible in Nexus (something DCSC manage)</a:t>
            </a:r>
          </a:p>
        </p:txBody>
      </p:sp>
      <p:sp>
        <p:nvSpPr>
          <p:cNvPr id="170" name="Content Placeholder 2"/>
          <p:cNvSpPr txBox="1">
            <a:spLocks/>
          </p:cNvSpPr>
          <p:nvPr/>
        </p:nvSpPr>
        <p:spPr>
          <a:xfrm>
            <a:off x="2561479" y="2029654"/>
            <a:ext cx="1908000" cy="4307646"/>
          </a:xfrm>
          <a:prstGeom prst="rect">
            <a:avLst/>
          </a:prstGeom>
          <a:solidFill>
            <a:schemeClr val="accent4"/>
          </a:solidFill>
          <a:ln w="19050">
            <a:noFill/>
          </a:ln>
        </p:spPr>
        <p:txBody>
          <a:bodyPr vert="horz" lIns="72000" tIns="648000" rIns="36000" bIns="72000" rtlCol="0" anchor="t" anchorCtr="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0"/>
              </a:spcAft>
              <a:buNone/>
            </a:pPr>
            <a:r>
              <a:rPr lang="en-US" sz="1400" b="1" dirty="0" smtClean="0">
                <a:solidFill>
                  <a:schemeClr val="accent5"/>
                </a:solidFill>
              </a:rPr>
              <a:t>Question</a:t>
            </a:r>
            <a:r>
              <a:rPr lang="en-US" sz="1400" b="1" dirty="0">
                <a:solidFill>
                  <a:schemeClr val="accent5"/>
                </a:solidFill>
              </a:rPr>
              <a:t>: </a:t>
            </a:r>
            <a:r>
              <a:rPr lang="en-US" sz="1400" dirty="0">
                <a:solidFill>
                  <a:schemeClr val="accent5"/>
                </a:solidFill>
              </a:rPr>
              <a:t>Why?</a:t>
            </a:r>
          </a:p>
          <a:p>
            <a:pPr marL="0" indent="0">
              <a:spcAft>
                <a:spcPts val="0"/>
              </a:spcAft>
              <a:buNone/>
            </a:pPr>
            <a:r>
              <a:rPr lang="en-US" sz="1400" b="1" dirty="0" smtClean="0">
                <a:solidFill>
                  <a:schemeClr val="accent5"/>
                </a:solidFill>
              </a:rPr>
              <a:t>Response</a:t>
            </a:r>
            <a:r>
              <a:rPr lang="en-US" sz="1400" b="1" dirty="0">
                <a:solidFill>
                  <a:schemeClr val="accent5"/>
                </a:solidFill>
              </a:rPr>
              <a:t>: </a:t>
            </a:r>
            <a:r>
              <a:rPr lang="en-US" sz="1400" dirty="0">
                <a:solidFill>
                  <a:schemeClr val="accent5"/>
                </a:solidFill>
              </a:rPr>
              <a:t>There was a bug in Nexus configuration.   </a:t>
            </a:r>
            <a:r>
              <a:rPr lang="en-US" sz="1400" b="1" dirty="0">
                <a:solidFill>
                  <a:schemeClr val="accent5"/>
                </a:solidFill>
              </a:rPr>
              <a:t>  </a:t>
            </a:r>
            <a:endParaRPr lang="en-US" sz="1400" b="1" dirty="0" smtClean="0">
              <a:solidFill>
                <a:schemeClr val="accent5"/>
              </a:solidFill>
            </a:endParaRPr>
          </a:p>
          <a:p>
            <a:pPr marL="0" indent="0">
              <a:spcAft>
                <a:spcPts val="0"/>
              </a:spcAft>
              <a:buNone/>
            </a:pPr>
            <a:r>
              <a:rPr lang="en-US" sz="1400" b="1" dirty="0" smtClean="0">
                <a:solidFill>
                  <a:schemeClr val="accent5"/>
                </a:solidFill>
              </a:rPr>
              <a:t>END</a:t>
            </a:r>
            <a:r>
              <a:rPr lang="en-US" sz="1400" b="1" dirty="0">
                <a:solidFill>
                  <a:schemeClr val="accent5"/>
                </a:solidFill>
              </a:rPr>
              <a:t>: Action: </a:t>
            </a:r>
            <a:r>
              <a:rPr lang="en-US" sz="1400" dirty="0" err="1">
                <a:solidFill>
                  <a:schemeClr val="accent5"/>
                </a:solidFill>
              </a:rPr>
              <a:t>PersonY</a:t>
            </a:r>
            <a:r>
              <a:rPr lang="en-US" sz="1400" dirty="0">
                <a:solidFill>
                  <a:schemeClr val="accent5"/>
                </a:solidFill>
              </a:rPr>
              <a:t> to get fixed</a:t>
            </a:r>
          </a:p>
          <a:p>
            <a:pPr marL="0" indent="0">
              <a:spcAft>
                <a:spcPts val="0"/>
              </a:spcAft>
              <a:buNone/>
            </a:pPr>
            <a:r>
              <a:rPr lang="en-US" sz="1400" b="1" dirty="0" smtClean="0">
                <a:solidFill>
                  <a:schemeClr val="accent5"/>
                </a:solidFill>
              </a:rPr>
              <a:t>Response </a:t>
            </a:r>
            <a:r>
              <a:rPr lang="en-US" sz="1400" b="1" dirty="0">
                <a:solidFill>
                  <a:schemeClr val="accent5"/>
                </a:solidFill>
              </a:rPr>
              <a:t>(3of3): </a:t>
            </a:r>
            <a:r>
              <a:rPr lang="en-US" sz="1400" b="1" dirty="0" smtClean="0">
                <a:solidFill>
                  <a:schemeClr val="accent5"/>
                </a:solidFill>
              </a:rPr>
              <a:t/>
            </a:r>
            <a:br>
              <a:rPr lang="en-US" sz="1400" b="1" dirty="0" smtClean="0">
                <a:solidFill>
                  <a:schemeClr val="accent5"/>
                </a:solidFill>
              </a:rPr>
            </a:br>
            <a:r>
              <a:rPr lang="en-US" sz="1400" dirty="0" smtClean="0">
                <a:solidFill>
                  <a:schemeClr val="accent5"/>
                </a:solidFill>
              </a:rPr>
              <a:t>The </a:t>
            </a:r>
            <a:r>
              <a:rPr lang="en-US" sz="1400" dirty="0">
                <a:solidFill>
                  <a:schemeClr val="accent5"/>
                </a:solidFill>
              </a:rPr>
              <a:t>instructions for testing </a:t>
            </a:r>
            <a:r>
              <a:rPr lang="en-US" sz="1400" dirty="0" err="1">
                <a:solidFill>
                  <a:schemeClr val="accent5"/>
                </a:solidFill>
              </a:rPr>
              <a:t>Mangolia</a:t>
            </a:r>
            <a:r>
              <a:rPr lang="en-US" sz="1400" dirty="0">
                <a:solidFill>
                  <a:schemeClr val="accent5"/>
                </a:solidFill>
              </a:rPr>
              <a:t> (which URL to hit) were wrong but this was reported as an environment configuration issue</a:t>
            </a:r>
          </a:p>
        </p:txBody>
      </p:sp>
      <p:sp>
        <p:nvSpPr>
          <p:cNvPr id="171" name="Content Placeholder 2"/>
          <p:cNvSpPr txBox="1">
            <a:spLocks/>
          </p:cNvSpPr>
          <p:nvPr/>
        </p:nvSpPr>
        <p:spPr>
          <a:xfrm>
            <a:off x="4667346" y="2029654"/>
            <a:ext cx="1908000" cy="4307646"/>
          </a:xfrm>
          <a:prstGeom prst="rect">
            <a:avLst/>
          </a:prstGeom>
          <a:solidFill>
            <a:schemeClr val="accent4"/>
          </a:solidFill>
          <a:ln w="19050">
            <a:noFill/>
          </a:ln>
        </p:spPr>
        <p:txBody>
          <a:bodyPr vert="horz" lIns="72000" tIns="648000" rIns="36000" bIns="72000" rtlCol="0" anchor="t" anchorCtr="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0"/>
              </a:spcAft>
              <a:buNone/>
            </a:pPr>
            <a:r>
              <a:rPr lang="en-US" sz="1400" b="1" dirty="0" smtClean="0">
                <a:solidFill>
                  <a:schemeClr val="accent5"/>
                </a:solidFill>
              </a:rPr>
              <a:t>Question</a:t>
            </a:r>
            <a:r>
              <a:rPr lang="en-US" sz="1400" b="1" dirty="0">
                <a:solidFill>
                  <a:schemeClr val="accent5"/>
                </a:solidFill>
              </a:rPr>
              <a:t>: </a:t>
            </a:r>
            <a:r>
              <a:rPr lang="en-US" sz="1400" dirty="0" smtClean="0">
                <a:solidFill>
                  <a:schemeClr val="accent5"/>
                </a:solidFill>
              </a:rPr>
              <a:t>Why </a:t>
            </a:r>
            <a:br>
              <a:rPr lang="en-US" sz="1400" dirty="0" smtClean="0">
                <a:solidFill>
                  <a:schemeClr val="accent5"/>
                </a:solidFill>
              </a:rPr>
            </a:br>
            <a:r>
              <a:rPr lang="en-US" sz="1400" dirty="0" smtClean="0">
                <a:solidFill>
                  <a:schemeClr val="accent5"/>
                </a:solidFill>
              </a:rPr>
              <a:t>were </a:t>
            </a:r>
            <a:r>
              <a:rPr lang="en-US" sz="1400" dirty="0">
                <a:solidFill>
                  <a:schemeClr val="accent5"/>
                </a:solidFill>
              </a:rPr>
              <a:t>the instructions wrong?</a:t>
            </a:r>
          </a:p>
        </p:txBody>
      </p:sp>
      <p:sp>
        <p:nvSpPr>
          <p:cNvPr id="173" name="Oval 172"/>
          <p:cNvSpPr/>
          <p:nvPr/>
        </p:nvSpPr>
        <p:spPr>
          <a:xfrm>
            <a:off x="888175" y="1512980"/>
            <a:ext cx="1042874" cy="1042874"/>
          </a:xfrm>
          <a:prstGeom prst="ellips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p:cNvSpPr/>
          <p:nvPr/>
        </p:nvSpPr>
        <p:spPr>
          <a:xfrm>
            <a:off x="1022262" y="1646922"/>
            <a:ext cx="774700" cy="77469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5" name="Oval 174"/>
          <p:cNvSpPr/>
          <p:nvPr/>
        </p:nvSpPr>
        <p:spPr>
          <a:xfrm>
            <a:off x="2994042" y="1512980"/>
            <a:ext cx="1042874" cy="1042874"/>
          </a:xfrm>
          <a:prstGeom prst="ellips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3128129" y="1646922"/>
            <a:ext cx="774700" cy="77469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77" name="Group 176"/>
          <p:cNvGrpSpPr/>
          <p:nvPr/>
        </p:nvGrpSpPr>
        <p:grpSpPr>
          <a:xfrm>
            <a:off x="5099909" y="1512980"/>
            <a:ext cx="1042874" cy="1042874"/>
            <a:chOff x="5087209" y="1962150"/>
            <a:chExt cx="1042874" cy="1042874"/>
          </a:xfrm>
        </p:grpSpPr>
        <p:sp>
          <p:nvSpPr>
            <p:cNvPr id="178" name="Oval 177"/>
            <p:cNvSpPr/>
            <p:nvPr/>
          </p:nvSpPr>
          <p:spPr>
            <a:xfrm>
              <a:off x="5087209" y="1962150"/>
              <a:ext cx="1042874" cy="1042874"/>
            </a:xfrm>
            <a:prstGeom prst="ellips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5221296" y="2096092"/>
              <a:ext cx="774700" cy="77469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26" name="Freeform 21"/>
          <p:cNvSpPr>
            <a:spLocks noEditPoints="1"/>
          </p:cNvSpPr>
          <p:nvPr/>
        </p:nvSpPr>
        <p:spPr bwMode="auto">
          <a:xfrm>
            <a:off x="1231120" y="1813772"/>
            <a:ext cx="356983" cy="441290"/>
          </a:xfrm>
          <a:custGeom>
            <a:avLst/>
            <a:gdLst>
              <a:gd name="T0" fmla="*/ 766 w 1532"/>
              <a:gd name="T1" fmla="*/ 403 h 1894"/>
              <a:gd name="T2" fmla="*/ 114 w 1532"/>
              <a:gd name="T3" fmla="*/ 225 h 1894"/>
              <a:gd name="T4" fmla="*/ 766 w 1532"/>
              <a:gd name="T5" fmla="*/ 47 h 1894"/>
              <a:gd name="T6" fmla="*/ 1418 w 1532"/>
              <a:gd name="T7" fmla="*/ 225 h 1894"/>
              <a:gd name="T8" fmla="*/ 766 w 1532"/>
              <a:gd name="T9" fmla="*/ 403 h 1894"/>
              <a:gd name="T10" fmla="*/ 766 w 1532"/>
              <a:gd name="T11" fmla="*/ 0 h 1894"/>
              <a:gd name="T12" fmla="*/ 0 w 1532"/>
              <a:gd name="T13" fmla="*/ 255 h 1894"/>
              <a:gd name="T14" fmla="*/ 0 w 1532"/>
              <a:gd name="T15" fmla="*/ 577 h 1894"/>
              <a:gd name="T16" fmla="*/ 1 w 1532"/>
              <a:gd name="T17" fmla="*/ 587 h 1894"/>
              <a:gd name="T18" fmla="*/ 18 w 1532"/>
              <a:gd name="T19" fmla="*/ 641 h 1894"/>
              <a:gd name="T20" fmla="*/ 53 w 1532"/>
              <a:gd name="T21" fmla="*/ 681 h 1894"/>
              <a:gd name="T22" fmla="*/ 766 w 1532"/>
              <a:gd name="T23" fmla="*/ 833 h 1894"/>
              <a:gd name="T24" fmla="*/ 1479 w 1532"/>
              <a:gd name="T25" fmla="*/ 681 h 1894"/>
              <a:gd name="T26" fmla="*/ 1514 w 1532"/>
              <a:gd name="T27" fmla="*/ 641 h 1894"/>
              <a:gd name="T28" fmla="*/ 1532 w 1532"/>
              <a:gd name="T29" fmla="*/ 587 h 1894"/>
              <a:gd name="T30" fmla="*/ 1532 w 1532"/>
              <a:gd name="T31" fmla="*/ 577 h 1894"/>
              <a:gd name="T32" fmla="*/ 1532 w 1532"/>
              <a:gd name="T33" fmla="*/ 255 h 1894"/>
              <a:gd name="T34" fmla="*/ 766 w 1532"/>
              <a:gd name="T35" fmla="*/ 0 h 1894"/>
              <a:gd name="T36" fmla="*/ 1512 w 1532"/>
              <a:gd name="T37" fmla="*/ 790 h 1894"/>
              <a:gd name="T38" fmla="*/ 1281 w 1532"/>
              <a:gd name="T39" fmla="*/ 884 h 1894"/>
              <a:gd name="T40" fmla="*/ 766 w 1532"/>
              <a:gd name="T41" fmla="*/ 939 h 1894"/>
              <a:gd name="T42" fmla="*/ 251 w 1532"/>
              <a:gd name="T43" fmla="*/ 884 h 1894"/>
              <a:gd name="T44" fmla="*/ 21 w 1532"/>
              <a:gd name="T45" fmla="*/ 790 h 1894"/>
              <a:gd name="T46" fmla="*/ 1 w 1532"/>
              <a:gd name="T47" fmla="*/ 776 h 1894"/>
              <a:gd name="T48" fmla="*/ 0 w 1532"/>
              <a:gd name="T49" fmla="*/ 786 h 1894"/>
              <a:gd name="T50" fmla="*/ 0 w 1532"/>
              <a:gd name="T51" fmla="*/ 1108 h 1894"/>
              <a:gd name="T52" fmla="*/ 1 w 1532"/>
              <a:gd name="T53" fmla="*/ 1117 h 1894"/>
              <a:gd name="T54" fmla="*/ 18 w 1532"/>
              <a:gd name="T55" fmla="*/ 1171 h 1894"/>
              <a:gd name="T56" fmla="*/ 53 w 1532"/>
              <a:gd name="T57" fmla="*/ 1212 h 1894"/>
              <a:gd name="T58" fmla="*/ 766 w 1532"/>
              <a:gd name="T59" fmla="*/ 1363 h 1894"/>
              <a:gd name="T60" fmla="*/ 1479 w 1532"/>
              <a:gd name="T61" fmla="*/ 1212 h 1894"/>
              <a:gd name="T62" fmla="*/ 1514 w 1532"/>
              <a:gd name="T63" fmla="*/ 1171 h 1894"/>
              <a:gd name="T64" fmla="*/ 1532 w 1532"/>
              <a:gd name="T65" fmla="*/ 1117 h 1894"/>
              <a:gd name="T66" fmla="*/ 1532 w 1532"/>
              <a:gd name="T67" fmla="*/ 1108 h 1894"/>
              <a:gd name="T68" fmla="*/ 1532 w 1532"/>
              <a:gd name="T69" fmla="*/ 786 h 1894"/>
              <a:gd name="T70" fmla="*/ 1532 w 1532"/>
              <a:gd name="T71" fmla="*/ 776 h 1894"/>
              <a:gd name="T72" fmla="*/ 1512 w 1532"/>
              <a:gd name="T73" fmla="*/ 790 h 1894"/>
              <a:gd name="T74" fmla="*/ 1512 w 1532"/>
              <a:gd name="T75" fmla="*/ 1321 h 1894"/>
              <a:gd name="T76" fmla="*/ 1281 w 1532"/>
              <a:gd name="T77" fmla="*/ 1414 h 1894"/>
              <a:gd name="T78" fmla="*/ 766 w 1532"/>
              <a:gd name="T79" fmla="*/ 1470 h 1894"/>
              <a:gd name="T80" fmla="*/ 251 w 1532"/>
              <a:gd name="T81" fmla="*/ 1414 h 1894"/>
              <a:gd name="T82" fmla="*/ 21 w 1532"/>
              <a:gd name="T83" fmla="*/ 1321 h 1894"/>
              <a:gd name="T84" fmla="*/ 1 w 1532"/>
              <a:gd name="T85" fmla="*/ 1307 h 1894"/>
              <a:gd name="T86" fmla="*/ 0 w 1532"/>
              <a:gd name="T87" fmla="*/ 1316 h 1894"/>
              <a:gd name="T88" fmla="*/ 0 w 1532"/>
              <a:gd name="T89" fmla="*/ 1638 h 1894"/>
              <a:gd name="T90" fmla="*/ 766 w 1532"/>
              <a:gd name="T91" fmla="*/ 1894 h 1894"/>
              <a:gd name="T92" fmla="*/ 1532 w 1532"/>
              <a:gd name="T93" fmla="*/ 1638 h 1894"/>
              <a:gd name="T94" fmla="*/ 1532 w 1532"/>
              <a:gd name="T95" fmla="*/ 1316 h 1894"/>
              <a:gd name="T96" fmla="*/ 1532 w 1532"/>
              <a:gd name="T97" fmla="*/ 1307 h 1894"/>
              <a:gd name="T98" fmla="*/ 1512 w 1532"/>
              <a:gd name="T99" fmla="*/ 1321 h 1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32" h="1894">
                <a:moveTo>
                  <a:pt x="766" y="403"/>
                </a:moveTo>
                <a:cubicBezTo>
                  <a:pt x="406" y="403"/>
                  <a:pt x="114" y="323"/>
                  <a:pt x="114" y="225"/>
                </a:cubicBezTo>
                <a:cubicBezTo>
                  <a:pt x="114" y="127"/>
                  <a:pt x="406" y="47"/>
                  <a:pt x="766" y="47"/>
                </a:cubicBezTo>
                <a:cubicBezTo>
                  <a:pt x="1126" y="47"/>
                  <a:pt x="1418" y="127"/>
                  <a:pt x="1418" y="225"/>
                </a:cubicBezTo>
                <a:cubicBezTo>
                  <a:pt x="1418" y="323"/>
                  <a:pt x="1126" y="403"/>
                  <a:pt x="766" y="403"/>
                </a:cubicBezTo>
                <a:moveTo>
                  <a:pt x="766" y="0"/>
                </a:moveTo>
                <a:cubicBezTo>
                  <a:pt x="482" y="0"/>
                  <a:pt x="0" y="54"/>
                  <a:pt x="0" y="255"/>
                </a:cubicBezTo>
                <a:cubicBezTo>
                  <a:pt x="0" y="577"/>
                  <a:pt x="0" y="577"/>
                  <a:pt x="0" y="577"/>
                </a:cubicBezTo>
                <a:cubicBezTo>
                  <a:pt x="0" y="580"/>
                  <a:pt x="0" y="584"/>
                  <a:pt x="1" y="587"/>
                </a:cubicBezTo>
                <a:cubicBezTo>
                  <a:pt x="2" y="606"/>
                  <a:pt x="8" y="624"/>
                  <a:pt x="18" y="641"/>
                </a:cubicBezTo>
                <a:cubicBezTo>
                  <a:pt x="27" y="655"/>
                  <a:pt x="39" y="669"/>
                  <a:pt x="53" y="681"/>
                </a:cubicBezTo>
                <a:cubicBezTo>
                  <a:pt x="186" y="798"/>
                  <a:pt x="539" y="833"/>
                  <a:pt x="766" y="833"/>
                </a:cubicBezTo>
                <a:cubicBezTo>
                  <a:pt x="994" y="833"/>
                  <a:pt x="1347" y="798"/>
                  <a:pt x="1479" y="681"/>
                </a:cubicBezTo>
                <a:cubicBezTo>
                  <a:pt x="1494" y="669"/>
                  <a:pt x="1505" y="655"/>
                  <a:pt x="1514" y="641"/>
                </a:cubicBezTo>
                <a:cubicBezTo>
                  <a:pt x="1524" y="624"/>
                  <a:pt x="1530" y="606"/>
                  <a:pt x="1532" y="587"/>
                </a:cubicBezTo>
                <a:cubicBezTo>
                  <a:pt x="1532" y="584"/>
                  <a:pt x="1532" y="580"/>
                  <a:pt x="1532" y="577"/>
                </a:cubicBezTo>
                <a:cubicBezTo>
                  <a:pt x="1532" y="255"/>
                  <a:pt x="1532" y="255"/>
                  <a:pt x="1532" y="255"/>
                </a:cubicBezTo>
                <a:cubicBezTo>
                  <a:pt x="1532" y="54"/>
                  <a:pt x="1051" y="0"/>
                  <a:pt x="766" y="0"/>
                </a:cubicBezTo>
                <a:close/>
                <a:moveTo>
                  <a:pt x="1512" y="790"/>
                </a:moveTo>
                <a:cubicBezTo>
                  <a:pt x="1455" y="828"/>
                  <a:pt x="1378" y="860"/>
                  <a:pt x="1281" y="884"/>
                </a:cubicBezTo>
                <a:cubicBezTo>
                  <a:pt x="1080" y="934"/>
                  <a:pt x="854" y="939"/>
                  <a:pt x="766" y="939"/>
                </a:cubicBezTo>
                <a:cubicBezTo>
                  <a:pt x="678" y="939"/>
                  <a:pt x="452" y="934"/>
                  <a:pt x="251" y="884"/>
                </a:cubicBezTo>
                <a:cubicBezTo>
                  <a:pt x="155" y="860"/>
                  <a:pt x="77" y="828"/>
                  <a:pt x="21" y="790"/>
                </a:cubicBezTo>
                <a:cubicBezTo>
                  <a:pt x="14" y="786"/>
                  <a:pt x="7" y="781"/>
                  <a:pt x="1" y="776"/>
                </a:cubicBezTo>
                <a:cubicBezTo>
                  <a:pt x="0" y="779"/>
                  <a:pt x="0" y="782"/>
                  <a:pt x="0" y="786"/>
                </a:cubicBezTo>
                <a:cubicBezTo>
                  <a:pt x="0" y="1108"/>
                  <a:pt x="0" y="1108"/>
                  <a:pt x="0" y="1108"/>
                </a:cubicBezTo>
                <a:cubicBezTo>
                  <a:pt x="0" y="1111"/>
                  <a:pt x="0" y="1114"/>
                  <a:pt x="1" y="1117"/>
                </a:cubicBezTo>
                <a:cubicBezTo>
                  <a:pt x="2" y="1137"/>
                  <a:pt x="8" y="1155"/>
                  <a:pt x="18" y="1171"/>
                </a:cubicBezTo>
                <a:cubicBezTo>
                  <a:pt x="27" y="1186"/>
                  <a:pt x="39" y="1199"/>
                  <a:pt x="53" y="1212"/>
                </a:cubicBezTo>
                <a:cubicBezTo>
                  <a:pt x="186" y="1329"/>
                  <a:pt x="539" y="1363"/>
                  <a:pt x="766" y="1363"/>
                </a:cubicBezTo>
                <a:cubicBezTo>
                  <a:pt x="994" y="1363"/>
                  <a:pt x="1347" y="1329"/>
                  <a:pt x="1479" y="1212"/>
                </a:cubicBezTo>
                <a:cubicBezTo>
                  <a:pt x="1494" y="1199"/>
                  <a:pt x="1505" y="1186"/>
                  <a:pt x="1514" y="1171"/>
                </a:cubicBezTo>
                <a:cubicBezTo>
                  <a:pt x="1524" y="1155"/>
                  <a:pt x="1530" y="1137"/>
                  <a:pt x="1532" y="1117"/>
                </a:cubicBezTo>
                <a:cubicBezTo>
                  <a:pt x="1532" y="1114"/>
                  <a:pt x="1532" y="1111"/>
                  <a:pt x="1532" y="1108"/>
                </a:cubicBezTo>
                <a:cubicBezTo>
                  <a:pt x="1532" y="786"/>
                  <a:pt x="1532" y="786"/>
                  <a:pt x="1532" y="786"/>
                </a:cubicBezTo>
                <a:cubicBezTo>
                  <a:pt x="1532" y="782"/>
                  <a:pt x="1532" y="779"/>
                  <a:pt x="1532" y="776"/>
                </a:cubicBezTo>
                <a:cubicBezTo>
                  <a:pt x="1525" y="781"/>
                  <a:pt x="1519" y="786"/>
                  <a:pt x="1512" y="790"/>
                </a:cubicBezTo>
                <a:close/>
                <a:moveTo>
                  <a:pt x="1512" y="1321"/>
                </a:moveTo>
                <a:cubicBezTo>
                  <a:pt x="1455" y="1359"/>
                  <a:pt x="1378" y="1390"/>
                  <a:pt x="1281" y="1414"/>
                </a:cubicBezTo>
                <a:cubicBezTo>
                  <a:pt x="1080" y="1464"/>
                  <a:pt x="854" y="1470"/>
                  <a:pt x="766" y="1470"/>
                </a:cubicBezTo>
                <a:cubicBezTo>
                  <a:pt x="678" y="1470"/>
                  <a:pt x="452" y="1464"/>
                  <a:pt x="251" y="1414"/>
                </a:cubicBezTo>
                <a:cubicBezTo>
                  <a:pt x="155" y="1390"/>
                  <a:pt x="77" y="1359"/>
                  <a:pt x="21" y="1321"/>
                </a:cubicBezTo>
                <a:cubicBezTo>
                  <a:pt x="14" y="1316"/>
                  <a:pt x="7" y="1311"/>
                  <a:pt x="1" y="1307"/>
                </a:cubicBezTo>
                <a:cubicBezTo>
                  <a:pt x="0" y="1310"/>
                  <a:pt x="0" y="1313"/>
                  <a:pt x="0" y="1316"/>
                </a:cubicBezTo>
                <a:cubicBezTo>
                  <a:pt x="0" y="1638"/>
                  <a:pt x="0" y="1638"/>
                  <a:pt x="0" y="1638"/>
                </a:cubicBezTo>
                <a:cubicBezTo>
                  <a:pt x="0" y="1840"/>
                  <a:pt x="482" y="1894"/>
                  <a:pt x="766" y="1894"/>
                </a:cubicBezTo>
                <a:cubicBezTo>
                  <a:pt x="1051" y="1894"/>
                  <a:pt x="1532" y="1840"/>
                  <a:pt x="1532" y="1638"/>
                </a:cubicBezTo>
                <a:cubicBezTo>
                  <a:pt x="1532" y="1316"/>
                  <a:pt x="1532" y="1316"/>
                  <a:pt x="1532" y="1316"/>
                </a:cubicBezTo>
                <a:cubicBezTo>
                  <a:pt x="1532" y="1313"/>
                  <a:pt x="1532" y="1310"/>
                  <a:pt x="1532" y="1307"/>
                </a:cubicBezTo>
                <a:cubicBezTo>
                  <a:pt x="1525" y="1311"/>
                  <a:pt x="1519" y="1316"/>
                  <a:pt x="1512" y="132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9" name="Group 38"/>
          <p:cNvGrpSpPr/>
          <p:nvPr/>
        </p:nvGrpSpPr>
        <p:grpSpPr>
          <a:xfrm>
            <a:off x="5415105" y="1818774"/>
            <a:ext cx="412482" cy="466848"/>
            <a:chOff x="-666750" y="3751263"/>
            <a:chExt cx="758825" cy="858838"/>
          </a:xfrm>
          <a:solidFill>
            <a:schemeClr val="accent1"/>
          </a:solidFill>
        </p:grpSpPr>
        <p:sp>
          <p:nvSpPr>
            <p:cNvPr id="40" name="Freeform 24"/>
            <p:cNvSpPr>
              <a:spLocks noEditPoints="1"/>
            </p:cNvSpPr>
            <p:nvPr/>
          </p:nvSpPr>
          <p:spPr bwMode="auto">
            <a:xfrm>
              <a:off x="-635000" y="3751263"/>
              <a:ext cx="698501" cy="373063"/>
            </a:xfrm>
            <a:custGeom>
              <a:avLst/>
              <a:gdLst>
                <a:gd name="T0" fmla="*/ 348 w 676"/>
                <a:gd name="T1" fmla="*/ 359 h 362"/>
                <a:gd name="T2" fmla="*/ 348 w 676"/>
                <a:gd name="T3" fmla="*/ 359 h 362"/>
                <a:gd name="T4" fmla="*/ 349 w 676"/>
                <a:gd name="T5" fmla="*/ 359 h 362"/>
                <a:gd name="T6" fmla="*/ 350 w 676"/>
                <a:gd name="T7" fmla="*/ 359 h 362"/>
                <a:gd name="T8" fmla="*/ 662 w 676"/>
                <a:gd name="T9" fmla="*/ 201 h 362"/>
                <a:gd name="T10" fmla="*/ 674 w 676"/>
                <a:gd name="T11" fmla="*/ 189 h 362"/>
                <a:gd name="T12" fmla="*/ 674 w 676"/>
                <a:gd name="T13" fmla="*/ 173 h 362"/>
                <a:gd name="T14" fmla="*/ 662 w 676"/>
                <a:gd name="T15" fmla="*/ 161 h 362"/>
                <a:gd name="T16" fmla="*/ 352 w 676"/>
                <a:gd name="T17" fmla="*/ 4 h 362"/>
                <a:gd name="T18" fmla="*/ 339 w 676"/>
                <a:gd name="T19" fmla="*/ 0 h 362"/>
                <a:gd name="T20" fmla="*/ 338 w 676"/>
                <a:gd name="T21" fmla="*/ 0 h 362"/>
                <a:gd name="T22" fmla="*/ 337 w 676"/>
                <a:gd name="T23" fmla="*/ 0 h 362"/>
                <a:gd name="T24" fmla="*/ 335 w 676"/>
                <a:gd name="T25" fmla="*/ 0 h 362"/>
                <a:gd name="T26" fmla="*/ 333 w 676"/>
                <a:gd name="T27" fmla="*/ 1 h 362"/>
                <a:gd name="T28" fmla="*/ 331 w 676"/>
                <a:gd name="T29" fmla="*/ 1 h 362"/>
                <a:gd name="T30" fmla="*/ 325 w 676"/>
                <a:gd name="T31" fmla="*/ 4 h 362"/>
                <a:gd name="T32" fmla="*/ 13 w 676"/>
                <a:gd name="T33" fmla="*/ 161 h 362"/>
                <a:gd name="T34" fmla="*/ 3 w 676"/>
                <a:gd name="T35" fmla="*/ 173 h 362"/>
                <a:gd name="T36" fmla="*/ 3 w 676"/>
                <a:gd name="T37" fmla="*/ 189 h 362"/>
                <a:gd name="T38" fmla="*/ 13 w 676"/>
                <a:gd name="T39" fmla="*/ 201 h 362"/>
                <a:gd name="T40" fmla="*/ 325 w 676"/>
                <a:gd name="T41" fmla="*/ 357 h 362"/>
                <a:gd name="T42" fmla="*/ 336 w 676"/>
                <a:gd name="T43" fmla="*/ 361 h 362"/>
                <a:gd name="T44" fmla="*/ 337 w 676"/>
                <a:gd name="T45" fmla="*/ 361 h 362"/>
                <a:gd name="T46" fmla="*/ 347 w 676"/>
                <a:gd name="T47" fmla="*/ 360 h 362"/>
                <a:gd name="T48" fmla="*/ 348 w 676"/>
                <a:gd name="T49" fmla="*/ 359 h 362"/>
                <a:gd name="T50" fmla="*/ 361 w 676"/>
                <a:gd name="T51" fmla="*/ 60 h 362"/>
                <a:gd name="T52" fmla="*/ 601 w 676"/>
                <a:gd name="T53" fmla="*/ 181 h 362"/>
                <a:gd name="T54" fmla="*/ 361 w 676"/>
                <a:gd name="T55" fmla="*/ 302 h 362"/>
                <a:gd name="T56" fmla="*/ 361 w 676"/>
                <a:gd name="T57" fmla="*/ 60 h 362"/>
                <a:gd name="T58" fmla="*/ 315 w 676"/>
                <a:gd name="T59" fmla="*/ 302 h 362"/>
                <a:gd name="T60" fmla="*/ 75 w 676"/>
                <a:gd name="T61" fmla="*/ 181 h 362"/>
                <a:gd name="T62" fmla="*/ 315 w 676"/>
                <a:gd name="T63" fmla="*/ 60 h 362"/>
                <a:gd name="T64" fmla="*/ 315 w 676"/>
                <a:gd name="T65" fmla="*/ 30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6" h="362">
                  <a:moveTo>
                    <a:pt x="348" y="359"/>
                  </a:moveTo>
                  <a:cubicBezTo>
                    <a:pt x="348" y="359"/>
                    <a:pt x="348" y="359"/>
                    <a:pt x="348" y="359"/>
                  </a:cubicBezTo>
                  <a:cubicBezTo>
                    <a:pt x="349" y="359"/>
                    <a:pt x="349" y="359"/>
                    <a:pt x="349" y="359"/>
                  </a:cubicBezTo>
                  <a:cubicBezTo>
                    <a:pt x="349" y="359"/>
                    <a:pt x="349" y="359"/>
                    <a:pt x="350" y="359"/>
                  </a:cubicBezTo>
                  <a:cubicBezTo>
                    <a:pt x="662" y="201"/>
                    <a:pt x="662" y="201"/>
                    <a:pt x="662" y="201"/>
                  </a:cubicBezTo>
                  <a:cubicBezTo>
                    <a:pt x="668" y="198"/>
                    <a:pt x="671" y="194"/>
                    <a:pt x="674" y="189"/>
                  </a:cubicBezTo>
                  <a:cubicBezTo>
                    <a:pt x="676" y="183"/>
                    <a:pt x="676" y="178"/>
                    <a:pt x="674" y="173"/>
                  </a:cubicBezTo>
                  <a:cubicBezTo>
                    <a:pt x="671" y="167"/>
                    <a:pt x="668" y="163"/>
                    <a:pt x="662" y="161"/>
                  </a:cubicBezTo>
                  <a:cubicBezTo>
                    <a:pt x="352" y="4"/>
                    <a:pt x="352" y="4"/>
                    <a:pt x="352" y="4"/>
                  </a:cubicBezTo>
                  <a:cubicBezTo>
                    <a:pt x="348" y="2"/>
                    <a:pt x="344" y="0"/>
                    <a:pt x="339" y="0"/>
                  </a:cubicBezTo>
                  <a:cubicBezTo>
                    <a:pt x="339" y="0"/>
                    <a:pt x="339" y="0"/>
                    <a:pt x="338" y="0"/>
                  </a:cubicBezTo>
                  <a:cubicBezTo>
                    <a:pt x="337" y="0"/>
                    <a:pt x="337" y="0"/>
                    <a:pt x="337" y="0"/>
                  </a:cubicBezTo>
                  <a:cubicBezTo>
                    <a:pt x="337" y="0"/>
                    <a:pt x="336" y="0"/>
                    <a:pt x="335" y="0"/>
                  </a:cubicBezTo>
                  <a:cubicBezTo>
                    <a:pt x="334" y="0"/>
                    <a:pt x="333" y="0"/>
                    <a:pt x="333" y="1"/>
                  </a:cubicBezTo>
                  <a:cubicBezTo>
                    <a:pt x="331" y="1"/>
                    <a:pt x="331" y="1"/>
                    <a:pt x="331" y="1"/>
                  </a:cubicBezTo>
                  <a:cubicBezTo>
                    <a:pt x="329" y="2"/>
                    <a:pt x="326" y="3"/>
                    <a:pt x="325" y="4"/>
                  </a:cubicBezTo>
                  <a:cubicBezTo>
                    <a:pt x="13" y="161"/>
                    <a:pt x="13" y="161"/>
                    <a:pt x="13" y="161"/>
                  </a:cubicBezTo>
                  <a:cubicBezTo>
                    <a:pt x="8" y="163"/>
                    <a:pt x="4" y="167"/>
                    <a:pt x="3" y="173"/>
                  </a:cubicBezTo>
                  <a:cubicBezTo>
                    <a:pt x="0" y="178"/>
                    <a:pt x="0" y="183"/>
                    <a:pt x="3" y="189"/>
                  </a:cubicBezTo>
                  <a:cubicBezTo>
                    <a:pt x="4" y="194"/>
                    <a:pt x="8" y="198"/>
                    <a:pt x="13" y="201"/>
                  </a:cubicBezTo>
                  <a:cubicBezTo>
                    <a:pt x="325" y="357"/>
                    <a:pt x="325" y="357"/>
                    <a:pt x="325" y="357"/>
                  </a:cubicBezTo>
                  <a:cubicBezTo>
                    <a:pt x="328" y="360"/>
                    <a:pt x="332" y="361"/>
                    <a:pt x="336" y="361"/>
                  </a:cubicBezTo>
                  <a:cubicBezTo>
                    <a:pt x="337" y="361"/>
                    <a:pt x="337" y="361"/>
                    <a:pt x="337" y="361"/>
                  </a:cubicBezTo>
                  <a:cubicBezTo>
                    <a:pt x="340" y="362"/>
                    <a:pt x="343" y="361"/>
                    <a:pt x="347" y="360"/>
                  </a:cubicBezTo>
                  <a:lnTo>
                    <a:pt x="348" y="359"/>
                  </a:lnTo>
                  <a:close/>
                  <a:moveTo>
                    <a:pt x="361" y="60"/>
                  </a:moveTo>
                  <a:cubicBezTo>
                    <a:pt x="601" y="181"/>
                    <a:pt x="601" y="181"/>
                    <a:pt x="601" y="181"/>
                  </a:cubicBezTo>
                  <a:cubicBezTo>
                    <a:pt x="361" y="302"/>
                    <a:pt x="361" y="302"/>
                    <a:pt x="361" y="302"/>
                  </a:cubicBezTo>
                  <a:lnTo>
                    <a:pt x="361" y="60"/>
                  </a:lnTo>
                  <a:close/>
                  <a:moveTo>
                    <a:pt x="315" y="302"/>
                  </a:moveTo>
                  <a:cubicBezTo>
                    <a:pt x="75" y="181"/>
                    <a:pt x="75" y="181"/>
                    <a:pt x="75" y="181"/>
                  </a:cubicBezTo>
                  <a:cubicBezTo>
                    <a:pt x="315" y="60"/>
                    <a:pt x="315" y="60"/>
                    <a:pt x="315" y="60"/>
                  </a:cubicBezTo>
                  <a:lnTo>
                    <a:pt x="315" y="3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5"/>
            <p:cNvSpPr>
              <a:spLocks noEditPoints="1"/>
            </p:cNvSpPr>
            <p:nvPr/>
          </p:nvSpPr>
          <p:spPr bwMode="auto">
            <a:xfrm>
              <a:off x="-279400" y="3975101"/>
              <a:ext cx="371475" cy="630238"/>
            </a:xfrm>
            <a:custGeom>
              <a:avLst/>
              <a:gdLst>
                <a:gd name="T0" fmla="*/ 355 w 360"/>
                <a:gd name="T1" fmla="*/ 9 h 611"/>
                <a:gd name="T2" fmla="*/ 342 w 360"/>
                <a:gd name="T3" fmla="*/ 1 h 611"/>
                <a:gd name="T4" fmla="*/ 327 w 360"/>
                <a:gd name="T5" fmla="*/ 4 h 611"/>
                <a:gd name="T6" fmla="*/ 13 w 360"/>
                <a:gd name="T7" fmla="*/ 162 h 611"/>
                <a:gd name="T8" fmla="*/ 4 w 360"/>
                <a:gd name="T9" fmla="*/ 170 h 611"/>
                <a:gd name="T10" fmla="*/ 0 w 360"/>
                <a:gd name="T11" fmla="*/ 182 h 611"/>
                <a:gd name="T12" fmla="*/ 0 w 360"/>
                <a:gd name="T13" fmla="*/ 587 h 611"/>
                <a:gd name="T14" fmla="*/ 5 w 360"/>
                <a:gd name="T15" fmla="*/ 601 h 611"/>
                <a:gd name="T16" fmla="*/ 19 w 360"/>
                <a:gd name="T17" fmla="*/ 609 h 611"/>
                <a:gd name="T18" fmla="*/ 33 w 360"/>
                <a:gd name="T19" fmla="*/ 608 h 611"/>
                <a:gd name="T20" fmla="*/ 347 w 360"/>
                <a:gd name="T21" fmla="*/ 450 h 611"/>
                <a:gd name="T22" fmla="*/ 357 w 360"/>
                <a:gd name="T23" fmla="*/ 441 h 611"/>
                <a:gd name="T24" fmla="*/ 360 w 360"/>
                <a:gd name="T25" fmla="*/ 429 h 611"/>
                <a:gd name="T26" fmla="*/ 360 w 360"/>
                <a:gd name="T27" fmla="*/ 425 h 611"/>
                <a:gd name="T28" fmla="*/ 360 w 360"/>
                <a:gd name="T29" fmla="*/ 423 h 611"/>
                <a:gd name="T30" fmla="*/ 360 w 360"/>
                <a:gd name="T31" fmla="*/ 24 h 611"/>
                <a:gd name="T32" fmla="*/ 355 w 360"/>
                <a:gd name="T33" fmla="*/ 9 h 611"/>
                <a:gd name="T34" fmla="*/ 46 w 360"/>
                <a:gd name="T35" fmla="*/ 550 h 611"/>
                <a:gd name="T36" fmla="*/ 46 w 360"/>
                <a:gd name="T37" fmla="*/ 303 h 611"/>
                <a:gd name="T38" fmla="*/ 292 w 360"/>
                <a:gd name="T39" fmla="*/ 426 h 611"/>
                <a:gd name="T40" fmla="*/ 46 w 360"/>
                <a:gd name="T41" fmla="*/ 550 h 611"/>
                <a:gd name="T42" fmla="*/ 314 w 360"/>
                <a:gd name="T43" fmla="*/ 387 h 611"/>
                <a:gd name="T44" fmla="*/ 46 w 360"/>
                <a:gd name="T45" fmla="*/ 252 h 611"/>
                <a:gd name="T46" fmla="*/ 46 w 360"/>
                <a:gd name="T47" fmla="*/ 196 h 611"/>
                <a:gd name="T48" fmla="*/ 314 w 360"/>
                <a:gd name="T49" fmla="*/ 61 h 611"/>
                <a:gd name="T50" fmla="*/ 314 w 360"/>
                <a:gd name="T51" fmla="*/ 387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0" h="611">
                  <a:moveTo>
                    <a:pt x="355" y="9"/>
                  </a:moveTo>
                  <a:cubicBezTo>
                    <a:pt x="352" y="5"/>
                    <a:pt x="347" y="2"/>
                    <a:pt x="342" y="1"/>
                  </a:cubicBezTo>
                  <a:cubicBezTo>
                    <a:pt x="337" y="0"/>
                    <a:pt x="332" y="1"/>
                    <a:pt x="327" y="4"/>
                  </a:cubicBezTo>
                  <a:cubicBezTo>
                    <a:pt x="13" y="162"/>
                    <a:pt x="13" y="162"/>
                    <a:pt x="13" y="162"/>
                  </a:cubicBezTo>
                  <a:cubicBezTo>
                    <a:pt x="9" y="163"/>
                    <a:pt x="6" y="166"/>
                    <a:pt x="4" y="170"/>
                  </a:cubicBezTo>
                  <a:cubicBezTo>
                    <a:pt x="1" y="173"/>
                    <a:pt x="0" y="177"/>
                    <a:pt x="0" y="182"/>
                  </a:cubicBezTo>
                  <a:cubicBezTo>
                    <a:pt x="0" y="587"/>
                    <a:pt x="0" y="587"/>
                    <a:pt x="0" y="587"/>
                  </a:cubicBezTo>
                  <a:cubicBezTo>
                    <a:pt x="0" y="592"/>
                    <a:pt x="2" y="597"/>
                    <a:pt x="5" y="601"/>
                  </a:cubicBezTo>
                  <a:cubicBezTo>
                    <a:pt x="9" y="605"/>
                    <a:pt x="13" y="608"/>
                    <a:pt x="19" y="609"/>
                  </a:cubicBezTo>
                  <a:cubicBezTo>
                    <a:pt x="23" y="611"/>
                    <a:pt x="28" y="610"/>
                    <a:pt x="33" y="608"/>
                  </a:cubicBezTo>
                  <a:cubicBezTo>
                    <a:pt x="347" y="450"/>
                    <a:pt x="347" y="450"/>
                    <a:pt x="347" y="450"/>
                  </a:cubicBezTo>
                  <a:cubicBezTo>
                    <a:pt x="351" y="448"/>
                    <a:pt x="354" y="445"/>
                    <a:pt x="357" y="441"/>
                  </a:cubicBezTo>
                  <a:cubicBezTo>
                    <a:pt x="359" y="437"/>
                    <a:pt x="360" y="433"/>
                    <a:pt x="360" y="429"/>
                  </a:cubicBezTo>
                  <a:cubicBezTo>
                    <a:pt x="360" y="425"/>
                    <a:pt x="360" y="425"/>
                    <a:pt x="360" y="425"/>
                  </a:cubicBezTo>
                  <a:cubicBezTo>
                    <a:pt x="360" y="425"/>
                    <a:pt x="360" y="424"/>
                    <a:pt x="360" y="423"/>
                  </a:cubicBezTo>
                  <a:cubicBezTo>
                    <a:pt x="360" y="24"/>
                    <a:pt x="360" y="24"/>
                    <a:pt x="360" y="24"/>
                  </a:cubicBezTo>
                  <a:cubicBezTo>
                    <a:pt x="360" y="18"/>
                    <a:pt x="358" y="13"/>
                    <a:pt x="355" y="9"/>
                  </a:cubicBezTo>
                  <a:close/>
                  <a:moveTo>
                    <a:pt x="46" y="550"/>
                  </a:moveTo>
                  <a:cubicBezTo>
                    <a:pt x="46" y="303"/>
                    <a:pt x="46" y="303"/>
                    <a:pt x="46" y="303"/>
                  </a:cubicBezTo>
                  <a:cubicBezTo>
                    <a:pt x="292" y="426"/>
                    <a:pt x="292" y="426"/>
                    <a:pt x="292" y="426"/>
                  </a:cubicBezTo>
                  <a:lnTo>
                    <a:pt x="46" y="550"/>
                  </a:lnTo>
                  <a:close/>
                  <a:moveTo>
                    <a:pt x="314" y="387"/>
                  </a:moveTo>
                  <a:cubicBezTo>
                    <a:pt x="46" y="252"/>
                    <a:pt x="46" y="252"/>
                    <a:pt x="46" y="252"/>
                  </a:cubicBezTo>
                  <a:cubicBezTo>
                    <a:pt x="46" y="196"/>
                    <a:pt x="46" y="196"/>
                    <a:pt x="46" y="196"/>
                  </a:cubicBezTo>
                  <a:cubicBezTo>
                    <a:pt x="314" y="61"/>
                    <a:pt x="314" y="61"/>
                    <a:pt x="314" y="61"/>
                  </a:cubicBezTo>
                  <a:lnTo>
                    <a:pt x="314" y="3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6"/>
            <p:cNvSpPr>
              <a:spLocks/>
            </p:cNvSpPr>
            <p:nvPr/>
          </p:nvSpPr>
          <p:spPr bwMode="auto">
            <a:xfrm>
              <a:off x="-666750" y="3963988"/>
              <a:ext cx="360363" cy="646113"/>
            </a:xfrm>
            <a:custGeom>
              <a:avLst/>
              <a:gdLst>
                <a:gd name="T0" fmla="*/ 0 w 227"/>
                <a:gd name="T1" fmla="*/ 293 h 407"/>
                <a:gd name="T2" fmla="*/ 227 w 227"/>
                <a:gd name="T3" fmla="*/ 407 h 407"/>
                <a:gd name="T4" fmla="*/ 227 w 227"/>
                <a:gd name="T5" fmla="*/ 114 h 407"/>
                <a:gd name="T6" fmla="*/ 0 w 227"/>
                <a:gd name="T7" fmla="*/ 0 h 407"/>
                <a:gd name="T8" fmla="*/ 0 w 227"/>
                <a:gd name="T9" fmla="*/ 293 h 407"/>
              </a:gdLst>
              <a:ahLst/>
              <a:cxnLst>
                <a:cxn ang="0">
                  <a:pos x="T0" y="T1"/>
                </a:cxn>
                <a:cxn ang="0">
                  <a:pos x="T2" y="T3"/>
                </a:cxn>
                <a:cxn ang="0">
                  <a:pos x="T4" y="T5"/>
                </a:cxn>
                <a:cxn ang="0">
                  <a:pos x="T6" y="T7"/>
                </a:cxn>
                <a:cxn ang="0">
                  <a:pos x="T8" y="T9"/>
                </a:cxn>
              </a:cxnLst>
              <a:rect l="0" t="0" r="r" b="b"/>
              <a:pathLst>
                <a:path w="227" h="407">
                  <a:moveTo>
                    <a:pt x="0" y="293"/>
                  </a:moveTo>
                  <a:lnTo>
                    <a:pt x="227" y="407"/>
                  </a:lnTo>
                  <a:lnTo>
                    <a:pt x="227" y="114"/>
                  </a:lnTo>
                  <a:lnTo>
                    <a:pt x="0" y="0"/>
                  </a:lnTo>
                  <a:lnTo>
                    <a:pt x="0" y="2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7"/>
            <p:cNvSpPr>
              <a:spLocks/>
            </p:cNvSpPr>
            <p:nvPr/>
          </p:nvSpPr>
          <p:spPr bwMode="auto">
            <a:xfrm>
              <a:off x="-666750" y="3963988"/>
              <a:ext cx="360363" cy="646113"/>
            </a:xfrm>
            <a:custGeom>
              <a:avLst/>
              <a:gdLst>
                <a:gd name="T0" fmla="*/ 0 w 227"/>
                <a:gd name="T1" fmla="*/ 293 h 407"/>
                <a:gd name="T2" fmla="*/ 227 w 227"/>
                <a:gd name="T3" fmla="*/ 407 h 407"/>
                <a:gd name="T4" fmla="*/ 227 w 227"/>
                <a:gd name="T5" fmla="*/ 114 h 407"/>
                <a:gd name="T6" fmla="*/ 0 w 227"/>
                <a:gd name="T7" fmla="*/ 0 h 407"/>
              </a:gdLst>
              <a:ahLst/>
              <a:cxnLst>
                <a:cxn ang="0">
                  <a:pos x="T0" y="T1"/>
                </a:cxn>
                <a:cxn ang="0">
                  <a:pos x="T2" y="T3"/>
                </a:cxn>
                <a:cxn ang="0">
                  <a:pos x="T4" y="T5"/>
                </a:cxn>
                <a:cxn ang="0">
                  <a:pos x="T6" y="T7"/>
                </a:cxn>
              </a:cxnLst>
              <a:rect l="0" t="0" r="r" b="b"/>
              <a:pathLst>
                <a:path w="227" h="407">
                  <a:moveTo>
                    <a:pt x="0" y="293"/>
                  </a:moveTo>
                  <a:lnTo>
                    <a:pt x="227" y="407"/>
                  </a:lnTo>
                  <a:lnTo>
                    <a:pt x="227" y="114"/>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4" name="Group 43"/>
          <p:cNvGrpSpPr/>
          <p:nvPr/>
        </p:nvGrpSpPr>
        <p:grpSpPr>
          <a:xfrm>
            <a:off x="3296198" y="1848791"/>
            <a:ext cx="438562" cy="437896"/>
            <a:chOff x="4570413" y="4464050"/>
            <a:chExt cx="1044575" cy="1042988"/>
          </a:xfrm>
        </p:grpSpPr>
        <p:sp>
          <p:nvSpPr>
            <p:cNvPr id="45" name="Freeform 17"/>
            <p:cNvSpPr>
              <a:spLocks noEditPoints="1"/>
            </p:cNvSpPr>
            <p:nvPr/>
          </p:nvSpPr>
          <p:spPr bwMode="auto">
            <a:xfrm>
              <a:off x="4570413" y="4464050"/>
              <a:ext cx="1044575" cy="1042988"/>
            </a:xfrm>
            <a:custGeom>
              <a:avLst/>
              <a:gdLst>
                <a:gd name="T0" fmla="*/ 227 w 278"/>
                <a:gd name="T1" fmla="*/ 194 h 278"/>
                <a:gd name="T2" fmla="*/ 199 w 278"/>
                <a:gd name="T3" fmla="*/ 139 h 278"/>
                <a:gd name="T4" fmla="*/ 227 w 278"/>
                <a:gd name="T5" fmla="*/ 84 h 278"/>
                <a:gd name="T6" fmla="*/ 278 w 278"/>
                <a:gd name="T7" fmla="*/ 73 h 278"/>
                <a:gd name="T8" fmla="*/ 219 w 278"/>
                <a:gd name="T9" fmla="*/ 75 h 278"/>
                <a:gd name="T10" fmla="*/ 192 w 278"/>
                <a:gd name="T11" fmla="*/ 112 h 278"/>
                <a:gd name="T12" fmla="*/ 171 w 278"/>
                <a:gd name="T13" fmla="*/ 72 h 278"/>
                <a:gd name="T14" fmla="*/ 226 w 278"/>
                <a:gd name="T15" fmla="*/ 21 h 278"/>
                <a:gd name="T16" fmla="*/ 198 w 278"/>
                <a:gd name="T17" fmla="*/ 41 h 278"/>
                <a:gd name="T18" fmla="*/ 154 w 278"/>
                <a:gd name="T19" fmla="*/ 81 h 278"/>
                <a:gd name="T20" fmla="*/ 116 w 278"/>
                <a:gd name="T21" fmla="*/ 63 h 278"/>
                <a:gd name="T22" fmla="*/ 94 w 278"/>
                <a:gd name="T23" fmla="*/ 21 h 278"/>
                <a:gd name="T24" fmla="*/ 67 w 278"/>
                <a:gd name="T25" fmla="*/ 42 h 278"/>
                <a:gd name="T26" fmla="*/ 112 w 278"/>
                <a:gd name="T27" fmla="*/ 84 h 278"/>
                <a:gd name="T28" fmla="*/ 84 w 278"/>
                <a:gd name="T29" fmla="*/ 112 h 278"/>
                <a:gd name="T30" fmla="*/ 42 w 278"/>
                <a:gd name="T31" fmla="*/ 67 h 278"/>
                <a:gd name="T32" fmla="*/ 21 w 278"/>
                <a:gd name="T33" fmla="*/ 94 h 278"/>
                <a:gd name="T34" fmla="*/ 63 w 278"/>
                <a:gd name="T35" fmla="*/ 116 h 278"/>
                <a:gd name="T36" fmla="*/ 81 w 278"/>
                <a:gd name="T37" fmla="*/ 153 h 278"/>
                <a:gd name="T38" fmla="*/ 42 w 278"/>
                <a:gd name="T39" fmla="*/ 198 h 278"/>
                <a:gd name="T40" fmla="*/ 21 w 278"/>
                <a:gd name="T41" fmla="*/ 226 h 278"/>
                <a:gd name="T42" fmla="*/ 72 w 278"/>
                <a:gd name="T43" fmla="*/ 171 h 278"/>
                <a:gd name="T44" fmla="*/ 112 w 278"/>
                <a:gd name="T45" fmla="*/ 192 h 278"/>
                <a:gd name="T46" fmla="*/ 75 w 278"/>
                <a:gd name="T47" fmla="*/ 218 h 278"/>
                <a:gd name="T48" fmla="*/ 73 w 278"/>
                <a:gd name="T49" fmla="*/ 278 h 278"/>
                <a:gd name="T50" fmla="*/ 84 w 278"/>
                <a:gd name="T51" fmla="*/ 227 h 278"/>
                <a:gd name="T52" fmla="*/ 139 w 278"/>
                <a:gd name="T53" fmla="*/ 199 h 278"/>
                <a:gd name="T54" fmla="*/ 194 w 278"/>
                <a:gd name="T55" fmla="*/ 227 h 278"/>
                <a:gd name="T56" fmla="*/ 205 w 278"/>
                <a:gd name="T57" fmla="*/ 278 h 278"/>
                <a:gd name="T58" fmla="*/ 202 w 278"/>
                <a:gd name="T59" fmla="*/ 218 h 278"/>
                <a:gd name="T60" fmla="*/ 166 w 278"/>
                <a:gd name="T61" fmla="*/ 192 h 278"/>
                <a:gd name="T62" fmla="*/ 205 w 278"/>
                <a:gd name="T63" fmla="*/ 171 h 278"/>
                <a:gd name="T64" fmla="*/ 256 w 278"/>
                <a:gd name="T65" fmla="*/ 226 h 278"/>
                <a:gd name="T66" fmla="*/ 256 w 278"/>
                <a:gd name="T67" fmla="*/ 64 h 278"/>
                <a:gd name="T68" fmla="*/ 248 w 278"/>
                <a:gd name="T69" fmla="*/ 73 h 278"/>
                <a:gd name="T70" fmla="*/ 205 w 278"/>
                <a:gd name="T71" fmla="*/ 13 h 278"/>
                <a:gd name="T72" fmla="*/ 197 w 278"/>
                <a:gd name="T73" fmla="*/ 21 h 278"/>
                <a:gd name="T74" fmla="*/ 73 w 278"/>
                <a:gd name="T75" fmla="*/ 13 h 278"/>
                <a:gd name="T76" fmla="*/ 21 w 278"/>
                <a:gd name="T77" fmla="*/ 81 h 278"/>
                <a:gd name="T78" fmla="*/ 29 w 278"/>
                <a:gd name="T79" fmla="*/ 73 h 278"/>
                <a:gd name="T80" fmla="*/ 13 w 278"/>
                <a:gd name="T81" fmla="*/ 205 h 278"/>
                <a:gd name="T82" fmla="*/ 21 w 278"/>
                <a:gd name="T83" fmla="*/ 213 h 278"/>
                <a:gd name="T84" fmla="*/ 65 w 278"/>
                <a:gd name="T85" fmla="*/ 256 h 278"/>
                <a:gd name="T86" fmla="*/ 205 w 278"/>
                <a:gd name="T87" fmla="*/ 248 h 278"/>
                <a:gd name="T88" fmla="*/ 197 w 278"/>
                <a:gd name="T89" fmla="*/ 256 h 278"/>
                <a:gd name="T90" fmla="*/ 91 w 278"/>
                <a:gd name="T91" fmla="*/ 139 h 278"/>
                <a:gd name="T92" fmla="*/ 139 w 278"/>
                <a:gd name="T93" fmla="*/ 187 h 278"/>
                <a:gd name="T94" fmla="*/ 256 w 278"/>
                <a:gd name="T95" fmla="*/ 19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8" h="278">
                  <a:moveTo>
                    <a:pt x="256" y="183"/>
                  </a:moveTo>
                  <a:cubicBezTo>
                    <a:pt x="247" y="183"/>
                    <a:pt x="239" y="190"/>
                    <a:pt x="236" y="198"/>
                  </a:cubicBezTo>
                  <a:cubicBezTo>
                    <a:pt x="233" y="197"/>
                    <a:pt x="230" y="196"/>
                    <a:pt x="227" y="194"/>
                  </a:cubicBezTo>
                  <a:cubicBezTo>
                    <a:pt x="219" y="185"/>
                    <a:pt x="227" y="174"/>
                    <a:pt x="214" y="162"/>
                  </a:cubicBezTo>
                  <a:cubicBezTo>
                    <a:pt x="210" y="157"/>
                    <a:pt x="204" y="154"/>
                    <a:pt x="197" y="153"/>
                  </a:cubicBezTo>
                  <a:cubicBezTo>
                    <a:pt x="198" y="149"/>
                    <a:pt x="199" y="144"/>
                    <a:pt x="199" y="139"/>
                  </a:cubicBezTo>
                  <a:cubicBezTo>
                    <a:pt x="199" y="134"/>
                    <a:pt x="198" y="129"/>
                    <a:pt x="197" y="124"/>
                  </a:cubicBezTo>
                  <a:cubicBezTo>
                    <a:pt x="204" y="123"/>
                    <a:pt x="210" y="120"/>
                    <a:pt x="214" y="116"/>
                  </a:cubicBezTo>
                  <a:cubicBezTo>
                    <a:pt x="227" y="103"/>
                    <a:pt x="219" y="93"/>
                    <a:pt x="227" y="84"/>
                  </a:cubicBezTo>
                  <a:cubicBezTo>
                    <a:pt x="230" y="81"/>
                    <a:pt x="233" y="80"/>
                    <a:pt x="236" y="79"/>
                  </a:cubicBezTo>
                  <a:cubicBezTo>
                    <a:pt x="239" y="88"/>
                    <a:pt x="247" y="94"/>
                    <a:pt x="256" y="94"/>
                  </a:cubicBezTo>
                  <a:cubicBezTo>
                    <a:pt x="268" y="94"/>
                    <a:pt x="278" y="84"/>
                    <a:pt x="278" y="73"/>
                  </a:cubicBezTo>
                  <a:cubicBezTo>
                    <a:pt x="278" y="61"/>
                    <a:pt x="268" y="51"/>
                    <a:pt x="256" y="51"/>
                  </a:cubicBezTo>
                  <a:cubicBezTo>
                    <a:pt x="247" y="51"/>
                    <a:pt x="238" y="58"/>
                    <a:pt x="236" y="67"/>
                  </a:cubicBezTo>
                  <a:cubicBezTo>
                    <a:pt x="229" y="67"/>
                    <a:pt x="223" y="70"/>
                    <a:pt x="219" y="75"/>
                  </a:cubicBezTo>
                  <a:cubicBezTo>
                    <a:pt x="206" y="87"/>
                    <a:pt x="214" y="98"/>
                    <a:pt x="205" y="107"/>
                  </a:cubicBezTo>
                  <a:cubicBezTo>
                    <a:pt x="202" y="110"/>
                    <a:pt x="198" y="112"/>
                    <a:pt x="194" y="112"/>
                  </a:cubicBezTo>
                  <a:cubicBezTo>
                    <a:pt x="192" y="112"/>
                    <a:pt x="192" y="112"/>
                    <a:pt x="192" y="112"/>
                  </a:cubicBezTo>
                  <a:cubicBezTo>
                    <a:pt x="186" y="100"/>
                    <a:pt x="177" y="91"/>
                    <a:pt x="166" y="85"/>
                  </a:cubicBezTo>
                  <a:cubicBezTo>
                    <a:pt x="166" y="84"/>
                    <a:pt x="166" y="84"/>
                    <a:pt x="166" y="84"/>
                  </a:cubicBezTo>
                  <a:cubicBezTo>
                    <a:pt x="166" y="79"/>
                    <a:pt x="168" y="75"/>
                    <a:pt x="171" y="72"/>
                  </a:cubicBezTo>
                  <a:cubicBezTo>
                    <a:pt x="179" y="63"/>
                    <a:pt x="190" y="71"/>
                    <a:pt x="202" y="59"/>
                  </a:cubicBezTo>
                  <a:cubicBezTo>
                    <a:pt x="207" y="54"/>
                    <a:pt x="210" y="48"/>
                    <a:pt x="211" y="42"/>
                  </a:cubicBezTo>
                  <a:cubicBezTo>
                    <a:pt x="220" y="39"/>
                    <a:pt x="226" y="31"/>
                    <a:pt x="226" y="21"/>
                  </a:cubicBezTo>
                  <a:cubicBezTo>
                    <a:pt x="226" y="9"/>
                    <a:pt x="217" y="0"/>
                    <a:pt x="205" y="0"/>
                  </a:cubicBezTo>
                  <a:cubicBezTo>
                    <a:pt x="193" y="0"/>
                    <a:pt x="183" y="9"/>
                    <a:pt x="183" y="21"/>
                  </a:cubicBezTo>
                  <a:cubicBezTo>
                    <a:pt x="183" y="31"/>
                    <a:pt x="190" y="39"/>
                    <a:pt x="198" y="41"/>
                  </a:cubicBezTo>
                  <a:cubicBezTo>
                    <a:pt x="198" y="45"/>
                    <a:pt x="196" y="48"/>
                    <a:pt x="194" y="50"/>
                  </a:cubicBezTo>
                  <a:cubicBezTo>
                    <a:pt x="185" y="59"/>
                    <a:pt x="174" y="51"/>
                    <a:pt x="162" y="63"/>
                  </a:cubicBezTo>
                  <a:cubicBezTo>
                    <a:pt x="157" y="68"/>
                    <a:pt x="154" y="74"/>
                    <a:pt x="154" y="81"/>
                  </a:cubicBezTo>
                  <a:cubicBezTo>
                    <a:pt x="149" y="79"/>
                    <a:pt x="144" y="79"/>
                    <a:pt x="139" y="79"/>
                  </a:cubicBezTo>
                  <a:cubicBezTo>
                    <a:pt x="134" y="79"/>
                    <a:pt x="129" y="79"/>
                    <a:pt x="124" y="81"/>
                  </a:cubicBezTo>
                  <a:cubicBezTo>
                    <a:pt x="123" y="74"/>
                    <a:pt x="120" y="68"/>
                    <a:pt x="116" y="63"/>
                  </a:cubicBezTo>
                  <a:cubicBezTo>
                    <a:pt x="103" y="51"/>
                    <a:pt x="93" y="59"/>
                    <a:pt x="84" y="50"/>
                  </a:cubicBezTo>
                  <a:cubicBezTo>
                    <a:pt x="82" y="48"/>
                    <a:pt x="80" y="45"/>
                    <a:pt x="79" y="41"/>
                  </a:cubicBezTo>
                  <a:cubicBezTo>
                    <a:pt x="88" y="39"/>
                    <a:pt x="94" y="31"/>
                    <a:pt x="94" y="21"/>
                  </a:cubicBezTo>
                  <a:cubicBezTo>
                    <a:pt x="94" y="9"/>
                    <a:pt x="84" y="0"/>
                    <a:pt x="73" y="0"/>
                  </a:cubicBezTo>
                  <a:cubicBezTo>
                    <a:pt x="61" y="0"/>
                    <a:pt x="51" y="9"/>
                    <a:pt x="51" y="21"/>
                  </a:cubicBezTo>
                  <a:cubicBezTo>
                    <a:pt x="51" y="31"/>
                    <a:pt x="58" y="39"/>
                    <a:pt x="67" y="42"/>
                  </a:cubicBezTo>
                  <a:cubicBezTo>
                    <a:pt x="67" y="48"/>
                    <a:pt x="71" y="54"/>
                    <a:pt x="75" y="59"/>
                  </a:cubicBezTo>
                  <a:cubicBezTo>
                    <a:pt x="88" y="71"/>
                    <a:pt x="98" y="63"/>
                    <a:pt x="107" y="72"/>
                  </a:cubicBezTo>
                  <a:cubicBezTo>
                    <a:pt x="110" y="75"/>
                    <a:pt x="112" y="79"/>
                    <a:pt x="112" y="84"/>
                  </a:cubicBezTo>
                  <a:cubicBezTo>
                    <a:pt x="112" y="85"/>
                    <a:pt x="112" y="85"/>
                    <a:pt x="112" y="85"/>
                  </a:cubicBezTo>
                  <a:cubicBezTo>
                    <a:pt x="100" y="91"/>
                    <a:pt x="91" y="100"/>
                    <a:pt x="85" y="112"/>
                  </a:cubicBezTo>
                  <a:cubicBezTo>
                    <a:pt x="84" y="112"/>
                    <a:pt x="84" y="112"/>
                    <a:pt x="84" y="112"/>
                  </a:cubicBezTo>
                  <a:cubicBezTo>
                    <a:pt x="79" y="112"/>
                    <a:pt x="75" y="110"/>
                    <a:pt x="72" y="107"/>
                  </a:cubicBezTo>
                  <a:cubicBezTo>
                    <a:pt x="63" y="98"/>
                    <a:pt x="71" y="87"/>
                    <a:pt x="59" y="75"/>
                  </a:cubicBezTo>
                  <a:cubicBezTo>
                    <a:pt x="54" y="70"/>
                    <a:pt x="48" y="67"/>
                    <a:pt x="42" y="67"/>
                  </a:cubicBezTo>
                  <a:cubicBezTo>
                    <a:pt x="39" y="58"/>
                    <a:pt x="31" y="51"/>
                    <a:pt x="21" y="51"/>
                  </a:cubicBezTo>
                  <a:cubicBezTo>
                    <a:pt x="9" y="51"/>
                    <a:pt x="0" y="61"/>
                    <a:pt x="0" y="73"/>
                  </a:cubicBezTo>
                  <a:cubicBezTo>
                    <a:pt x="0" y="84"/>
                    <a:pt x="9" y="94"/>
                    <a:pt x="21" y="94"/>
                  </a:cubicBezTo>
                  <a:cubicBezTo>
                    <a:pt x="31" y="94"/>
                    <a:pt x="39" y="88"/>
                    <a:pt x="42" y="79"/>
                  </a:cubicBezTo>
                  <a:cubicBezTo>
                    <a:pt x="45" y="80"/>
                    <a:pt x="48" y="81"/>
                    <a:pt x="50" y="84"/>
                  </a:cubicBezTo>
                  <a:cubicBezTo>
                    <a:pt x="59" y="93"/>
                    <a:pt x="51" y="103"/>
                    <a:pt x="63" y="116"/>
                  </a:cubicBezTo>
                  <a:cubicBezTo>
                    <a:pt x="68" y="120"/>
                    <a:pt x="74" y="123"/>
                    <a:pt x="81" y="124"/>
                  </a:cubicBezTo>
                  <a:cubicBezTo>
                    <a:pt x="79" y="129"/>
                    <a:pt x="79" y="134"/>
                    <a:pt x="79" y="139"/>
                  </a:cubicBezTo>
                  <a:cubicBezTo>
                    <a:pt x="79" y="144"/>
                    <a:pt x="79" y="149"/>
                    <a:pt x="81" y="153"/>
                  </a:cubicBezTo>
                  <a:cubicBezTo>
                    <a:pt x="74" y="154"/>
                    <a:pt x="68" y="157"/>
                    <a:pt x="63" y="162"/>
                  </a:cubicBezTo>
                  <a:cubicBezTo>
                    <a:pt x="51" y="174"/>
                    <a:pt x="59" y="185"/>
                    <a:pt x="50" y="194"/>
                  </a:cubicBezTo>
                  <a:cubicBezTo>
                    <a:pt x="48" y="196"/>
                    <a:pt x="45" y="197"/>
                    <a:pt x="42" y="198"/>
                  </a:cubicBezTo>
                  <a:cubicBezTo>
                    <a:pt x="39" y="190"/>
                    <a:pt x="31" y="183"/>
                    <a:pt x="21" y="183"/>
                  </a:cubicBezTo>
                  <a:cubicBezTo>
                    <a:pt x="9" y="183"/>
                    <a:pt x="0" y="193"/>
                    <a:pt x="0" y="205"/>
                  </a:cubicBezTo>
                  <a:cubicBezTo>
                    <a:pt x="0" y="217"/>
                    <a:pt x="9" y="226"/>
                    <a:pt x="21" y="226"/>
                  </a:cubicBezTo>
                  <a:cubicBezTo>
                    <a:pt x="31" y="226"/>
                    <a:pt x="39" y="220"/>
                    <a:pt x="42" y="211"/>
                  </a:cubicBezTo>
                  <a:cubicBezTo>
                    <a:pt x="48" y="210"/>
                    <a:pt x="54" y="207"/>
                    <a:pt x="59" y="202"/>
                  </a:cubicBezTo>
                  <a:cubicBezTo>
                    <a:pt x="71" y="190"/>
                    <a:pt x="63" y="179"/>
                    <a:pt x="72" y="171"/>
                  </a:cubicBezTo>
                  <a:cubicBezTo>
                    <a:pt x="75" y="168"/>
                    <a:pt x="79" y="166"/>
                    <a:pt x="84" y="166"/>
                  </a:cubicBezTo>
                  <a:cubicBezTo>
                    <a:pt x="85" y="166"/>
                    <a:pt x="85" y="166"/>
                    <a:pt x="85" y="166"/>
                  </a:cubicBezTo>
                  <a:cubicBezTo>
                    <a:pt x="91" y="177"/>
                    <a:pt x="100" y="186"/>
                    <a:pt x="112" y="192"/>
                  </a:cubicBezTo>
                  <a:cubicBezTo>
                    <a:pt x="112" y="194"/>
                    <a:pt x="112" y="194"/>
                    <a:pt x="112" y="194"/>
                  </a:cubicBezTo>
                  <a:cubicBezTo>
                    <a:pt x="112" y="198"/>
                    <a:pt x="110" y="202"/>
                    <a:pt x="107" y="205"/>
                  </a:cubicBezTo>
                  <a:cubicBezTo>
                    <a:pt x="98" y="214"/>
                    <a:pt x="88" y="206"/>
                    <a:pt x="75" y="218"/>
                  </a:cubicBezTo>
                  <a:cubicBezTo>
                    <a:pt x="71" y="223"/>
                    <a:pt x="67" y="229"/>
                    <a:pt x="67" y="236"/>
                  </a:cubicBezTo>
                  <a:cubicBezTo>
                    <a:pt x="58" y="238"/>
                    <a:pt x="51" y="246"/>
                    <a:pt x="51" y="256"/>
                  </a:cubicBezTo>
                  <a:cubicBezTo>
                    <a:pt x="51" y="268"/>
                    <a:pt x="61" y="278"/>
                    <a:pt x="73" y="278"/>
                  </a:cubicBezTo>
                  <a:cubicBezTo>
                    <a:pt x="84" y="278"/>
                    <a:pt x="94" y="268"/>
                    <a:pt x="94" y="256"/>
                  </a:cubicBezTo>
                  <a:cubicBezTo>
                    <a:pt x="94" y="247"/>
                    <a:pt x="88" y="239"/>
                    <a:pt x="79" y="236"/>
                  </a:cubicBezTo>
                  <a:cubicBezTo>
                    <a:pt x="80" y="233"/>
                    <a:pt x="82" y="230"/>
                    <a:pt x="84" y="227"/>
                  </a:cubicBezTo>
                  <a:cubicBezTo>
                    <a:pt x="93" y="218"/>
                    <a:pt x="103" y="227"/>
                    <a:pt x="116" y="214"/>
                  </a:cubicBezTo>
                  <a:cubicBezTo>
                    <a:pt x="120" y="209"/>
                    <a:pt x="123" y="203"/>
                    <a:pt x="124" y="197"/>
                  </a:cubicBezTo>
                  <a:cubicBezTo>
                    <a:pt x="129" y="198"/>
                    <a:pt x="134" y="199"/>
                    <a:pt x="139" y="199"/>
                  </a:cubicBezTo>
                  <a:cubicBezTo>
                    <a:pt x="144" y="199"/>
                    <a:pt x="149" y="198"/>
                    <a:pt x="154" y="197"/>
                  </a:cubicBezTo>
                  <a:cubicBezTo>
                    <a:pt x="154" y="203"/>
                    <a:pt x="157" y="209"/>
                    <a:pt x="162" y="214"/>
                  </a:cubicBezTo>
                  <a:cubicBezTo>
                    <a:pt x="174" y="227"/>
                    <a:pt x="185" y="218"/>
                    <a:pt x="194" y="227"/>
                  </a:cubicBezTo>
                  <a:cubicBezTo>
                    <a:pt x="196" y="230"/>
                    <a:pt x="198" y="233"/>
                    <a:pt x="198" y="236"/>
                  </a:cubicBezTo>
                  <a:cubicBezTo>
                    <a:pt x="190" y="239"/>
                    <a:pt x="183" y="247"/>
                    <a:pt x="183" y="256"/>
                  </a:cubicBezTo>
                  <a:cubicBezTo>
                    <a:pt x="183" y="268"/>
                    <a:pt x="193" y="278"/>
                    <a:pt x="205" y="278"/>
                  </a:cubicBezTo>
                  <a:cubicBezTo>
                    <a:pt x="217" y="278"/>
                    <a:pt x="226" y="268"/>
                    <a:pt x="226" y="256"/>
                  </a:cubicBezTo>
                  <a:cubicBezTo>
                    <a:pt x="226" y="246"/>
                    <a:pt x="220" y="238"/>
                    <a:pt x="211" y="236"/>
                  </a:cubicBezTo>
                  <a:cubicBezTo>
                    <a:pt x="210" y="229"/>
                    <a:pt x="207" y="223"/>
                    <a:pt x="202" y="218"/>
                  </a:cubicBezTo>
                  <a:cubicBezTo>
                    <a:pt x="190" y="206"/>
                    <a:pt x="179" y="214"/>
                    <a:pt x="171" y="205"/>
                  </a:cubicBezTo>
                  <a:cubicBezTo>
                    <a:pt x="168" y="202"/>
                    <a:pt x="166" y="198"/>
                    <a:pt x="166" y="194"/>
                  </a:cubicBezTo>
                  <a:cubicBezTo>
                    <a:pt x="166" y="192"/>
                    <a:pt x="166" y="192"/>
                    <a:pt x="166" y="192"/>
                  </a:cubicBezTo>
                  <a:cubicBezTo>
                    <a:pt x="177" y="186"/>
                    <a:pt x="186" y="177"/>
                    <a:pt x="192" y="166"/>
                  </a:cubicBezTo>
                  <a:cubicBezTo>
                    <a:pt x="194" y="166"/>
                    <a:pt x="194" y="166"/>
                    <a:pt x="194" y="166"/>
                  </a:cubicBezTo>
                  <a:cubicBezTo>
                    <a:pt x="198" y="166"/>
                    <a:pt x="202" y="168"/>
                    <a:pt x="205" y="171"/>
                  </a:cubicBezTo>
                  <a:cubicBezTo>
                    <a:pt x="214" y="179"/>
                    <a:pt x="206" y="190"/>
                    <a:pt x="219" y="202"/>
                  </a:cubicBezTo>
                  <a:cubicBezTo>
                    <a:pt x="223" y="207"/>
                    <a:pt x="229" y="210"/>
                    <a:pt x="236" y="211"/>
                  </a:cubicBezTo>
                  <a:cubicBezTo>
                    <a:pt x="238" y="220"/>
                    <a:pt x="247" y="226"/>
                    <a:pt x="256" y="226"/>
                  </a:cubicBezTo>
                  <a:cubicBezTo>
                    <a:pt x="268" y="226"/>
                    <a:pt x="278" y="217"/>
                    <a:pt x="278" y="205"/>
                  </a:cubicBezTo>
                  <a:cubicBezTo>
                    <a:pt x="278" y="193"/>
                    <a:pt x="268" y="183"/>
                    <a:pt x="256" y="183"/>
                  </a:cubicBezTo>
                  <a:close/>
                  <a:moveTo>
                    <a:pt x="256" y="64"/>
                  </a:moveTo>
                  <a:cubicBezTo>
                    <a:pt x="261" y="64"/>
                    <a:pt x="264" y="68"/>
                    <a:pt x="264" y="73"/>
                  </a:cubicBezTo>
                  <a:cubicBezTo>
                    <a:pt x="264" y="77"/>
                    <a:pt x="261" y="81"/>
                    <a:pt x="256" y="81"/>
                  </a:cubicBezTo>
                  <a:cubicBezTo>
                    <a:pt x="252" y="81"/>
                    <a:pt x="248" y="77"/>
                    <a:pt x="248" y="73"/>
                  </a:cubicBezTo>
                  <a:cubicBezTo>
                    <a:pt x="248" y="68"/>
                    <a:pt x="252" y="64"/>
                    <a:pt x="256" y="64"/>
                  </a:cubicBezTo>
                  <a:close/>
                  <a:moveTo>
                    <a:pt x="197" y="21"/>
                  </a:moveTo>
                  <a:cubicBezTo>
                    <a:pt x="197" y="17"/>
                    <a:pt x="200" y="13"/>
                    <a:pt x="205" y="13"/>
                  </a:cubicBezTo>
                  <a:cubicBezTo>
                    <a:pt x="209" y="13"/>
                    <a:pt x="213" y="17"/>
                    <a:pt x="213" y="21"/>
                  </a:cubicBezTo>
                  <a:cubicBezTo>
                    <a:pt x="213" y="26"/>
                    <a:pt x="209" y="29"/>
                    <a:pt x="205" y="29"/>
                  </a:cubicBezTo>
                  <a:cubicBezTo>
                    <a:pt x="200" y="29"/>
                    <a:pt x="197" y="26"/>
                    <a:pt x="197" y="21"/>
                  </a:cubicBezTo>
                  <a:close/>
                  <a:moveTo>
                    <a:pt x="73" y="29"/>
                  </a:moveTo>
                  <a:cubicBezTo>
                    <a:pt x="68" y="29"/>
                    <a:pt x="65" y="26"/>
                    <a:pt x="65" y="21"/>
                  </a:cubicBezTo>
                  <a:cubicBezTo>
                    <a:pt x="65" y="17"/>
                    <a:pt x="68" y="13"/>
                    <a:pt x="73" y="13"/>
                  </a:cubicBezTo>
                  <a:cubicBezTo>
                    <a:pt x="77" y="13"/>
                    <a:pt x="81" y="17"/>
                    <a:pt x="81" y="21"/>
                  </a:cubicBezTo>
                  <a:cubicBezTo>
                    <a:pt x="81" y="26"/>
                    <a:pt x="77" y="29"/>
                    <a:pt x="73" y="29"/>
                  </a:cubicBezTo>
                  <a:close/>
                  <a:moveTo>
                    <a:pt x="21" y="81"/>
                  </a:moveTo>
                  <a:cubicBezTo>
                    <a:pt x="17" y="81"/>
                    <a:pt x="13" y="77"/>
                    <a:pt x="13" y="73"/>
                  </a:cubicBezTo>
                  <a:cubicBezTo>
                    <a:pt x="13" y="68"/>
                    <a:pt x="17" y="64"/>
                    <a:pt x="21" y="64"/>
                  </a:cubicBezTo>
                  <a:cubicBezTo>
                    <a:pt x="26" y="64"/>
                    <a:pt x="29" y="68"/>
                    <a:pt x="29" y="73"/>
                  </a:cubicBezTo>
                  <a:cubicBezTo>
                    <a:pt x="29" y="77"/>
                    <a:pt x="26" y="81"/>
                    <a:pt x="21" y="81"/>
                  </a:cubicBezTo>
                  <a:close/>
                  <a:moveTo>
                    <a:pt x="21" y="213"/>
                  </a:moveTo>
                  <a:cubicBezTo>
                    <a:pt x="17" y="213"/>
                    <a:pt x="13" y="209"/>
                    <a:pt x="13" y="205"/>
                  </a:cubicBezTo>
                  <a:cubicBezTo>
                    <a:pt x="13" y="200"/>
                    <a:pt x="17" y="197"/>
                    <a:pt x="21" y="197"/>
                  </a:cubicBezTo>
                  <a:cubicBezTo>
                    <a:pt x="26" y="197"/>
                    <a:pt x="29" y="200"/>
                    <a:pt x="29" y="205"/>
                  </a:cubicBezTo>
                  <a:cubicBezTo>
                    <a:pt x="29" y="209"/>
                    <a:pt x="26" y="213"/>
                    <a:pt x="21" y="213"/>
                  </a:cubicBezTo>
                  <a:close/>
                  <a:moveTo>
                    <a:pt x="81" y="256"/>
                  </a:moveTo>
                  <a:cubicBezTo>
                    <a:pt x="81" y="261"/>
                    <a:pt x="77" y="264"/>
                    <a:pt x="73" y="264"/>
                  </a:cubicBezTo>
                  <a:cubicBezTo>
                    <a:pt x="68" y="264"/>
                    <a:pt x="65" y="261"/>
                    <a:pt x="65" y="256"/>
                  </a:cubicBezTo>
                  <a:cubicBezTo>
                    <a:pt x="65" y="252"/>
                    <a:pt x="68" y="248"/>
                    <a:pt x="73" y="248"/>
                  </a:cubicBezTo>
                  <a:cubicBezTo>
                    <a:pt x="77" y="248"/>
                    <a:pt x="81" y="252"/>
                    <a:pt x="81" y="256"/>
                  </a:cubicBezTo>
                  <a:close/>
                  <a:moveTo>
                    <a:pt x="205" y="248"/>
                  </a:moveTo>
                  <a:cubicBezTo>
                    <a:pt x="209" y="248"/>
                    <a:pt x="213" y="252"/>
                    <a:pt x="213" y="256"/>
                  </a:cubicBezTo>
                  <a:cubicBezTo>
                    <a:pt x="213" y="261"/>
                    <a:pt x="209" y="264"/>
                    <a:pt x="205" y="264"/>
                  </a:cubicBezTo>
                  <a:cubicBezTo>
                    <a:pt x="200" y="264"/>
                    <a:pt x="197" y="261"/>
                    <a:pt x="197" y="256"/>
                  </a:cubicBezTo>
                  <a:cubicBezTo>
                    <a:pt x="197" y="252"/>
                    <a:pt x="200" y="248"/>
                    <a:pt x="205" y="248"/>
                  </a:cubicBezTo>
                  <a:close/>
                  <a:moveTo>
                    <a:pt x="139" y="187"/>
                  </a:moveTo>
                  <a:cubicBezTo>
                    <a:pt x="112" y="187"/>
                    <a:pt x="91" y="165"/>
                    <a:pt x="91" y="139"/>
                  </a:cubicBezTo>
                  <a:cubicBezTo>
                    <a:pt x="91" y="112"/>
                    <a:pt x="112" y="91"/>
                    <a:pt x="139" y="91"/>
                  </a:cubicBezTo>
                  <a:cubicBezTo>
                    <a:pt x="165" y="91"/>
                    <a:pt x="187" y="112"/>
                    <a:pt x="187" y="139"/>
                  </a:cubicBezTo>
                  <a:cubicBezTo>
                    <a:pt x="187" y="165"/>
                    <a:pt x="165" y="187"/>
                    <a:pt x="139" y="187"/>
                  </a:cubicBezTo>
                  <a:close/>
                  <a:moveTo>
                    <a:pt x="256" y="213"/>
                  </a:moveTo>
                  <a:cubicBezTo>
                    <a:pt x="252" y="213"/>
                    <a:pt x="248" y="209"/>
                    <a:pt x="248" y="205"/>
                  </a:cubicBezTo>
                  <a:cubicBezTo>
                    <a:pt x="248" y="200"/>
                    <a:pt x="252" y="197"/>
                    <a:pt x="256" y="197"/>
                  </a:cubicBezTo>
                  <a:cubicBezTo>
                    <a:pt x="261" y="197"/>
                    <a:pt x="264" y="200"/>
                    <a:pt x="264" y="205"/>
                  </a:cubicBezTo>
                  <a:cubicBezTo>
                    <a:pt x="264" y="209"/>
                    <a:pt x="261" y="213"/>
                    <a:pt x="256" y="21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Oval 18"/>
            <p:cNvSpPr>
              <a:spLocks noChangeArrowheads="1"/>
            </p:cNvSpPr>
            <p:nvPr/>
          </p:nvSpPr>
          <p:spPr bwMode="auto">
            <a:xfrm>
              <a:off x="4972051" y="4865688"/>
              <a:ext cx="236538" cy="236538"/>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5380260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da7249ff9137735267271cf6681d731abd3c386"/>
  <p:tag name="ISPRING_RESOURCE_PATHS_HASH_PRESENTER" val="82532151e9c97188e16f22f45bdf5aa2725d346"/>
</p:tagLst>
</file>

<file path=ppt/theme/theme1.xml><?xml version="1.0" encoding="utf-8"?>
<a:theme xmlns:a="http://schemas.openxmlformats.org/drawingml/2006/main" name="Accenture template">
  <a:themeElements>
    <a:clrScheme name="Custom 37">
      <a:dk1>
        <a:srgbClr val="000000"/>
      </a:dk1>
      <a:lt1>
        <a:srgbClr val="FFFFFF"/>
      </a:lt1>
      <a:dk2>
        <a:srgbClr val="666666"/>
      </a:dk2>
      <a:lt2>
        <a:srgbClr val="778888"/>
      </a:lt2>
      <a:accent1>
        <a:srgbClr val="00A000"/>
      </a:accent1>
      <a:accent2>
        <a:srgbClr val="FF9900"/>
      </a:accent2>
      <a:accent3>
        <a:srgbClr val="6688BB"/>
      </a:accent3>
      <a:accent4>
        <a:srgbClr val="AADDEE"/>
      </a:accent4>
      <a:accent5>
        <a:srgbClr val="003344"/>
      </a:accent5>
      <a:accent6>
        <a:srgbClr val="00A000"/>
      </a:accent6>
      <a:hlink>
        <a:srgbClr val="FF9900"/>
      </a:hlink>
      <a:folHlink>
        <a:srgbClr val="00A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Description0 xmlns="bc841b31-d549-43ed-bc47-0086310aa7e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480F3B2C10C74BB61478E4247D6E77" ma:contentTypeVersion="3" ma:contentTypeDescription="Create a new document." ma:contentTypeScope="" ma:versionID="bcb8cf291c8653af57dd6a29bb52d0ee">
  <xsd:schema xmlns:xsd="http://www.w3.org/2001/XMLSchema" xmlns:p="http://schemas.microsoft.com/office/2006/metadata/properties" xmlns:ns2="bc841b31-d549-43ed-bc47-0086310aa7e9" targetNamespace="http://schemas.microsoft.com/office/2006/metadata/properties" ma:root="true" ma:fieldsID="036f0d1f483fee2c7aa86809005d6981" ns2:_="">
    <xsd:import namespace="bc841b31-d549-43ed-bc47-0086310aa7e9"/>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bc841b31-d549-43ed-bc47-0086310aa7e9"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9FB9E9F0-A80E-4BC0-BC10-BBDB06BF5FEE}">
  <ds:schemaRefs>
    <ds:schemaRef ds:uri="http://schemas.microsoft.com/sharepoint/v3/contenttype/forms"/>
  </ds:schemaRefs>
</ds:datastoreItem>
</file>

<file path=customXml/itemProps2.xml><?xml version="1.0" encoding="utf-8"?>
<ds:datastoreItem xmlns:ds="http://schemas.openxmlformats.org/officeDocument/2006/customXml" ds:itemID="{F2F8FF39-A5D2-4C20-89CA-E0BB61C09927}">
  <ds:schemaRefs>
    <ds:schemaRef ds:uri="http://schemas.microsoft.com/office/2006/documentManagement/types"/>
    <ds:schemaRef ds:uri="bc841b31-d549-43ed-bc47-0086310aa7e9"/>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AD4E5E8F-D18A-405B-AB6A-19CBBCF656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841b31-d549-43ed-bc47-0086310aa7e9"/>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Top_WHT_2</Template>
  <TotalTime>8097</TotalTime>
  <Words>418</Words>
  <Application>Microsoft Office PowerPoint</Application>
  <PresentationFormat>On-screen Show (4:3)</PresentationFormat>
  <Paragraphs>93</Paragraphs>
  <Slides>8</Slides>
  <Notes>7</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Accenture template</vt:lpstr>
      <vt:lpstr>Bonus Module: Root Cause Analysis</vt:lpstr>
      <vt:lpstr>Recurrence Countermeasure Analysis</vt:lpstr>
      <vt:lpstr>How to do it</vt:lpstr>
      <vt:lpstr>Blameless manifesto</vt:lpstr>
      <vt:lpstr>Documentation format</vt:lpstr>
      <vt:lpstr>Example</vt:lpstr>
      <vt:lpstr>Example</vt:lpstr>
      <vt:lpstr>Example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15-1066 DevOps Academy</dc:title>
  <dc:creator>creative.services.presentations@accenture.com</dc:creator>
  <cp:lastModifiedBy>Lucinda Pidcock</cp:lastModifiedBy>
  <cp:revision>1333</cp:revision>
  <cp:lastPrinted>2009-05-13T12:37:25Z</cp:lastPrinted>
  <dcterms:created xsi:type="dcterms:W3CDTF">2012-01-18T22:44:04Z</dcterms:created>
  <dcterms:modified xsi:type="dcterms:W3CDTF">2016-04-20T07:45:49Z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0x0101007F480F3B2C10C74BB61478E4247D6E77</vt:lpwstr>
  </property>
  <property fmtid="{D5CDD505-2E9C-101B-9397-08002B2CF9AE}" pid="3" name="UserName">
    <vt:lpwstr>klee</vt:lpwstr>
  </property>
  <property fmtid="{D5CDD505-2E9C-101B-9397-08002B2CF9AE}" pid="4" name="ComputerName">
    <vt:lpwstr>DLO0615</vt:lpwstr>
  </property>
  <property fmtid="{D5CDD505-2E9C-101B-9397-08002B2CF9AE}" pid="5" name="palette_size">
    <vt:lpwstr>5</vt:lpwstr>
  </property>
  <property fmtid="{D5CDD505-2E9C-101B-9397-08002B2CF9AE}" pid="6" name="GUIDE_C1L">
    <vt:lpwstr>35.87504</vt:lpwstr>
  </property>
  <property fmtid="{D5CDD505-2E9C-101B-9397-08002B2CF9AE}" pid="7" name="GUIDE_C1R">
    <vt:lpwstr>246.3307</vt:lpwstr>
  </property>
  <property fmtid="{D5CDD505-2E9C-101B-9397-08002B2CF9AE}" pid="8" name="GUIDE_C2L">
    <vt:lpwstr>254.8346</vt:lpwstr>
  </property>
  <property fmtid="{D5CDD505-2E9C-101B-9397-08002B2CF9AE}" pid="9" name="GUIDE_ML">
    <vt:lpwstr>355.748</vt:lpwstr>
  </property>
  <property fmtid="{D5CDD505-2E9C-101B-9397-08002B2CF9AE}" pid="10" name="GUIDE_MR">
    <vt:lpwstr>364.252</vt:lpwstr>
  </property>
  <property fmtid="{D5CDD505-2E9C-101B-9397-08002B2CF9AE}" pid="11" name="GUIDE_C2R">
    <vt:lpwstr>465.125</vt:lpwstr>
  </property>
  <property fmtid="{D5CDD505-2E9C-101B-9397-08002B2CF9AE}" pid="12" name="GUIDE_C3L">
    <vt:lpwstr>473.75</vt:lpwstr>
  </property>
  <property fmtid="{D5CDD505-2E9C-101B-9397-08002B2CF9AE}" pid="13" name="GUIDE_C3R">
    <vt:lpwstr>684.1251</vt:lpwstr>
  </property>
  <property fmtid="{D5CDD505-2E9C-101B-9397-08002B2CF9AE}" pid="14" name="GUIDE_GTL_R">
    <vt:lpwstr>688</vt:lpwstr>
  </property>
  <property fmtid="{D5CDD505-2E9C-101B-9397-08002B2CF9AE}" pid="15" name="GUIDE_R1">
    <vt:lpwstr>30.62504</vt:lpwstr>
  </property>
  <property fmtid="{D5CDD505-2E9C-101B-9397-08002B2CF9AE}" pid="16" name="GUIDE_R2">
    <vt:lpwstr>83.12504</vt:lpwstr>
  </property>
  <property fmtid="{D5CDD505-2E9C-101B-9397-08002B2CF9AE}" pid="17" name="GUIDE_R3">
    <vt:lpwstr>100.6645</vt:lpwstr>
  </property>
  <property fmtid="{D5CDD505-2E9C-101B-9397-08002B2CF9AE}" pid="18" name="GUIDE_R4">
    <vt:lpwstr>511.25</vt:lpwstr>
  </property>
</Properties>
</file>