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7" r:id="rId5"/>
    <p:sldId id="316" r:id="rId6"/>
    <p:sldId id="317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245">
          <p15:clr>
            <a:srgbClr val="A4A3A4"/>
          </p15:clr>
        </p15:guide>
        <p15:guide id="3" orient="horz" pos="665">
          <p15:clr>
            <a:srgbClr val="A4A3A4"/>
          </p15:clr>
        </p15:guide>
        <p15:guide id="4" orient="horz" pos="732">
          <p15:clr>
            <a:srgbClr val="A4A3A4"/>
          </p15:clr>
        </p15:guide>
        <p15:guide id="5" orient="horz" pos="4223">
          <p15:clr>
            <a:srgbClr val="A4A3A4"/>
          </p15:clr>
        </p15:guide>
        <p15:guide id="6" orient="horz" pos="4142">
          <p15:clr>
            <a:srgbClr val="A4A3A4"/>
          </p15:clr>
        </p15:guide>
        <p15:guide id="7" orient="horz" pos="4090">
          <p15:clr>
            <a:srgbClr val="A4A3A4"/>
          </p15:clr>
        </p15:guide>
        <p15:guide id="8" orient="horz" pos="811">
          <p15:clr>
            <a:srgbClr val="A4A3A4"/>
          </p15:clr>
        </p15:guide>
        <p15:guide id="9" orient="horz" pos="2451">
          <p15:clr>
            <a:srgbClr val="A4A3A4"/>
          </p15:clr>
        </p15:guide>
        <p15:guide id="10" pos="287">
          <p15:clr>
            <a:srgbClr val="A4A3A4"/>
          </p15:clr>
        </p15:guide>
        <p15:guide id="11" pos="5473">
          <p15:clr>
            <a:srgbClr val="A4A3A4"/>
          </p15:clr>
        </p15:guide>
        <p15:guide id="12" pos="2845">
          <p15:clr>
            <a:srgbClr val="A4A3A4"/>
          </p15:clr>
        </p15:guide>
        <p15:guide id="13" pos="2915">
          <p15:clr>
            <a:srgbClr val="A4A3A4"/>
          </p15:clr>
        </p15:guide>
        <p15:guide id="14" pos="2881">
          <p15:clr>
            <a:srgbClr val="A4A3A4"/>
          </p15:clr>
        </p15:guide>
        <p15:guide id="15" pos="5504">
          <p15:clr>
            <a:srgbClr val="A4A3A4"/>
          </p15:clr>
        </p15:guide>
        <p15:guide id="16" pos="1970">
          <p15:clr>
            <a:srgbClr val="A4A3A4"/>
          </p15:clr>
        </p15:guide>
        <p15:guide id="17" pos="3790">
          <p15:clr>
            <a:srgbClr val="A4A3A4"/>
          </p15:clr>
        </p15:guide>
        <p15:guide id="18" pos="3721">
          <p15:clr>
            <a:srgbClr val="A4A3A4"/>
          </p15:clr>
        </p15:guide>
        <p15:guide id="19" pos="2037">
          <p15:clr>
            <a:srgbClr val="A4A3A4"/>
          </p15:clr>
        </p15:guide>
        <p15:guide id="20" orient="horz" pos="741">
          <p15:clr>
            <a:srgbClr val="A4A3A4"/>
          </p15:clr>
        </p15:guide>
        <p15:guide id="21" orient="horz" pos="4065">
          <p15:clr>
            <a:srgbClr val="A4A3A4"/>
          </p15:clr>
        </p15:guide>
        <p15:guide id="22" orient="horz" pos="2441">
          <p15:clr>
            <a:srgbClr val="A4A3A4"/>
          </p15:clr>
        </p15:guide>
        <p15:guide id="23" pos="2813">
          <p15:clr>
            <a:srgbClr val="A4A3A4"/>
          </p15:clr>
        </p15:guide>
        <p15:guide id="24" pos="2948">
          <p15:clr>
            <a:srgbClr val="A4A3A4"/>
          </p15:clr>
        </p15:guide>
        <p15:guide id="25" pos="2061">
          <p15:clr>
            <a:srgbClr val="A4A3A4"/>
          </p15:clr>
        </p15:guide>
        <p15:guide id="26" pos="3699">
          <p15:clr>
            <a:srgbClr val="A4A3A4"/>
          </p15:clr>
        </p15:guide>
        <p15:guide id="27" pos="1925">
          <p15:clr>
            <a:srgbClr val="A4A3A4"/>
          </p15:clr>
        </p15:guide>
        <p15:guide id="28" pos="3835">
          <p15:clr>
            <a:srgbClr val="A4A3A4"/>
          </p15:clr>
        </p15:guide>
        <p15:guide id="29" orient="horz" pos="232">
          <p15:clr>
            <a:srgbClr val="A4A3A4"/>
          </p15:clr>
        </p15:guide>
        <p15:guide id="30" orient="horz" pos="526">
          <p15:clr>
            <a:srgbClr val="A4A3A4"/>
          </p15:clr>
        </p15:guide>
        <p15:guide id="31" orient="horz" pos="582">
          <p15:clr>
            <a:srgbClr val="A4A3A4"/>
          </p15:clr>
        </p15:guide>
        <p15:guide id="32" orient="horz" pos="4225">
          <p15:clr>
            <a:srgbClr val="A4A3A4"/>
          </p15:clr>
        </p15:guide>
        <p15:guide id="33" orient="horz" pos="707">
          <p15:clr>
            <a:srgbClr val="A4A3A4"/>
          </p15:clr>
        </p15:guide>
        <p15:guide id="34" orient="horz" pos="3990">
          <p15:clr>
            <a:srgbClr val="A4A3A4"/>
          </p15:clr>
        </p15:guide>
        <p15:guide id="35" orient="horz" pos="2335">
          <p15:clr>
            <a:srgbClr val="A4A3A4"/>
          </p15:clr>
        </p15:guide>
        <p15:guide id="36" pos="54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LO" initials="DLO " lastIdx="23" clrIdx="0"/>
  <p:cmAuthor id="1" name="Rachael Willis" initials="RW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CCC"/>
    <a:srgbClr val="FFFFFF"/>
    <a:srgbClr val="551155"/>
    <a:srgbClr val="2F539C"/>
    <a:srgbClr val="003344"/>
    <a:srgbClr val="666666"/>
    <a:srgbClr val="008899"/>
    <a:srgbClr val="408FCD"/>
    <a:srgbClr val="5375AD"/>
    <a:srgbClr val="77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002" autoAdjust="0"/>
    <p:restoredTop sz="94688" autoAdjust="0"/>
  </p:normalViewPr>
  <p:slideViewPr>
    <p:cSldViewPr snapToGrid="0" snapToObjects="1" showGuides="1">
      <p:cViewPr varScale="1">
        <p:scale>
          <a:sx n="84" d="100"/>
          <a:sy n="84" d="100"/>
        </p:scale>
        <p:origin x="978" y="78"/>
      </p:cViewPr>
      <p:guideLst>
        <p:guide orient="horz" pos="2159"/>
        <p:guide orient="horz" pos="245"/>
        <p:guide orient="horz" pos="665"/>
        <p:guide orient="horz" pos="732"/>
        <p:guide orient="horz" pos="4223"/>
        <p:guide orient="horz" pos="4142"/>
        <p:guide orient="horz" pos="4090"/>
        <p:guide orient="horz" pos="811"/>
        <p:guide orient="horz" pos="2451"/>
        <p:guide pos="287"/>
        <p:guide pos="5473"/>
        <p:guide pos="2845"/>
        <p:guide pos="2915"/>
        <p:guide pos="2881"/>
        <p:guide pos="5504"/>
        <p:guide pos="1970"/>
        <p:guide pos="3790"/>
        <p:guide pos="3721"/>
        <p:guide pos="2037"/>
        <p:guide orient="horz" pos="741"/>
        <p:guide orient="horz" pos="4065"/>
        <p:guide orient="horz" pos="2441"/>
        <p:guide pos="2813"/>
        <p:guide pos="2948"/>
        <p:guide pos="2061"/>
        <p:guide pos="3699"/>
        <p:guide pos="1925"/>
        <p:guide pos="3835"/>
        <p:guide orient="horz" pos="232"/>
        <p:guide orient="horz" pos="526"/>
        <p:guide orient="horz" pos="582"/>
        <p:guide orient="horz" pos="4225"/>
        <p:guide orient="horz" pos="707"/>
        <p:guide orient="horz" pos="3990"/>
        <p:guide orient="horz" pos="2335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6/1/2016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6/1/2016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741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B8159-5CDE-4634-8C5A-3005F6D7C22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408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B8159-5CDE-4634-8C5A-3005F6D7C22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40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5614" y="1434245"/>
            <a:ext cx="4010024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90000"/>
              </a:lnSpc>
              <a:defRPr sz="32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455613" y="2504971"/>
            <a:ext cx="4010024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5663206" y="1469805"/>
            <a:ext cx="3074394" cy="2061722"/>
            <a:chOff x="5728986" y="1472516"/>
            <a:chExt cx="3074394" cy="2061722"/>
          </a:xfrm>
        </p:grpSpPr>
        <p:sp>
          <p:nvSpPr>
            <p:cNvPr id="29" name="Freeform 28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82" name="Picture 8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00" y="6228000"/>
            <a:ext cx="4698000" cy="2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42" y="302741"/>
            <a:ext cx="4543634" cy="7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15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183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 -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5613" y="1909764"/>
            <a:ext cx="8232775" cy="44243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5530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748800"/>
            <a:ext cx="8232775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881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7573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 smtClean="0"/>
              <a:t>Copyright © 2015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226140" y="6575425"/>
            <a:ext cx="691721" cy="1285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4" y="1182021"/>
            <a:ext cx="4010114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525" y="1578022"/>
            <a:ext cx="4010114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679950" y="1182021"/>
            <a:ext cx="4008438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 smtClean="0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8022"/>
            <a:ext cx="4010025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4679950" y="1578022"/>
            <a:ext cx="4008438" cy="47561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 smtClean="0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798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5613" y="1195200"/>
            <a:ext cx="8232775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 smtClean="0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55613" y="1195200"/>
            <a:ext cx="4010025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4679950" y="1195200"/>
            <a:ext cx="4008437" cy="51389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 smtClean="0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2021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smtClean="0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0382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AU" smtClean="0"/>
              <a:t>Copyright © 2015 Accenture  All rights reserved.</a:t>
            </a:r>
            <a:endParaRPr lang="en-AU" dirty="0"/>
          </a:p>
        </p:txBody>
      </p:sp>
      <p:grpSp>
        <p:nvGrpSpPr>
          <p:cNvPr id="6" name="Group 5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42028"/>
            <a:ext cx="9144000" cy="415971"/>
            <a:chOff x="0" y="6442028"/>
            <a:chExt cx="9144000" cy="415971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662"/>
            <a:stretch/>
          </p:blipFill>
          <p:spPr>
            <a:xfrm>
              <a:off x="4595017" y="6442028"/>
              <a:ext cx="4548983" cy="41597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82"/>
            <a:stretch/>
          </p:blipFill>
          <p:spPr>
            <a:xfrm>
              <a:off x="0" y="6442028"/>
              <a:ext cx="4595017" cy="415971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5613" y="1194794"/>
            <a:ext cx="8232775" cy="5139332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5613" y="116205"/>
            <a:ext cx="8232775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4"/>
          </p:nvPr>
        </p:nvSpPr>
        <p:spPr>
          <a:xfrm>
            <a:off x="4297984" y="6575425"/>
            <a:ext cx="548033" cy="128588"/>
          </a:xfrm>
          <a:prstGeom prst="rect">
            <a:avLst/>
          </a:prstGeo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455613" y="6575425"/>
            <a:ext cx="3600000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Copyright © 2015 Accenture 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8" r:id="rId3"/>
    <p:sldLayoutId id="2147483731" r:id="rId4"/>
    <p:sldLayoutId id="2147483721" r:id="rId5"/>
    <p:sldLayoutId id="2147483725" r:id="rId6"/>
    <p:sldLayoutId id="2147483744" r:id="rId7"/>
    <p:sldLayoutId id="2147483727" r:id="rId8"/>
    <p:sldLayoutId id="2147483729" r:id="rId9"/>
    <p:sldLayoutId id="2147483724" r:id="rId10"/>
    <p:sldLayoutId id="2147483736" r:id="rId11"/>
    <p:sldLayoutId id="214748373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3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7621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1pPr>
      <a:lvl2pPr marL="361950" indent="-185738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2pPr>
      <a:lvl3pPr marL="538163" indent="-176213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3pPr>
      <a:lvl4pPr marL="715963" indent="-17780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4pPr>
      <a:lvl5pPr marL="900113" indent="-184150" algn="l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Arial" pitchFamily="-105" charset="-52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dlm.accenture.com/wiki/display/DOT/Pre-requirem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etasurvey.accenture.com/" TargetMode="External"/><Relationship Id="rId4" Type="http://schemas.openxmlformats.org/officeDocument/2006/relationships/hyperlink" Target="https://adlm.accenture.com/jira/secure/RapidBoard.jspa?rapidView=1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Trainers Guide</a:t>
            </a:r>
            <a:endParaRPr lang="en-AU" sz="3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DevOps Academy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597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Tips on running the course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5613" y="1706880"/>
            <a:ext cx="4010025" cy="478422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GB" sz="1400" dirty="0" smtClean="0"/>
              <a:t>Just like all materials, these tips are for all trainers to use </a:t>
            </a:r>
            <a:r>
              <a:rPr lang="en-GB" sz="1400" u="sng" dirty="0" smtClean="0"/>
              <a:t>and</a:t>
            </a:r>
            <a:r>
              <a:rPr lang="en-GB" sz="1400" dirty="0" smtClean="0"/>
              <a:t> update.  If you think these tips could be better, please update them.</a:t>
            </a:r>
            <a:endParaRPr lang="en-GB" sz="1400" dirty="0"/>
          </a:p>
          <a:p>
            <a:pPr>
              <a:spcBef>
                <a:spcPts val="1800"/>
              </a:spcBef>
            </a:pPr>
            <a:r>
              <a:rPr lang="en-GB" sz="1400" dirty="0" smtClean="0"/>
              <a:t>Prep work for a trainer: </a:t>
            </a:r>
          </a:p>
          <a:p>
            <a:pPr lvl="1"/>
            <a:r>
              <a:rPr lang="en-GB" sz="1400" dirty="0" smtClean="0"/>
              <a:t>read all slides, </a:t>
            </a:r>
          </a:p>
          <a:p>
            <a:pPr lvl="1"/>
            <a:r>
              <a:rPr lang="en-GB" sz="1400" dirty="0" smtClean="0"/>
              <a:t>do the participant pre-</a:t>
            </a:r>
            <a:r>
              <a:rPr lang="en-GB" sz="1400" dirty="0" err="1" smtClean="0"/>
              <a:t>reqs</a:t>
            </a:r>
            <a:r>
              <a:rPr lang="en-GB" sz="1400" dirty="0" smtClean="0"/>
              <a:t> </a:t>
            </a:r>
            <a:br>
              <a:rPr lang="en-GB" sz="1400" dirty="0" smtClean="0"/>
            </a:br>
            <a:r>
              <a:rPr lang="en-GB" sz="1400" b="1" dirty="0" smtClean="0">
                <a:solidFill>
                  <a:schemeClr val="accent5"/>
                </a:solidFill>
              </a:rPr>
              <a:t>(at least 24 </a:t>
            </a:r>
            <a:r>
              <a:rPr lang="en-GB" sz="1400" b="1" dirty="0">
                <a:solidFill>
                  <a:schemeClr val="accent5"/>
                </a:solidFill>
              </a:rPr>
              <a:t>hours before!) </a:t>
            </a:r>
            <a:r>
              <a:rPr lang="en-GB" sz="1400" dirty="0">
                <a:hlinkClick r:id="rId3"/>
              </a:rPr>
              <a:t>https://</a:t>
            </a:r>
            <a:r>
              <a:rPr lang="en-GB" sz="1400" dirty="0" smtClean="0">
                <a:hlinkClick r:id="rId3"/>
              </a:rPr>
              <a:t>adlm.accenture.com/wiki/display/DOT/Pre-requirements</a:t>
            </a:r>
            <a:r>
              <a:rPr lang="en-GB" sz="1400" dirty="0" smtClean="0"/>
              <a:t>  and </a:t>
            </a:r>
          </a:p>
          <a:p>
            <a:pPr lvl="1"/>
            <a:r>
              <a:rPr lang="en-GB" sz="1400" dirty="0" smtClean="0"/>
              <a:t>try the labs your self!</a:t>
            </a:r>
            <a:endParaRPr lang="en-GB" dirty="0" smtClean="0"/>
          </a:p>
          <a:p>
            <a:pPr>
              <a:spcBef>
                <a:spcPts val="1800"/>
              </a:spcBef>
            </a:pPr>
            <a:r>
              <a:rPr lang="en-GB" sz="1400" dirty="0" smtClean="0"/>
              <a:t>Time the course using the spreadsheet</a:t>
            </a:r>
            <a:endParaRPr lang="en-GB" sz="1400" dirty="0"/>
          </a:p>
          <a:p>
            <a:pPr>
              <a:spcBef>
                <a:spcPts val="1800"/>
              </a:spcBef>
            </a:pPr>
            <a:r>
              <a:rPr lang="en-GB" sz="1400" dirty="0" smtClean="0"/>
              <a:t>Enhancements to the course should be discussed here:</a:t>
            </a:r>
            <a:br>
              <a:rPr lang="en-GB" sz="1400" dirty="0" smtClean="0"/>
            </a:br>
            <a:r>
              <a:rPr lang="en-GB" sz="1400" u="sng" dirty="0" smtClean="0">
                <a:hlinkClick r:id="rId4"/>
              </a:rPr>
              <a:t>https</a:t>
            </a:r>
            <a:r>
              <a:rPr lang="en-GB" sz="1400" u="sng" dirty="0">
                <a:hlinkClick r:id="rId4"/>
              </a:rPr>
              <a:t>://</a:t>
            </a:r>
            <a:r>
              <a:rPr lang="en-GB" sz="1400" u="sng" dirty="0" smtClean="0">
                <a:hlinkClick r:id="rId4"/>
              </a:rPr>
              <a:t>adlm.accenture.com/jira/secure/</a:t>
            </a:r>
            <a:br>
              <a:rPr lang="en-GB" sz="1400" u="sng" dirty="0" smtClean="0">
                <a:hlinkClick r:id="rId4"/>
              </a:rPr>
            </a:br>
            <a:r>
              <a:rPr lang="en-GB" sz="1400" u="sng" dirty="0" err="1" smtClean="0">
                <a:hlinkClick r:id="rId4"/>
              </a:rPr>
              <a:t>RapidBoard.jspa?rapidView</a:t>
            </a:r>
            <a:r>
              <a:rPr lang="en-GB" sz="1400" u="sng" dirty="0" smtClean="0">
                <a:hlinkClick r:id="rId4"/>
              </a:rPr>
              <a:t>=17</a:t>
            </a:r>
            <a:endParaRPr lang="en-GB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smtClean="0"/>
              <a:t>Copyright © 2015 Accenture  All rights reserved.</a:t>
            </a:r>
            <a:endParaRPr lang="en-AU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679950" y="1706880"/>
            <a:ext cx="4010025" cy="4784226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lvl1pPr marL="17621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marL="361950" indent="-185738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2pPr>
            <a:lvl3pPr marL="538163" indent="-176213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3pPr>
            <a:lvl4pPr marL="715963" indent="-17780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4pPr>
            <a:lvl5pPr marL="900113" indent="-184150" algn="l" rtl="0" eaLnBrk="1" fontAlgn="base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Arial" pitchFamily="-105" charset="-52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GB" sz="1400" dirty="0" smtClean="0"/>
              <a:t>Gets some stickers printed.</a:t>
            </a:r>
          </a:p>
          <a:p>
            <a:pPr>
              <a:spcBef>
                <a:spcPts val="1800"/>
              </a:spcBef>
            </a:pPr>
            <a:r>
              <a:rPr lang="en-GB" sz="1400" dirty="0" smtClean="0"/>
              <a:t>At the start of each lab, show people </a:t>
            </a:r>
            <a:br>
              <a:rPr lang="en-GB" sz="1400" dirty="0" smtClean="0"/>
            </a:br>
            <a:r>
              <a:rPr lang="en-GB" sz="1400" dirty="0" smtClean="0"/>
              <a:t>the page to start at</a:t>
            </a:r>
          </a:p>
          <a:p>
            <a:pPr>
              <a:spcBef>
                <a:spcPts val="1800"/>
              </a:spcBef>
            </a:pPr>
            <a:r>
              <a:rPr lang="en-GB" sz="1400" dirty="0" smtClean="0"/>
              <a:t>Talk about it on Yammer</a:t>
            </a:r>
          </a:p>
          <a:p>
            <a:pPr>
              <a:spcBef>
                <a:spcPts val="1800"/>
              </a:spcBef>
            </a:pPr>
            <a:r>
              <a:rPr lang="en-GB" sz="1400" dirty="0" smtClean="0"/>
              <a:t>Survey: run a survey in </a:t>
            </a:r>
            <a:r>
              <a:rPr lang="en-GB" sz="1400" dirty="0" smtClean="0">
                <a:hlinkClick r:id="rId5"/>
              </a:rPr>
              <a:t>https://betasurvey.accenture.com</a:t>
            </a:r>
            <a:r>
              <a:rPr lang="en-GB" sz="1400" dirty="0" smtClean="0"/>
              <a:t>.  </a:t>
            </a:r>
            <a:br>
              <a:rPr lang="en-GB" sz="1400" dirty="0" smtClean="0"/>
            </a:br>
            <a:r>
              <a:rPr lang="en-GB" sz="1400" dirty="0" smtClean="0"/>
              <a:t>Suggested questions later in this deck.</a:t>
            </a:r>
            <a:endParaRPr lang="en-GB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Survey questions</a:t>
            </a:r>
            <a:endParaRPr lang="en-GB" dirty="0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2015 Accenture  All rights reserved.</a:t>
            </a:r>
            <a:endParaRPr lang="en-US" dirty="0"/>
          </a:p>
        </p:txBody>
      </p:sp>
      <p:sp>
        <p:nvSpPr>
          <p:cNvPr id="6" name="Freeform 7"/>
          <p:cNvSpPr>
            <a:spLocks noChangeAspect="1"/>
          </p:cNvSpPr>
          <p:nvPr/>
        </p:nvSpPr>
        <p:spPr bwMode="auto">
          <a:xfrm>
            <a:off x="455613" y="2216477"/>
            <a:ext cx="1980000" cy="3127745"/>
          </a:xfrm>
          <a:custGeom>
            <a:avLst/>
            <a:gdLst>
              <a:gd name="T0" fmla="*/ 538 w 667"/>
              <a:gd name="T1" fmla="*/ 0 h 835"/>
              <a:gd name="T2" fmla="*/ 333 w 667"/>
              <a:gd name="T3" fmla="*/ 182 h 835"/>
              <a:gd name="T4" fmla="*/ 129 w 667"/>
              <a:gd name="T5" fmla="*/ 0 h 835"/>
              <a:gd name="T6" fmla="*/ 0 w 667"/>
              <a:gd name="T7" fmla="*/ 0 h 835"/>
              <a:gd name="T8" fmla="*/ 0 w 667"/>
              <a:gd name="T9" fmla="*/ 835 h 835"/>
              <a:gd name="T10" fmla="*/ 667 w 667"/>
              <a:gd name="T11" fmla="*/ 835 h 835"/>
              <a:gd name="T12" fmla="*/ 667 w 667"/>
              <a:gd name="T13" fmla="*/ 0 h 835"/>
              <a:gd name="T14" fmla="*/ 538 w 667"/>
              <a:gd name="T15" fmla="*/ 0 h 835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10000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10000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10000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8308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8308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8370"/>
              <a:gd name="connsiteX1" fmla="*/ 4993 w 10000"/>
              <a:gd name="connsiteY1" fmla="*/ 2180 h 8370"/>
              <a:gd name="connsiteX2" fmla="*/ 1934 w 10000"/>
              <a:gd name="connsiteY2" fmla="*/ 0 h 8370"/>
              <a:gd name="connsiteX3" fmla="*/ 0 w 10000"/>
              <a:gd name="connsiteY3" fmla="*/ 0 h 8370"/>
              <a:gd name="connsiteX4" fmla="*/ 0 w 10000"/>
              <a:gd name="connsiteY4" fmla="*/ 8370 h 8370"/>
              <a:gd name="connsiteX5" fmla="*/ 10000 w 10000"/>
              <a:gd name="connsiteY5" fmla="*/ 8308 h 8370"/>
              <a:gd name="connsiteX6" fmla="*/ 10000 w 10000"/>
              <a:gd name="connsiteY6" fmla="*/ 0 h 8370"/>
              <a:gd name="connsiteX7" fmla="*/ 8066 w 10000"/>
              <a:gd name="connsiteY7" fmla="*/ 0 h 8370"/>
              <a:gd name="connsiteX0" fmla="*/ 8066 w 10039"/>
              <a:gd name="connsiteY0" fmla="*/ 0 h 10600"/>
              <a:gd name="connsiteX1" fmla="*/ 4993 w 10039"/>
              <a:gd name="connsiteY1" fmla="*/ 2605 h 10600"/>
              <a:gd name="connsiteX2" fmla="*/ 1934 w 10039"/>
              <a:gd name="connsiteY2" fmla="*/ 0 h 10600"/>
              <a:gd name="connsiteX3" fmla="*/ 0 w 10039"/>
              <a:gd name="connsiteY3" fmla="*/ 0 h 10600"/>
              <a:gd name="connsiteX4" fmla="*/ 0 w 10039"/>
              <a:gd name="connsiteY4" fmla="*/ 10000 h 10600"/>
              <a:gd name="connsiteX5" fmla="*/ 10039 w 10039"/>
              <a:gd name="connsiteY5" fmla="*/ 10600 h 10600"/>
              <a:gd name="connsiteX6" fmla="*/ 10000 w 10039"/>
              <a:gd name="connsiteY6" fmla="*/ 0 h 10600"/>
              <a:gd name="connsiteX7" fmla="*/ 8066 w 10039"/>
              <a:gd name="connsiteY7" fmla="*/ 0 h 10600"/>
              <a:gd name="connsiteX0" fmla="*/ 8105 w 10078"/>
              <a:gd name="connsiteY0" fmla="*/ 0 h 10600"/>
              <a:gd name="connsiteX1" fmla="*/ 5032 w 10078"/>
              <a:gd name="connsiteY1" fmla="*/ 2605 h 10600"/>
              <a:gd name="connsiteX2" fmla="*/ 1973 w 10078"/>
              <a:gd name="connsiteY2" fmla="*/ 0 h 10600"/>
              <a:gd name="connsiteX3" fmla="*/ 39 w 10078"/>
              <a:gd name="connsiteY3" fmla="*/ 0 h 10600"/>
              <a:gd name="connsiteX4" fmla="*/ 0 w 10078"/>
              <a:gd name="connsiteY4" fmla="*/ 10599 h 10600"/>
              <a:gd name="connsiteX5" fmla="*/ 10078 w 10078"/>
              <a:gd name="connsiteY5" fmla="*/ 10600 h 10600"/>
              <a:gd name="connsiteX6" fmla="*/ 10039 w 10078"/>
              <a:gd name="connsiteY6" fmla="*/ 0 h 10600"/>
              <a:gd name="connsiteX7" fmla="*/ 8105 w 10078"/>
              <a:gd name="connsiteY7" fmla="*/ 0 h 10600"/>
              <a:gd name="connsiteX0" fmla="*/ 8105 w 10048"/>
              <a:gd name="connsiteY0" fmla="*/ 0 h 11658"/>
              <a:gd name="connsiteX1" fmla="*/ 5032 w 10048"/>
              <a:gd name="connsiteY1" fmla="*/ 2605 h 11658"/>
              <a:gd name="connsiteX2" fmla="*/ 1973 w 10048"/>
              <a:gd name="connsiteY2" fmla="*/ 0 h 11658"/>
              <a:gd name="connsiteX3" fmla="*/ 39 w 10048"/>
              <a:gd name="connsiteY3" fmla="*/ 0 h 11658"/>
              <a:gd name="connsiteX4" fmla="*/ 0 w 10048"/>
              <a:gd name="connsiteY4" fmla="*/ 10599 h 11658"/>
              <a:gd name="connsiteX5" fmla="*/ 10048 w 10048"/>
              <a:gd name="connsiteY5" fmla="*/ 11658 h 11658"/>
              <a:gd name="connsiteX6" fmla="*/ 10039 w 10048"/>
              <a:gd name="connsiteY6" fmla="*/ 0 h 11658"/>
              <a:gd name="connsiteX7" fmla="*/ 8105 w 10048"/>
              <a:gd name="connsiteY7" fmla="*/ 0 h 11658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514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628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75 w 10018"/>
              <a:gd name="connsiteY0" fmla="*/ 0 h 11685"/>
              <a:gd name="connsiteX1" fmla="*/ 5002 w 10018"/>
              <a:gd name="connsiteY1" fmla="*/ 2605 h 11685"/>
              <a:gd name="connsiteX2" fmla="*/ 1943 w 10018"/>
              <a:gd name="connsiteY2" fmla="*/ 0 h 11685"/>
              <a:gd name="connsiteX3" fmla="*/ 9 w 10018"/>
              <a:gd name="connsiteY3" fmla="*/ 0 h 11685"/>
              <a:gd name="connsiteX4" fmla="*/ 0 w 10018"/>
              <a:gd name="connsiteY4" fmla="*/ 11685 h 11685"/>
              <a:gd name="connsiteX5" fmla="*/ 10018 w 10018"/>
              <a:gd name="connsiteY5" fmla="*/ 11658 h 11685"/>
              <a:gd name="connsiteX6" fmla="*/ 10009 w 10018"/>
              <a:gd name="connsiteY6" fmla="*/ 0 h 11685"/>
              <a:gd name="connsiteX7" fmla="*/ 8075 w 10018"/>
              <a:gd name="connsiteY7" fmla="*/ 0 h 11685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628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628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66 w 10009"/>
              <a:gd name="connsiteY0" fmla="*/ 0 h 11658"/>
              <a:gd name="connsiteX1" fmla="*/ 4993 w 10009"/>
              <a:gd name="connsiteY1" fmla="*/ 2605 h 11658"/>
              <a:gd name="connsiteX2" fmla="*/ 1934 w 10009"/>
              <a:gd name="connsiteY2" fmla="*/ 0 h 11658"/>
              <a:gd name="connsiteX3" fmla="*/ 0 w 10009"/>
              <a:gd name="connsiteY3" fmla="*/ 0 h 11658"/>
              <a:gd name="connsiteX4" fmla="*/ 2 w 10009"/>
              <a:gd name="connsiteY4" fmla="*/ 11649 h 11658"/>
              <a:gd name="connsiteX5" fmla="*/ 10009 w 10009"/>
              <a:gd name="connsiteY5" fmla="*/ 11658 h 11658"/>
              <a:gd name="connsiteX6" fmla="*/ 10000 w 10009"/>
              <a:gd name="connsiteY6" fmla="*/ 0 h 11658"/>
              <a:gd name="connsiteX7" fmla="*/ 8066 w 10009"/>
              <a:gd name="connsiteY7" fmla="*/ 0 h 11658"/>
              <a:gd name="connsiteX0" fmla="*/ 8066 w 10009"/>
              <a:gd name="connsiteY0" fmla="*/ 0 h 15080"/>
              <a:gd name="connsiteX1" fmla="*/ 4993 w 10009"/>
              <a:gd name="connsiteY1" fmla="*/ 2605 h 15080"/>
              <a:gd name="connsiteX2" fmla="*/ 1934 w 10009"/>
              <a:gd name="connsiteY2" fmla="*/ 0 h 15080"/>
              <a:gd name="connsiteX3" fmla="*/ 0 w 10009"/>
              <a:gd name="connsiteY3" fmla="*/ 0 h 15080"/>
              <a:gd name="connsiteX4" fmla="*/ 2 w 10009"/>
              <a:gd name="connsiteY4" fmla="*/ 15080 h 15080"/>
              <a:gd name="connsiteX5" fmla="*/ 10009 w 10009"/>
              <a:gd name="connsiteY5" fmla="*/ 11658 h 15080"/>
              <a:gd name="connsiteX6" fmla="*/ 10000 w 10009"/>
              <a:gd name="connsiteY6" fmla="*/ 0 h 15080"/>
              <a:gd name="connsiteX7" fmla="*/ 8066 w 10009"/>
              <a:gd name="connsiteY7" fmla="*/ 0 h 15080"/>
              <a:gd name="connsiteX0" fmla="*/ 8066 w 10002"/>
              <a:gd name="connsiteY0" fmla="*/ 0 h 15089"/>
              <a:gd name="connsiteX1" fmla="*/ 4993 w 10002"/>
              <a:gd name="connsiteY1" fmla="*/ 2605 h 15089"/>
              <a:gd name="connsiteX2" fmla="*/ 1934 w 10002"/>
              <a:gd name="connsiteY2" fmla="*/ 0 h 15089"/>
              <a:gd name="connsiteX3" fmla="*/ 0 w 10002"/>
              <a:gd name="connsiteY3" fmla="*/ 0 h 15089"/>
              <a:gd name="connsiteX4" fmla="*/ 2 w 10002"/>
              <a:gd name="connsiteY4" fmla="*/ 15080 h 15089"/>
              <a:gd name="connsiteX5" fmla="*/ 9977 w 10002"/>
              <a:gd name="connsiteY5" fmla="*/ 15089 h 15089"/>
              <a:gd name="connsiteX6" fmla="*/ 10000 w 10002"/>
              <a:gd name="connsiteY6" fmla="*/ 0 h 15089"/>
              <a:gd name="connsiteX7" fmla="*/ 8066 w 10002"/>
              <a:gd name="connsiteY7" fmla="*/ 0 h 15089"/>
              <a:gd name="connsiteX0" fmla="*/ 8066 w 10001"/>
              <a:gd name="connsiteY0" fmla="*/ 0 h 15120"/>
              <a:gd name="connsiteX1" fmla="*/ 4993 w 10001"/>
              <a:gd name="connsiteY1" fmla="*/ 2605 h 15120"/>
              <a:gd name="connsiteX2" fmla="*/ 1934 w 10001"/>
              <a:gd name="connsiteY2" fmla="*/ 0 h 15120"/>
              <a:gd name="connsiteX3" fmla="*/ 0 w 10001"/>
              <a:gd name="connsiteY3" fmla="*/ 0 h 15120"/>
              <a:gd name="connsiteX4" fmla="*/ 2 w 10001"/>
              <a:gd name="connsiteY4" fmla="*/ 15080 h 15120"/>
              <a:gd name="connsiteX5" fmla="*/ 9913 w 10001"/>
              <a:gd name="connsiteY5" fmla="*/ 15120 h 15120"/>
              <a:gd name="connsiteX6" fmla="*/ 10000 w 10001"/>
              <a:gd name="connsiteY6" fmla="*/ 0 h 15120"/>
              <a:gd name="connsiteX7" fmla="*/ 8066 w 10001"/>
              <a:gd name="connsiteY7" fmla="*/ 0 h 15120"/>
              <a:gd name="connsiteX0" fmla="*/ 8066 w 10009"/>
              <a:gd name="connsiteY0" fmla="*/ 0 h 15089"/>
              <a:gd name="connsiteX1" fmla="*/ 4993 w 10009"/>
              <a:gd name="connsiteY1" fmla="*/ 2605 h 15089"/>
              <a:gd name="connsiteX2" fmla="*/ 1934 w 10009"/>
              <a:gd name="connsiteY2" fmla="*/ 0 h 15089"/>
              <a:gd name="connsiteX3" fmla="*/ 0 w 10009"/>
              <a:gd name="connsiteY3" fmla="*/ 0 h 15089"/>
              <a:gd name="connsiteX4" fmla="*/ 2 w 10009"/>
              <a:gd name="connsiteY4" fmla="*/ 15080 h 15089"/>
              <a:gd name="connsiteX5" fmla="*/ 10009 w 10009"/>
              <a:gd name="connsiteY5" fmla="*/ 15089 h 15089"/>
              <a:gd name="connsiteX6" fmla="*/ 10000 w 10009"/>
              <a:gd name="connsiteY6" fmla="*/ 0 h 15089"/>
              <a:gd name="connsiteX7" fmla="*/ 8066 w 10009"/>
              <a:gd name="connsiteY7" fmla="*/ 0 h 1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9" h="15089">
                <a:moveTo>
                  <a:pt x="8066" y="0"/>
                </a:moveTo>
                <a:cubicBezTo>
                  <a:pt x="7886" y="1474"/>
                  <a:pt x="6582" y="2605"/>
                  <a:pt x="4993" y="2605"/>
                </a:cubicBezTo>
                <a:cubicBezTo>
                  <a:pt x="3418" y="2605"/>
                  <a:pt x="2114" y="1474"/>
                  <a:pt x="1934" y="0"/>
                </a:cubicBezTo>
                <a:lnTo>
                  <a:pt x="0" y="0"/>
                </a:lnTo>
                <a:cubicBezTo>
                  <a:pt x="1" y="3883"/>
                  <a:pt x="1" y="11197"/>
                  <a:pt x="2" y="15080"/>
                </a:cubicBezTo>
                <a:lnTo>
                  <a:pt x="10009" y="15089"/>
                </a:lnTo>
                <a:cubicBezTo>
                  <a:pt x="9996" y="11556"/>
                  <a:pt x="10013" y="3533"/>
                  <a:pt x="10000" y="0"/>
                </a:cubicBezTo>
                <a:lnTo>
                  <a:pt x="8066" y="0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</a:ln>
          <a:extLst/>
        </p:spPr>
        <p:txBody>
          <a:bodyPr vert="horz" wrap="square" lIns="108000" tIns="792000" rIns="72000" bIns="7200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1600" b="1" dirty="0">
                <a:solidFill>
                  <a:schemeClr val="accent5"/>
                </a:solidFill>
              </a:rPr>
              <a:t>What did you </a:t>
            </a:r>
            <a:r>
              <a:rPr lang="en-US" sz="1600" b="1" dirty="0" smtClean="0">
                <a:solidFill>
                  <a:schemeClr val="accent5"/>
                </a:solidFill>
              </a:rPr>
              <a:t/>
            </a:r>
            <a:br>
              <a:rPr lang="en-US" sz="1600" b="1" dirty="0" smtClean="0">
                <a:solidFill>
                  <a:schemeClr val="accent5"/>
                </a:solidFill>
              </a:rPr>
            </a:br>
            <a:r>
              <a:rPr lang="en-US" sz="1600" b="1" dirty="0" smtClean="0">
                <a:solidFill>
                  <a:schemeClr val="accent5"/>
                </a:solidFill>
              </a:rPr>
              <a:t>like </a:t>
            </a:r>
            <a:r>
              <a:rPr lang="en-US" sz="1600" b="1" dirty="0">
                <a:solidFill>
                  <a:schemeClr val="accent5"/>
                </a:solidFill>
              </a:rPr>
              <a:t>about Day X presentations?  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</a:rPr>
              <a:t>Please try to respond for each module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</a:rPr>
              <a:t>(state modules)</a:t>
            </a:r>
          </a:p>
        </p:txBody>
      </p:sp>
      <p:sp>
        <p:nvSpPr>
          <p:cNvPr id="18" name="Oval 17"/>
          <p:cNvSpPr/>
          <p:nvPr/>
        </p:nvSpPr>
        <p:spPr>
          <a:xfrm>
            <a:off x="5152086" y="1669538"/>
            <a:ext cx="929682" cy="92968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3066429" y="1669538"/>
            <a:ext cx="929682" cy="92968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7237743" y="1669538"/>
            <a:ext cx="929682" cy="92968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/>
          <p:cNvSpPr/>
          <p:nvPr/>
        </p:nvSpPr>
        <p:spPr>
          <a:xfrm>
            <a:off x="980772" y="1669538"/>
            <a:ext cx="929682" cy="929680"/>
          </a:xfrm>
          <a:prstGeom prst="ellipse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6" name="Group 45"/>
          <p:cNvGrpSpPr/>
          <p:nvPr/>
        </p:nvGrpSpPr>
        <p:grpSpPr>
          <a:xfrm>
            <a:off x="1212385" y="1807568"/>
            <a:ext cx="512100" cy="546703"/>
            <a:chOff x="1127958" y="1896371"/>
            <a:chExt cx="512100" cy="546703"/>
          </a:xfrm>
          <a:solidFill>
            <a:schemeClr val="accent1"/>
          </a:solidFill>
        </p:grpSpPr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1262211" y="1896371"/>
              <a:ext cx="377847" cy="546703"/>
            </a:xfrm>
            <a:custGeom>
              <a:avLst/>
              <a:gdLst>
                <a:gd name="T0" fmla="*/ 43 w 116"/>
                <a:gd name="T1" fmla="*/ 17 h 167"/>
                <a:gd name="T2" fmla="*/ 63 w 116"/>
                <a:gd name="T3" fmla="*/ 17 h 167"/>
                <a:gd name="T4" fmla="*/ 58 w 116"/>
                <a:gd name="T5" fmla="*/ 64 h 167"/>
                <a:gd name="T6" fmla="*/ 94 w 116"/>
                <a:gd name="T7" fmla="*/ 64 h 167"/>
                <a:gd name="T8" fmla="*/ 111 w 116"/>
                <a:gd name="T9" fmla="*/ 74 h 167"/>
                <a:gd name="T10" fmla="*/ 108 w 116"/>
                <a:gd name="T11" fmla="*/ 89 h 167"/>
                <a:gd name="T12" fmla="*/ 113 w 116"/>
                <a:gd name="T13" fmla="*/ 106 h 167"/>
                <a:gd name="T14" fmla="*/ 108 w 116"/>
                <a:gd name="T15" fmla="*/ 118 h 167"/>
                <a:gd name="T16" fmla="*/ 109 w 116"/>
                <a:gd name="T17" fmla="*/ 132 h 167"/>
                <a:gd name="T18" fmla="*/ 100 w 116"/>
                <a:gd name="T19" fmla="*/ 146 h 167"/>
                <a:gd name="T20" fmla="*/ 98 w 116"/>
                <a:gd name="T21" fmla="*/ 157 h 167"/>
                <a:gd name="T22" fmla="*/ 74 w 116"/>
                <a:gd name="T23" fmla="*/ 167 h 167"/>
                <a:gd name="T24" fmla="*/ 42 w 116"/>
                <a:gd name="T25" fmla="*/ 167 h 167"/>
                <a:gd name="T26" fmla="*/ 6 w 116"/>
                <a:gd name="T27" fmla="*/ 151 h 167"/>
                <a:gd name="T28" fmla="*/ 0 w 116"/>
                <a:gd name="T29" fmla="*/ 151 h 167"/>
                <a:gd name="T30" fmla="*/ 0 w 116"/>
                <a:gd name="T31" fmla="*/ 73 h 167"/>
                <a:gd name="T32" fmla="*/ 22 w 116"/>
                <a:gd name="T33" fmla="*/ 60 h 167"/>
                <a:gd name="T34" fmla="*/ 43 w 116"/>
                <a:gd name="T35" fmla="*/ 1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67">
                  <a:moveTo>
                    <a:pt x="43" y="17"/>
                  </a:moveTo>
                  <a:cubicBezTo>
                    <a:pt x="46" y="0"/>
                    <a:pt x="58" y="2"/>
                    <a:pt x="63" y="17"/>
                  </a:cubicBezTo>
                  <a:cubicBezTo>
                    <a:pt x="68" y="32"/>
                    <a:pt x="58" y="64"/>
                    <a:pt x="58" y="64"/>
                  </a:cubicBezTo>
                  <a:cubicBezTo>
                    <a:pt x="58" y="64"/>
                    <a:pt x="82" y="64"/>
                    <a:pt x="94" y="64"/>
                  </a:cubicBezTo>
                  <a:cubicBezTo>
                    <a:pt x="106" y="64"/>
                    <a:pt x="109" y="68"/>
                    <a:pt x="111" y="74"/>
                  </a:cubicBezTo>
                  <a:cubicBezTo>
                    <a:pt x="112" y="79"/>
                    <a:pt x="110" y="83"/>
                    <a:pt x="108" y="89"/>
                  </a:cubicBezTo>
                  <a:cubicBezTo>
                    <a:pt x="107" y="94"/>
                    <a:pt x="116" y="98"/>
                    <a:pt x="113" y="106"/>
                  </a:cubicBezTo>
                  <a:cubicBezTo>
                    <a:pt x="112" y="114"/>
                    <a:pt x="109" y="113"/>
                    <a:pt x="108" y="118"/>
                  </a:cubicBezTo>
                  <a:cubicBezTo>
                    <a:pt x="107" y="124"/>
                    <a:pt x="111" y="125"/>
                    <a:pt x="109" y="132"/>
                  </a:cubicBezTo>
                  <a:cubicBezTo>
                    <a:pt x="107" y="140"/>
                    <a:pt x="101" y="142"/>
                    <a:pt x="100" y="146"/>
                  </a:cubicBezTo>
                  <a:cubicBezTo>
                    <a:pt x="99" y="151"/>
                    <a:pt x="101" y="151"/>
                    <a:pt x="98" y="157"/>
                  </a:cubicBezTo>
                  <a:cubicBezTo>
                    <a:pt x="95" y="167"/>
                    <a:pt x="86" y="167"/>
                    <a:pt x="74" y="167"/>
                  </a:cubicBezTo>
                  <a:cubicBezTo>
                    <a:pt x="61" y="167"/>
                    <a:pt x="53" y="167"/>
                    <a:pt x="42" y="167"/>
                  </a:cubicBezTo>
                  <a:cubicBezTo>
                    <a:pt x="25" y="167"/>
                    <a:pt x="20" y="151"/>
                    <a:pt x="6" y="151"/>
                  </a:cubicBezTo>
                  <a:cubicBezTo>
                    <a:pt x="4" y="151"/>
                    <a:pt x="2" y="151"/>
                    <a:pt x="0" y="15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8" y="70"/>
                    <a:pt x="16" y="66"/>
                    <a:pt x="22" y="60"/>
                  </a:cubicBezTo>
                  <a:cubicBezTo>
                    <a:pt x="35" y="46"/>
                    <a:pt x="38" y="3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1127958" y="2135813"/>
              <a:ext cx="84427" cy="3072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371786" y="1924945"/>
            <a:ext cx="509332" cy="546703"/>
            <a:chOff x="2808202" y="2023704"/>
            <a:chExt cx="509332" cy="546703"/>
          </a:xfrm>
          <a:solidFill>
            <a:schemeClr val="accent1"/>
          </a:solidFill>
        </p:grpSpPr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2938303" y="2023704"/>
              <a:ext cx="379231" cy="546703"/>
            </a:xfrm>
            <a:custGeom>
              <a:avLst/>
              <a:gdLst>
                <a:gd name="T0" fmla="*/ 43 w 116"/>
                <a:gd name="T1" fmla="*/ 150 h 167"/>
                <a:gd name="T2" fmla="*/ 63 w 116"/>
                <a:gd name="T3" fmla="*/ 150 h 167"/>
                <a:gd name="T4" fmla="*/ 59 w 116"/>
                <a:gd name="T5" fmla="*/ 103 h 167"/>
                <a:gd name="T6" fmla="*/ 95 w 116"/>
                <a:gd name="T7" fmla="*/ 103 h 167"/>
                <a:gd name="T8" fmla="*/ 111 w 116"/>
                <a:gd name="T9" fmla="*/ 93 h 167"/>
                <a:gd name="T10" fmla="*/ 109 w 116"/>
                <a:gd name="T11" fmla="*/ 77 h 167"/>
                <a:gd name="T12" fmla="*/ 114 w 116"/>
                <a:gd name="T13" fmla="*/ 61 h 167"/>
                <a:gd name="T14" fmla="*/ 108 w 116"/>
                <a:gd name="T15" fmla="*/ 49 h 167"/>
                <a:gd name="T16" fmla="*/ 109 w 116"/>
                <a:gd name="T17" fmla="*/ 35 h 167"/>
                <a:gd name="T18" fmla="*/ 100 w 116"/>
                <a:gd name="T19" fmla="*/ 21 h 167"/>
                <a:gd name="T20" fmla="*/ 99 w 116"/>
                <a:gd name="T21" fmla="*/ 10 h 167"/>
                <a:gd name="T22" fmla="*/ 74 w 116"/>
                <a:gd name="T23" fmla="*/ 0 h 167"/>
                <a:gd name="T24" fmla="*/ 43 w 116"/>
                <a:gd name="T25" fmla="*/ 0 h 167"/>
                <a:gd name="T26" fmla="*/ 6 w 116"/>
                <a:gd name="T27" fmla="*/ 16 h 167"/>
                <a:gd name="T28" fmla="*/ 0 w 116"/>
                <a:gd name="T29" fmla="*/ 16 h 167"/>
                <a:gd name="T30" fmla="*/ 0 w 116"/>
                <a:gd name="T31" fmla="*/ 94 h 167"/>
                <a:gd name="T32" fmla="*/ 22 w 116"/>
                <a:gd name="T33" fmla="*/ 107 h 167"/>
                <a:gd name="T34" fmla="*/ 43 w 116"/>
                <a:gd name="T35" fmla="*/ 15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67">
                  <a:moveTo>
                    <a:pt x="43" y="150"/>
                  </a:moveTo>
                  <a:cubicBezTo>
                    <a:pt x="47" y="167"/>
                    <a:pt x="59" y="164"/>
                    <a:pt x="63" y="150"/>
                  </a:cubicBezTo>
                  <a:cubicBezTo>
                    <a:pt x="68" y="135"/>
                    <a:pt x="59" y="103"/>
                    <a:pt x="59" y="103"/>
                  </a:cubicBezTo>
                  <a:cubicBezTo>
                    <a:pt x="59" y="103"/>
                    <a:pt x="83" y="103"/>
                    <a:pt x="95" y="103"/>
                  </a:cubicBezTo>
                  <a:cubicBezTo>
                    <a:pt x="106" y="103"/>
                    <a:pt x="110" y="99"/>
                    <a:pt x="111" y="93"/>
                  </a:cubicBezTo>
                  <a:cubicBezTo>
                    <a:pt x="112" y="88"/>
                    <a:pt x="110" y="84"/>
                    <a:pt x="109" y="77"/>
                  </a:cubicBezTo>
                  <a:cubicBezTo>
                    <a:pt x="107" y="72"/>
                    <a:pt x="116" y="69"/>
                    <a:pt x="114" y="61"/>
                  </a:cubicBezTo>
                  <a:cubicBezTo>
                    <a:pt x="112" y="53"/>
                    <a:pt x="109" y="54"/>
                    <a:pt x="108" y="49"/>
                  </a:cubicBezTo>
                  <a:cubicBezTo>
                    <a:pt x="107" y="43"/>
                    <a:pt x="111" y="41"/>
                    <a:pt x="109" y="35"/>
                  </a:cubicBezTo>
                  <a:cubicBezTo>
                    <a:pt x="107" y="27"/>
                    <a:pt x="101" y="25"/>
                    <a:pt x="100" y="21"/>
                  </a:cubicBezTo>
                  <a:cubicBezTo>
                    <a:pt x="99" y="16"/>
                    <a:pt x="101" y="15"/>
                    <a:pt x="99" y="10"/>
                  </a:cubicBezTo>
                  <a:cubicBezTo>
                    <a:pt x="95" y="0"/>
                    <a:pt x="87" y="0"/>
                    <a:pt x="74" y="0"/>
                  </a:cubicBezTo>
                  <a:cubicBezTo>
                    <a:pt x="61" y="0"/>
                    <a:pt x="53" y="0"/>
                    <a:pt x="43" y="0"/>
                  </a:cubicBezTo>
                  <a:cubicBezTo>
                    <a:pt x="25" y="0"/>
                    <a:pt x="20" y="16"/>
                    <a:pt x="6" y="16"/>
                  </a:cubicBezTo>
                  <a:cubicBezTo>
                    <a:pt x="4" y="16"/>
                    <a:pt x="2" y="16"/>
                    <a:pt x="0" y="16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8" y="97"/>
                    <a:pt x="16" y="101"/>
                    <a:pt x="22" y="107"/>
                  </a:cubicBezTo>
                  <a:cubicBezTo>
                    <a:pt x="35" y="121"/>
                    <a:pt x="39" y="130"/>
                    <a:pt x="43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>
              <a:off x="2808202" y="2023704"/>
              <a:ext cx="81659" cy="3086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275220" y="1807568"/>
            <a:ext cx="512100" cy="546703"/>
            <a:chOff x="1127958" y="1896371"/>
            <a:chExt cx="512100" cy="546703"/>
          </a:xfrm>
          <a:solidFill>
            <a:schemeClr val="accent1"/>
          </a:solidFill>
        </p:grpSpPr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1262211" y="1896371"/>
              <a:ext cx="377847" cy="546703"/>
            </a:xfrm>
            <a:custGeom>
              <a:avLst/>
              <a:gdLst>
                <a:gd name="T0" fmla="*/ 43 w 116"/>
                <a:gd name="T1" fmla="*/ 17 h 167"/>
                <a:gd name="T2" fmla="*/ 63 w 116"/>
                <a:gd name="T3" fmla="*/ 17 h 167"/>
                <a:gd name="T4" fmla="*/ 58 w 116"/>
                <a:gd name="T5" fmla="*/ 64 h 167"/>
                <a:gd name="T6" fmla="*/ 94 w 116"/>
                <a:gd name="T7" fmla="*/ 64 h 167"/>
                <a:gd name="T8" fmla="*/ 111 w 116"/>
                <a:gd name="T9" fmla="*/ 74 h 167"/>
                <a:gd name="T10" fmla="*/ 108 w 116"/>
                <a:gd name="T11" fmla="*/ 89 h 167"/>
                <a:gd name="T12" fmla="*/ 113 w 116"/>
                <a:gd name="T13" fmla="*/ 106 h 167"/>
                <a:gd name="T14" fmla="*/ 108 w 116"/>
                <a:gd name="T15" fmla="*/ 118 h 167"/>
                <a:gd name="T16" fmla="*/ 109 w 116"/>
                <a:gd name="T17" fmla="*/ 132 h 167"/>
                <a:gd name="T18" fmla="*/ 100 w 116"/>
                <a:gd name="T19" fmla="*/ 146 h 167"/>
                <a:gd name="T20" fmla="*/ 98 w 116"/>
                <a:gd name="T21" fmla="*/ 157 h 167"/>
                <a:gd name="T22" fmla="*/ 74 w 116"/>
                <a:gd name="T23" fmla="*/ 167 h 167"/>
                <a:gd name="T24" fmla="*/ 42 w 116"/>
                <a:gd name="T25" fmla="*/ 167 h 167"/>
                <a:gd name="T26" fmla="*/ 6 w 116"/>
                <a:gd name="T27" fmla="*/ 151 h 167"/>
                <a:gd name="T28" fmla="*/ 0 w 116"/>
                <a:gd name="T29" fmla="*/ 151 h 167"/>
                <a:gd name="T30" fmla="*/ 0 w 116"/>
                <a:gd name="T31" fmla="*/ 73 h 167"/>
                <a:gd name="T32" fmla="*/ 22 w 116"/>
                <a:gd name="T33" fmla="*/ 60 h 167"/>
                <a:gd name="T34" fmla="*/ 43 w 116"/>
                <a:gd name="T35" fmla="*/ 1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67">
                  <a:moveTo>
                    <a:pt x="43" y="17"/>
                  </a:moveTo>
                  <a:cubicBezTo>
                    <a:pt x="46" y="0"/>
                    <a:pt x="58" y="2"/>
                    <a:pt x="63" y="17"/>
                  </a:cubicBezTo>
                  <a:cubicBezTo>
                    <a:pt x="68" y="32"/>
                    <a:pt x="58" y="64"/>
                    <a:pt x="58" y="64"/>
                  </a:cubicBezTo>
                  <a:cubicBezTo>
                    <a:pt x="58" y="64"/>
                    <a:pt x="82" y="64"/>
                    <a:pt x="94" y="64"/>
                  </a:cubicBezTo>
                  <a:cubicBezTo>
                    <a:pt x="106" y="64"/>
                    <a:pt x="109" y="68"/>
                    <a:pt x="111" y="74"/>
                  </a:cubicBezTo>
                  <a:cubicBezTo>
                    <a:pt x="112" y="79"/>
                    <a:pt x="110" y="83"/>
                    <a:pt x="108" y="89"/>
                  </a:cubicBezTo>
                  <a:cubicBezTo>
                    <a:pt x="107" y="94"/>
                    <a:pt x="116" y="98"/>
                    <a:pt x="113" y="106"/>
                  </a:cubicBezTo>
                  <a:cubicBezTo>
                    <a:pt x="112" y="114"/>
                    <a:pt x="109" y="113"/>
                    <a:pt x="108" y="118"/>
                  </a:cubicBezTo>
                  <a:cubicBezTo>
                    <a:pt x="107" y="124"/>
                    <a:pt x="111" y="125"/>
                    <a:pt x="109" y="132"/>
                  </a:cubicBezTo>
                  <a:cubicBezTo>
                    <a:pt x="107" y="140"/>
                    <a:pt x="101" y="142"/>
                    <a:pt x="100" y="146"/>
                  </a:cubicBezTo>
                  <a:cubicBezTo>
                    <a:pt x="99" y="151"/>
                    <a:pt x="101" y="151"/>
                    <a:pt x="98" y="157"/>
                  </a:cubicBezTo>
                  <a:cubicBezTo>
                    <a:pt x="95" y="167"/>
                    <a:pt x="86" y="167"/>
                    <a:pt x="74" y="167"/>
                  </a:cubicBezTo>
                  <a:cubicBezTo>
                    <a:pt x="61" y="167"/>
                    <a:pt x="53" y="167"/>
                    <a:pt x="42" y="167"/>
                  </a:cubicBezTo>
                  <a:cubicBezTo>
                    <a:pt x="25" y="167"/>
                    <a:pt x="20" y="151"/>
                    <a:pt x="6" y="151"/>
                  </a:cubicBezTo>
                  <a:cubicBezTo>
                    <a:pt x="4" y="151"/>
                    <a:pt x="2" y="151"/>
                    <a:pt x="0" y="15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8" y="70"/>
                    <a:pt x="16" y="66"/>
                    <a:pt x="22" y="60"/>
                  </a:cubicBezTo>
                  <a:cubicBezTo>
                    <a:pt x="35" y="46"/>
                    <a:pt x="38" y="3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1127958" y="2135813"/>
              <a:ext cx="84427" cy="3072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457443" y="1924945"/>
            <a:ext cx="509332" cy="546703"/>
            <a:chOff x="2808202" y="2023704"/>
            <a:chExt cx="509332" cy="546703"/>
          </a:xfrm>
          <a:solidFill>
            <a:schemeClr val="accent1"/>
          </a:solidFill>
        </p:grpSpPr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2938303" y="2023704"/>
              <a:ext cx="379231" cy="546703"/>
            </a:xfrm>
            <a:custGeom>
              <a:avLst/>
              <a:gdLst>
                <a:gd name="T0" fmla="*/ 43 w 116"/>
                <a:gd name="T1" fmla="*/ 150 h 167"/>
                <a:gd name="T2" fmla="*/ 63 w 116"/>
                <a:gd name="T3" fmla="*/ 150 h 167"/>
                <a:gd name="T4" fmla="*/ 59 w 116"/>
                <a:gd name="T5" fmla="*/ 103 h 167"/>
                <a:gd name="T6" fmla="*/ 95 w 116"/>
                <a:gd name="T7" fmla="*/ 103 h 167"/>
                <a:gd name="T8" fmla="*/ 111 w 116"/>
                <a:gd name="T9" fmla="*/ 93 h 167"/>
                <a:gd name="T10" fmla="*/ 109 w 116"/>
                <a:gd name="T11" fmla="*/ 77 h 167"/>
                <a:gd name="T12" fmla="*/ 114 w 116"/>
                <a:gd name="T13" fmla="*/ 61 h 167"/>
                <a:gd name="T14" fmla="*/ 108 w 116"/>
                <a:gd name="T15" fmla="*/ 49 h 167"/>
                <a:gd name="T16" fmla="*/ 109 w 116"/>
                <a:gd name="T17" fmla="*/ 35 h 167"/>
                <a:gd name="T18" fmla="*/ 100 w 116"/>
                <a:gd name="T19" fmla="*/ 21 h 167"/>
                <a:gd name="T20" fmla="*/ 99 w 116"/>
                <a:gd name="T21" fmla="*/ 10 h 167"/>
                <a:gd name="T22" fmla="*/ 74 w 116"/>
                <a:gd name="T23" fmla="*/ 0 h 167"/>
                <a:gd name="T24" fmla="*/ 43 w 116"/>
                <a:gd name="T25" fmla="*/ 0 h 167"/>
                <a:gd name="T26" fmla="*/ 6 w 116"/>
                <a:gd name="T27" fmla="*/ 16 h 167"/>
                <a:gd name="T28" fmla="*/ 0 w 116"/>
                <a:gd name="T29" fmla="*/ 16 h 167"/>
                <a:gd name="T30" fmla="*/ 0 w 116"/>
                <a:gd name="T31" fmla="*/ 94 h 167"/>
                <a:gd name="T32" fmla="*/ 22 w 116"/>
                <a:gd name="T33" fmla="*/ 107 h 167"/>
                <a:gd name="T34" fmla="*/ 43 w 116"/>
                <a:gd name="T35" fmla="*/ 15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67">
                  <a:moveTo>
                    <a:pt x="43" y="150"/>
                  </a:moveTo>
                  <a:cubicBezTo>
                    <a:pt x="47" y="167"/>
                    <a:pt x="59" y="164"/>
                    <a:pt x="63" y="150"/>
                  </a:cubicBezTo>
                  <a:cubicBezTo>
                    <a:pt x="68" y="135"/>
                    <a:pt x="59" y="103"/>
                    <a:pt x="59" y="103"/>
                  </a:cubicBezTo>
                  <a:cubicBezTo>
                    <a:pt x="59" y="103"/>
                    <a:pt x="83" y="103"/>
                    <a:pt x="95" y="103"/>
                  </a:cubicBezTo>
                  <a:cubicBezTo>
                    <a:pt x="106" y="103"/>
                    <a:pt x="110" y="99"/>
                    <a:pt x="111" y="93"/>
                  </a:cubicBezTo>
                  <a:cubicBezTo>
                    <a:pt x="112" y="88"/>
                    <a:pt x="110" y="84"/>
                    <a:pt x="109" y="77"/>
                  </a:cubicBezTo>
                  <a:cubicBezTo>
                    <a:pt x="107" y="72"/>
                    <a:pt x="116" y="69"/>
                    <a:pt x="114" y="61"/>
                  </a:cubicBezTo>
                  <a:cubicBezTo>
                    <a:pt x="112" y="53"/>
                    <a:pt x="109" y="54"/>
                    <a:pt x="108" y="49"/>
                  </a:cubicBezTo>
                  <a:cubicBezTo>
                    <a:pt x="107" y="43"/>
                    <a:pt x="111" y="41"/>
                    <a:pt x="109" y="35"/>
                  </a:cubicBezTo>
                  <a:cubicBezTo>
                    <a:pt x="107" y="27"/>
                    <a:pt x="101" y="25"/>
                    <a:pt x="100" y="21"/>
                  </a:cubicBezTo>
                  <a:cubicBezTo>
                    <a:pt x="99" y="16"/>
                    <a:pt x="101" y="15"/>
                    <a:pt x="99" y="10"/>
                  </a:cubicBezTo>
                  <a:cubicBezTo>
                    <a:pt x="95" y="0"/>
                    <a:pt x="87" y="0"/>
                    <a:pt x="74" y="0"/>
                  </a:cubicBezTo>
                  <a:cubicBezTo>
                    <a:pt x="61" y="0"/>
                    <a:pt x="53" y="0"/>
                    <a:pt x="43" y="0"/>
                  </a:cubicBezTo>
                  <a:cubicBezTo>
                    <a:pt x="25" y="0"/>
                    <a:pt x="20" y="16"/>
                    <a:pt x="6" y="16"/>
                  </a:cubicBezTo>
                  <a:cubicBezTo>
                    <a:pt x="4" y="16"/>
                    <a:pt x="2" y="16"/>
                    <a:pt x="0" y="16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8" y="97"/>
                    <a:pt x="16" y="101"/>
                    <a:pt x="22" y="107"/>
                  </a:cubicBezTo>
                  <a:cubicBezTo>
                    <a:pt x="35" y="121"/>
                    <a:pt x="39" y="130"/>
                    <a:pt x="43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2808202" y="2023704"/>
              <a:ext cx="81659" cy="3086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Freeform 7"/>
          <p:cNvSpPr>
            <a:spLocks noChangeAspect="1"/>
          </p:cNvSpPr>
          <p:nvPr/>
        </p:nvSpPr>
        <p:spPr bwMode="auto">
          <a:xfrm>
            <a:off x="2536438" y="2216477"/>
            <a:ext cx="1980000" cy="3127745"/>
          </a:xfrm>
          <a:custGeom>
            <a:avLst/>
            <a:gdLst>
              <a:gd name="T0" fmla="*/ 538 w 667"/>
              <a:gd name="T1" fmla="*/ 0 h 835"/>
              <a:gd name="T2" fmla="*/ 333 w 667"/>
              <a:gd name="T3" fmla="*/ 182 h 835"/>
              <a:gd name="T4" fmla="*/ 129 w 667"/>
              <a:gd name="T5" fmla="*/ 0 h 835"/>
              <a:gd name="T6" fmla="*/ 0 w 667"/>
              <a:gd name="T7" fmla="*/ 0 h 835"/>
              <a:gd name="T8" fmla="*/ 0 w 667"/>
              <a:gd name="T9" fmla="*/ 835 h 835"/>
              <a:gd name="T10" fmla="*/ 667 w 667"/>
              <a:gd name="T11" fmla="*/ 835 h 835"/>
              <a:gd name="T12" fmla="*/ 667 w 667"/>
              <a:gd name="T13" fmla="*/ 0 h 835"/>
              <a:gd name="T14" fmla="*/ 538 w 667"/>
              <a:gd name="T15" fmla="*/ 0 h 835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10000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10000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10000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8308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8308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8370"/>
              <a:gd name="connsiteX1" fmla="*/ 4993 w 10000"/>
              <a:gd name="connsiteY1" fmla="*/ 2180 h 8370"/>
              <a:gd name="connsiteX2" fmla="*/ 1934 w 10000"/>
              <a:gd name="connsiteY2" fmla="*/ 0 h 8370"/>
              <a:gd name="connsiteX3" fmla="*/ 0 w 10000"/>
              <a:gd name="connsiteY3" fmla="*/ 0 h 8370"/>
              <a:gd name="connsiteX4" fmla="*/ 0 w 10000"/>
              <a:gd name="connsiteY4" fmla="*/ 8370 h 8370"/>
              <a:gd name="connsiteX5" fmla="*/ 10000 w 10000"/>
              <a:gd name="connsiteY5" fmla="*/ 8308 h 8370"/>
              <a:gd name="connsiteX6" fmla="*/ 10000 w 10000"/>
              <a:gd name="connsiteY6" fmla="*/ 0 h 8370"/>
              <a:gd name="connsiteX7" fmla="*/ 8066 w 10000"/>
              <a:gd name="connsiteY7" fmla="*/ 0 h 8370"/>
              <a:gd name="connsiteX0" fmla="*/ 8066 w 10039"/>
              <a:gd name="connsiteY0" fmla="*/ 0 h 10600"/>
              <a:gd name="connsiteX1" fmla="*/ 4993 w 10039"/>
              <a:gd name="connsiteY1" fmla="*/ 2605 h 10600"/>
              <a:gd name="connsiteX2" fmla="*/ 1934 w 10039"/>
              <a:gd name="connsiteY2" fmla="*/ 0 h 10600"/>
              <a:gd name="connsiteX3" fmla="*/ 0 w 10039"/>
              <a:gd name="connsiteY3" fmla="*/ 0 h 10600"/>
              <a:gd name="connsiteX4" fmla="*/ 0 w 10039"/>
              <a:gd name="connsiteY4" fmla="*/ 10000 h 10600"/>
              <a:gd name="connsiteX5" fmla="*/ 10039 w 10039"/>
              <a:gd name="connsiteY5" fmla="*/ 10600 h 10600"/>
              <a:gd name="connsiteX6" fmla="*/ 10000 w 10039"/>
              <a:gd name="connsiteY6" fmla="*/ 0 h 10600"/>
              <a:gd name="connsiteX7" fmla="*/ 8066 w 10039"/>
              <a:gd name="connsiteY7" fmla="*/ 0 h 10600"/>
              <a:gd name="connsiteX0" fmla="*/ 8105 w 10078"/>
              <a:gd name="connsiteY0" fmla="*/ 0 h 10600"/>
              <a:gd name="connsiteX1" fmla="*/ 5032 w 10078"/>
              <a:gd name="connsiteY1" fmla="*/ 2605 h 10600"/>
              <a:gd name="connsiteX2" fmla="*/ 1973 w 10078"/>
              <a:gd name="connsiteY2" fmla="*/ 0 h 10600"/>
              <a:gd name="connsiteX3" fmla="*/ 39 w 10078"/>
              <a:gd name="connsiteY3" fmla="*/ 0 h 10600"/>
              <a:gd name="connsiteX4" fmla="*/ 0 w 10078"/>
              <a:gd name="connsiteY4" fmla="*/ 10599 h 10600"/>
              <a:gd name="connsiteX5" fmla="*/ 10078 w 10078"/>
              <a:gd name="connsiteY5" fmla="*/ 10600 h 10600"/>
              <a:gd name="connsiteX6" fmla="*/ 10039 w 10078"/>
              <a:gd name="connsiteY6" fmla="*/ 0 h 10600"/>
              <a:gd name="connsiteX7" fmla="*/ 8105 w 10078"/>
              <a:gd name="connsiteY7" fmla="*/ 0 h 10600"/>
              <a:gd name="connsiteX0" fmla="*/ 8105 w 10048"/>
              <a:gd name="connsiteY0" fmla="*/ 0 h 11658"/>
              <a:gd name="connsiteX1" fmla="*/ 5032 w 10048"/>
              <a:gd name="connsiteY1" fmla="*/ 2605 h 11658"/>
              <a:gd name="connsiteX2" fmla="*/ 1973 w 10048"/>
              <a:gd name="connsiteY2" fmla="*/ 0 h 11658"/>
              <a:gd name="connsiteX3" fmla="*/ 39 w 10048"/>
              <a:gd name="connsiteY3" fmla="*/ 0 h 11658"/>
              <a:gd name="connsiteX4" fmla="*/ 0 w 10048"/>
              <a:gd name="connsiteY4" fmla="*/ 10599 h 11658"/>
              <a:gd name="connsiteX5" fmla="*/ 10048 w 10048"/>
              <a:gd name="connsiteY5" fmla="*/ 11658 h 11658"/>
              <a:gd name="connsiteX6" fmla="*/ 10039 w 10048"/>
              <a:gd name="connsiteY6" fmla="*/ 0 h 11658"/>
              <a:gd name="connsiteX7" fmla="*/ 8105 w 10048"/>
              <a:gd name="connsiteY7" fmla="*/ 0 h 11658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514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628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75 w 10018"/>
              <a:gd name="connsiteY0" fmla="*/ 0 h 11685"/>
              <a:gd name="connsiteX1" fmla="*/ 5002 w 10018"/>
              <a:gd name="connsiteY1" fmla="*/ 2605 h 11685"/>
              <a:gd name="connsiteX2" fmla="*/ 1943 w 10018"/>
              <a:gd name="connsiteY2" fmla="*/ 0 h 11685"/>
              <a:gd name="connsiteX3" fmla="*/ 9 w 10018"/>
              <a:gd name="connsiteY3" fmla="*/ 0 h 11685"/>
              <a:gd name="connsiteX4" fmla="*/ 0 w 10018"/>
              <a:gd name="connsiteY4" fmla="*/ 11685 h 11685"/>
              <a:gd name="connsiteX5" fmla="*/ 10018 w 10018"/>
              <a:gd name="connsiteY5" fmla="*/ 11658 h 11685"/>
              <a:gd name="connsiteX6" fmla="*/ 10009 w 10018"/>
              <a:gd name="connsiteY6" fmla="*/ 0 h 11685"/>
              <a:gd name="connsiteX7" fmla="*/ 8075 w 10018"/>
              <a:gd name="connsiteY7" fmla="*/ 0 h 11685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628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628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66 w 10009"/>
              <a:gd name="connsiteY0" fmla="*/ 0 h 11658"/>
              <a:gd name="connsiteX1" fmla="*/ 4993 w 10009"/>
              <a:gd name="connsiteY1" fmla="*/ 2605 h 11658"/>
              <a:gd name="connsiteX2" fmla="*/ 1934 w 10009"/>
              <a:gd name="connsiteY2" fmla="*/ 0 h 11658"/>
              <a:gd name="connsiteX3" fmla="*/ 0 w 10009"/>
              <a:gd name="connsiteY3" fmla="*/ 0 h 11658"/>
              <a:gd name="connsiteX4" fmla="*/ 2 w 10009"/>
              <a:gd name="connsiteY4" fmla="*/ 11649 h 11658"/>
              <a:gd name="connsiteX5" fmla="*/ 10009 w 10009"/>
              <a:gd name="connsiteY5" fmla="*/ 11658 h 11658"/>
              <a:gd name="connsiteX6" fmla="*/ 10000 w 10009"/>
              <a:gd name="connsiteY6" fmla="*/ 0 h 11658"/>
              <a:gd name="connsiteX7" fmla="*/ 8066 w 10009"/>
              <a:gd name="connsiteY7" fmla="*/ 0 h 11658"/>
              <a:gd name="connsiteX0" fmla="*/ 8066 w 10009"/>
              <a:gd name="connsiteY0" fmla="*/ 0 h 15080"/>
              <a:gd name="connsiteX1" fmla="*/ 4993 w 10009"/>
              <a:gd name="connsiteY1" fmla="*/ 2605 h 15080"/>
              <a:gd name="connsiteX2" fmla="*/ 1934 w 10009"/>
              <a:gd name="connsiteY2" fmla="*/ 0 h 15080"/>
              <a:gd name="connsiteX3" fmla="*/ 0 w 10009"/>
              <a:gd name="connsiteY3" fmla="*/ 0 h 15080"/>
              <a:gd name="connsiteX4" fmla="*/ 2 w 10009"/>
              <a:gd name="connsiteY4" fmla="*/ 15080 h 15080"/>
              <a:gd name="connsiteX5" fmla="*/ 10009 w 10009"/>
              <a:gd name="connsiteY5" fmla="*/ 11658 h 15080"/>
              <a:gd name="connsiteX6" fmla="*/ 10000 w 10009"/>
              <a:gd name="connsiteY6" fmla="*/ 0 h 15080"/>
              <a:gd name="connsiteX7" fmla="*/ 8066 w 10009"/>
              <a:gd name="connsiteY7" fmla="*/ 0 h 15080"/>
              <a:gd name="connsiteX0" fmla="*/ 8066 w 10002"/>
              <a:gd name="connsiteY0" fmla="*/ 0 h 15089"/>
              <a:gd name="connsiteX1" fmla="*/ 4993 w 10002"/>
              <a:gd name="connsiteY1" fmla="*/ 2605 h 15089"/>
              <a:gd name="connsiteX2" fmla="*/ 1934 w 10002"/>
              <a:gd name="connsiteY2" fmla="*/ 0 h 15089"/>
              <a:gd name="connsiteX3" fmla="*/ 0 w 10002"/>
              <a:gd name="connsiteY3" fmla="*/ 0 h 15089"/>
              <a:gd name="connsiteX4" fmla="*/ 2 w 10002"/>
              <a:gd name="connsiteY4" fmla="*/ 15080 h 15089"/>
              <a:gd name="connsiteX5" fmla="*/ 9977 w 10002"/>
              <a:gd name="connsiteY5" fmla="*/ 15089 h 15089"/>
              <a:gd name="connsiteX6" fmla="*/ 10000 w 10002"/>
              <a:gd name="connsiteY6" fmla="*/ 0 h 15089"/>
              <a:gd name="connsiteX7" fmla="*/ 8066 w 10002"/>
              <a:gd name="connsiteY7" fmla="*/ 0 h 15089"/>
              <a:gd name="connsiteX0" fmla="*/ 8066 w 10001"/>
              <a:gd name="connsiteY0" fmla="*/ 0 h 15120"/>
              <a:gd name="connsiteX1" fmla="*/ 4993 w 10001"/>
              <a:gd name="connsiteY1" fmla="*/ 2605 h 15120"/>
              <a:gd name="connsiteX2" fmla="*/ 1934 w 10001"/>
              <a:gd name="connsiteY2" fmla="*/ 0 h 15120"/>
              <a:gd name="connsiteX3" fmla="*/ 0 w 10001"/>
              <a:gd name="connsiteY3" fmla="*/ 0 h 15120"/>
              <a:gd name="connsiteX4" fmla="*/ 2 w 10001"/>
              <a:gd name="connsiteY4" fmla="*/ 15080 h 15120"/>
              <a:gd name="connsiteX5" fmla="*/ 9913 w 10001"/>
              <a:gd name="connsiteY5" fmla="*/ 15120 h 15120"/>
              <a:gd name="connsiteX6" fmla="*/ 10000 w 10001"/>
              <a:gd name="connsiteY6" fmla="*/ 0 h 15120"/>
              <a:gd name="connsiteX7" fmla="*/ 8066 w 10001"/>
              <a:gd name="connsiteY7" fmla="*/ 0 h 15120"/>
              <a:gd name="connsiteX0" fmla="*/ 8066 w 10009"/>
              <a:gd name="connsiteY0" fmla="*/ 0 h 15089"/>
              <a:gd name="connsiteX1" fmla="*/ 4993 w 10009"/>
              <a:gd name="connsiteY1" fmla="*/ 2605 h 15089"/>
              <a:gd name="connsiteX2" fmla="*/ 1934 w 10009"/>
              <a:gd name="connsiteY2" fmla="*/ 0 h 15089"/>
              <a:gd name="connsiteX3" fmla="*/ 0 w 10009"/>
              <a:gd name="connsiteY3" fmla="*/ 0 h 15089"/>
              <a:gd name="connsiteX4" fmla="*/ 2 w 10009"/>
              <a:gd name="connsiteY4" fmla="*/ 15080 h 15089"/>
              <a:gd name="connsiteX5" fmla="*/ 10009 w 10009"/>
              <a:gd name="connsiteY5" fmla="*/ 15089 h 15089"/>
              <a:gd name="connsiteX6" fmla="*/ 10000 w 10009"/>
              <a:gd name="connsiteY6" fmla="*/ 0 h 15089"/>
              <a:gd name="connsiteX7" fmla="*/ 8066 w 10009"/>
              <a:gd name="connsiteY7" fmla="*/ 0 h 1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9" h="15089">
                <a:moveTo>
                  <a:pt x="8066" y="0"/>
                </a:moveTo>
                <a:cubicBezTo>
                  <a:pt x="7886" y="1474"/>
                  <a:pt x="6582" y="2605"/>
                  <a:pt x="4993" y="2605"/>
                </a:cubicBezTo>
                <a:cubicBezTo>
                  <a:pt x="3418" y="2605"/>
                  <a:pt x="2114" y="1474"/>
                  <a:pt x="1934" y="0"/>
                </a:cubicBezTo>
                <a:lnTo>
                  <a:pt x="0" y="0"/>
                </a:lnTo>
                <a:cubicBezTo>
                  <a:pt x="1" y="3883"/>
                  <a:pt x="1" y="11197"/>
                  <a:pt x="2" y="15080"/>
                </a:cubicBezTo>
                <a:lnTo>
                  <a:pt x="10009" y="15089"/>
                </a:lnTo>
                <a:cubicBezTo>
                  <a:pt x="9996" y="11556"/>
                  <a:pt x="10013" y="3533"/>
                  <a:pt x="10000" y="0"/>
                </a:cubicBezTo>
                <a:lnTo>
                  <a:pt x="8066" y="0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</a:ln>
          <a:extLst/>
        </p:spPr>
        <p:txBody>
          <a:bodyPr vert="horz" wrap="square" lIns="108000" tIns="792000" rIns="72000" bIns="7200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1600" b="1" dirty="0">
                <a:solidFill>
                  <a:schemeClr val="accent5"/>
                </a:solidFill>
              </a:rPr>
              <a:t>What did you </a:t>
            </a:r>
            <a:br>
              <a:rPr lang="en-US" sz="1600" b="1" dirty="0">
                <a:solidFill>
                  <a:schemeClr val="accent5"/>
                </a:solidFill>
              </a:rPr>
            </a:br>
            <a:r>
              <a:rPr lang="en-US" sz="1600" b="1" dirty="0">
                <a:solidFill>
                  <a:schemeClr val="accent5"/>
                </a:solidFill>
              </a:rPr>
              <a:t>like about Day </a:t>
            </a:r>
            <a:br>
              <a:rPr lang="en-US" sz="1600" b="1" dirty="0">
                <a:solidFill>
                  <a:schemeClr val="accent5"/>
                </a:solidFill>
              </a:rPr>
            </a:br>
            <a:r>
              <a:rPr lang="en-US" sz="1600" b="1" dirty="0">
                <a:solidFill>
                  <a:schemeClr val="accent5"/>
                </a:solidFill>
              </a:rPr>
              <a:t>X labs?  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</a:rPr>
              <a:t>Please try to respond for each module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</a:rPr>
              <a:t>(state modules)</a:t>
            </a:r>
          </a:p>
        </p:txBody>
      </p:sp>
      <p:sp>
        <p:nvSpPr>
          <p:cNvPr id="61" name="Freeform 7"/>
          <p:cNvSpPr>
            <a:spLocks noChangeAspect="1"/>
          </p:cNvSpPr>
          <p:nvPr/>
        </p:nvSpPr>
        <p:spPr bwMode="auto">
          <a:xfrm>
            <a:off x="4626927" y="2216477"/>
            <a:ext cx="1980000" cy="3127745"/>
          </a:xfrm>
          <a:custGeom>
            <a:avLst/>
            <a:gdLst>
              <a:gd name="T0" fmla="*/ 538 w 667"/>
              <a:gd name="T1" fmla="*/ 0 h 835"/>
              <a:gd name="T2" fmla="*/ 333 w 667"/>
              <a:gd name="T3" fmla="*/ 182 h 835"/>
              <a:gd name="T4" fmla="*/ 129 w 667"/>
              <a:gd name="T5" fmla="*/ 0 h 835"/>
              <a:gd name="T6" fmla="*/ 0 w 667"/>
              <a:gd name="T7" fmla="*/ 0 h 835"/>
              <a:gd name="T8" fmla="*/ 0 w 667"/>
              <a:gd name="T9" fmla="*/ 835 h 835"/>
              <a:gd name="T10" fmla="*/ 667 w 667"/>
              <a:gd name="T11" fmla="*/ 835 h 835"/>
              <a:gd name="T12" fmla="*/ 667 w 667"/>
              <a:gd name="T13" fmla="*/ 0 h 835"/>
              <a:gd name="T14" fmla="*/ 538 w 667"/>
              <a:gd name="T15" fmla="*/ 0 h 835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10000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10000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10000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8308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8308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8370"/>
              <a:gd name="connsiteX1" fmla="*/ 4993 w 10000"/>
              <a:gd name="connsiteY1" fmla="*/ 2180 h 8370"/>
              <a:gd name="connsiteX2" fmla="*/ 1934 w 10000"/>
              <a:gd name="connsiteY2" fmla="*/ 0 h 8370"/>
              <a:gd name="connsiteX3" fmla="*/ 0 w 10000"/>
              <a:gd name="connsiteY3" fmla="*/ 0 h 8370"/>
              <a:gd name="connsiteX4" fmla="*/ 0 w 10000"/>
              <a:gd name="connsiteY4" fmla="*/ 8370 h 8370"/>
              <a:gd name="connsiteX5" fmla="*/ 10000 w 10000"/>
              <a:gd name="connsiteY5" fmla="*/ 8308 h 8370"/>
              <a:gd name="connsiteX6" fmla="*/ 10000 w 10000"/>
              <a:gd name="connsiteY6" fmla="*/ 0 h 8370"/>
              <a:gd name="connsiteX7" fmla="*/ 8066 w 10000"/>
              <a:gd name="connsiteY7" fmla="*/ 0 h 8370"/>
              <a:gd name="connsiteX0" fmla="*/ 8066 w 10039"/>
              <a:gd name="connsiteY0" fmla="*/ 0 h 10600"/>
              <a:gd name="connsiteX1" fmla="*/ 4993 w 10039"/>
              <a:gd name="connsiteY1" fmla="*/ 2605 h 10600"/>
              <a:gd name="connsiteX2" fmla="*/ 1934 w 10039"/>
              <a:gd name="connsiteY2" fmla="*/ 0 h 10600"/>
              <a:gd name="connsiteX3" fmla="*/ 0 w 10039"/>
              <a:gd name="connsiteY3" fmla="*/ 0 h 10600"/>
              <a:gd name="connsiteX4" fmla="*/ 0 w 10039"/>
              <a:gd name="connsiteY4" fmla="*/ 10000 h 10600"/>
              <a:gd name="connsiteX5" fmla="*/ 10039 w 10039"/>
              <a:gd name="connsiteY5" fmla="*/ 10600 h 10600"/>
              <a:gd name="connsiteX6" fmla="*/ 10000 w 10039"/>
              <a:gd name="connsiteY6" fmla="*/ 0 h 10600"/>
              <a:gd name="connsiteX7" fmla="*/ 8066 w 10039"/>
              <a:gd name="connsiteY7" fmla="*/ 0 h 10600"/>
              <a:gd name="connsiteX0" fmla="*/ 8105 w 10078"/>
              <a:gd name="connsiteY0" fmla="*/ 0 h 10600"/>
              <a:gd name="connsiteX1" fmla="*/ 5032 w 10078"/>
              <a:gd name="connsiteY1" fmla="*/ 2605 h 10600"/>
              <a:gd name="connsiteX2" fmla="*/ 1973 w 10078"/>
              <a:gd name="connsiteY2" fmla="*/ 0 h 10600"/>
              <a:gd name="connsiteX3" fmla="*/ 39 w 10078"/>
              <a:gd name="connsiteY3" fmla="*/ 0 h 10600"/>
              <a:gd name="connsiteX4" fmla="*/ 0 w 10078"/>
              <a:gd name="connsiteY4" fmla="*/ 10599 h 10600"/>
              <a:gd name="connsiteX5" fmla="*/ 10078 w 10078"/>
              <a:gd name="connsiteY5" fmla="*/ 10600 h 10600"/>
              <a:gd name="connsiteX6" fmla="*/ 10039 w 10078"/>
              <a:gd name="connsiteY6" fmla="*/ 0 h 10600"/>
              <a:gd name="connsiteX7" fmla="*/ 8105 w 10078"/>
              <a:gd name="connsiteY7" fmla="*/ 0 h 10600"/>
              <a:gd name="connsiteX0" fmla="*/ 8105 w 10048"/>
              <a:gd name="connsiteY0" fmla="*/ 0 h 11658"/>
              <a:gd name="connsiteX1" fmla="*/ 5032 w 10048"/>
              <a:gd name="connsiteY1" fmla="*/ 2605 h 11658"/>
              <a:gd name="connsiteX2" fmla="*/ 1973 w 10048"/>
              <a:gd name="connsiteY2" fmla="*/ 0 h 11658"/>
              <a:gd name="connsiteX3" fmla="*/ 39 w 10048"/>
              <a:gd name="connsiteY3" fmla="*/ 0 h 11658"/>
              <a:gd name="connsiteX4" fmla="*/ 0 w 10048"/>
              <a:gd name="connsiteY4" fmla="*/ 10599 h 11658"/>
              <a:gd name="connsiteX5" fmla="*/ 10048 w 10048"/>
              <a:gd name="connsiteY5" fmla="*/ 11658 h 11658"/>
              <a:gd name="connsiteX6" fmla="*/ 10039 w 10048"/>
              <a:gd name="connsiteY6" fmla="*/ 0 h 11658"/>
              <a:gd name="connsiteX7" fmla="*/ 8105 w 10048"/>
              <a:gd name="connsiteY7" fmla="*/ 0 h 11658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514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628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75 w 10018"/>
              <a:gd name="connsiteY0" fmla="*/ 0 h 11685"/>
              <a:gd name="connsiteX1" fmla="*/ 5002 w 10018"/>
              <a:gd name="connsiteY1" fmla="*/ 2605 h 11685"/>
              <a:gd name="connsiteX2" fmla="*/ 1943 w 10018"/>
              <a:gd name="connsiteY2" fmla="*/ 0 h 11685"/>
              <a:gd name="connsiteX3" fmla="*/ 9 w 10018"/>
              <a:gd name="connsiteY3" fmla="*/ 0 h 11685"/>
              <a:gd name="connsiteX4" fmla="*/ 0 w 10018"/>
              <a:gd name="connsiteY4" fmla="*/ 11685 h 11685"/>
              <a:gd name="connsiteX5" fmla="*/ 10018 w 10018"/>
              <a:gd name="connsiteY5" fmla="*/ 11658 h 11685"/>
              <a:gd name="connsiteX6" fmla="*/ 10009 w 10018"/>
              <a:gd name="connsiteY6" fmla="*/ 0 h 11685"/>
              <a:gd name="connsiteX7" fmla="*/ 8075 w 10018"/>
              <a:gd name="connsiteY7" fmla="*/ 0 h 11685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628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628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66 w 10009"/>
              <a:gd name="connsiteY0" fmla="*/ 0 h 11658"/>
              <a:gd name="connsiteX1" fmla="*/ 4993 w 10009"/>
              <a:gd name="connsiteY1" fmla="*/ 2605 h 11658"/>
              <a:gd name="connsiteX2" fmla="*/ 1934 w 10009"/>
              <a:gd name="connsiteY2" fmla="*/ 0 h 11658"/>
              <a:gd name="connsiteX3" fmla="*/ 0 w 10009"/>
              <a:gd name="connsiteY3" fmla="*/ 0 h 11658"/>
              <a:gd name="connsiteX4" fmla="*/ 2 w 10009"/>
              <a:gd name="connsiteY4" fmla="*/ 11649 h 11658"/>
              <a:gd name="connsiteX5" fmla="*/ 10009 w 10009"/>
              <a:gd name="connsiteY5" fmla="*/ 11658 h 11658"/>
              <a:gd name="connsiteX6" fmla="*/ 10000 w 10009"/>
              <a:gd name="connsiteY6" fmla="*/ 0 h 11658"/>
              <a:gd name="connsiteX7" fmla="*/ 8066 w 10009"/>
              <a:gd name="connsiteY7" fmla="*/ 0 h 11658"/>
              <a:gd name="connsiteX0" fmla="*/ 8066 w 10009"/>
              <a:gd name="connsiteY0" fmla="*/ 0 h 15080"/>
              <a:gd name="connsiteX1" fmla="*/ 4993 w 10009"/>
              <a:gd name="connsiteY1" fmla="*/ 2605 h 15080"/>
              <a:gd name="connsiteX2" fmla="*/ 1934 w 10009"/>
              <a:gd name="connsiteY2" fmla="*/ 0 h 15080"/>
              <a:gd name="connsiteX3" fmla="*/ 0 w 10009"/>
              <a:gd name="connsiteY3" fmla="*/ 0 h 15080"/>
              <a:gd name="connsiteX4" fmla="*/ 2 w 10009"/>
              <a:gd name="connsiteY4" fmla="*/ 15080 h 15080"/>
              <a:gd name="connsiteX5" fmla="*/ 10009 w 10009"/>
              <a:gd name="connsiteY5" fmla="*/ 11658 h 15080"/>
              <a:gd name="connsiteX6" fmla="*/ 10000 w 10009"/>
              <a:gd name="connsiteY6" fmla="*/ 0 h 15080"/>
              <a:gd name="connsiteX7" fmla="*/ 8066 w 10009"/>
              <a:gd name="connsiteY7" fmla="*/ 0 h 15080"/>
              <a:gd name="connsiteX0" fmla="*/ 8066 w 10002"/>
              <a:gd name="connsiteY0" fmla="*/ 0 h 15089"/>
              <a:gd name="connsiteX1" fmla="*/ 4993 w 10002"/>
              <a:gd name="connsiteY1" fmla="*/ 2605 h 15089"/>
              <a:gd name="connsiteX2" fmla="*/ 1934 w 10002"/>
              <a:gd name="connsiteY2" fmla="*/ 0 h 15089"/>
              <a:gd name="connsiteX3" fmla="*/ 0 w 10002"/>
              <a:gd name="connsiteY3" fmla="*/ 0 h 15089"/>
              <a:gd name="connsiteX4" fmla="*/ 2 w 10002"/>
              <a:gd name="connsiteY4" fmla="*/ 15080 h 15089"/>
              <a:gd name="connsiteX5" fmla="*/ 9977 w 10002"/>
              <a:gd name="connsiteY5" fmla="*/ 15089 h 15089"/>
              <a:gd name="connsiteX6" fmla="*/ 10000 w 10002"/>
              <a:gd name="connsiteY6" fmla="*/ 0 h 15089"/>
              <a:gd name="connsiteX7" fmla="*/ 8066 w 10002"/>
              <a:gd name="connsiteY7" fmla="*/ 0 h 15089"/>
              <a:gd name="connsiteX0" fmla="*/ 8066 w 10001"/>
              <a:gd name="connsiteY0" fmla="*/ 0 h 15120"/>
              <a:gd name="connsiteX1" fmla="*/ 4993 w 10001"/>
              <a:gd name="connsiteY1" fmla="*/ 2605 h 15120"/>
              <a:gd name="connsiteX2" fmla="*/ 1934 w 10001"/>
              <a:gd name="connsiteY2" fmla="*/ 0 h 15120"/>
              <a:gd name="connsiteX3" fmla="*/ 0 w 10001"/>
              <a:gd name="connsiteY3" fmla="*/ 0 h 15120"/>
              <a:gd name="connsiteX4" fmla="*/ 2 w 10001"/>
              <a:gd name="connsiteY4" fmla="*/ 15080 h 15120"/>
              <a:gd name="connsiteX5" fmla="*/ 9913 w 10001"/>
              <a:gd name="connsiteY5" fmla="*/ 15120 h 15120"/>
              <a:gd name="connsiteX6" fmla="*/ 10000 w 10001"/>
              <a:gd name="connsiteY6" fmla="*/ 0 h 15120"/>
              <a:gd name="connsiteX7" fmla="*/ 8066 w 10001"/>
              <a:gd name="connsiteY7" fmla="*/ 0 h 15120"/>
              <a:gd name="connsiteX0" fmla="*/ 8066 w 10009"/>
              <a:gd name="connsiteY0" fmla="*/ 0 h 15089"/>
              <a:gd name="connsiteX1" fmla="*/ 4993 w 10009"/>
              <a:gd name="connsiteY1" fmla="*/ 2605 h 15089"/>
              <a:gd name="connsiteX2" fmla="*/ 1934 w 10009"/>
              <a:gd name="connsiteY2" fmla="*/ 0 h 15089"/>
              <a:gd name="connsiteX3" fmla="*/ 0 w 10009"/>
              <a:gd name="connsiteY3" fmla="*/ 0 h 15089"/>
              <a:gd name="connsiteX4" fmla="*/ 2 w 10009"/>
              <a:gd name="connsiteY4" fmla="*/ 15080 h 15089"/>
              <a:gd name="connsiteX5" fmla="*/ 10009 w 10009"/>
              <a:gd name="connsiteY5" fmla="*/ 15089 h 15089"/>
              <a:gd name="connsiteX6" fmla="*/ 10000 w 10009"/>
              <a:gd name="connsiteY6" fmla="*/ 0 h 15089"/>
              <a:gd name="connsiteX7" fmla="*/ 8066 w 10009"/>
              <a:gd name="connsiteY7" fmla="*/ 0 h 1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9" h="15089">
                <a:moveTo>
                  <a:pt x="8066" y="0"/>
                </a:moveTo>
                <a:cubicBezTo>
                  <a:pt x="7886" y="1474"/>
                  <a:pt x="6582" y="2605"/>
                  <a:pt x="4993" y="2605"/>
                </a:cubicBezTo>
                <a:cubicBezTo>
                  <a:pt x="3418" y="2605"/>
                  <a:pt x="2114" y="1474"/>
                  <a:pt x="1934" y="0"/>
                </a:cubicBezTo>
                <a:lnTo>
                  <a:pt x="0" y="0"/>
                </a:lnTo>
                <a:cubicBezTo>
                  <a:pt x="1" y="3883"/>
                  <a:pt x="1" y="11197"/>
                  <a:pt x="2" y="15080"/>
                </a:cubicBezTo>
                <a:lnTo>
                  <a:pt x="10009" y="15089"/>
                </a:lnTo>
                <a:cubicBezTo>
                  <a:pt x="9996" y="11556"/>
                  <a:pt x="10013" y="3533"/>
                  <a:pt x="10000" y="0"/>
                </a:cubicBezTo>
                <a:lnTo>
                  <a:pt x="8066" y="0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</a:ln>
          <a:extLst/>
        </p:spPr>
        <p:txBody>
          <a:bodyPr vert="horz" wrap="square" lIns="108000" tIns="792000" rIns="72000" bIns="7200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1600" b="1" dirty="0">
                <a:solidFill>
                  <a:schemeClr val="accent5"/>
                </a:solidFill>
              </a:rPr>
              <a:t>What did you dislike about Day X presentations?  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</a:rPr>
              <a:t>Please try to respond for each module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</a:rPr>
              <a:t>(state modules)</a:t>
            </a:r>
          </a:p>
        </p:txBody>
      </p:sp>
      <p:sp>
        <p:nvSpPr>
          <p:cNvPr id="62" name="Freeform 7"/>
          <p:cNvSpPr>
            <a:spLocks noChangeAspect="1"/>
          </p:cNvSpPr>
          <p:nvPr/>
        </p:nvSpPr>
        <p:spPr bwMode="auto">
          <a:xfrm>
            <a:off x="6712584" y="2216477"/>
            <a:ext cx="1980000" cy="3127745"/>
          </a:xfrm>
          <a:custGeom>
            <a:avLst/>
            <a:gdLst>
              <a:gd name="T0" fmla="*/ 538 w 667"/>
              <a:gd name="T1" fmla="*/ 0 h 835"/>
              <a:gd name="T2" fmla="*/ 333 w 667"/>
              <a:gd name="T3" fmla="*/ 182 h 835"/>
              <a:gd name="T4" fmla="*/ 129 w 667"/>
              <a:gd name="T5" fmla="*/ 0 h 835"/>
              <a:gd name="T6" fmla="*/ 0 w 667"/>
              <a:gd name="T7" fmla="*/ 0 h 835"/>
              <a:gd name="T8" fmla="*/ 0 w 667"/>
              <a:gd name="T9" fmla="*/ 835 h 835"/>
              <a:gd name="T10" fmla="*/ 667 w 667"/>
              <a:gd name="T11" fmla="*/ 835 h 835"/>
              <a:gd name="T12" fmla="*/ 667 w 667"/>
              <a:gd name="T13" fmla="*/ 0 h 835"/>
              <a:gd name="T14" fmla="*/ 538 w 667"/>
              <a:gd name="T15" fmla="*/ 0 h 835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10000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10000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10000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8308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10000"/>
              <a:gd name="connsiteX1" fmla="*/ 4993 w 10000"/>
              <a:gd name="connsiteY1" fmla="*/ 2180 h 10000"/>
              <a:gd name="connsiteX2" fmla="*/ 1934 w 10000"/>
              <a:gd name="connsiteY2" fmla="*/ 0 h 10000"/>
              <a:gd name="connsiteX3" fmla="*/ 0 w 10000"/>
              <a:gd name="connsiteY3" fmla="*/ 0 h 10000"/>
              <a:gd name="connsiteX4" fmla="*/ 0 w 10000"/>
              <a:gd name="connsiteY4" fmla="*/ 10000 h 10000"/>
              <a:gd name="connsiteX5" fmla="*/ 10000 w 10000"/>
              <a:gd name="connsiteY5" fmla="*/ 8308 h 10000"/>
              <a:gd name="connsiteX6" fmla="*/ 10000 w 10000"/>
              <a:gd name="connsiteY6" fmla="*/ 0 h 10000"/>
              <a:gd name="connsiteX7" fmla="*/ 8066 w 10000"/>
              <a:gd name="connsiteY7" fmla="*/ 0 h 10000"/>
              <a:gd name="connsiteX0" fmla="*/ 8066 w 10000"/>
              <a:gd name="connsiteY0" fmla="*/ 0 h 8370"/>
              <a:gd name="connsiteX1" fmla="*/ 4993 w 10000"/>
              <a:gd name="connsiteY1" fmla="*/ 2180 h 8370"/>
              <a:gd name="connsiteX2" fmla="*/ 1934 w 10000"/>
              <a:gd name="connsiteY2" fmla="*/ 0 h 8370"/>
              <a:gd name="connsiteX3" fmla="*/ 0 w 10000"/>
              <a:gd name="connsiteY3" fmla="*/ 0 h 8370"/>
              <a:gd name="connsiteX4" fmla="*/ 0 w 10000"/>
              <a:gd name="connsiteY4" fmla="*/ 8370 h 8370"/>
              <a:gd name="connsiteX5" fmla="*/ 10000 w 10000"/>
              <a:gd name="connsiteY5" fmla="*/ 8308 h 8370"/>
              <a:gd name="connsiteX6" fmla="*/ 10000 w 10000"/>
              <a:gd name="connsiteY6" fmla="*/ 0 h 8370"/>
              <a:gd name="connsiteX7" fmla="*/ 8066 w 10000"/>
              <a:gd name="connsiteY7" fmla="*/ 0 h 8370"/>
              <a:gd name="connsiteX0" fmla="*/ 8066 w 10039"/>
              <a:gd name="connsiteY0" fmla="*/ 0 h 10600"/>
              <a:gd name="connsiteX1" fmla="*/ 4993 w 10039"/>
              <a:gd name="connsiteY1" fmla="*/ 2605 h 10600"/>
              <a:gd name="connsiteX2" fmla="*/ 1934 w 10039"/>
              <a:gd name="connsiteY2" fmla="*/ 0 h 10600"/>
              <a:gd name="connsiteX3" fmla="*/ 0 w 10039"/>
              <a:gd name="connsiteY3" fmla="*/ 0 h 10600"/>
              <a:gd name="connsiteX4" fmla="*/ 0 w 10039"/>
              <a:gd name="connsiteY4" fmla="*/ 10000 h 10600"/>
              <a:gd name="connsiteX5" fmla="*/ 10039 w 10039"/>
              <a:gd name="connsiteY5" fmla="*/ 10600 h 10600"/>
              <a:gd name="connsiteX6" fmla="*/ 10000 w 10039"/>
              <a:gd name="connsiteY6" fmla="*/ 0 h 10600"/>
              <a:gd name="connsiteX7" fmla="*/ 8066 w 10039"/>
              <a:gd name="connsiteY7" fmla="*/ 0 h 10600"/>
              <a:gd name="connsiteX0" fmla="*/ 8105 w 10078"/>
              <a:gd name="connsiteY0" fmla="*/ 0 h 10600"/>
              <a:gd name="connsiteX1" fmla="*/ 5032 w 10078"/>
              <a:gd name="connsiteY1" fmla="*/ 2605 h 10600"/>
              <a:gd name="connsiteX2" fmla="*/ 1973 w 10078"/>
              <a:gd name="connsiteY2" fmla="*/ 0 h 10600"/>
              <a:gd name="connsiteX3" fmla="*/ 39 w 10078"/>
              <a:gd name="connsiteY3" fmla="*/ 0 h 10600"/>
              <a:gd name="connsiteX4" fmla="*/ 0 w 10078"/>
              <a:gd name="connsiteY4" fmla="*/ 10599 h 10600"/>
              <a:gd name="connsiteX5" fmla="*/ 10078 w 10078"/>
              <a:gd name="connsiteY5" fmla="*/ 10600 h 10600"/>
              <a:gd name="connsiteX6" fmla="*/ 10039 w 10078"/>
              <a:gd name="connsiteY6" fmla="*/ 0 h 10600"/>
              <a:gd name="connsiteX7" fmla="*/ 8105 w 10078"/>
              <a:gd name="connsiteY7" fmla="*/ 0 h 10600"/>
              <a:gd name="connsiteX0" fmla="*/ 8105 w 10048"/>
              <a:gd name="connsiteY0" fmla="*/ 0 h 11658"/>
              <a:gd name="connsiteX1" fmla="*/ 5032 w 10048"/>
              <a:gd name="connsiteY1" fmla="*/ 2605 h 11658"/>
              <a:gd name="connsiteX2" fmla="*/ 1973 w 10048"/>
              <a:gd name="connsiteY2" fmla="*/ 0 h 11658"/>
              <a:gd name="connsiteX3" fmla="*/ 39 w 10048"/>
              <a:gd name="connsiteY3" fmla="*/ 0 h 11658"/>
              <a:gd name="connsiteX4" fmla="*/ 0 w 10048"/>
              <a:gd name="connsiteY4" fmla="*/ 10599 h 11658"/>
              <a:gd name="connsiteX5" fmla="*/ 10048 w 10048"/>
              <a:gd name="connsiteY5" fmla="*/ 11658 h 11658"/>
              <a:gd name="connsiteX6" fmla="*/ 10039 w 10048"/>
              <a:gd name="connsiteY6" fmla="*/ 0 h 11658"/>
              <a:gd name="connsiteX7" fmla="*/ 8105 w 10048"/>
              <a:gd name="connsiteY7" fmla="*/ 0 h 11658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514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628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75 w 10018"/>
              <a:gd name="connsiteY0" fmla="*/ 0 h 11685"/>
              <a:gd name="connsiteX1" fmla="*/ 5002 w 10018"/>
              <a:gd name="connsiteY1" fmla="*/ 2605 h 11685"/>
              <a:gd name="connsiteX2" fmla="*/ 1943 w 10018"/>
              <a:gd name="connsiteY2" fmla="*/ 0 h 11685"/>
              <a:gd name="connsiteX3" fmla="*/ 9 w 10018"/>
              <a:gd name="connsiteY3" fmla="*/ 0 h 11685"/>
              <a:gd name="connsiteX4" fmla="*/ 0 w 10018"/>
              <a:gd name="connsiteY4" fmla="*/ 11685 h 11685"/>
              <a:gd name="connsiteX5" fmla="*/ 10018 w 10018"/>
              <a:gd name="connsiteY5" fmla="*/ 11658 h 11685"/>
              <a:gd name="connsiteX6" fmla="*/ 10009 w 10018"/>
              <a:gd name="connsiteY6" fmla="*/ 0 h 11685"/>
              <a:gd name="connsiteX7" fmla="*/ 8075 w 10018"/>
              <a:gd name="connsiteY7" fmla="*/ 0 h 11685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628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75 w 10018"/>
              <a:gd name="connsiteY0" fmla="*/ 0 h 11658"/>
              <a:gd name="connsiteX1" fmla="*/ 5002 w 10018"/>
              <a:gd name="connsiteY1" fmla="*/ 2605 h 11658"/>
              <a:gd name="connsiteX2" fmla="*/ 1943 w 10018"/>
              <a:gd name="connsiteY2" fmla="*/ 0 h 11658"/>
              <a:gd name="connsiteX3" fmla="*/ 9 w 10018"/>
              <a:gd name="connsiteY3" fmla="*/ 0 h 11658"/>
              <a:gd name="connsiteX4" fmla="*/ 0 w 10018"/>
              <a:gd name="connsiteY4" fmla="*/ 11628 h 11658"/>
              <a:gd name="connsiteX5" fmla="*/ 10018 w 10018"/>
              <a:gd name="connsiteY5" fmla="*/ 11658 h 11658"/>
              <a:gd name="connsiteX6" fmla="*/ 10009 w 10018"/>
              <a:gd name="connsiteY6" fmla="*/ 0 h 11658"/>
              <a:gd name="connsiteX7" fmla="*/ 8075 w 10018"/>
              <a:gd name="connsiteY7" fmla="*/ 0 h 11658"/>
              <a:gd name="connsiteX0" fmla="*/ 8066 w 10009"/>
              <a:gd name="connsiteY0" fmla="*/ 0 h 11658"/>
              <a:gd name="connsiteX1" fmla="*/ 4993 w 10009"/>
              <a:gd name="connsiteY1" fmla="*/ 2605 h 11658"/>
              <a:gd name="connsiteX2" fmla="*/ 1934 w 10009"/>
              <a:gd name="connsiteY2" fmla="*/ 0 h 11658"/>
              <a:gd name="connsiteX3" fmla="*/ 0 w 10009"/>
              <a:gd name="connsiteY3" fmla="*/ 0 h 11658"/>
              <a:gd name="connsiteX4" fmla="*/ 2 w 10009"/>
              <a:gd name="connsiteY4" fmla="*/ 11649 h 11658"/>
              <a:gd name="connsiteX5" fmla="*/ 10009 w 10009"/>
              <a:gd name="connsiteY5" fmla="*/ 11658 h 11658"/>
              <a:gd name="connsiteX6" fmla="*/ 10000 w 10009"/>
              <a:gd name="connsiteY6" fmla="*/ 0 h 11658"/>
              <a:gd name="connsiteX7" fmla="*/ 8066 w 10009"/>
              <a:gd name="connsiteY7" fmla="*/ 0 h 11658"/>
              <a:gd name="connsiteX0" fmla="*/ 8066 w 10009"/>
              <a:gd name="connsiteY0" fmla="*/ 0 h 15080"/>
              <a:gd name="connsiteX1" fmla="*/ 4993 w 10009"/>
              <a:gd name="connsiteY1" fmla="*/ 2605 h 15080"/>
              <a:gd name="connsiteX2" fmla="*/ 1934 w 10009"/>
              <a:gd name="connsiteY2" fmla="*/ 0 h 15080"/>
              <a:gd name="connsiteX3" fmla="*/ 0 w 10009"/>
              <a:gd name="connsiteY3" fmla="*/ 0 h 15080"/>
              <a:gd name="connsiteX4" fmla="*/ 2 w 10009"/>
              <a:gd name="connsiteY4" fmla="*/ 15080 h 15080"/>
              <a:gd name="connsiteX5" fmla="*/ 10009 w 10009"/>
              <a:gd name="connsiteY5" fmla="*/ 11658 h 15080"/>
              <a:gd name="connsiteX6" fmla="*/ 10000 w 10009"/>
              <a:gd name="connsiteY6" fmla="*/ 0 h 15080"/>
              <a:gd name="connsiteX7" fmla="*/ 8066 w 10009"/>
              <a:gd name="connsiteY7" fmla="*/ 0 h 15080"/>
              <a:gd name="connsiteX0" fmla="*/ 8066 w 10002"/>
              <a:gd name="connsiteY0" fmla="*/ 0 h 15089"/>
              <a:gd name="connsiteX1" fmla="*/ 4993 w 10002"/>
              <a:gd name="connsiteY1" fmla="*/ 2605 h 15089"/>
              <a:gd name="connsiteX2" fmla="*/ 1934 w 10002"/>
              <a:gd name="connsiteY2" fmla="*/ 0 h 15089"/>
              <a:gd name="connsiteX3" fmla="*/ 0 w 10002"/>
              <a:gd name="connsiteY3" fmla="*/ 0 h 15089"/>
              <a:gd name="connsiteX4" fmla="*/ 2 w 10002"/>
              <a:gd name="connsiteY4" fmla="*/ 15080 h 15089"/>
              <a:gd name="connsiteX5" fmla="*/ 9977 w 10002"/>
              <a:gd name="connsiteY5" fmla="*/ 15089 h 15089"/>
              <a:gd name="connsiteX6" fmla="*/ 10000 w 10002"/>
              <a:gd name="connsiteY6" fmla="*/ 0 h 15089"/>
              <a:gd name="connsiteX7" fmla="*/ 8066 w 10002"/>
              <a:gd name="connsiteY7" fmla="*/ 0 h 15089"/>
              <a:gd name="connsiteX0" fmla="*/ 8066 w 10001"/>
              <a:gd name="connsiteY0" fmla="*/ 0 h 15120"/>
              <a:gd name="connsiteX1" fmla="*/ 4993 w 10001"/>
              <a:gd name="connsiteY1" fmla="*/ 2605 h 15120"/>
              <a:gd name="connsiteX2" fmla="*/ 1934 w 10001"/>
              <a:gd name="connsiteY2" fmla="*/ 0 h 15120"/>
              <a:gd name="connsiteX3" fmla="*/ 0 w 10001"/>
              <a:gd name="connsiteY3" fmla="*/ 0 h 15120"/>
              <a:gd name="connsiteX4" fmla="*/ 2 w 10001"/>
              <a:gd name="connsiteY4" fmla="*/ 15080 h 15120"/>
              <a:gd name="connsiteX5" fmla="*/ 9913 w 10001"/>
              <a:gd name="connsiteY5" fmla="*/ 15120 h 15120"/>
              <a:gd name="connsiteX6" fmla="*/ 10000 w 10001"/>
              <a:gd name="connsiteY6" fmla="*/ 0 h 15120"/>
              <a:gd name="connsiteX7" fmla="*/ 8066 w 10001"/>
              <a:gd name="connsiteY7" fmla="*/ 0 h 15120"/>
              <a:gd name="connsiteX0" fmla="*/ 8066 w 10009"/>
              <a:gd name="connsiteY0" fmla="*/ 0 h 15089"/>
              <a:gd name="connsiteX1" fmla="*/ 4993 w 10009"/>
              <a:gd name="connsiteY1" fmla="*/ 2605 h 15089"/>
              <a:gd name="connsiteX2" fmla="*/ 1934 w 10009"/>
              <a:gd name="connsiteY2" fmla="*/ 0 h 15089"/>
              <a:gd name="connsiteX3" fmla="*/ 0 w 10009"/>
              <a:gd name="connsiteY3" fmla="*/ 0 h 15089"/>
              <a:gd name="connsiteX4" fmla="*/ 2 w 10009"/>
              <a:gd name="connsiteY4" fmla="*/ 15080 h 15089"/>
              <a:gd name="connsiteX5" fmla="*/ 10009 w 10009"/>
              <a:gd name="connsiteY5" fmla="*/ 15089 h 15089"/>
              <a:gd name="connsiteX6" fmla="*/ 10000 w 10009"/>
              <a:gd name="connsiteY6" fmla="*/ 0 h 15089"/>
              <a:gd name="connsiteX7" fmla="*/ 8066 w 10009"/>
              <a:gd name="connsiteY7" fmla="*/ 0 h 1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9" h="15089">
                <a:moveTo>
                  <a:pt x="8066" y="0"/>
                </a:moveTo>
                <a:cubicBezTo>
                  <a:pt x="7886" y="1474"/>
                  <a:pt x="6582" y="2605"/>
                  <a:pt x="4993" y="2605"/>
                </a:cubicBezTo>
                <a:cubicBezTo>
                  <a:pt x="3418" y="2605"/>
                  <a:pt x="2114" y="1474"/>
                  <a:pt x="1934" y="0"/>
                </a:cubicBezTo>
                <a:lnTo>
                  <a:pt x="0" y="0"/>
                </a:lnTo>
                <a:cubicBezTo>
                  <a:pt x="1" y="3883"/>
                  <a:pt x="1" y="11197"/>
                  <a:pt x="2" y="15080"/>
                </a:cubicBezTo>
                <a:lnTo>
                  <a:pt x="10009" y="15089"/>
                </a:lnTo>
                <a:cubicBezTo>
                  <a:pt x="9996" y="11556"/>
                  <a:pt x="10013" y="3533"/>
                  <a:pt x="10000" y="0"/>
                </a:cubicBezTo>
                <a:lnTo>
                  <a:pt x="8066" y="0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</a:ln>
          <a:extLst/>
        </p:spPr>
        <p:txBody>
          <a:bodyPr vert="horz" wrap="square" lIns="108000" tIns="792000" rIns="72000" bIns="7200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1600" b="1" dirty="0">
                <a:solidFill>
                  <a:schemeClr val="accent5"/>
                </a:solidFill>
              </a:rPr>
              <a:t>What did you dislike about </a:t>
            </a:r>
            <a:br>
              <a:rPr lang="en-US" sz="1600" b="1" dirty="0">
                <a:solidFill>
                  <a:schemeClr val="accent5"/>
                </a:solidFill>
              </a:rPr>
            </a:br>
            <a:r>
              <a:rPr lang="en-US" sz="1600" b="1" dirty="0">
                <a:solidFill>
                  <a:schemeClr val="accent5"/>
                </a:solidFill>
              </a:rPr>
              <a:t>Day X labs?  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</a:rPr>
              <a:t>Please try to respond for each module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2"/>
                </a:solidFill>
              </a:rPr>
              <a:t>(state modules</a:t>
            </a:r>
            <a:r>
              <a:rPr lang="en-US" sz="1400" dirty="0" smtClean="0">
                <a:solidFill>
                  <a:schemeClr val="tx2"/>
                </a:solidFill>
              </a:rPr>
              <a:t>)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90CBDC3A-D49F-4631-A8C7-55D59B33E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a7249ff9137735267271cf6681d731abd3c386"/>
  <p:tag name="ISPRING_RESOURCE_PATHS_HASH_PRESENTER" val="82532151e9c97188e16f22f45bdf5aa2725d346"/>
</p:tagLst>
</file>

<file path=ppt/theme/theme1.xml><?xml version="1.0" encoding="utf-8"?>
<a:theme xmlns:a="http://schemas.openxmlformats.org/drawingml/2006/main" name="Accenture template">
  <a:themeElements>
    <a:clrScheme name="Custom 9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A000"/>
      </a:accent1>
      <a:accent2>
        <a:srgbClr val="FF9900"/>
      </a:accent2>
      <a:accent3>
        <a:srgbClr val="6688BB"/>
      </a:accent3>
      <a:accent4>
        <a:srgbClr val="AADDEE"/>
      </a:accent4>
      <a:accent5>
        <a:srgbClr val="003344"/>
      </a:accent5>
      <a:accent6>
        <a:srgbClr val="00A000"/>
      </a:accent6>
      <a:hlink>
        <a:srgbClr val="00A000"/>
      </a:hlink>
      <a:folHlink>
        <a:srgbClr val="00A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escription0 xmlns="bc841b31-d549-43ed-bc47-0086310aa7e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480F3B2C10C74BB61478E4247D6E77" ma:contentTypeVersion="3" ma:contentTypeDescription="Create a new document." ma:contentTypeScope="" ma:versionID="bcb8cf291c8653af57dd6a29bb52d0ee">
  <xsd:schema xmlns:xsd="http://www.w3.org/2001/XMLSchema" xmlns:p="http://schemas.microsoft.com/office/2006/metadata/properties" xmlns:ns2="bc841b31-d549-43ed-bc47-0086310aa7e9" targetNamespace="http://schemas.microsoft.com/office/2006/metadata/properties" ma:root="true" ma:fieldsID="036f0d1f483fee2c7aa86809005d6981" ns2:_="">
    <xsd:import namespace="bc841b31-d549-43ed-bc47-0086310aa7e9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c841b31-d549-43ed-bc47-0086310aa7e9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F8FF39-A5D2-4C20-89CA-E0BB61C09927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bc841b31-d549-43ed-bc47-0086310aa7e9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D4E5E8F-D18A-405B-AB6A-19CBBCF65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41b31-d549-43ed-bc47-0086310aa7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FB9E9F0-A80E-4BC0-BC10-BBDB06BF5F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Top_WHT_2</Template>
  <TotalTime>5557</TotalTime>
  <Words>112</Words>
  <Application>Microsoft Office PowerPoint</Application>
  <PresentationFormat>On-screen Show (4:3)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Accenture template</vt:lpstr>
      <vt:lpstr>Trainers Guide</vt:lpstr>
      <vt:lpstr>Overview</vt:lpstr>
      <vt:lpstr>Survey questions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15-1066 DevOps Academy</dc:title>
  <dc:creator>creative.services.presentations@accenture.com</dc:creator>
  <cp:lastModifiedBy>Bora, Chiranjeet</cp:lastModifiedBy>
  <cp:revision>950</cp:revision>
  <cp:lastPrinted>2009-05-13T12:37:25Z</cp:lastPrinted>
  <dcterms:created xsi:type="dcterms:W3CDTF">2012-01-18T22:44:04Z</dcterms:created>
  <dcterms:modified xsi:type="dcterms:W3CDTF">2016-06-01T12:53:35Z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0x0101007F480F3B2C10C74BB61478E4247D6E77</vt:lpwstr>
  </property>
  <property fmtid="{D5CDD505-2E9C-101B-9397-08002B2CF9AE}" pid="3" name="UserName">
    <vt:lpwstr>lpidcock</vt:lpwstr>
  </property>
  <property fmtid="{D5CDD505-2E9C-101B-9397-08002B2CF9AE}" pid="4" name="ComputerName">
    <vt:lpwstr>DLO0429</vt:lpwstr>
  </property>
  <property fmtid="{D5CDD505-2E9C-101B-9397-08002B2CF9AE}" pid="5" name="palette_size">
    <vt:lpwstr>5</vt:lpwstr>
  </property>
  <property fmtid="{D5CDD505-2E9C-101B-9397-08002B2CF9AE}" pid="6" name="GUIDE_C1L">
    <vt:lpwstr>35.87504</vt:lpwstr>
  </property>
  <property fmtid="{D5CDD505-2E9C-101B-9397-08002B2CF9AE}" pid="7" name="GUIDE_C1R">
    <vt:lpwstr>246.3307</vt:lpwstr>
  </property>
  <property fmtid="{D5CDD505-2E9C-101B-9397-08002B2CF9AE}" pid="8" name="GUIDE_C2L">
    <vt:lpwstr>254.8346</vt:lpwstr>
  </property>
  <property fmtid="{D5CDD505-2E9C-101B-9397-08002B2CF9AE}" pid="9" name="GUIDE_ML">
    <vt:lpwstr>355.748</vt:lpwstr>
  </property>
  <property fmtid="{D5CDD505-2E9C-101B-9397-08002B2CF9AE}" pid="10" name="GUIDE_MR">
    <vt:lpwstr>364.252</vt:lpwstr>
  </property>
  <property fmtid="{D5CDD505-2E9C-101B-9397-08002B2CF9AE}" pid="11" name="GUIDE_C2R">
    <vt:lpwstr>465.125</vt:lpwstr>
  </property>
  <property fmtid="{D5CDD505-2E9C-101B-9397-08002B2CF9AE}" pid="12" name="GUIDE_C3L">
    <vt:lpwstr>473.75</vt:lpwstr>
  </property>
  <property fmtid="{D5CDD505-2E9C-101B-9397-08002B2CF9AE}" pid="13" name="GUIDE_C3R">
    <vt:lpwstr>684.1251</vt:lpwstr>
  </property>
  <property fmtid="{D5CDD505-2E9C-101B-9397-08002B2CF9AE}" pid="14" name="GUIDE_GTL_R">
    <vt:lpwstr>688</vt:lpwstr>
  </property>
  <property fmtid="{D5CDD505-2E9C-101B-9397-08002B2CF9AE}" pid="15" name="GUIDE_R1">
    <vt:lpwstr>30.62504</vt:lpwstr>
  </property>
  <property fmtid="{D5CDD505-2E9C-101B-9397-08002B2CF9AE}" pid="16" name="GUIDE_R2">
    <vt:lpwstr>83.12504</vt:lpwstr>
  </property>
  <property fmtid="{D5CDD505-2E9C-101B-9397-08002B2CF9AE}" pid="17" name="GUIDE_R3">
    <vt:lpwstr>100.6645</vt:lpwstr>
  </property>
  <property fmtid="{D5CDD505-2E9C-101B-9397-08002B2CF9AE}" pid="18" name="GUIDE_R4">
    <vt:lpwstr>511.25</vt:lpwstr>
  </property>
</Properties>
</file>