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8" r:id="rId3"/>
    <p:sldId id="267" r:id="rId4"/>
    <p:sldId id="268" r:id="rId5"/>
    <p:sldId id="269" r:id="rId6"/>
    <p:sldId id="27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2423" autoAdjust="0"/>
  </p:normalViewPr>
  <p:slideViewPr>
    <p:cSldViewPr>
      <p:cViewPr varScale="1">
        <p:scale>
          <a:sx n="39" d="100"/>
          <a:sy n="39" d="100"/>
        </p:scale>
        <p:origin x="2286"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5D9DEB-8D17-44D8-89C5-504AC95473B4}" type="datetimeFigureOut">
              <a:rPr lang="en-GB" smtClean="0"/>
              <a:t>21/10/2015</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BB8159-5CDE-4634-8C5A-3005F6D7C227}" type="slidenum">
              <a:rPr lang="en-GB" smtClean="0"/>
              <a:t>‹#›</a:t>
            </a:fld>
            <a:endParaRPr lang="en-GB" dirty="0"/>
          </a:p>
        </p:txBody>
      </p:sp>
    </p:spTree>
    <p:extLst>
      <p:ext uri="{BB962C8B-B14F-4D97-AF65-F5344CB8AC3E}">
        <p14:creationId xmlns:p14="http://schemas.microsoft.com/office/powerpoint/2010/main" val="3139406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bonus</a:t>
            </a:r>
            <a:r>
              <a:rPr lang="en-GB" baseline="0" dirty="0" smtClean="0"/>
              <a:t> model to use if people have issues with any labs.</a:t>
            </a:r>
          </a:p>
          <a:p>
            <a:r>
              <a:rPr lang="en-GB" baseline="0" dirty="0" smtClean="0"/>
              <a:t>RCA is very a very important to DevOps </a:t>
            </a:r>
          </a:p>
          <a:p>
            <a:r>
              <a:rPr lang="en-GB" baseline="0" dirty="0" smtClean="0"/>
              <a:t>Trust and lack of threats are extremely important</a:t>
            </a:r>
          </a:p>
          <a:p>
            <a:r>
              <a:rPr lang="en-GB" baseline="0" dirty="0" smtClean="0"/>
              <a:t>We’ll try and RCA </a:t>
            </a:r>
            <a:r>
              <a:rPr lang="en-GB" baseline="0" smtClean="0"/>
              <a:t>by the book</a:t>
            </a:r>
            <a:endParaRPr lang="en-GB" baseline="0" dirty="0" smtClean="0"/>
          </a:p>
        </p:txBody>
      </p:sp>
      <p:sp>
        <p:nvSpPr>
          <p:cNvPr id="4" name="Slide Number Placeholder 3"/>
          <p:cNvSpPr>
            <a:spLocks noGrp="1"/>
          </p:cNvSpPr>
          <p:nvPr>
            <p:ph type="sldNum" sz="quarter" idx="10"/>
          </p:nvPr>
        </p:nvSpPr>
        <p:spPr/>
        <p:txBody>
          <a:bodyPr/>
          <a:lstStyle/>
          <a:p>
            <a:fld id="{BFBB8159-5CDE-4634-8C5A-3005F6D7C227}" type="slidenum">
              <a:rPr lang="en-GB" smtClean="0"/>
              <a:t>2</a:t>
            </a:fld>
            <a:endParaRPr lang="en-GB" dirty="0"/>
          </a:p>
        </p:txBody>
      </p:sp>
    </p:spTree>
    <p:extLst>
      <p:ext uri="{BB962C8B-B14F-4D97-AF65-F5344CB8AC3E}">
        <p14:creationId xmlns:p14="http://schemas.microsoft.com/office/powerpoint/2010/main" val="983408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FBB8159-5CDE-4634-8C5A-3005F6D7C227}" type="slidenum">
              <a:rPr lang="en-GB" smtClean="0"/>
              <a:t>3</a:t>
            </a:fld>
            <a:endParaRPr lang="en-GB" dirty="0"/>
          </a:p>
        </p:txBody>
      </p:sp>
    </p:spTree>
    <p:extLst>
      <p:ext uri="{BB962C8B-B14F-4D97-AF65-F5344CB8AC3E}">
        <p14:creationId xmlns:p14="http://schemas.microsoft.com/office/powerpoint/2010/main" val="983408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FBB8159-5CDE-4634-8C5A-3005F6D7C227}" type="slidenum">
              <a:rPr lang="en-GB" smtClean="0"/>
              <a:t>4</a:t>
            </a:fld>
            <a:endParaRPr lang="en-GB" dirty="0"/>
          </a:p>
        </p:txBody>
      </p:sp>
    </p:spTree>
    <p:extLst>
      <p:ext uri="{BB962C8B-B14F-4D97-AF65-F5344CB8AC3E}">
        <p14:creationId xmlns:p14="http://schemas.microsoft.com/office/powerpoint/2010/main" val="983408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FBB8159-5CDE-4634-8C5A-3005F6D7C227}" type="slidenum">
              <a:rPr lang="en-GB" smtClean="0"/>
              <a:t>5</a:t>
            </a:fld>
            <a:endParaRPr lang="en-GB" dirty="0"/>
          </a:p>
        </p:txBody>
      </p:sp>
    </p:spTree>
    <p:extLst>
      <p:ext uri="{BB962C8B-B14F-4D97-AF65-F5344CB8AC3E}">
        <p14:creationId xmlns:p14="http://schemas.microsoft.com/office/powerpoint/2010/main" val="98340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FBB8159-5CDE-4634-8C5A-3005F6D7C227}" type="slidenum">
              <a:rPr lang="en-GB" smtClean="0"/>
              <a:t>6</a:t>
            </a:fld>
            <a:endParaRPr lang="en-GB" dirty="0"/>
          </a:p>
        </p:txBody>
      </p:sp>
    </p:spTree>
    <p:extLst>
      <p:ext uri="{BB962C8B-B14F-4D97-AF65-F5344CB8AC3E}">
        <p14:creationId xmlns:p14="http://schemas.microsoft.com/office/powerpoint/2010/main" val="9834084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e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jpe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8_Cover Slide_Top">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6858000"/>
          </a:xfrm>
        </p:grpSpPr>
        <p:pic>
          <p:nvPicPr>
            <p:cNvPr id="5" name="Picture 2" descr="\\JBWServer\Shared\Clients\Presentations\Accenture\Lynette Oelschig - 12-4142 - Cloud ppt templates and style guide\Working Files\Final Images\99734330.jpg"/>
            <p:cNvPicPr>
              <a:picLocks noChangeAspect="1" noChangeArrowheads="1"/>
            </p:cNvPicPr>
            <p:nvPr/>
          </p:nvPicPr>
          <p:blipFill rotWithShape="1">
            <a:blip r:embed="rId2" cstate="email">
              <a:extLst>
                <a:ext uri="{28A0092B-C50C-407E-A947-70E740481C1C}">
                  <a14:useLocalDpi xmlns:a14="http://schemas.microsoft.com/office/drawing/2010/main"/>
                </a:ext>
              </a:extLst>
            </a:blip>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JBWServer\Shared\transit\_To_Tim\white blur 1.png"/>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0" y="0"/>
              <a:ext cx="4273984" cy="29473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9"/>
            <p:cNvCxnSpPr>
              <a:cxnSpLocks noChangeShapeType="1"/>
            </p:cNvCxnSpPr>
            <p:nvPr/>
          </p:nvCxnSpPr>
          <p:spPr bwMode="auto">
            <a:xfrm>
              <a:off x="496888" y="1102300"/>
              <a:ext cx="8647112" cy="0"/>
            </a:xfrm>
            <a:prstGeom prst="line">
              <a:avLst/>
            </a:prstGeom>
            <a:noFill/>
            <a:ln w="12700">
              <a:solidFill>
                <a:schemeClr val="tx1"/>
              </a:solidFill>
              <a:round/>
              <a:headEnd/>
              <a:tailEnd/>
            </a:ln>
          </p:spPr>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7288" y="797819"/>
              <a:ext cx="2528887" cy="175897"/>
            </a:xfrm>
            <a:prstGeom prst="rect">
              <a:avLst/>
            </a:prstGeom>
          </p:spPr>
        </p:pic>
        <p:grpSp>
          <p:nvGrpSpPr>
            <p:cNvPr id="9" name="Group 8"/>
            <p:cNvGrpSpPr/>
            <p:nvPr/>
          </p:nvGrpSpPr>
          <p:grpSpPr>
            <a:xfrm>
              <a:off x="495299" y="312167"/>
              <a:ext cx="2183716" cy="635721"/>
              <a:chOff x="459321" y="5788818"/>
              <a:chExt cx="2183716" cy="635721"/>
            </a:xfrm>
          </p:grpSpPr>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14" name="Freeform 13"/>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nvGrpSpPr>
            <p:cNvPr id="10" name="Group 9"/>
            <p:cNvGrpSpPr/>
            <p:nvPr/>
          </p:nvGrpSpPr>
          <p:grpSpPr>
            <a:xfrm>
              <a:off x="5633931" y="1692955"/>
              <a:ext cx="3074395" cy="206044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sp>
        <p:nvSpPr>
          <p:cNvPr id="2" name="Title 1"/>
          <p:cNvSpPr>
            <a:spLocks noGrp="1"/>
          </p:cNvSpPr>
          <p:nvPr>
            <p:ph type="ctrTitle" hasCustomPrompt="1"/>
          </p:nvPr>
        </p:nvSpPr>
        <p:spPr>
          <a:xfrm>
            <a:off x="496892" y="1599032"/>
            <a:ext cx="4075113" cy="996950"/>
          </a:xfrm>
          <a:prstGeom prst="rect">
            <a:avLst/>
          </a:prstGeom>
        </p:spPr>
        <p:txBody>
          <a:bodyPr lIns="0" tIns="0" anchor="b" anchorCtr="0">
            <a:noAutofit/>
          </a:bodyPr>
          <a:lstStyle>
            <a:lvl1pPr algn="l">
              <a:lnSpc>
                <a:spcPct val="100000"/>
              </a:lnSpc>
              <a:defRPr sz="3600" b="0" spc="0" baseline="0">
                <a:solidFill>
                  <a:schemeClr val="tx1"/>
                </a:solidFill>
                <a:latin typeface="Arial" pitchFamily="34" charset="0"/>
                <a:cs typeface="Arial" pitchFamily="34" charset="0"/>
              </a:defRPr>
            </a:lvl1pPr>
          </a:lstStyle>
          <a:p>
            <a:r>
              <a:rPr lang="en-US" dirty="0" smtClean="0"/>
              <a:t>Module #</a:t>
            </a:r>
            <a:br>
              <a:rPr lang="en-US" dirty="0" smtClean="0"/>
            </a:br>
            <a:r>
              <a:rPr lang="en-US" dirty="0" smtClean="0"/>
              <a:t>Module name</a:t>
            </a:r>
            <a:endParaRPr lang="en-GB" dirty="0"/>
          </a:p>
        </p:txBody>
      </p:sp>
      <p:sp>
        <p:nvSpPr>
          <p:cNvPr id="33" name="Text Placeholder 32"/>
          <p:cNvSpPr>
            <a:spLocks noGrp="1"/>
          </p:cNvSpPr>
          <p:nvPr>
            <p:ph type="body" sz="quarter" idx="10" hasCustomPrompt="1"/>
          </p:nvPr>
        </p:nvSpPr>
        <p:spPr>
          <a:xfrm>
            <a:off x="496892" y="2669757"/>
            <a:ext cx="4075113"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err="1" smtClean="0"/>
              <a:t>DevOps</a:t>
            </a:r>
            <a:r>
              <a:rPr lang="en-US" dirty="0" smtClean="0"/>
              <a:t> Academy</a:t>
            </a:r>
          </a:p>
        </p:txBody>
      </p:sp>
    </p:spTree>
    <p:extLst>
      <p:ext uri="{BB962C8B-B14F-4D97-AF65-F5344CB8AC3E}">
        <p14:creationId xmlns:p14="http://schemas.microsoft.com/office/powerpoint/2010/main" val="4161689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0_Cover Slide_Top">
    <p:spTree>
      <p:nvGrpSpPr>
        <p:cNvPr id="1" name=""/>
        <p:cNvGrpSpPr/>
        <p:nvPr/>
      </p:nvGrpSpPr>
      <p:grpSpPr>
        <a:xfrm>
          <a:off x="0" y="0"/>
          <a:ext cx="0" cy="0"/>
          <a:chOff x="0" y="0"/>
          <a:chExt cx="0" cy="0"/>
        </a:xfrm>
      </p:grpSpPr>
      <p:grpSp>
        <p:nvGrpSpPr>
          <p:cNvPr id="14" name="Group 13"/>
          <p:cNvGrpSpPr/>
          <p:nvPr/>
        </p:nvGrpSpPr>
        <p:grpSpPr>
          <a:xfrm>
            <a:off x="0" y="0"/>
            <a:ext cx="9144000" cy="6858000"/>
            <a:chOff x="0" y="0"/>
            <a:chExt cx="9144000" cy="6858000"/>
          </a:xfrm>
        </p:grpSpPr>
        <p:pic>
          <p:nvPicPr>
            <p:cNvPr id="15" name="Picture 2" descr="\\JBWServer\Shared\Clients\Presentations\Accenture\Lynette Oelschig - 12-4142 - Cloud ppt templates and style guide\Working Files\Final Images\15900244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JBWServer\Shared\transit\_To_Tim\white blur 1.png"/>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0" y="0"/>
              <a:ext cx="4273984" cy="2947348"/>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9"/>
            <p:cNvCxnSpPr>
              <a:cxnSpLocks noChangeShapeType="1"/>
            </p:cNvCxnSpPr>
            <p:nvPr/>
          </p:nvCxnSpPr>
          <p:spPr bwMode="auto">
            <a:xfrm>
              <a:off x="496888" y="1102300"/>
              <a:ext cx="8647112" cy="0"/>
            </a:xfrm>
            <a:prstGeom prst="line">
              <a:avLst/>
            </a:prstGeom>
            <a:noFill/>
            <a:ln w="12700">
              <a:solidFill>
                <a:schemeClr val="tx1"/>
              </a:solidFill>
              <a:round/>
              <a:headEnd/>
              <a:tailEnd/>
            </a:ln>
          </p:spPr>
        </p:cxn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7288" y="797819"/>
              <a:ext cx="2528887" cy="175897"/>
            </a:xfrm>
            <a:prstGeom prst="rect">
              <a:avLst/>
            </a:prstGeom>
          </p:spPr>
        </p:pic>
        <p:grpSp>
          <p:nvGrpSpPr>
            <p:cNvPr id="19" name="Group 18"/>
            <p:cNvGrpSpPr/>
            <p:nvPr/>
          </p:nvGrpSpPr>
          <p:grpSpPr>
            <a:xfrm>
              <a:off x="495299" y="312167"/>
              <a:ext cx="2183716" cy="635721"/>
              <a:chOff x="459321" y="5788818"/>
              <a:chExt cx="2183716" cy="635721"/>
            </a:xfrm>
          </p:grpSpPr>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24" name="Freeform 23"/>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nvGrpSpPr>
            <p:cNvPr id="20" name="Group 19"/>
            <p:cNvGrpSpPr/>
            <p:nvPr/>
          </p:nvGrpSpPr>
          <p:grpSpPr>
            <a:xfrm>
              <a:off x="5633931" y="1771785"/>
              <a:ext cx="3074395" cy="2060440"/>
              <a:chOff x="5701703" y="682760"/>
              <a:chExt cx="3074395" cy="2060440"/>
            </a:xfrm>
          </p:grpSpPr>
          <p:sp>
            <p:nvSpPr>
              <p:cNvPr id="21" name="Freeform 2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sp>
        <p:nvSpPr>
          <p:cNvPr id="2" name="Title 1"/>
          <p:cNvSpPr>
            <a:spLocks noGrp="1"/>
          </p:cNvSpPr>
          <p:nvPr>
            <p:ph type="ctrTitle" hasCustomPrompt="1"/>
          </p:nvPr>
        </p:nvSpPr>
        <p:spPr>
          <a:xfrm>
            <a:off x="496892" y="1599032"/>
            <a:ext cx="4075113" cy="996950"/>
          </a:xfrm>
          <a:prstGeom prst="rect">
            <a:avLst/>
          </a:prstGeom>
        </p:spPr>
        <p:txBody>
          <a:bodyPr lIns="0" tIns="0" anchor="b" anchorCtr="0">
            <a:noAutofit/>
          </a:bodyPr>
          <a:lstStyle>
            <a:lvl1pPr algn="l">
              <a:lnSpc>
                <a:spcPct val="100000"/>
              </a:lnSpc>
              <a:defRPr sz="3600" b="0" spc="0" baseline="0">
                <a:solidFill>
                  <a:schemeClr val="tx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6892" y="2669757"/>
            <a:ext cx="4075113"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12716215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11_Cover Slide_Top">
    <p:spTree>
      <p:nvGrpSpPr>
        <p:cNvPr id="1" name=""/>
        <p:cNvGrpSpPr/>
        <p:nvPr/>
      </p:nvGrpSpPr>
      <p:grpSpPr>
        <a:xfrm>
          <a:off x="0" y="0"/>
          <a:ext cx="0" cy="0"/>
          <a:chOff x="0" y="0"/>
          <a:chExt cx="0" cy="0"/>
        </a:xfrm>
      </p:grpSpPr>
      <p:grpSp>
        <p:nvGrpSpPr>
          <p:cNvPr id="14" name="Group 13"/>
          <p:cNvGrpSpPr/>
          <p:nvPr/>
        </p:nvGrpSpPr>
        <p:grpSpPr>
          <a:xfrm>
            <a:off x="0" y="0"/>
            <a:ext cx="9144000" cy="6858000"/>
            <a:chOff x="0" y="0"/>
            <a:chExt cx="9144000" cy="6858000"/>
          </a:xfrm>
        </p:grpSpPr>
        <p:pic>
          <p:nvPicPr>
            <p:cNvPr id="15" name="Picture 2" descr="\\JBWServer\Shared\Clients\Presentations\Accenture\Lynette Oelschig - 12-4142 - Cloud ppt templates and style guide\Working Files\Final Images\155542779.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9"/>
            <p:cNvCxnSpPr>
              <a:cxnSpLocks noChangeShapeType="1"/>
            </p:cNvCxnSpPr>
            <p:nvPr/>
          </p:nvCxnSpPr>
          <p:spPr bwMode="auto">
            <a:xfrm>
              <a:off x="496800" y="6550025"/>
              <a:ext cx="8647200" cy="0"/>
            </a:xfrm>
            <a:prstGeom prst="line">
              <a:avLst/>
            </a:prstGeom>
            <a:noFill/>
            <a:ln w="12700">
              <a:solidFill>
                <a:schemeClr val="tx1"/>
              </a:solidFill>
              <a:round/>
              <a:headEnd/>
              <a:tailEnd/>
            </a:ln>
          </p:spPr>
        </p:cxn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7288" y="6251894"/>
              <a:ext cx="2528887" cy="175897"/>
            </a:xfrm>
            <a:prstGeom prst="rect">
              <a:avLst/>
            </a:prstGeom>
          </p:spPr>
        </p:pic>
        <p:grpSp>
          <p:nvGrpSpPr>
            <p:cNvPr id="18" name="Group 17"/>
            <p:cNvGrpSpPr/>
            <p:nvPr/>
          </p:nvGrpSpPr>
          <p:grpSpPr>
            <a:xfrm>
              <a:off x="5633931" y="2137580"/>
              <a:ext cx="3074395" cy="2060440"/>
              <a:chOff x="5701703" y="682760"/>
              <a:chExt cx="3074395" cy="2060440"/>
            </a:xfrm>
          </p:grpSpPr>
          <p:sp>
            <p:nvSpPr>
              <p:cNvPr id="22" name="Freeform 2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19" name="Group 18"/>
            <p:cNvGrpSpPr/>
            <p:nvPr/>
          </p:nvGrpSpPr>
          <p:grpSpPr>
            <a:xfrm>
              <a:off x="495299" y="5753967"/>
              <a:ext cx="2183716" cy="635721"/>
              <a:chOff x="459321" y="5788818"/>
              <a:chExt cx="2183716" cy="635721"/>
            </a:xfrm>
          </p:grpSpPr>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21" name="Freeform 20"/>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sp>
        <p:nvSpPr>
          <p:cNvPr id="2" name="Title 1"/>
          <p:cNvSpPr>
            <a:spLocks noGrp="1"/>
          </p:cNvSpPr>
          <p:nvPr>
            <p:ph type="ctrTitle" hasCustomPrompt="1"/>
          </p:nvPr>
        </p:nvSpPr>
        <p:spPr>
          <a:xfrm>
            <a:off x="495305" y="912030"/>
            <a:ext cx="4473743" cy="996950"/>
          </a:xfrm>
          <a:prstGeom prst="rect">
            <a:avLst/>
          </a:prstGeom>
        </p:spPr>
        <p:txBody>
          <a:bodyPr lIns="0" tIns="0" anchor="b" anchorCtr="0">
            <a:noAutofit/>
          </a:bodyPr>
          <a:lstStyle>
            <a:lvl1pPr algn="l">
              <a:lnSpc>
                <a:spcPct val="100000"/>
              </a:lnSpc>
              <a:defRPr sz="3600" b="0" spc="0" baseline="0">
                <a:solidFill>
                  <a:schemeClr val="tx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5304" y="1982756"/>
            <a:ext cx="4473743"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
        <p:nvSpPr>
          <p:cNvPr id="24" name="Rectangle 10"/>
          <p:cNvSpPr>
            <a:spLocks noChangeArrowheads="1"/>
          </p:cNvSpPr>
          <p:nvPr/>
        </p:nvSpPr>
        <p:spPr bwMode="auto">
          <a:xfrm>
            <a:off x="458789" y="6535748"/>
            <a:ext cx="8345487" cy="244475"/>
          </a:xfrm>
          <a:prstGeom prst="rect">
            <a:avLst/>
          </a:prstGeom>
          <a:noFill/>
          <a:ln w="9525">
            <a:noFill/>
            <a:miter lim="800000"/>
            <a:headEnd/>
            <a:tailEnd/>
          </a:ln>
          <a:effectLst/>
        </p:spPr>
        <p:txBody>
          <a:bodyPr>
            <a:spAutoFit/>
          </a:bodyPr>
          <a:lstStyle/>
          <a:p>
            <a:pPr>
              <a:lnSpc>
                <a:spcPct val="100000"/>
              </a:lnSpc>
              <a:defRPr/>
            </a:pPr>
            <a:r>
              <a:rPr lang="en-US" sz="1000" b="0" dirty="0">
                <a:solidFill>
                  <a:schemeClr val="tx1"/>
                </a:solidFill>
                <a:latin typeface="Arial" pitchFamily="34" charset="0"/>
              </a:rPr>
              <a:t>Copyright © </a:t>
            </a:r>
            <a:r>
              <a:rPr lang="en-US" sz="1000" b="0" dirty="0" smtClean="0">
                <a:solidFill>
                  <a:schemeClr val="tx1"/>
                </a:solidFill>
                <a:latin typeface="Arial" pitchFamily="34" charset="0"/>
              </a:rPr>
              <a:t>2014 </a:t>
            </a:r>
            <a:r>
              <a:rPr lang="en-US" sz="1000" b="0" dirty="0">
                <a:solidFill>
                  <a:schemeClr val="tx1"/>
                </a:solidFill>
                <a:latin typeface="Arial" pitchFamily="34" charset="0"/>
              </a:rPr>
              <a:t>Accenture All Rights Reserved. Accenture, its logo, and High Performance Delivered are trademarks of Accenture.</a:t>
            </a:r>
          </a:p>
        </p:txBody>
      </p:sp>
    </p:spTree>
    <p:extLst>
      <p:ext uri="{BB962C8B-B14F-4D97-AF65-F5344CB8AC3E}">
        <p14:creationId xmlns:p14="http://schemas.microsoft.com/office/powerpoint/2010/main" val="661660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wo Column Text slide with Heading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fld id="{3FE1AAC3-A965-44A3-AD06-EA035165D72C}" type="slidenum">
              <a:rPr lang="en-GB" smtClean="0"/>
              <a:t>‹#›</a:t>
            </a:fld>
            <a:endParaRPr lang="en-GB"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10" name="Text Placeholder 16"/>
          <p:cNvSpPr>
            <a:spLocks noGrp="1"/>
          </p:cNvSpPr>
          <p:nvPr>
            <p:ph type="body" sz="quarter" idx="10"/>
          </p:nvPr>
        </p:nvSpPr>
        <p:spPr>
          <a:xfrm>
            <a:off x="496889" y="1166781"/>
            <a:ext cx="4019550" cy="396000"/>
          </a:xfrm>
          <a:prstGeom prst="rect">
            <a:avLst/>
          </a:prstGeom>
        </p:spPr>
        <p:txBody>
          <a:bodyPr lIns="0"/>
          <a:lstStyle>
            <a:lvl1pPr marL="0" indent="0">
              <a:buNone/>
              <a:defRPr sz="2000">
                <a:solidFill>
                  <a:schemeClr val="accent2"/>
                </a:solidFill>
              </a:defRPr>
            </a:lvl1pPr>
            <a:lvl2pPr>
              <a:defRPr sz="2600"/>
            </a:lvl2pPr>
            <a:lvl3pPr>
              <a:defRPr sz="2400"/>
            </a:lvl3pPr>
            <a:lvl4pPr>
              <a:defRPr sz="2200"/>
            </a:lvl4pPr>
            <a:lvl5pPr>
              <a:defRPr sz="2000"/>
            </a:lvl5pPr>
          </a:lstStyle>
          <a:p>
            <a:pPr lvl="0"/>
            <a:r>
              <a:rPr lang="en-US" smtClean="0"/>
              <a:t>Click to edit Master text styles</a:t>
            </a:r>
          </a:p>
        </p:txBody>
      </p:sp>
      <p:sp>
        <p:nvSpPr>
          <p:cNvPr id="11" name="Content Placeholder 7"/>
          <p:cNvSpPr>
            <a:spLocks noGrp="1"/>
          </p:cNvSpPr>
          <p:nvPr>
            <p:ph sz="quarter" idx="11"/>
          </p:nvPr>
        </p:nvSpPr>
        <p:spPr>
          <a:xfrm>
            <a:off x="496803" y="1562789"/>
            <a:ext cx="4019550" cy="48269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Text Placeholder 16"/>
          <p:cNvSpPr>
            <a:spLocks noGrp="1"/>
          </p:cNvSpPr>
          <p:nvPr>
            <p:ph type="body" sz="quarter" idx="16"/>
          </p:nvPr>
        </p:nvSpPr>
        <p:spPr>
          <a:xfrm>
            <a:off x="4627568" y="1166781"/>
            <a:ext cx="4021137" cy="396000"/>
          </a:xfrm>
          <a:prstGeom prst="rect">
            <a:avLst/>
          </a:prstGeom>
        </p:spPr>
        <p:txBody>
          <a:bodyPr lIns="0"/>
          <a:lstStyle>
            <a:lvl1pPr marL="0" indent="0">
              <a:buNone/>
              <a:defRPr sz="2000">
                <a:solidFill>
                  <a:schemeClr val="accent2"/>
                </a:solidFill>
              </a:defRPr>
            </a:lvl1pPr>
            <a:lvl2pPr>
              <a:defRPr sz="2600"/>
            </a:lvl2pPr>
            <a:lvl3pPr>
              <a:defRPr sz="2400"/>
            </a:lvl3pPr>
            <a:lvl4pPr>
              <a:defRPr sz="2200"/>
            </a:lvl4pPr>
            <a:lvl5pPr>
              <a:defRPr sz="2000"/>
            </a:lvl5pPr>
          </a:lstStyle>
          <a:p>
            <a:pPr lvl="0"/>
            <a:r>
              <a:rPr lang="en-US" smtClean="0"/>
              <a:t>Click to edit Master text styles</a:t>
            </a:r>
          </a:p>
        </p:txBody>
      </p:sp>
      <p:sp>
        <p:nvSpPr>
          <p:cNvPr id="13" name="Content Placeholder 7"/>
          <p:cNvSpPr>
            <a:spLocks noGrp="1"/>
          </p:cNvSpPr>
          <p:nvPr>
            <p:ph sz="quarter" idx="17"/>
          </p:nvPr>
        </p:nvSpPr>
        <p:spPr>
          <a:xfrm>
            <a:off x="4627568" y="1562789"/>
            <a:ext cx="4021137" cy="48269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endParaRPr lang="en-GB" dirty="0"/>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wo Column Text slide with Headin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fld id="{3FE1AAC3-A965-44A3-AD06-EA035165D72C}" type="slidenum">
              <a:rPr lang="en-GB" smtClean="0"/>
              <a:t>‹#›</a:t>
            </a:fld>
            <a:endParaRPr lang="en-GB"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9" name="Text Placeholder 16"/>
          <p:cNvSpPr>
            <a:spLocks noGrp="1"/>
          </p:cNvSpPr>
          <p:nvPr>
            <p:ph type="body" sz="quarter" idx="10"/>
          </p:nvPr>
        </p:nvSpPr>
        <p:spPr>
          <a:xfrm>
            <a:off x="496800" y="1166781"/>
            <a:ext cx="8151900" cy="396000"/>
          </a:xfrm>
          <a:prstGeom prst="rect">
            <a:avLst/>
          </a:prstGeom>
        </p:spPr>
        <p:txBody>
          <a:bodyPr lIns="0"/>
          <a:lstStyle>
            <a:lvl1pPr marL="0" indent="0">
              <a:buNone/>
              <a:defRPr sz="2000">
                <a:solidFill>
                  <a:schemeClr val="accent2"/>
                </a:solidFill>
              </a:defRPr>
            </a:lvl1pPr>
            <a:lvl2pPr>
              <a:defRPr sz="2600"/>
            </a:lvl2pPr>
            <a:lvl3pPr>
              <a:defRPr sz="2400"/>
            </a:lvl3pPr>
            <a:lvl4pPr>
              <a:defRPr sz="2200"/>
            </a:lvl4pPr>
            <a:lvl5pPr>
              <a:defRPr sz="2000"/>
            </a:lvl5pPr>
          </a:lstStyle>
          <a:p>
            <a:pPr lvl="0"/>
            <a:r>
              <a:rPr lang="en-US" smtClean="0"/>
              <a:t>Click to edit Master text styles</a:t>
            </a:r>
          </a:p>
        </p:txBody>
      </p:sp>
      <p:sp>
        <p:nvSpPr>
          <p:cNvPr id="11" name="Content Placeholder 7"/>
          <p:cNvSpPr>
            <a:spLocks noGrp="1"/>
          </p:cNvSpPr>
          <p:nvPr>
            <p:ph sz="quarter" idx="11"/>
          </p:nvPr>
        </p:nvSpPr>
        <p:spPr>
          <a:xfrm>
            <a:off x="496801" y="1562789"/>
            <a:ext cx="4019638" cy="48269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Content Placeholder 7"/>
          <p:cNvSpPr>
            <a:spLocks noGrp="1"/>
          </p:cNvSpPr>
          <p:nvPr>
            <p:ph sz="quarter" idx="17"/>
          </p:nvPr>
        </p:nvSpPr>
        <p:spPr>
          <a:xfrm>
            <a:off x="4627568" y="1562789"/>
            <a:ext cx="4021137" cy="48269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endParaRPr lang="en-GB" dirty="0"/>
          </a:p>
        </p:txBody>
      </p:sp>
    </p:spTree>
    <p:extLst>
      <p:ext uri="{BB962C8B-B14F-4D97-AF65-F5344CB8AC3E}">
        <p14:creationId xmlns:p14="http://schemas.microsoft.com/office/powerpoint/2010/main" val="35577985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3FE1AAC3-A965-44A3-AD06-EA035165D72C}" type="slidenum">
              <a:rPr lang="en-GB" smtClean="0"/>
              <a:t>‹#›</a:t>
            </a:fld>
            <a:endParaRPr lang="en-GB" dirty="0"/>
          </a:p>
        </p:txBody>
      </p:sp>
      <p:sp>
        <p:nvSpPr>
          <p:cNvPr id="6" name="Title 5"/>
          <p:cNvSpPr>
            <a:spLocks noGrp="1"/>
          </p:cNvSpPr>
          <p:nvPr>
            <p:ph type="title"/>
          </p:nvPr>
        </p:nvSpPr>
        <p:spPr/>
        <p:txBody>
          <a:bodyPr/>
          <a:lstStyle/>
          <a:p>
            <a:r>
              <a:rPr lang="en-US" smtClean="0"/>
              <a:t>Click to edit Master title style</a:t>
            </a:r>
            <a:endParaRPr lang="en-AU"/>
          </a:p>
        </p:txBody>
      </p:sp>
      <p:sp>
        <p:nvSpPr>
          <p:cNvPr id="10" name="Content Placeholder 9"/>
          <p:cNvSpPr>
            <a:spLocks noGrp="1"/>
          </p:cNvSpPr>
          <p:nvPr>
            <p:ph sz="quarter" idx="14"/>
          </p:nvPr>
        </p:nvSpPr>
        <p:spPr>
          <a:xfrm>
            <a:off x="496800" y="1169377"/>
            <a:ext cx="8151900" cy="52203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3" name="Footer Placeholder 2"/>
          <p:cNvSpPr>
            <a:spLocks noGrp="1"/>
          </p:cNvSpPr>
          <p:nvPr>
            <p:ph type="ftr" sz="quarter" idx="15"/>
          </p:nvPr>
        </p:nvSpPr>
        <p:spPr/>
        <p:txBody>
          <a:bodyPr/>
          <a:lstStyle/>
          <a:p>
            <a:endParaRPr lang="en-GB" dirty="0"/>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fld id="{3FE1AAC3-A965-44A3-AD06-EA035165D72C}" type="slidenum">
              <a:rPr lang="en-GB" smtClean="0"/>
              <a:t>‹#›</a:t>
            </a:fld>
            <a:endParaRPr lang="en-GB"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4" name="Content Placeholder 3"/>
          <p:cNvSpPr>
            <a:spLocks noGrp="1"/>
          </p:cNvSpPr>
          <p:nvPr>
            <p:ph sz="quarter" idx="16"/>
          </p:nvPr>
        </p:nvSpPr>
        <p:spPr>
          <a:xfrm>
            <a:off x="496801" y="1168094"/>
            <a:ext cx="4019638" cy="522159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3" name="Content Placeholder 3"/>
          <p:cNvSpPr>
            <a:spLocks noGrp="1"/>
          </p:cNvSpPr>
          <p:nvPr>
            <p:ph sz="quarter" idx="17"/>
          </p:nvPr>
        </p:nvSpPr>
        <p:spPr>
          <a:xfrm>
            <a:off x="4627563" y="1168094"/>
            <a:ext cx="4021138" cy="522159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2" name="Footer Placeholder 1"/>
          <p:cNvSpPr>
            <a:spLocks noGrp="1"/>
          </p:cNvSpPr>
          <p:nvPr>
            <p:ph type="ftr" sz="quarter" idx="18"/>
          </p:nvPr>
        </p:nvSpPr>
        <p:spPr/>
        <p:txBody>
          <a:bodyPr/>
          <a:lstStyle/>
          <a:p>
            <a:endParaRPr lang="en-GB" dirty="0"/>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FE1AAC3-A965-44A3-AD06-EA035165D72C}" type="slidenum">
              <a:rPr lang="en-GB" smtClean="0"/>
              <a:t>‹#›</a:t>
            </a:fld>
            <a:endParaRPr lang="en-GB"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6" name="Text Placeholder 16"/>
          <p:cNvSpPr>
            <a:spLocks noGrp="1"/>
          </p:cNvSpPr>
          <p:nvPr>
            <p:ph type="body" sz="quarter" idx="10"/>
          </p:nvPr>
        </p:nvSpPr>
        <p:spPr>
          <a:xfrm>
            <a:off x="496800" y="1166781"/>
            <a:ext cx="8151900" cy="396000"/>
          </a:xfrm>
          <a:prstGeom prst="rect">
            <a:avLst/>
          </a:prstGeom>
        </p:spPr>
        <p:txBody>
          <a:bodyPr lIns="0"/>
          <a:lstStyle>
            <a:lvl1pPr marL="0" indent="0">
              <a:buNone/>
              <a:defRPr sz="2000">
                <a:solidFill>
                  <a:schemeClr val="accent2"/>
                </a:solidFill>
              </a:defRPr>
            </a:lvl1pPr>
            <a:lvl2pPr>
              <a:defRPr sz="2600"/>
            </a:lvl2pPr>
            <a:lvl3pPr>
              <a:defRPr sz="2400"/>
            </a:lvl3pPr>
            <a:lvl4pPr>
              <a:defRPr sz="2200"/>
            </a:lvl4pPr>
            <a:lvl5pPr>
              <a:defRPr sz="2000"/>
            </a:lvl5pPr>
          </a:lstStyle>
          <a:p>
            <a:pPr lvl="0"/>
            <a:r>
              <a:rPr lang="en-US" smtClean="0"/>
              <a:t>Click to edit Master text styles</a:t>
            </a:r>
          </a:p>
        </p:txBody>
      </p:sp>
      <p:sp>
        <p:nvSpPr>
          <p:cNvPr id="2" name="Footer Placeholder 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FE1AAC3-A965-44A3-AD06-EA035165D72C}" type="slidenum">
              <a:rPr lang="en-GB" smtClean="0"/>
              <a:t>‹#›</a:t>
            </a:fld>
            <a:endParaRPr lang="en-GB"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p>
            <a:endParaRPr lang="en-GB"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p>
            <a:endParaRPr lang="en-GB" dirty="0"/>
          </a:p>
        </p:txBody>
      </p:sp>
    </p:spTree>
    <p:extLst>
      <p:ext uri="{BB962C8B-B14F-4D97-AF65-F5344CB8AC3E}">
        <p14:creationId xmlns:p14="http://schemas.microsoft.com/office/powerpoint/2010/main" val="43808522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6893" y="1256061"/>
            <a:ext cx="8151811"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2288923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96800" y="1166781"/>
            <a:ext cx="8151900" cy="396548"/>
          </a:xfrm>
          <a:prstGeom prst="rect">
            <a:avLst/>
          </a:prstGeom>
        </p:spPr>
        <p:txBody>
          <a:bodyPr lIns="0"/>
          <a:lstStyle>
            <a:lvl1pPr marL="0" indent="0">
              <a:buNone/>
              <a:defRPr sz="2000">
                <a:solidFill>
                  <a:schemeClr val="accent2"/>
                </a:solidFill>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8" name="Content Placeholder 7"/>
          <p:cNvSpPr>
            <a:spLocks noGrp="1"/>
          </p:cNvSpPr>
          <p:nvPr>
            <p:ph sz="quarter" idx="11"/>
          </p:nvPr>
        </p:nvSpPr>
        <p:spPr>
          <a:xfrm>
            <a:off x="496800" y="1563329"/>
            <a:ext cx="8151900" cy="4826359"/>
          </a:xfrm>
        </p:spPr>
        <p:txBody>
          <a:bodyPr/>
          <a:lstStyle>
            <a:lvl2pPr>
              <a:defRPr sz="1400"/>
            </a:lvl2pPr>
            <a:lvl3pPr>
              <a:defRPr sz="1200"/>
            </a:lvl3pPr>
            <a:lvl4pPr>
              <a:defRPr sz="110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1"/>
          <p:cNvSpPr>
            <a:spLocks noGrp="1"/>
          </p:cNvSpPr>
          <p:nvPr>
            <p:ph type="title"/>
          </p:nvPr>
        </p:nvSpPr>
        <p:spPr/>
        <p:txBody>
          <a:bodyPr/>
          <a:lstStyle/>
          <a:p>
            <a:r>
              <a:rPr lang="en-US" dirty="0" smtClean="0"/>
              <a:t>Click to edit Master title style</a:t>
            </a:r>
            <a:endParaRPr lang="en-AU" dirty="0"/>
          </a:p>
        </p:txBody>
      </p:sp>
      <p:sp>
        <p:nvSpPr>
          <p:cNvPr id="5" name="Footer Placeholder 4"/>
          <p:cNvSpPr>
            <a:spLocks noGrp="1"/>
          </p:cNvSpPr>
          <p:nvPr>
            <p:ph type="ftr" sz="quarter" idx="12"/>
          </p:nvPr>
        </p:nvSpPr>
        <p:spPr/>
        <p:txBody>
          <a:bodyPr/>
          <a:lstStyle/>
          <a:p>
            <a:endParaRPr lang="en-GB" dirty="0"/>
          </a:p>
        </p:txBody>
      </p:sp>
      <p:sp>
        <p:nvSpPr>
          <p:cNvPr id="6" name="Slide Number Placeholder 5"/>
          <p:cNvSpPr>
            <a:spLocks noGrp="1"/>
          </p:cNvSpPr>
          <p:nvPr>
            <p:ph type="sldNum" sz="quarter" idx="13"/>
          </p:nvPr>
        </p:nvSpPr>
        <p:spPr/>
        <p:txBody>
          <a:bodyPr/>
          <a:lstStyle/>
          <a:p>
            <a:fld id="{3FE1AAC3-A965-44A3-AD06-EA035165D72C}" type="slidenum">
              <a:rPr lang="en-GB" smtClean="0"/>
              <a:t>‹#›</a:t>
            </a:fld>
            <a:endParaRPr lang="en-GB"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6888" y="1256061"/>
            <a:ext cx="8151812"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410455593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Credentials_8.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770008"/>
            <a:ext cx="4019550"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17500"/>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300316100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3_Divider Slide 1">
    <p:bg>
      <p:bgPr>
        <a:solidFill>
          <a:schemeClr val="accent3"/>
        </a:solidFill>
        <a:effectLst/>
      </p:bgPr>
    </p:bg>
    <p:spTree>
      <p:nvGrpSpPr>
        <p:cNvPr id="1" name=""/>
        <p:cNvGrpSpPr/>
        <p:nvPr/>
      </p:nvGrpSpPr>
      <p:grpSpPr>
        <a:xfrm>
          <a:off x="0" y="0"/>
          <a:ext cx="0" cy="0"/>
          <a:chOff x="0" y="0"/>
          <a:chExt cx="0" cy="0"/>
        </a:xfrm>
      </p:grpSpPr>
      <p:pic>
        <p:nvPicPr>
          <p:cNvPr id="8" name="Picture 2" descr="\\JBWServer\Shared\Clients\Presentations\Accenture\Lynette Oelschig - 12-4142 - Cloud ppt templates and style guide\Working Files\Final Images\Stage 0_1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770008"/>
            <a:ext cx="4019550"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17500"/>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0471227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4_Divider Slide 1">
    <p:bg>
      <p:bgPr>
        <a:solidFill>
          <a:schemeClr val="accent3"/>
        </a:solidFill>
        <a:effectLst/>
      </p:bgPr>
    </p:bg>
    <p:spTree>
      <p:nvGrpSpPr>
        <p:cNvPr id="1" name=""/>
        <p:cNvGrpSpPr/>
        <p:nvPr/>
      </p:nvGrpSpPr>
      <p:grpSpPr>
        <a:xfrm>
          <a:off x="0" y="0"/>
          <a:ext cx="0" cy="0"/>
          <a:chOff x="0" y="0"/>
          <a:chExt cx="0" cy="0"/>
        </a:xfrm>
      </p:grpSpPr>
      <p:pic>
        <p:nvPicPr>
          <p:cNvPr id="7" name="Picture 4" descr="\\JBWServer\Shared\Clients\Presentations\Accenture\Lynette Oelschig - 12-4142 - Cloud ppt templates and style guide\Working Files\Final Images\Stage 0_1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770008"/>
            <a:ext cx="4019550"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tx2"/>
                </a:solidFill>
              </a:defRPr>
            </a:lvl1pPr>
          </a:lstStyle>
          <a:p>
            <a:endParaRPr lang="en-GB" dirty="0"/>
          </a:p>
        </p:txBody>
      </p:sp>
      <p:sp>
        <p:nvSpPr>
          <p:cNvPr id="6" name="Text Placeholder 8"/>
          <p:cNvSpPr>
            <a:spLocks noGrp="1"/>
          </p:cNvSpPr>
          <p:nvPr>
            <p:ph type="body" sz="quarter" idx="11" hasCustomPrompt="1"/>
          </p:nvPr>
        </p:nvSpPr>
        <p:spPr>
          <a:xfrm>
            <a:off x="496888" y="317500"/>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80480838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5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shutterstock_595564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3915124"/>
            <a:ext cx="8151811"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462616"/>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28559753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6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9976075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1587"/>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770008"/>
            <a:ext cx="8151811"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17500"/>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73854524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9_Divider Slide 1">
    <p:bg>
      <p:bgPr>
        <a:solidFill>
          <a:schemeClr val="accent3"/>
        </a:solidFill>
        <a:effectLst/>
      </p:bgPr>
    </p:bg>
    <p:spTree>
      <p:nvGrpSpPr>
        <p:cNvPr id="1" name=""/>
        <p:cNvGrpSpPr/>
        <p:nvPr/>
      </p:nvGrpSpPr>
      <p:grpSpPr>
        <a:xfrm>
          <a:off x="0" y="0"/>
          <a:ext cx="0" cy="0"/>
          <a:chOff x="0" y="0"/>
          <a:chExt cx="0" cy="0"/>
        </a:xfrm>
      </p:grpSpPr>
      <p:pic>
        <p:nvPicPr>
          <p:cNvPr id="8" name="Picture 2" descr="\\JBWServer\Shared\Clients\Presentations\Accenture\Lynette Oelschig - 12-4142 - Cloud ppt templates and style guide\Working Files\Final Images\12703392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770008"/>
            <a:ext cx="8151811"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17500"/>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416975513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10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15900244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1784892"/>
            <a:ext cx="8151811"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1332384"/>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295951112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155542779.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770008"/>
            <a:ext cx="8151811"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tx2"/>
                </a:solidFill>
              </a:defRPr>
            </a:lvl1pPr>
          </a:lstStyle>
          <a:p>
            <a:endParaRPr lang="en-GB" dirty="0"/>
          </a:p>
        </p:txBody>
      </p:sp>
      <p:sp>
        <p:nvSpPr>
          <p:cNvPr id="6" name="Text Placeholder 8"/>
          <p:cNvSpPr>
            <a:spLocks noGrp="1"/>
          </p:cNvSpPr>
          <p:nvPr>
            <p:ph type="body" sz="quarter" idx="11" hasCustomPrompt="1"/>
          </p:nvPr>
        </p:nvSpPr>
        <p:spPr>
          <a:xfrm>
            <a:off x="496888" y="317500"/>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218241909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7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13369402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1256061"/>
            <a:ext cx="4019550"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5715785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over Slide_Top">
    <p:spTree>
      <p:nvGrpSpPr>
        <p:cNvPr id="1" name=""/>
        <p:cNvGrpSpPr/>
        <p:nvPr/>
      </p:nvGrpSpPr>
      <p:grpSpPr>
        <a:xfrm>
          <a:off x="0" y="0"/>
          <a:ext cx="0" cy="0"/>
          <a:chOff x="0" y="0"/>
          <a:chExt cx="0" cy="0"/>
        </a:xfrm>
      </p:grpSpPr>
      <p:pic>
        <p:nvPicPr>
          <p:cNvPr id="1026" name="Picture 2" descr="\\JBWServer\Shared\Clients\Presentations\Accenture\Lynette Oelschig - 12-4142 - Cloud ppt templates and style guide\Working Files\Final Images\COLOURBOX1463173[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1430886"/>
            <a:ext cx="5399086" cy="996950"/>
          </a:xfrm>
          <a:prstGeom prst="rect">
            <a:avLst/>
          </a:prstGeom>
        </p:spPr>
        <p:txBody>
          <a:bodyPr lIns="0" tIns="0" anchor="b" anchorCtr="0">
            <a:noAutofit/>
          </a:bodyPr>
          <a:lstStyle>
            <a:lvl1pPr algn="l">
              <a:lnSpc>
                <a:spcPct val="100000"/>
              </a:lnSpc>
              <a:defRPr sz="3600" b="0" spc="0" baseline="0">
                <a:solidFill>
                  <a:schemeClr val="tx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6888" y="2501613"/>
            <a:ext cx="5399086"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grpSp>
        <p:nvGrpSpPr>
          <p:cNvPr id="36" name="Group 35"/>
          <p:cNvGrpSpPr/>
          <p:nvPr/>
        </p:nvGrpSpPr>
        <p:grpSpPr>
          <a:xfrm>
            <a:off x="5633935" y="4057690"/>
            <a:ext cx="3074395" cy="2060440"/>
            <a:chOff x="5701703" y="682760"/>
            <a:chExt cx="3074395" cy="2060440"/>
          </a:xfrm>
        </p:grpSpPr>
        <p:sp>
          <p:nvSpPr>
            <p:cNvPr id="37" name="Freeform 36"/>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38" name="Picture 3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39" name="Group 38"/>
          <p:cNvGrpSpPr/>
          <p:nvPr/>
        </p:nvGrpSpPr>
        <p:grpSpPr>
          <a:xfrm>
            <a:off x="494508" y="311737"/>
            <a:ext cx="2183719" cy="635721"/>
            <a:chOff x="448031" y="5788818"/>
            <a:chExt cx="2183719" cy="635721"/>
          </a:xfrm>
        </p:grpSpPr>
        <p:pic>
          <p:nvPicPr>
            <p:cNvPr id="40" name="Picture 3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41" name="Freeform 4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cxnSp>
        <p:nvCxnSpPr>
          <p:cNvPr id="42" name="Straight Connector 41"/>
          <p:cNvCxnSpPr>
            <a:cxnSpLocks noChangeShapeType="1"/>
          </p:cNvCxnSpPr>
          <p:nvPr/>
        </p:nvCxnSpPr>
        <p:spPr bwMode="auto">
          <a:xfrm>
            <a:off x="496888" y="1102300"/>
            <a:ext cx="8647112" cy="0"/>
          </a:xfrm>
          <a:prstGeom prst="line">
            <a:avLst/>
          </a:prstGeom>
          <a:noFill/>
          <a:ln w="12700">
            <a:solidFill>
              <a:schemeClr val="tx1"/>
            </a:solidFill>
            <a:round/>
            <a:headEnd/>
            <a:tailEnd/>
          </a:ln>
        </p:spPr>
      </p:cxnSp>
      <p:pic>
        <p:nvPicPr>
          <p:cNvPr id="43" name="Picture 42"/>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107289" y="799865"/>
            <a:ext cx="2528887" cy="171805"/>
          </a:xfrm>
          <a:prstGeom prst="rect">
            <a:avLst/>
          </a:prstGeom>
        </p:spPr>
      </p:pic>
    </p:spTree>
    <p:extLst>
      <p:ext uri="{BB962C8B-B14F-4D97-AF65-F5344CB8AC3E}">
        <p14:creationId xmlns:p14="http://schemas.microsoft.com/office/powerpoint/2010/main" val="260962958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Divider Slide 1">
    <p:bg>
      <p:bgPr>
        <a:solidFill>
          <a:schemeClr val="accent3"/>
        </a:solidFill>
        <a:effectLst/>
      </p:bgPr>
    </p:bg>
    <p:spTree>
      <p:nvGrpSpPr>
        <p:cNvPr id="1" name=""/>
        <p:cNvGrpSpPr/>
        <p:nvPr/>
      </p:nvGrpSpPr>
      <p:grpSpPr>
        <a:xfrm>
          <a:off x="0" y="0"/>
          <a:ext cx="0" cy="0"/>
          <a:chOff x="0" y="0"/>
          <a:chExt cx="0" cy="0"/>
        </a:xfrm>
      </p:grpSpPr>
      <p:pic>
        <p:nvPicPr>
          <p:cNvPr id="8" name="Picture 2" descr="\\JBWServer\Shared\Clients\Presentations\Accenture\Lynette Oelschig - 12-4142 - Cloud ppt templates and style guide\Working Files\Final Images\9348428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1256061"/>
            <a:ext cx="4019550"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253098695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13_Divider Slide 1">
    <p:bg>
      <p:bgPr>
        <a:solidFill>
          <a:schemeClr val="accent3"/>
        </a:solidFill>
        <a:effectLst/>
      </p:bgPr>
    </p:bg>
    <p:spTree>
      <p:nvGrpSpPr>
        <p:cNvPr id="1" name=""/>
        <p:cNvGrpSpPr/>
        <p:nvPr/>
      </p:nvGrpSpPr>
      <p:grpSpPr>
        <a:xfrm>
          <a:off x="0" y="0"/>
          <a:ext cx="0" cy="0"/>
          <a:chOff x="0" y="0"/>
          <a:chExt cx="0" cy="0"/>
        </a:xfrm>
      </p:grpSpPr>
      <p:pic>
        <p:nvPicPr>
          <p:cNvPr id="7" name="Picture 3" descr="\\JBWServer\Shared\Clients\Presentations\Accenture\Lynette Oelschig - 12-4142 - Cloud ppt templates and style guide\Working Files\Final Images\106586887.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1256061"/>
            <a:ext cx="4019550"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tx2"/>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7297411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14_Divider Slide 1">
    <p:bg>
      <p:bgPr>
        <a:solidFill>
          <a:schemeClr val="accent3"/>
        </a:solid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
            <a:ext cx="9144000" cy="6858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96889" y="1256061"/>
            <a:ext cx="4019550"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73061709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15_Divider Slide 1">
    <p:bg>
      <p:bgPr>
        <a:solidFill>
          <a:schemeClr val="accent3"/>
        </a:solidFill>
        <a:effectLst/>
      </p:bgPr>
    </p:bg>
    <p:spTree>
      <p:nvGrpSpPr>
        <p:cNvPr id="1" name=""/>
        <p:cNvGrpSpPr/>
        <p:nvPr/>
      </p:nvGrpSpPr>
      <p:grpSpPr>
        <a:xfrm>
          <a:off x="0" y="0"/>
          <a:ext cx="0" cy="0"/>
          <a:chOff x="0" y="0"/>
          <a:chExt cx="0" cy="0"/>
        </a:xfrm>
      </p:grpSpPr>
      <p:pic>
        <p:nvPicPr>
          <p:cNvPr id="8" name="Picture 2" descr="\\JBWServer\Shared\Clients\Presentations\Accenture\Lynette Oelschig - 12-4142 - Cloud ppt templates and style guide\Working Files\Final Images\Stage 0_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1256061"/>
            <a:ext cx="4019550"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368905096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8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iStock_000004081765Medium[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4284733"/>
            <a:ext cx="4019550"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832225"/>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55808586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16_Divider Slide 1">
    <p:bg>
      <p:bgPr>
        <a:solidFill>
          <a:schemeClr val="accent3"/>
        </a:solidFill>
        <a:effectLst/>
      </p:bgPr>
    </p:bg>
    <p:spTree>
      <p:nvGrpSpPr>
        <p:cNvPr id="1" name=""/>
        <p:cNvGrpSpPr/>
        <p:nvPr/>
      </p:nvGrpSpPr>
      <p:grpSpPr>
        <a:xfrm>
          <a:off x="0" y="0"/>
          <a:ext cx="0" cy="0"/>
          <a:chOff x="0" y="0"/>
          <a:chExt cx="0" cy="0"/>
        </a:xfrm>
      </p:grpSpPr>
      <p:pic>
        <p:nvPicPr>
          <p:cNvPr id="8" name="Picture 2" descr="\\JBWServer\Shared\Clients\Presentations\Accenture\Lynette Oelschig - 12-4142 - Cloud ppt templates and style guide\Working Files\Final Images\shutterstock_9907964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4284733"/>
            <a:ext cx="4019550"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832225"/>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337092039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7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iStock_000020161944Large.jpg"/>
          <p:cNvPicPr>
            <a:picLocks noChangeAspect="1" noChangeArrowheads="1"/>
          </p:cNvPicPr>
          <p:nvPr/>
        </p:nvPicPr>
        <p:blipFill rotWithShape="1">
          <a:blip r:embed="rId2" cstate="email">
            <a:extLst>
              <a:ext uri="{28A0092B-C50C-407E-A947-70E740481C1C}">
                <a14:useLocalDpi xmlns:a14="http://schemas.microsoft.com/office/drawing/2010/main"/>
              </a:ext>
            </a:extLst>
          </a:blip>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1717746"/>
            <a:ext cx="8151811"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1265238"/>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15142736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18_Divider Slide 1">
    <p:bg>
      <p:bgPr>
        <a:solidFill>
          <a:schemeClr val="accent3"/>
        </a:solidFill>
        <a:effectLst/>
      </p:bgPr>
    </p:bg>
    <p:spTree>
      <p:nvGrpSpPr>
        <p:cNvPr id="1" name=""/>
        <p:cNvGrpSpPr/>
        <p:nvPr/>
      </p:nvGrpSpPr>
      <p:grpSpPr>
        <a:xfrm>
          <a:off x="0" y="0"/>
          <a:ext cx="0" cy="0"/>
          <a:chOff x="0" y="0"/>
          <a:chExt cx="0" cy="0"/>
        </a:xfrm>
      </p:grpSpPr>
      <p:pic>
        <p:nvPicPr>
          <p:cNvPr id="8" name="Picture 2" descr="\\JBWServer\Shared\Clients\Presentations\Accenture\Lynette Oelschig - 12-4142 - Cloud ppt templates and style guide\Working Files\Final Images\97242474.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8" y="1370729"/>
            <a:ext cx="5399088"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918221"/>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90976127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19_Divider Slide 1">
    <p:bg>
      <p:bgPr>
        <a:solidFill>
          <a:schemeClr val="accent3"/>
        </a:solidFill>
        <a:effectLst/>
      </p:bgPr>
    </p:bg>
    <p:spTree>
      <p:nvGrpSpPr>
        <p:cNvPr id="1" name=""/>
        <p:cNvGrpSpPr/>
        <p:nvPr/>
      </p:nvGrpSpPr>
      <p:grpSpPr>
        <a:xfrm>
          <a:off x="0" y="0"/>
          <a:ext cx="0" cy="0"/>
          <a:chOff x="0" y="0"/>
          <a:chExt cx="0" cy="0"/>
        </a:xfrm>
      </p:grpSpPr>
      <p:pic>
        <p:nvPicPr>
          <p:cNvPr id="7" name="Picture 5" descr="\\JBWServer\Shared\Clients\Presentations\Accenture\Lynette Oelschig - 12-4142 - Cloud ppt templates and style guide\Working Files\Final Images\158956189PS.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5453718"/>
            <a:ext cx="8151811" cy="756801"/>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5174620"/>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915379896"/>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20_Divider Slide 1">
    <p:bg>
      <p:bgPr>
        <a:solidFill>
          <a:schemeClr val="accent3"/>
        </a:solidFill>
        <a:effectLst/>
      </p:bgPr>
    </p:bg>
    <p:spTree>
      <p:nvGrpSpPr>
        <p:cNvPr id="1" name=""/>
        <p:cNvGrpSpPr/>
        <p:nvPr/>
      </p:nvGrpSpPr>
      <p:grpSpPr>
        <a:xfrm>
          <a:off x="0" y="0"/>
          <a:ext cx="0" cy="0"/>
          <a:chOff x="0" y="0"/>
          <a:chExt cx="0" cy="0"/>
        </a:xfrm>
      </p:grpSpPr>
      <p:pic>
        <p:nvPicPr>
          <p:cNvPr id="8" name="Picture 4" descr="\\JBWServer\Shared\Clients\Presentations\Accenture\Lynette Oelschig - 12-4142 - Cloud ppt templates and style guide\Working Files\Final Images\COE_2.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588"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1235673"/>
            <a:ext cx="4019550" cy="1495805"/>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tx2"/>
                </a:solidFill>
              </a:defRPr>
            </a:lvl1pPr>
          </a:lstStyle>
          <a:p>
            <a:endParaRPr lang="en-GB" dirty="0"/>
          </a:p>
        </p:txBody>
      </p:sp>
      <p:sp>
        <p:nvSpPr>
          <p:cNvPr id="6" name="Text Placeholder 8"/>
          <p:cNvSpPr>
            <a:spLocks noGrp="1"/>
          </p:cNvSpPr>
          <p:nvPr>
            <p:ph type="body" sz="quarter" idx="11" hasCustomPrompt="1"/>
          </p:nvPr>
        </p:nvSpPr>
        <p:spPr>
          <a:xfrm>
            <a:off x="496888" y="488934"/>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2916739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2_Cover Slide_Top">
    <p:spTree>
      <p:nvGrpSpPr>
        <p:cNvPr id="1" name=""/>
        <p:cNvGrpSpPr/>
        <p:nvPr/>
      </p:nvGrpSpPr>
      <p:grpSpPr>
        <a:xfrm>
          <a:off x="0" y="0"/>
          <a:ext cx="0" cy="0"/>
          <a:chOff x="0" y="0"/>
          <a:chExt cx="0" cy="0"/>
        </a:xfrm>
      </p:grpSpPr>
      <p:pic>
        <p:nvPicPr>
          <p:cNvPr id="24" name="Picture 2" descr="\\JBWServer\Shared\Clients\Presentations\Accenture\Lynette Oelschig - 12-4142 - Cloud ppt templates and style guide\Working Files\Final Images\shutterstock_595564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p:cNvGrpSpPr/>
          <p:nvPr/>
        </p:nvGrpSpPr>
        <p:grpSpPr>
          <a:xfrm>
            <a:off x="5633935" y="3420466"/>
            <a:ext cx="3074395" cy="2060440"/>
            <a:chOff x="5701703" y="682760"/>
            <a:chExt cx="3074395" cy="2060440"/>
          </a:xfrm>
        </p:grpSpPr>
        <p:sp>
          <p:nvSpPr>
            <p:cNvPr id="32" name="Freeform 3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26" name="Group 25"/>
          <p:cNvGrpSpPr/>
          <p:nvPr/>
        </p:nvGrpSpPr>
        <p:grpSpPr>
          <a:xfrm>
            <a:off x="494508" y="311737"/>
            <a:ext cx="2183719" cy="635721"/>
            <a:chOff x="448031" y="5788818"/>
            <a:chExt cx="2183719" cy="635721"/>
          </a:xfrm>
        </p:grpSpPr>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31" name="Freeform 3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cxnSp>
        <p:nvCxnSpPr>
          <p:cNvPr id="27" name="Straight Connector 26"/>
          <p:cNvCxnSpPr>
            <a:cxnSpLocks noChangeShapeType="1"/>
          </p:cNvCxnSpPr>
          <p:nvPr/>
        </p:nvCxnSpPr>
        <p:spPr bwMode="auto">
          <a:xfrm>
            <a:off x="496888" y="1102300"/>
            <a:ext cx="8647112" cy="0"/>
          </a:xfrm>
          <a:prstGeom prst="line">
            <a:avLst/>
          </a:prstGeom>
          <a:noFill/>
          <a:ln w="12700">
            <a:solidFill>
              <a:schemeClr val="bg1"/>
            </a:solidFill>
            <a:round/>
            <a:headEnd/>
            <a:tailEnd/>
          </a:ln>
        </p:spPr>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7289" y="799865"/>
            <a:ext cx="2528887" cy="171805"/>
          </a:xfrm>
          <a:prstGeom prst="rect">
            <a:avLst/>
          </a:prstGeom>
        </p:spPr>
      </p:pic>
      <p:sp>
        <p:nvSpPr>
          <p:cNvPr id="2" name="Title 1"/>
          <p:cNvSpPr>
            <a:spLocks noGrp="1"/>
          </p:cNvSpPr>
          <p:nvPr>
            <p:ph type="ctrTitle" hasCustomPrompt="1"/>
          </p:nvPr>
        </p:nvSpPr>
        <p:spPr>
          <a:xfrm>
            <a:off x="496892" y="3705735"/>
            <a:ext cx="4075113" cy="996950"/>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6892" y="4776462"/>
            <a:ext cx="4075113"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bg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109311032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2014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a:xfrm>
            <a:off x="461035" y="279306"/>
            <a:ext cx="8205261" cy="785553"/>
          </a:xfrm>
        </p:spPr>
        <p:txBody>
          <a:bodyPr/>
          <a:lstStyle/>
          <a:p>
            <a:r>
              <a:rPr lang="en-US" dirty="0" smtClean="0"/>
              <a:t>Master Title Slide Headline</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489671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4_Cover Slide_Top">
    <p:spTree>
      <p:nvGrpSpPr>
        <p:cNvPr id="1" name=""/>
        <p:cNvGrpSpPr/>
        <p:nvPr/>
      </p:nvGrpSpPr>
      <p:grpSpPr>
        <a:xfrm>
          <a:off x="0" y="0"/>
          <a:ext cx="0" cy="0"/>
          <a:chOff x="0" y="0"/>
          <a:chExt cx="0" cy="0"/>
        </a:xfrm>
      </p:grpSpPr>
      <p:grpSp>
        <p:nvGrpSpPr>
          <p:cNvPr id="14" name="Group 13"/>
          <p:cNvGrpSpPr/>
          <p:nvPr/>
        </p:nvGrpSpPr>
        <p:grpSpPr>
          <a:xfrm>
            <a:off x="0" y="0"/>
            <a:ext cx="9144000" cy="6858000"/>
            <a:chOff x="0" y="0"/>
            <a:chExt cx="9144000" cy="6858000"/>
          </a:xfrm>
        </p:grpSpPr>
        <p:pic>
          <p:nvPicPr>
            <p:cNvPr id="16" name="Picture 2" descr="\\JBWServer\Shared\Clients\Presentations\Accenture\Lynette Oelschig - 12-4142 - Cloud ppt templates and style guide\Working Files\Final Images\shutterstock_6970705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5633930" y="3542935"/>
              <a:ext cx="3074395" cy="2060440"/>
              <a:chOff x="5701703" y="682760"/>
              <a:chExt cx="3074395" cy="2060440"/>
            </a:xfrm>
          </p:grpSpPr>
          <p:sp>
            <p:nvSpPr>
              <p:cNvPr id="23" name="Freeform 22"/>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8" name="Group 17"/>
            <p:cNvGrpSpPr/>
            <p:nvPr/>
          </p:nvGrpSpPr>
          <p:grpSpPr>
            <a:xfrm>
              <a:off x="494508" y="5754163"/>
              <a:ext cx="2183719" cy="635721"/>
              <a:chOff x="448031" y="5788818"/>
              <a:chExt cx="2183719" cy="635721"/>
            </a:xfrm>
          </p:grpSpPr>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22" name="Freeform 21"/>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7288" y="6253605"/>
              <a:ext cx="2528887" cy="171805"/>
            </a:xfrm>
            <a:prstGeom prst="rect">
              <a:avLst/>
            </a:prstGeom>
          </p:spPr>
        </p:pic>
        <p:cxnSp>
          <p:nvCxnSpPr>
            <p:cNvPr id="20" name="Straight Connector 9"/>
            <p:cNvCxnSpPr>
              <a:cxnSpLocks noChangeShapeType="1"/>
            </p:cNvCxnSpPr>
            <p:nvPr/>
          </p:nvCxnSpPr>
          <p:spPr bwMode="auto">
            <a:xfrm>
              <a:off x="496800" y="6550025"/>
              <a:ext cx="8647200" cy="0"/>
            </a:xfrm>
            <a:prstGeom prst="line">
              <a:avLst/>
            </a:prstGeom>
            <a:noFill/>
            <a:ln w="12700">
              <a:solidFill>
                <a:schemeClr val="bg1"/>
              </a:solidFill>
              <a:round/>
              <a:headEnd/>
              <a:tailEnd/>
            </a:ln>
          </p:spPr>
        </p:cxnSp>
      </p:grpSp>
      <p:sp>
        <p:nvSpPr>
          <p:cNvPr id="2" name="Title 1"/>
          <p:cNvSpPr>
            <a:spLocks noGrp="1"/>
          </p:cNvSpPr>
          <p:nvPr>
            <p:ph type="ctrTitle" hasCustomPrompt="1"/>
          </p:nvPr>
        </p:nvSpPr>
        <p:spPr>
          <a:xfrm>
            <a:off x="495304" y="603250"/>
            <a:ext cx="8140875" cy="996950"/>
          </a:xfrm>
          <a:prstGeom prst="rect">
            <a:avLst/>
          </a:prstGeom>
        </p:spPr>
        <p:txBody>
          <a:bodyPr lIns="0" tIns="0" anchor="b" anchorCtr="0">
            <a:noAutofit/>
          </a:bodyPr>
          <a:lstStyle>
            <a:lvl1pPr>
              <a:defRPr lang="en-GB" sz="3600" b="0" dirty="0">
                <a:solidFill>
                  <a:schemeClr val="accent4"/>
                </a:solidFill>
                <a:latin typeface="Arial" pitchFamily="34" charset="0"/>
              </a:defRPr>
            </a:lvl1pPr>
          </a:lstStyle>
          <a:p>
            <a:pPr lvl="0"/>
            <a:r>
              <a:rPr lang="en-US" dirty="0" smtClean="0"/>
              <a:t>Click to edit Master title style </a:t>
            </a:r>
            <a:endParaRPr lang="en-GB" dirty="0"/>
          </a:p>
        </p:txBody>
      </p:sp>
      <p:sp>
        <p:nvSpPr>
          <p:cNvPr id="33" name="Text Placeholder 32"/>
          <p:cNvSpPr>
            <a:spLocks noGrp="1"/>
          </p:cNvSpPr>
          <p:nvPr>
            <p:ph type="body" sz="quarter" idx="10"/>
          </p:nvPr>
        </p:nvSpPr>
        <p:spPr>
          <a:xfrm>
            <a:off x="495303" y="1673976"/>
            <a:ext cx="8140875"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accent4"/>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40075440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5_Cover Slide_Top">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6858000"/>
          </a:xfrm>
        </p:grpSpPr>
        <p:pic>
          <p:nvPicPr>
            <p:cNvPr id="5" name="Picture 2" descr="\\JBWServer\Shared\Clients\Presentations\Accenture\Lynette Oelschig - 12-4142 - Cloud ppt templates and style guide\Working Files\Final Images\160375114.jpg"/>
            <p:cNvPicPr>
              <a:picLocks noChangeAspect="1" noChangeArrowheads="1"/>
            </p:cNvPicPr>
            <p:nvPr/>
          </p:nvPicPr>
          <p:blipFill rotWithShape="1">
            <a:blip r:embed="rId2" cstate="email">
              <a:extLst>
                <a:ext uri="{28A0092B-C50C-407E-A947-70E740481C1C}">
                  <a14:useLocalDpi xmlns:a14="http://schemas.microsoft.com/office/drawing/2010/main"/>
                </a:ext>
              </a:extLst>
            </a:blip>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633930" y="3333265"/>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7" name="Group 6"/>
            <p:cNvGrpSpPr/>
            <p:nvPr/>
          </p:nvGrpSpPr>
          <p:grpSpPr>
            <a:xfrm>
              <a:off x="494508" y="5754163"/>
              <a:ext cx="2183719" cy="635721"/>
              <a:chOff x="448031" y="5788818"/>
              <a:chExt cx="2183719" cy="635721"/>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1" name="Freeform 1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7288" y="6253605"/>
              <a:ext cx="2528887" cy="171805"/>
            </a:xfrm>
            <a:prstGeom prst="rect">
              <a:avLst/>
            </a:prstGeom>
          </p:spPr>
        </p:pic>
        <p:cxnSp>
          <p:nvCxnSpPr>
            <p:cNvPr id="9" name="Straight Connector 9"/>
            <p:cNvCxnSpPr>
              <a:cxnSpLocks noChangeShapeType="1"/>
            </p:cNvCxnSpPr>
            <p:nvPr/>
          </p:nvCxnSpPr>
          <p:spPr bwMode="auto">
            <a:xfrm>
              <a:off x="496800" y="6550025"/>
              <a:ext cx="8647200" cy="0"/>
            </a:xfrm>
            <a:prstGeom prst="line">
              <a:avLst/>
            </a:prstGeom>
            <a:noFill/>
            <a:ln w="12700">
              <a:solidFill>
                <a:schemeClr val="bg1"/>
              </a:solidFill>
              <a:round/>
              <a:headEnd/>
              <a:tailEnd/>
            </a:ln>
          </p:spPr>
        </p:cxnSp>
      </p:grpSp>
      <p:sp>
        <p:nvSpPr>
          <p:cNvPr id="2" name="Title 1"/>
          <p:cNvSpPr>
            <a:spLocks noGrp="1"/>
          </p:cNvSpPr>
          <p:nvPr>
            <p:ph type="ctrTitle" hasCustomPrompt="1"/>
          </p:nvPr>
        </p:nvSpPr>
        <p:spPr>
          <a:xfrm>
            <a:off x="495304" y="475762"/>
            <a:ext cx="8140875" cy="996950"/>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5303" y="1546488"/>
            <a:ext cx="8140875"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accent4"/>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27584398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6_Cover Slide_Top">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6858000"/>
          </a:xfrm>
        </p:grpSpPr>
        <p:pic>
          <p:nvPicPr>
            <p:cNvPr id="5" name="Picture 2" descr="\\JBWServer\Shared\Clients\Presentations\Accenture\Lynette Oelschig - 12-4142 - Cloud ppt templates and style guide\Working Files\Final Images\160421532.jpg"/>
            <p:cNvPicPr>
              <a:picLocks noChangeAspect="1" noChangeArrowheads="1"/>
            </p:cNvPicPr>
            <p:nvPr/>
          </p:nvPicPr>
          <p:blipFill rotWithShape="1">
            <a:blip r:embed="rId2" cstate="email">
              <a:extLst>
                <a:ext uri="{28A0092B-C50C-407E-A947-70E740481C1C}">
                  <a14:useLocalDpi xmlns:a14="http://schemas.microsoft.com/office/drawing/2010/main"/>
                </a:ext>
              </a:extLst>
            </a:blip>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633930" y="2538851"/>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7" name="Group 6"/>
            <p:cNvGrpSpPr/>
            <p:nvPr/>
          </p:nvGrpSpPr>
          <p:grpSpPr>
            <a:xfrm>
              <a:off x="494508" y="5754163"/>
              <a:ext cx="2183719" cy="635721"/>
              <a:chOff x="448031" y="5788818"/>
              <a:chExt cx="2183719" cy="635721"/>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1" name="Freeform 1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7288" y="6253605"/>
              <a:ext cx="2528887" cy="171805"/>
            </a:xfrm>
            <a:prstGeom prst="rect">
              <a:avLst/>
            </a:prstGeom>
          </p:spPr>
        </p:pic>
        <p:cxnSp>
          <p:nvCxnSpPr>
            <p:cNvPr id="9" name="Straight Connector 9"/>
            <p:cNvCxnSpPr>
              <a:cxnSpLocks noChangeShapeType="1"/>
            </p:cNvCxnSpPr>
            <p:nvPr/>
          </p:nvCxnSpPr>
          <p:spPr bwMode="auto">
            <a:xfrm>
              <a:off x="496800" y="6550025"/>
              <a:ext cx="8647200" cy="0"/>
            </a:xfrm>
            <a:prstGeom prst="line">
              <a:avLst/>
            </a:prstGeom>
            <a:noFill/>
            <a:ln w="12700">
              <a:solidFill>
                <a:schemeClr val="bg1"/>
              </a:solidFill>
              <a:round/>
              <a:headEnd/>
              <a:tailEnd/>
            </a:ln>
          </p:spPr>
        </p:cxnSp>
      </p:grpSp>
      <p:sp>
        <p:nvSpPr>
          <p:cNvPr id="2" name="Title 1"/>
          <p:cNvSpPr>
            <a:spLocks noGrp="1"/>
          </p:cNvSpPr>
          <p:nvPr>
            <p:ph type="ctrTitle" hasCustomPrompt="1"/>
          </p:nvPr>
        </p:nvSpPr>
        <p:spPr>
          <a:xfrm>
            <a:off x="495304" y="317500"/>
            <a:ext cx="8140875" cy="996950"/>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5303" y="1388226"/>
            <a:ext cx="8140875"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bg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40107061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7_Cover Slide_Top">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6858000"/>
          </a:xfrm>
        </p:grpSpPr>
        <p:pic>
          <p:nvPicPr>
            <p:cNvPr id="5" name="Picture 2" descr="\\JBWServer\Shared\Clients\Presentations\Accenture\Lynette Oelschig - 12-4142 - Cloud ppt templates and style guide\Working Files\Final Images\9976075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JBWServer\Shared\transit\_To_Tim\white blur 1.png"/>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0" y="0"/>
              <a:ext cx="4273984" cy="29473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9"/>
            <p:cNvCxnSpPr>
              <a:cxnSpLocks noChangeShapeType="1"/>
            </p:cNvCxnSpPr>
            <p:nvPr/>
          </p:nvCxnSpPr>
          <p:spPr bwMode="auto">
            <a:xfrm>
              <a:off x="496888" y="1102300"/>
              <a:ext cx="8647112" cy="0"/>
            </a:xfrm>
            <a:prstGeom prst="line">
              <a:avLst/>
            </a:prstGeom>
            <a:noFill/>
            <a:ln w="12700">
              <a:solidFill>
                <a:schemeClr val="tx1"/>
              </a:solidFill>
              <a:round/>
              <a:headEnd/>
              <a:tailEnd/>
            </a:ln>
          </p:spPr>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7288" y="797819"/>
              <a:ext cx="2528887" cy="175897"/>
            </a:xfrm>
            <a:prstGeom prst="rect">
              <a:avLst/>
            </a:prstGeom>
          </p:spPr>
        </p:pic>
        <p:grpSp>
          <p:nvGrpSpPr>
            <p:cNvPr id="9" name="Group 8"/>
            <p:cNvGrpSpPr/>
            <p:nvPr/>
          </p:nvGrpSpPr>
          <p:grpSpPr>
            <a:xfrm>
              <a:off x="5633931" y="2236445"/>
              <a:ext cx="3074395" cy="2060440"/>
              <a:chOff x="5701703" y="682760"/>
              <a:chExt cx="3074395" cy="2060440"/>
            </a:xfrm>
          </p:grpSpPr>
          <p:sp>
            <p:nvSpPr>
              <p:cNvPr id="13" name="Freeform 12"/>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10" name="Group 9"/>
            <p:cNvGrpSpPr/>
            <p:nvPr/>
          </p:nvGrpSpPr>
          <p:grpSpPr>
            <a:xfrm>
              <a:off x="495299" y="312167"/>
              <a:ext cx="2183716" cy="635721"/>
              <a:chOff x="459321" y="5788818"/>
              <a:chExt cx="2183716" cy="635721"/>
            </a:xfrm>
          </p:grpSpPr>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12" name="Freeform 11"/>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sp>
        <p:nvSpPr>
          <p:cNvPr id="2" name="Title 1"/>
          <p:cNvSpPr>
            <a:spLocks noGrp="1"/>
          </p:cNvSpPr>
          <p:nvPr>
            <p:ph type="ctrTitle" hasCustomPrompt="1"/>
          </p:nvPr>
        </p:nvSpPr>
        <p:spPr>
          <a:xfrm>
            <a:off x="496895" y="1471441"/>
            <a:ext cx="4019547" cy="996950"/>
          </a:xfrm>
          <a:prstGeom prst="rect">
            <a:avLst/>
          </a:prstGeom>
        </p:spPr>
        <p:txBody>
          <a:bodyPr lIns="0" tIns="0" anchor="b" anchorCtr="0">
            <a:noAutofit/>
          </a:bodyPr>
          <a:lstStyle>
            <a:lvl1pPr algn="l">
              <a:lnSpc>
                <a:spcPct val="100000"/>
              </a:lnSpc>
              <a:defRPr sz="3600" b="0" spc="0" baseline="0">
                <a:solidFill>
                  <a:schemeClr val="tx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6889" y="2542167"/>
            <a:ext cx="4831856"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788000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9_Cover Slide_Top">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6858000"/>
          </a:xfrm>
        </p:grpSpPr>
        <p:pic>
          <p:nvPicPr>
            <p:cNvPr id="5" name="Picture 2" descr="\\JBWServer\Shared\Clients\Presentations\Accenture\Lynette Oelschig - 12-4142 - Cloud ppt templates and style guide\Working Files\Final Images\12703392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9"/>
            <p:cNvCxnSpPr>
              <a:cxnSpLocks noChangeShapeType="1"/>
            </p:cNvCxnSpPr>
            <p:nvPr/>
          </p:nvCxnSpPr>
          <p:spPr bwMode="auto">
            <a:xfrm>
              <a:off x="496800" y="6550025"/>
              <a:ext cx="8647200" cy="0"/>
            </a:xfrm>
            <a:prstGeom prst="line">
              <a:avLst/>
            </a:prstGeom>
            <a:noFill/>
            <a:ln w="12700">
              <a:solidFill>
                <a:schemeClr val="tx1"/>
              </a:solidFill>
              <a:round/>
              <a:headEnd/>
              <a:tailEnd/>
            </a:ln>
          </p:spPr>
        </p:cxn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7288" y="6251894"/>
              <a:ext cx="2528887" cy="175897"/>
            </a:xfrm>
            <a:prstGeom prst="rect">
              <a:avLst/>
            </a:prstGeom>
          </p:spPr>
        </p:pic>
        <p:grpSp>
          <p:nvGrpSpPr>
            <p:cNvPr id="8" name="Group 7"/>
            <p:cNvGrpSpPr/>
            <p:nvPr/>
          </p:nvGrpSpPr>
          <p:grpSpPr>
            <a:xfrm>
              <a:off x="5633931" y="1834849"/>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9" name="Group 8"/>
            <p:cNvGrpSpPr/>
            <p:nvPr/>
          </p:nvGrpSpPr>
          <p:grpSpPr>
            <a:xfrm>
              <a:off x="495299" y="5753967"/>
              <a:ext cx="2183716" cy="635721"/>
              <a:chOff x="459321" y="5788818"/>
              <a:chExt cx="2183716" cy="635721"/>
            </a:xfrm>
          </p:grpSpPr>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11" name="Freeform 10"/>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sp>
        <p:nvSpPr>
          <p:cNvPr id="2" name="Title 1"/>
          <p:cNvSpPr>
            <a:spLocks noGrp="1"/>
          </p:cNvSpPr>
          <p:nvPr>
            <p:ph type="ctrTitle" hasCustomPrompt="1"/>
          </p:nvPr>
        </p:nvSpPr>
        <p:spPr>
          <a:xfrm>
            <a:off x="495305" y="912030"/>
            <a:ext cx="4473743" cy="996950"/>
          </a:xfrm>
          <a:prstGeom prst="rect">
            <a:avLst/>
          </a:prstGeom>
        </p:spPr>
        <p:txBody>
          <a:bodyPr lIns="0" tIns="0" anchor="b" anchorCtr="0">
            <a:noAutofit/>
          </a:bodyPr>
          <a:lstStyle>
            <a:lvl1pPr algn="l">
              <a:lnSpc>
                <a:spcPct val="100000"/>
              </a:lnSpc>
              <a:defRPr sz="3600" b="0" spc="0" baseline="0">
                <a:solidFill>
                  <a:schemeClr val="tx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5304" y="1982756"/>
            <a:ext cx="4473743"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1567597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6888" y="1172569"/>
            <a:ext cx="8151812" cy="5217120"/>
          </a:xfrm>
          <a:prstGeom prst="rect">
            <a:avLst/>
          </a:prstGeom>
        </p:spPr>
        <p:txBody>
          <a:bodyPr vert="horz" lIns="0" tIns="4572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Title Placeholder 1"/>
          <p:cNvSpPr>
            <a:spLocks noGrp="1"/>
          </p:cNvSpPr>
          <p:nvPr>
            <p:ph type="title"/>
          </p:nvPr>
        </p:nvSpPr>
        <p:spPr>
          <a:xfrm>
            <a:off x="496800" y="5"/>
            <a:ext cx="8151900" cy="1002979"/>
          </a:xfrm>
          <a:prstGeom prst="rect">
            <a:avLst/>
          </a:prstGeom>
        </p:spPr>
        <p:txBody>
          <a:bodyPr vert="horz" lIns="0" tIns="45720" rIns="0" bIns="0" rtlCol="0" anchor="b" anchorCtr="0">
            <a:noAutofit/>
          </a:bodyPr>
          <a:lstStyle/>
          <a:p>
            <a:pPr lvl="0"/>
            <a:r>
              <a:rPr lang="en-US" smtClean="0"/>
              <a:t>Click to edit Master title style</a:t>
            </a:r>
            <a:endParaRPr lang="en-AU" dirty="0"/>
          </a:p>
        </p:txBody>
      </p:sp>
      <p:sp>
        <p:nvSpPr>
          <p:cNvPr id="5" name="Slide Number Placeholder 4"/>
          <p:cNvSpPr>
            <a:spLocks noGrp="1"/>
          </p:cNvSpPr>
          <p:nvPr>
            <p:ph type="sldNum" sz="quarter" idx="4"/>
          </p:nvPr>
        </p:nvSpPr>
        <p:spPr>
          <a:xfrm>
            <a:off x="8140360" y="6546849"/>
            <a:ext cx="508345" cy="157164"/>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fld id="{3FE1AAC3-A965-44A3-AD06-EA035165D72C}" type="slidenum">
              <a:rPr lang="en-GB" smtClean="0"/>
              <a:t>‹#›</a:t>
            </a:fld>
            <a:endParaRPr lang="en-GB" dirty="0"/>
          </a:p>
        </p:txBody>
      </p:sp>
      <p:cxnSp>
        <p:nvCxnSpPr>
          <p:cNvPr id="7" name="Straight Connector 9"/>
          <p:cNvCxnSpPr>
            <a:cxnSpLocks noChangeShapeType="1"/>
          </p:cNvCxnSpPr>
          <p:nvPr/>
        </p:nvCxnSpPr>
        <p:spPr bwMode="auto">
          <a:xfrm>
            <a:off x="496888" y="1102300"/>
            <a:ext cx="8645612" cy="0"/>
          </a:xfrm>
          <a:prstGeom prst="line">
            <a:avLst/>
          </a:prstGeom>
          <a:noFill/>
          <a:ln w="12700">
            <a:solidFill>
              <a:schemeClr val="accent1"/>
            </a:solidFill>
            <a:round/>
            <a:headEnd/>
            <a:tailEnd/>
          </a:ln>
        </p:spPr>
      </p:cxnSp>
      <p:sp>
        <p:nvSpPr>
          <p:cNvPr id="4" name="Footer Placeholder 3"/>
          <p:cNvSpPr>
            <a:spLocks noGrp="1"/>
          </p:cNvSpPr>
          <p:nvPr>
            <p:ph type="ftr" sz="quarter" idx="3"/>
          </p:nvPr>
        </p:nvSpPr>
        <p:spPr>
          <a:xfrm>
            <a:off x="496800" y="6546849"/>
            <a:ext cx="2895600" cy="157164"/>
          </a:xfrm>
          <a:prstGeom prst="rect">
            <a:avLst/>
          </a:prstGeom>
          <a:noFill/>
        </p:spPr>
        <p:txBody>
          <a:bodyPr wrap="square" lIns="0" anchor="ctr" anchorCtr="0">
            <a:noAutofit/>
          </a:bodyPr>
          <a:lstStyle>
            <a:lvl1pPr>
              <a:defRPr lang="en-AU" sz="900">
                <a:solidFill>
                  <a:schemeClr val="tx2"/>
                </a:solidFill>
              </a:defRPr>
            </a:lvl1pPr>
          </a:lstStyle>
          <a:p>
            <a:endParaRPr lang="en-GB" dirty="0"/>
          </a:p>
        </p:txBody>
      </p:sp>
      <p:pic>
        <p:nvPicPr>
          <p:cNvPr id="8" name="Picture 2" descr="C:\Users\mark.rendell\AppData\Local\Microsoft\Windows\Temporary Internet Files\Content.Outlook\Q4DNG7M0\new-devops.png"/>
          <p:cNvPicPr>
            <a:picLocks noChangeAspect="1" noChangeArrowheads="1"/>
          </p:cNvPicPr>
          <p:nvPr userDrawn="1"/>
        </p:nvPicPr>
        <p:blipFill>
          <a:blip r:embed="rId50" cstate="print">
            <a:extLst>
              <a:ext uri="{28A0092B-C50C-407E-A947-70E740481C1C}">
                <a14:useLocalDpi xmlns:a14="http://schemas.microsoft.com/office/drawing/2010/main" val="0"/>
              </a:ext>
            </a:extLst>
          </a:blip>
          <a:srcRect/>
          <a:stretch>
            <a:fillRect/>
          </a:stretch>
        </p:blipFill>
        <p:spPr bwMode="auto">
          <a:xfrm>
            <a:off x="7403167" y="0"/>
            <a:ext cx="1740833" cy="54867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7" r:id="rId1"/>
    <p:sldLayoutId id="2147483671" r:id="rId2"/>
    <p:sldLayoutId id="2147483661" r:id="rId3"/>
    <p:sldLayoutId id="2147483662" r:id="rId4"/>
    <p:sldLayoutId id="2147483663" r:id="rId5"/>
    <p:sldLayoutId id="2147483664" r:id="rId6"/>
    <p:sldLayoutId id="2147483665" r:id="rId7"/>
    <p:sldLayoutId id="2147483666" r:id="rId8"/>
    <p:sldLayoutId id="2147483668" r:id="rId9"/>
    <p:sldLayoutId id="2147483669" r:id="rId10"/>
    <p:sldLayoutId id="2147483670"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iming>
    <p:tnLst>
      <p:par>
        <p:cTn id="1" dur="indefinite" restart="never" nodeType="tmRoot"/>
      </p:par>
    </p:tnLst>
  </p:timing>
  <p:txStyles>
    <p:titleStyle>
      <a:lvl1pPr algn="l" rtl="0" eaLnBrk="1" fontAlgn="base" hangingPunct="1">
        <a:lnSpc>
          <a:spcPct val="100000"/>
        </a:lnSpc>
        <a:spcBef>
          <a:spcPct val="0"/>
        </a:spcBef>
        <a:spcAft>
          <a:spcPct val="0"/>
        </a:spcAft>
        <a:buFont typeface="Arial" charset="0"/>
        <a:defRPr lang="en-AU" sz="2300" kern="1200" spc="0" baseline="0" dirty="0" smtClean="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lm.accenture.com/wiki/display/DI/RCA+Approach+in+Detai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6892" y="1599032"/>
            <a:ext cx="4939204" cy="996950"/>
          </a:xfrm>
        </p:spPr>
        <p:txBody>
          <a:bodyPr/>
          <a:lstStyle/>
          <a:p>
            <a:r>
              <a:rPr lang="en-GB" dirty="0" smtClean="0"/>
              <a:t>Bonus Module:</a:t>
            </a:r>
            <a:br>
              <a:rPr lang="en-GB" dirty="0" smtClean="0"/>
            </a:br>
            <a:r>
              <a:rPr lang="en-GB" dirty="0" smtClean="0"/>
              <a:t>Root Cause Analysis</a:t>
            </a:r>
            <a:endParaRPr lang="en-GB" dirty="0"/>
          </a:p>
        </p:txBody>
      </p:sp>
      <p:sp>
        <p:nvSpPr>
          <p:cNvPr id="3" name="Text Placeholder 2"/>
          <p:cNvSpPr>
            <a:spLocks noGrp="1"/>
          </p:cNvSpPr>
          <p:nvPr>
            <p:ph type="body" sz="quarter" idx="10"/>
          </p:nvPr>
        </p:nvSpPr>
        <p:spPr/>
        <p:txBody>
          <a:bodyPr/>
          <a:lstStyle/>
          <a:p>
            <a:endParaRPr lang="en-GB" dirty="0"/>
          </a:p>
        </p:txBody>
      </p:sp>
    </p:spTree>
    <p:extLst>
      <p:ext uri="{BB962C8B-B14F-4D97-AF65-F5344CB8AC3E}">
        <p14:creationId xmlns:p14="http://schemas.microsoft.com/office/powerpoint/2010/main" val="1306815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Overview</a:t>
            </a:r>
            <a:endParaRPr lang="en-GB" dirty="0"/>
          </a:p>
        </p:txBody>
      </p:sp>
      <p:sp>
        <p:nvSpPr>
          <p:cNvPr id="3" name="Content Placeholder 2"/>
          <p:cNvSpPr>
            <a:spLocks noGrp="1"/>
          </p:cNvSpPr>
          <p:nvPr>
            <p:ph sz="quarter" idx="11"/>
          </p:nvPr>
        </p:nvSpPr>
        <p:spPr/>
        <p:txBody>
          <a:bodyPr/>
          <a:lstStyle/>
          <a:p>
            <a:r>
              <a:rPr lang="en-GB" dirty="0" smtClean="0"/>
              <a:t>Traditionally </a:t>
            </a:r>
            <a:r>
              <a:rPr lang="en-GB" dirty="0"/>
              <a:t>RCA stands for Root Cause Analysis.  However, there are two problems with this:</a:t>
            </a:r>
          </a:p>
          <a:p>
            <a:pPr marL="342900" indent="-342900">
              <a:buFont typeface="+mj-lt"/>
              <a:buAutoNum type="arabicPeriod"/>
            </a:pPr>
            <a:r>
              <a:rPr lang="en-GB" dirty="0"/>
              <a:t>It implies there is one root cause.  In practice it is often a cocktail of contributing causes </a:t>
            </a:r>
          </a:p>
          <a:p>
            <a:pPr marL="342900" indent="-342900">
              <a:buFont typeface="+mj-lt"/>
              <a:buAutoNum type="arabicPeriod"/>
            </a:pPr>
            <a:r>
              <a:rPr lang="en-GB" dirty="0"/>
              <a:t>The name implies that we are on a hunt for a cause.  We are on a hunt for causes, but only to help us identify preventative actions.  Not just to solve a mystery or worse offender we can punish.</a:t>
            </a:r>
          </a:p>
          <a:p>
            <a:pPr marL="0" indent="0">
              <a:buNone/>
            </a:pPr>
            <a:r>
              <a:rPr lang="en-GB" dirty="0"/>
              <a:t>Therefore RCA is proposed to stand for </a:t>
            </a:r>
            <a:r>
              <a:rPr lang="en-GB" b="1" dirty="0"/>
              <a:t>Recurrence Countermeasure Analysis</a:t>
            </a:r>
            <a:r>
              <a:rPr lang="en-GB" dirty="0"/>
              <a:t>.</a:t>
            </a:r>
          </a:p>
          <a:p>
            <a:endParaRPr lang="en-GB" dirty="0" smtClean="0"/>
          </a:p>
        </p:txBody>
      </p:sp>
      <p:sp>
        <p:nvSpPr>
          <p:cNvPr id="4" name="Title 3"/>
          <p:cNvSpPr>
            <a:spLocks noGrp="1"/>
          </p:cNvSpPr>
          <p:nvPr>
            <p:ph type="title"/>
          </p:nvPr>
        </p:nvSpPr>
        <p:spPr/>
        <p:txBody>
          <a:bodyPr/>
          <a:lstStyle/>
          <a:p>
            <a:r>
              <a:rPr lang="en-GB" dirty="0" smtClean="0"/>
              <a:t>Recurrence Countermeasure Analysis</a:t>
            </a:r>
            <a:endParaRPr lang="en-GB" dirty="0"/>
          </a:p>
        </p:txBody>
      </p:sp>
    </p:spTree>
    <p:extLst>
      <p:ext uri="{BB962C8B-B14F-4D97-AF65-F5344CB8AC3E}">
        <p14:creationId xmlns:p14="http://schemas.microsoft.com/office/powerpoint/2010/main" val="1340344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7 Step Approach</a:t>
            </a:r>
            <a:endParaRPr lang="en-GB" dirty="0"/>
          </a:p>
        </p:txBody>
      </p:sp>
      <p:sp>
        <p:nvSpPr>
          <p:cNvPr id="3" name="Content Placeholder 2"/>
          <p:cNvSpPr>
            <a:spLocks noGrp="1"/>
          </p:cNvSpPr>
          <p:nvPr>
            <p:ph sz="quarter" idx="11"/>
          </p:nvPr>
        </p:nvSpPr>
        <p:spPr/>
        <p:txBody>
          <a:bodyPr/>
          <a:lstStyle/>
          <a:p>
            <a:r>
              <a:rPr lang="en-GB" dirty="0" smtClean="0"/>
              <a:t>Step </a:t>
            </a:r>
            <a:r>
              <a:rPr lang="en-GB" dirty="0"/>
              <a:t>1: Establish "the motive"</a:t>
            </a:r>
          </a:p>
          <a:p>
            <a:r>
              <a:rPr lang="en-GB" dirty="0"/>
              <a:t>Step 2: Restate the meaning of "Blameless"</a:t>
            </a:r>
          </a:p>
          <a:p>
            <a:r>
              <a:rPr lang="en-GB" dirty="0"/>
              <a:t>Step 3: Restate the rules</a:t>
            </a:r>
          </a:p>
          <a:p>
            <a:r>
              <a:rPr lang="en-GB" dirty="0"/>
              <a:t>Step 4: Agree a statement to describe the incident that warranted this RCA</a:t>
            </a:r>
          </a:p>
          <a:p>
            <a:r>
              <a:rPr lang="en-GB" dirty="0"/>
              <a:t>Step 5: Mark up the problem statement </a:t>
            </a:r>
          </a:p>
          <a:p>
            <a:r>
              <a:rPr lang="en-GB" dirty="0"/>
              <a:t>Step 6: Perform the analysis </a:t>
            </a:r>
          </a:p>
          <a:p>
            <a:r>
              <a:rPr lang="en-GB" dirty="0"/>
              <a:t>Step 7: Form Countermeasure </a:t>
            </a:r>
            <a:r>
              <a:rPr lang="en-GB" dirty="0" smtClean="0"/>
              <a:t>Hypothesis</a:t>
            </a:r>
          </a:p>
          <a:p>
            <a:endParaRPr lang="en-GB" dirty="0"/>
          </a:p>
          <a:p>
            <a:endParaRPr lang="en-GB" dirty="0" smtClean="0"/>
          </a:p>
          <a:p>
            <a:r>
              <a:rPr lang="en-GB" dirty="0" smtClean="0"/>
              <a:t>Master is here:</a:t>
            </a:r>
          </a:p>
          <a:p>
            <a:r>
              <a:rPr lang="en-GB" smtClean="0">
                <a:hlinkClick r:id="rId3"/>
              </a:rPr>
              <a:t>https://alm.accenture.com/wiki/display/DI/RCA+Approach+in+Detail</a:t>
            </a:r>
            <a:endParaRPr lang="en-GB" dirty="0" smtClean="0"/>
          </a:p>
          <a:p>
            <a:endParaRPr lang="en-GB" dirty="0"/>
          </a:p>
          <a:p>
            <a:endParaRPr lang="en-GB" dirty="0"/>
          </a:p>
        </p:txBody>
      </p:sp>
      <p:sp>
        <p:nvSpPr>
          <p:cNvPr id="4" name="Title 3"/>
          <p:cNvSpPr>
            <a:spLocks noGrp="1"/>
          </p:cNvSpPr>
          <p:nvPr>
            <p:ph type="title"/>
          </p:nvPr>
        </p:nvSpPr>
        <p:spPr/>
        <p:txBody>
          <a:bodyPr/>
          <a:lstStyle/>
          <a:p>
            <a:r>
              <a:rPr lang="en-CA" dirty="0" smtClean="0"/>
              <a:t>How to do it</a:t>
            </a:r>
            <a:endParaRPr lang="en-GB" dirty="0"/>
          </a:p>
        </p:txBody>
      </p:sp>
    </p:spTree>
    <p:extLst>
      <p:ext uri="{BB962C8B-B14F-4D97-AF65-F5344CB8AC3E}">
        <p14:creationId xmlns:p14="http://schemas.microsoft.com/office/powerpoint/2010/main" val="2753506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Read and or Put this on the wall</a:t>
            </a:r>
            <a:endParaRPr lang="en-GB" dirty="0"/>
          </a:p>
        </p:txBody>
      </p:sp>
      <p:sp>
        <p:nvSpPr>
          <p:cNvPr id="3" name="Content Placeholder 2"/>
          <p:cNvSpPr>
            <a:spLocks noGrp="1"/>
          </p:cNvSpPr>
          <p:nvPr>
            <p:ph sz="quarter" idx="11"/>
          </p:nvPr>
        </p:nvSpPr>
        <p:spPr>
          <a:xfrm>
            <a:off x="496800" y="1563329"/>
            <a:ext cx="7963632" cy="4826359"/>
          </a:xfrm>
        </p:spPr>
        <p:txBody>
          <a:bodyPr/>
          <a:lstStyle/>
          <a:p>
            <a:endParaRPr lang="en-GB" dirty="0" smtClean="0"/>
          </a:p>
          <a:p>
            <a:r>
              <a:rPr lang="en-GB" dirty="0" smtClean="0"/>
              <a:t>"</a:t>
            </a:r>
            <a:r>
              <a:rPr lang="en-GB" dirty="0"/>
              <a:t>We have established that we don't blame any individual either internal or external to our organisation for the incident that has triggered this exercise.  Our </a:t>
            </a:r>
            <a:r>
              <a:rPr lang="en-GB" u="sng" dirty="0"/>
              <a:t>process</a:t>
            </a:r>
            <a:r>
              <a:rPr lang="en-GB" dirty="0"/>
              <a:t> has failed us and needs our collective input to improve it.  If at any point during the process anyone starts to doubt this statement or act like they no longer believe it we must return to Step 1.  Everyone is responsible for enforcing this</a:t>
            </a:r>
            <a:r>
              <a:rPr lang="en-GB" dirty="0" smtClean="0"/>
              <a:t>.</a:t>
            </a:r>
          </a:p>
          <a:p>
            <a:endParaRPr lang="en-GB" dirty="0"/>
          </a:p>
          <a:p>
            <a:r>
              <a:rPr lang="en-GB" dirty="0"/>
              <a:t>What is at stake here is not just getting to the bottom of this incident, it's getting to the bottom of this incident and every future occurrence of the same incident.  If anyone feels mistreated by this process, by human nature they will take actions in the future to disguise their actions to limit blame and this will damage our ability to continuously improve."</a:t>
            </a:r>
          </a:p>
          <a:p>
            <a:endParaRPr lang="en-GB" dirty="0"/>
          </a:p>
        </p:txBody>
      </p:sp>
      <p:sp>
        <p:nvSpPr>
          <p:cNvPr id="4" name="Title 3"/>
          <p:cNvSpPr>
            <a:spLocks noGrp="1"/>
          </p:cNvSpPr>
          <p:nvPr>
            <p:ph type="title"/>
          </p:nvPr>
        </p:nvSpPr>
        <p:spPr/>
        <p:txBody>
          <a:bodyPr/>
          <a:lstStyle/>
          <a:p>
            <a:r>
              <a:rPr lang="en-CA" dirty="0" smtClean="0"/>
              <a:t>Blameless manifesto</a:t>
            </a:r>
            <a:endParaRPr lang="en-GB" dirty="0"/>
          </a:p>
        </p:txBody>
      </p:sp>
    </p:spTree>
    <p:extLst>
      <p:ext uri="{BB962C8B-B14F-4D97-AF65-F5344CB8AC3E}">
        <p14:creationId xmlns:p14="http://schemas.microsoft.com/office/powerpoint/2010/main" val="4038424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Best in plain text</a:t>
            </a:r>
            <a:endParaRPr lang="en-GB" dirty="0"/>
          </a:p>
        </p:txBody>
      </p:sp>
      <p:sp>
        <p:nvSpPr>
          <p:cNvPr id="3" name="Content Placeholder 2"/>
          <p:cNvSpPr>
            <a:spLocks noGrp="1"/>
          </p:cNvSpPr>
          <p:nvPr>
            <p:ph sz="quarter" idx="11"/>
          </p:nvPr>
        </p:nvSpPr>
        <p:spPr>
          <a:xfrm>
            <a:off x="496800" y="1563329"/>
            <a:ext cx="7963632" cy="4826359"/>
          </a:xfrm>
        </p:spPr>
        <p:txBody>
          <a:bodyPr/>
          <a:lstStyle/>
          <a:p>
            <a:pPr marL="0" indent="0">
              <a:buNone/>
            </a:pPr>
            <a:r>
              <a:rPr lang="en-GB" dirty="0"/>
              <a:t>Problem statement with opportunities for "Why" questions underline</a:t>
            </a:r>
          </a:p>
          <a:p>
            <a:pPr marL="0" indent="0">
              <a:buNone/>
            </a:pPr>
            <a:r>
              <a:rPr lang="en-GB" dirty="0"/>
              <a:t>Question: Why did...</a:t>
            </a:r>
          </a:p>
          <a:p>
            <a:pPr marL="0" indent="0">
              <a:buNone/>
            </a:pPr>
            <a:r>
              <a:rPr lang="en-GB" dirty="0"/>
              <a:t>Response: statement with </a:t>
            </a:r>
            <a:r>
              <a:rPr lang="en-GB" dirty="0" err="1"/>
              <a:t>with</a:t>
            </a:r>
            <a:r>
              <a:rPr lang="en-GB" dirty="0"/>
              <a:t> opportunities for "Why" questions underline</a:t>
            </a:r>
          </a:p>
          <a:p>
            <a:pPr marL="0" indent="0">
              <a:buNone/>
            </a:pPr>
            <a:r>
              <a:rPr lang="en-GB" dirty="0"/>
              <a:t>- Question: Why did</a:t>
            </a:r>
          </a:p>
          <a:p>
            <a:pPr marL="0" indent="0">
              <a:buNone/>
            </a:pPr>
            <a:r>
              <a:rPr lang="en-GB" dirty="0"/>
              <a:t>- Response: statement with </a:t>
            </a:r>
            <a:r>
              <a:rPr lang="en-GB" dirty="0" err="1"/>
              <a:t>with</a:t>
            </a:r>
            <a:r>
              <a:rPr lang="en-GB" dirty="0"/>
              <a:t> opportunities for "Why" questions underline</a:t>
            </a:r>
          </a:p>
          <a:p>
            <a:pPr marL="0" indent="0">
              <a:buNone/>
            </a:pPr>
            <a:r>
              <a:rPr lang="en-GB" dirty="0"/>
              <a:t>-- Question Why did</a:t>
            </a:r>
          </a:p>
          <a:p>
            <a:pPr marL="0" indent="0">
              <a:buNone/>
            </a:pPr>
            <a:endParaRPr lang="en-GB" dirty="0"/>
          </a:p>
        </p:txBody>
      </p:sp>
      <p:sp>
        <p:nvSpPr>
          <p:cNvPr id="4" name="Title 3"/>
          <p:cNvSpPr>
            <a:spLocks noGrp="1"/>
          </p:cNvSpPr>
          <p:nvPr>
            <p:ph type="title"/>
          </p:nvPr>
        </p:nvSpPr>
        <p:spPr/>
        <p:txBody>
          <a:bodyPr/>
          <a:lstStyle/>
          <a:p>
            <a:r>
              <a:rPr lang="en-CA" dirty="0" smtClean="0"/>
              <a:t>Documentation format</a:t>
            </a:r>
            <a:endParaRPr lang="en-GB" dirty="0"/>
          </a:p>
        </p:txBody>
      </p:sp>
    </p:spTree>
    <p:extLst>
      <p:ext uri="{BB962C8B-B14F-4D97-AF65-F5344CB8AC3E}">
        <p14:creationId xmlns:p14="http://schemas.microsoft.com/office/powerpoint/2010/main" val="4062872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Example (not perfect or complete).</a:t>
            </a:r>
          </a:p>
        </p:txBody>
      </p:sp>
      <p:sp>
        <p:nvSpPr>
          <p:cNvPr id="3" name="Content Placeholder 2"/>
          <p:cNvSpPr>
            <a:spLocks noGrp="1"/>
          </p:cNvSpPr>
          <p:nvPr>
            <p:ph sz="quarter" idx="11"/>
          </p:nvPr>
        </p:nvSpPr>
        <p:spPr>
          <a:xfrm>
            <a:off x="496800" y="1563329"/>
            <a:ext cx="7963632" cy="4826359"/>
          </a:xfrm>
        </p:spPr>
        <p:txBody>
          <a:bodyPr/>
          <a:lstStyle/>
          <a:p>
            <a:pPr marL="0" indent="0">
              <a:buNone/>
            </a:pPr>
            <a:endParaRPr lang="en-GB" dirty="0"/>
          </a:p>
          <a:p>
            <a:pPr marL="0" indent="0">
              <a:buNone/>
            </a:pPr>
            <a:r>
              <a:rPr lang="en-GB" b="1" dirty="0"/>
              <a:t>Question: Why did DCSC have to work un-planned work on Friday night and on both days of the weekend?</a:t>
            </a:r>
            <a:endParaRPr lang="en-GB" dirty="0"/>
          </a:p>
          <a:p>
            <a:pPr marL="0" indent="0">
              <a:buNone/>
            </a:pPr>
            <a:r>
              <a:rPr lang="en-GB" dirty="0"/>
              <a:t>Response: Because there was a late Production deployment that required DCSC support</a:t>
            </a:r>
          </a:p>
          <a:p>
            <a:pPr marL="0" indent="0">
              <a:buNone/>
            </a:pPr>
            <a:r>
              <a:rPr lang="en-GB" dirty="0"/>
              <a:t>-Question: Why was it unplanned?</a:t>
            </a:r>
          </a:p>
          <a:p>
            <a:pPr marL="0" indent="0">
              <a:buNone/>
            </a:pPr>
            <a:r>
              <a:rPr lang="en-GB" dirty="0"/>
              <a:t>-Response: There isn’t a rota for out of hours requirements</a:t>
            </a:r>
          </a:p>
          <a:p>
            <a:pPr marL="0" indent="0">
              <a:buNone/>
            </a:pPr>
            <a:r>
              <a:rPr lang="en-GB" dirty="0"/>
              <a:t>--Question: Why wasn’t there a rota?</a:t>
            </a:r>
          </a:p>
          <a:p>
            <a:pPr marL="0" indent="0">
              <a:buNone/>
            </a:pPr>
            <a:r>
              <a:rPr lang="en-GB" dirty="0"/>
              <a:t>--Response: Although it’s been on the task to create one, it hasn’t got close enough to the top of the list to get done</a:t>
            </a:r>
          </a:p>
          <a:p>
            <a:pPr marL="0" indent="0">
              <a:buNone/>
            </a:pPr>
            <a:r>
              <a:rPr lang="en-GB" dirty="0"/>
              <a:t>---Question: Why hasn’t it got to the top of the list?</a:t>
            </a:r>
          </a:p>
          <a:p>
            <a:pPr marL="0" indent="0">
              <a:buNone/>
            </a:pPr>
            <a:r>
              <a:rPr lang="en-GB" dirty="0"/>
              <a:t>---Response: (we don’t know)   END: Action:  </a:t>
            </a:r>
            <a:r>
              <a:rPr lang="en-GB" dirty="0" err="1"/>
              <a:t>PersonX</a:t>
            </a:r>
            <a:r>
              <a:rPr lang="en-GB" dirty="0"/>
              <a:t> is making this happen now</a:t>
            </a:r>
          </a:p>
          <a:p>
            <a:pPr marL="0" indent="0">
              <a:buNone/>
            </a:pPr>
            <a:r>
              <a:rPr lang="en-GB" dirty="0"/>
              <a:t>-Question: Why was it a late deployment and not during working hours?</a:t>
            </a:r>
          </a:p>
          <a:p>
            <a:pPr marL="0" indent="0">
              <a:buNone/>
            </a:pPr>
            <a:r>
              <a:rPr lang="en-GB" dirty="0"/>
              <a:t>-Response: (we don’t know, but suspect inbound dependencies to AO from the test team)        END: Action: </a:t>
            </a:r>
            <a:r>
              <a:rPr lang="en-GB" dirty="0" err="1"/>
              <a:t>PersonX</a:t>
            </a:r>
            <a:r>
              <a:rPr lang="en-GB" dirty="0"/>
              <a:t> to review</a:t>
            </a:r>
          </a:p>
          <a:p>
            <a:pPr marL="0" indent="0">
              <a:buNone/>
            </a:pPr>
            <a:r>
              <a:rPr lang="en-GB" dirty="0"/>
              <a:t>-Question: Why did it require DCSC support?</a:t>
            </a:r>
          </a:p>
          <a:p>
            <a:pPr marL="0" indent="0">
              <a:buNone/>
            </a:pPr>
            <a:r>
              <a:rPr lang="en-GB" dirty="0"/>
              <a:t>-Response (1of3): The release note that was submitted Y by the Test Team failed to call out the dependency on a platform release, so both Y and DCSC got called when this dependency was identified late</a:t>
            </a:r>
          </a:p>
          <a:p>
            <a:pPr marL="0" indent="0">
              <a:buNone/>
            </a:pPr>
            <a:r>
              <a:rPr lang="en-GB" dirty="0"/>
              <a:t>--Question: Why was the release note wrong?</a:t>
            </a:r>
          </a:p>
          <a:p>
            <a:pPr marL="0" indent="0">
              <a:buNone/>
            </a:pPr>
            <a:r>
              <a:rPr lang="en-GB" dirty="0"/>
              <a:t>--Response: (we don’t know, it should have been picked up from the task list)       END: Action: </a:t>
            </a:r>
            <a:r>
              <a:rPr lang="en-GB" dirty="0" err="1"/>
              <a:t>PersonX</a:t>
            </a:r>
            <a:r>
              <a:rPr lang="en-GB" dirty="0"/>
              <a:t> to review</a:t>
            </a:r>
          </a:p>
          <a:p>
            <a:pPr marL="0" indent="0">
              <a:buNone/>
            </a:pPr>
            <a:r>
              <a:rPr lang="en-GB" dirty="0"/>
              <a:t>--Question: Why are release notes created manually ?</a:t>
            </a:r>
          </a:p>
          <a:p>
            <a:pPr marL="0" indent="0">
              <a:buNone/>
            </a:pPr>
            <a:r>
              <a:rPr lang="en-GB" dirty="0"/>
              <a:t>--Response: This is on the DCSC backlog, but never gets done due to Release driven task list</a:t>
            </a:r>
          </a:p>
          <a:p>
            <a:pPr marL="0" indent="0">
              <a:buNone/>
            </a:pPr>
            <a:r>
              <a:rPr lang="en-GB" dirty="0"/>
              <a:t>---Question: Why?</a:t>
            </a:r>
          </a:p>
          <a:p>
            <a:pPr marL="0" indent="0">
              <a:buNone/>
            </a:pPr>
            <a:r>
              <a:rPr lang="en-GB" dirty="0"/>
              <a:t>---Response: DCSC need to do a better job of defending the need to do this type of change       END: Action: Person Y to produce list of similar</a:t>
            </a:r>
          </a:p>
          <a:p>
            <a:pPr marL="0" indent="0">
              <a:buNone/>
            </a:pPr>
            <a:r>
              <a:rPr lang="en-GB" dirty="0"/>
              <a:t>-Response (2of3): The Magnolia 3</a:t>
            </a:r>
            <a:r>
              <a:rPr lang="en-GB" baseline="30000" dirty="0"/>
              <a:t>rd</a:t>
            </a:r>
            <a:r>
              <a:rPr lang="en-GB" dirty="0"/>
              <a:t> Party binaries weren’t accessible in Nexus (something DCSC manage)</a:t>
            </a:r>
          </a:p>
          <a:p>
            <a:pPr marL="0" indent="0">
              <a:buNone/>
            </a:pPr>
            <a:r>
              <a:rPr lang="en-GB" dirty="0"/>
              <a:t>--Question: Why?</a:t>
            </a:r>
          </a:p>
          <a:p>
            <a:pPr marL="0" indent="0">
              <a:buNone/>
            </a:pPr>
            <a:r>
              <a:rPr lang="en-GB" dirty="0"/>
              <a:t>--Response: There was a bug in Nexus configuration.     END: Action: </a:t>
            </a:r>
            <a:r>
              <a:rPr lang="en-GB" dirty="0" err="1"/>
              <a:t>PersonY</a:t>
            </a:r>
            <a:r>
              <a:rPr lang="en-GB" dirty="0"/>
              <a:t> to get fixed</a:t>
            </a:r>
          </a:p>
          <a:p>
            <a:pPr marL="0" indent="0">
              <a:buNone/>
            </a:pPr>
            <a:r>
              <a:rPr lang="en-GB" dirty="0"/>
              <a:t>-Response (3of3): The instructions for testing </a:t>
            </a:r>
            <a:r>
              <a:rPr lang="en-GB" dirty="0" err="1"/>
              <a:t>Mangolia</a:t>
            </a:r>
            <a:r>
              <a:rPr lang="en-GB" dirty="0"/>
              <a:t> (which URL to hit) were wrong but this was reported as an environment configuration issue</a:t>
            </a:r>
          </a:p>
          <a:p>
            <a:pPr marL="0" indent="0">
              <a:buNone/>
            </a:pPr>
            <a:r>
              <a:rPr lang="en-GB" dirty="0"/>
              <a:t>--Question: Why were the instructions wrong?</a:t>
            </a:r>
          </a:p>
          <a:p>
            <a:endParaRPr lang="en-GB" dirty="0"/>
          </a:p>
        </p:txBody>
      </p:sp>
      <p:sp>
        <p:nvSpPr>
          <p:cNvPr id="4" name="Title 3"/>
          <p:cNvSpPr>
            <a:spLocks noGrp="1"/>
          </p:cNvSpPr>
          <p:nvPr>
            <p:ph type="title"/>
          </p:nvPr>
        </p:nvSpPr>
        <p:spPr/>
        <p:txBody>
          <a:bodyPr/>
          <a:lstStyle/>
          <a:p>
            <a:r>
              <a:rPr lang="en-CA" dirty="0" smtClean="0"/>
              <a:t>Example</a:t>
            </a:r>
            <a:endParaRPr lang="en-GB" dirty="0"/>
          </a:p>
        </p:txBody>
      </p:sp>
    </p:spTree>
    <p:extLst>
      <p:ext uri="{BB962C8B-B14F-4D97-AF65-F5344CB8AC3E}">
        <p14:creationId xmlns:p14="http://schemas.microsoft.com/office/powerpoint/2010/main" val="3517364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tin">
  <a:themeElements>
    <a:clrScheme name="Accenture">
      <a:dk1>
        <a:srgbClr val="000000"/>
      </a:dk1>
      <a:lt1>
        <a:srgbClr val="FFFFFF"/>
      </a:lt1>
      <a:dk2>
        <a:srgbClr val="666666"/>
      </a:dk2>
      <a:lt2>
        <a:srgbClr val="778888"/>
      </a:lt2>
      <a:accent1>
        <a:srgbClr val="00BBEE"/>
      </a:accent1>
      <a:accent2>
        <a:srgbClr val="66AA44"/>
      </a:accent2>
      <a:accent3>
        <a:srgbClr val="FF9900"/>
      </a:accent3>
      <a:accent4>
        <a:srgbClr val="002266"/>
      </a:accent4>
      <a:accent5>
        <a:srgbClr val="00BBEE"/>
      </a:accent5>
      <a:accent6>
        <a:srgbClr val="66AA44"/>
      </a:accent6>
      <a:hlink>
        <a:srgbClr val="FF9900"/>
      </a:hlink>
      <a:folHlink>
        <a:srgbClr val="0022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Martin</Template>
  <TotalTime>10356</TotalTime>
  <Words>292</Words>
  <Application>Microsoft Office PowerPoint</Application>
  <PresentationFormat>On-screen Show (4:3)</PresentationFormat>
  <Paragraphs>69</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Martin</vt:lpstr>
      <vt:lpstr>Bonus Module: Root Cause Analysis</vt:lpstr>
      <vt:lpstr>Recurrence Countermeasure Analysis</vt:lpstr>
      <vt:lpstr>How to do it</vt:lpstr>
      <vt:lpstr>Blameless manifesto</vt:lpstr>
      <vt:lpstr>Documentation format</vt:lpstr>
      <vt:lpstr>Example</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Gofur, Abul K.</dc:creator>
  <cp:lastModifiedBy>Katrīna Zvaigzne</cp:lastModifiedBy>
  <cp:revision>121</cp:revision>
  <dcterms:created xsi:type="dcterms:W3CDTF">2014-10-28T11:22:42Z</dcterms:created>
  <dcterms:modified xsi:type="dcterms:W3CDTF">2015-10-21T10:53:37Z</dcterms:modified>
</cp:coreProperties>
</file>