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2" r:id="rId2"/>
    <p:sldId id="273" r:id="rId3"/>
    <p:sldId id="280" r:id="rId4"/>
    <p:sldId id="281" r:id="rId5"/>
    <p:sldId id="282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True Intent Studies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Arjun Upadhyay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Intent Study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“online user experience assessment” for website</a:t>
            </a:r>
          </a:p>
          <a:p>
            <a:r>
              <a:rPr lang="en-US" dirty="0"/>
              <a:t>Measures users’ initial intent, brand affinity, shows behavior, site usage, measures “success”</a:t>
            </a:r>
          </a:p>
          <a:p>
            <a:r>
              <a:rPr lang="en-US" dirty="0"/>
              <a:t>First case study published at UPA (Usability Professional Association) 2003 by Jeff </a:t>
            </a:r>
            <a:r>
              <a:rPr lang="en-US" dirty="0" err="1"/>
              <a:t>Schueler</a:t>
            </a:r>
            <a:r>
              <a:rPr lang="en-US" dirty="0"/>
              <a:t> and </a:t>
            </a:r>
            <a:r>
              <a:rPr lang="en-US" dirty="0" err="1"/>
              <a:t>Scog</a:t>
            </a:r>
            <a:r>
              <a:rPr lang="en-US" dirty="0"/>
              <a:t> Kincaid of Usability Sciences Corporation (USC)</a:t>
            </a:r>
          </a:p>
          <a:p>
            <a:r>
              <a:rPr lang="en-US" dirty="0"/>
              <a:t>Now offered by online user experience consulting firms, including USC and Keynote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B010-B4EB-47DF-8A6E-2D33904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816"/>
            <a:ext cx="10972800" cy="1143000"/>
          </a:xfrm>
        </p:spPr>
        <p:txBody>
          <a:bodyPr/>
          <a:lstStyle/>
          <a:p>
            <a:r>
              <a:rPr lang="en-US" dirty="0"/>
              <a:t>True Intent Study vs Usability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E149-4224-4ECB-A0DF-9BC521E2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981"/>
            <a:ext cx="10972800" cy="50336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Usability testing is oriented more for collecting specific data on the ease of use on particular tasks conducted on your site. A True Intent Study, on the other hand, is aimed at collecting “true” data on participants doing what they came to the site to do.</a:t>
            </a:r>
          </a:p>
          <a:p>
            <a:r>
              <a:rPr lang="en-US" dirty="0"/>
              <a:t>Usability testing is done to measure website performance (such as task success or abandonment, or time on task) and gather users comments while trying to complete tasks (using think-aloud), true intent studies will help you measure purpose or reasons why visitors come to your site, satisfaction (NPS), and profile.</a:t>
            </a:r>
          </a:p>
          <a:p>
            <a:r>
              <a:rPr lang="en-US" dirty="0"/>
              <a:t>Usability testing is often used during the design stage, with low or high fidelity prototypes. True intent studies are done once a product is live.</a:t>
            </a:r>
          </a:p>
          <a:p>
            <a:r>
              <a:rPr lang="en-US" b="1" dirty="0"/>
              <a:t>The combination of both studies (usability and true intent) can help you measure the online experience throughout the whole product development life 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0DDD-2971-43BC-979F-130C9CD7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it works…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8ABF-E3FE-472E-A774-5892042F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 go to a website on their computer with a pretty clear idea of what they intend to do. They navigate to a site and, once there, they have a goal in mind.</a:t>
            </a:r>
          </a:p>
          <a:p>
            <a:r>
              <a:rPr lang="en-US" dirty="0"/>
              <a:t>Visitors are invited to participate in a short survey as they arrive to the site’s homepage (or any target page you choose)…</a:t>
            </a:r>
          </a:p>
          <a:p>
            <a:r>
              <a:rPr lang="en-US" dirty="0"/>
              <a:t>…but before they actually participate and fill out the survey, they are told to continue surfing and do what they came to do as they normally would on the site.</a:t>
            </a:r>
          </a:p>
          <a:p>
            <a:r>
              <a:rPr lang="en-US" dirty="0"/>
              <a:t>They spend as little or as long as they wish on the site accomplishing their goal. Only when they are done, they can choose to start the questionnaire.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0DDD-2971-43BC-979F-130C9CD7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it works…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8ABF-E3FE-472E-A774-5892042F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 the survey they are asked a series of questions related to their experience, such as:</a:t>
            </a:r>
          </a:p>
          <a:p>
            <a:pPr lvl="1"/>
            <a:r>
              <a:rPr lang="en-US" sz="2200" dirty="0"/>
              <a:t>What did you come to do?</a:t>
            </a:r>
          </a:p>
          <a:p>
            <a:pPr lvl="1"/>
            <a:r>
              <a:rPr lang="en-US" sz="2200" dirty="0"/>
              <a:t>Can you tell us a bit about yourself? (basic demographic data)</a:t>
            </a:r>
          </a:p>
          <a:p>
            <a:pPr lvl="1"/>
            <a:r>
              <a:rPr lang="en-US" sz="2200" dirty="0"/>
              <a:t>Did you accomplish your goal?</a:t>
            </a:r>
          </a:p>
          <a:p>
            <a:pPr lvl="1"/>
            <a:r>
              <a:rPr lang="en-US" sz="2200" dirty="0"/>
              <a:t>Were you happy with your experience?</a:t>
            </a:r>
          </a:p>
          <a:p>
            <a:pPr lvl="1"/>
            <a:r>
              <a:rPr lang="en-US" sz="2200" dirty="0"/>
              <a:t>How likely are you to recommend the site to others?</a:t>
            </a:r>
          </a:p>
          <a:p>
            <a:pPr lvl="1"/>
            <a:r>
              <a:rPr lang="en-US" sz="2200" dirty="0"/>
              <a:t>How can we make our site better?</a:t>
            </a:r>
          </a:p>
          <a:p>
            <a:pPr marL="0" indent="0">
              <a:buNone/>
            </a:pPr>
            <a:r>
              <a:rPr lang="en-US" dirty="0"/>
              <a:t>These are all important pieces of data that could not be otherwise captured in an observational study.</a:t>
            </a:r>
          </a:p>
        </p:txBody>
      </p:sp>
    </p:spTree>
    <p:extLst>
      <p:ext uri="{BB962C8B-B14F-4D97-AF65-F5344CB8AC3E}">
        <p14:creationId xmlns:p14="http://schemas.microsoft.com/office/powerpoint/2010/main" val="18690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85F929-F4D3-486E-A5D9-AE091FDB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047564"/>
            <a:ext cx="11372295" cy="56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049915-1B2E-4AB3-A3DA-C17A04FB4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56" y="816747"/>
            <a:ext cx="10972800" cy="60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78795B-62E0-4F26-BE78-74139932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6" y="710214"/>
            <a:ext cx="10892900" cy="60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Intent Studies in Practice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tricky to do well</a:t>
            </a:r>
          </a:p>
          <a:p>
            <a:pPr lvl="1"/>
            <a:r>
              <a:rPr lang="en-US" dirty="0"/>
              <a:t>Sampling should be random</a:t>
            </a:r>
          </a:p>
          <a:p>
            <a:pPr lvl="1"/>
            <a:r>
              <a:rPr lang="en-US" dirty="0"/>
              <a:t>Recruitment difficult because downloads (to capture data) great affect drop-off rates</a:t>
            </a:r>
          </a:p>
          <a:p>
            <a:r>
              <a:rPr lang="en-US" dirty="0"/>
              <a:t>Larger websites have bigger barriers</a:t>
            </a:r>
          </a:p>
          <a:p>
            <a:pPr lvl="1"/>
            <a:r>
              <a:rPr lang="en-US" dirty="0"/>
              <a:t>Lots of bureaucracy</a:t>
            </a:r>
          </a:p>
          <a:p>
            <a:pPr lvl="1"/>
            <a:r>
              <a:rPr lang="en-US" dirty="0"/>
              <a:t>Security and Code efficiency concerns</a:t>
            </a:r>
          </a:p>
          <a:p>
            <a:pPr lvl="1"/>
            <a:r>
              <a:rPr lang="en-US" dirty="0"/>
              <a:t>High traffic can bring down consultant’s site</a:t>
            </a:r>
          </a:p>
          <a:p>
            <a:pPr lvl="1"/>
            <a:r>
              <a:rPr lang="en-US" dirty="0"/>
              <a:t>Need and executive champion or it won’t happen</a:t>
            </a:r>
          </a:p>
          <a:p>
            <a:pPr lvl="2"/>
            <a:r>
              <a:rPr lang="en-US" dirty="0"/>
              <a:t>Great when ask, “ </a:t>
            </a:r>
            <a:r>
              <a:rPr lang="en-US" i="1" dirty="0"/>
              <a:t>why do people come to the site? 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270</TotalTime>
  <Words>329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Palatino Linotype</vt:lpstr>
      <vt:lpstr>Wingdings 2</vt:lpstr>
      <vt:lpstr>Presentation on brainstorming</vt:lpstr>
      <vt:lpstr>True Intent Studies</vt:lpstr>
      <vt:lpstr>True Intent Study</vt:lpstr>
      <vt:lpstr>True Intent Study vs Usability Testing</vt:lpstr>
      <vt:lpstr>Here’s how it works…</vt:lpstr>
      <vt:lpstr>Here’s how it works…</vt:lpstr>
      <vt:lpstr>PowerPoint Presentation</vt:lpstr>
      <vt:lpstr>PowerPoint Presentation</vt:lpstr>
      <vt:lpstr>PowerPoint Presentation</vt:lpstr>
      <vt:lpstr>True Intent Studies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Arjun Trilochan Upadhyay</dc:creator>
  <cp:lastModifiedBy>Arjun Trilochan Upadhyay</cp:lastModifiedBy>
  <cp:revision>7</cp:revision>
  <dcterms:created xsi:type="dcterms:W3CDTF">2018-04-09T19:34:01Z</dcterms:created>
  <dcterms:modified xsi:type="dcterms:W3CDTF">2018-04-10T00:04:49Z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