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58" r:id="rId14"/>
    <p:sldId id="270" r:id="rId15"/>
    <p:sldId id="259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6C55-C31B-430A-AA9A-67B5A124D623}" type="datetimeFigureOut">
              <a:rPr lang="en-US" smtClean="0"/>
              <a:t>14/12/2016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D1B1-2CF3-4EC0-A831-13278BB4534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6C55-C31B-430A-AA9A-67B5A124D623}" type="datetimeFigureOut">
              <a:rPr lang="en-US" smtClean="0"/>
              <a:t>14/12/2016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D1B1-2CF3-4EC0-A831-13278BB453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6C55-C31B-430A-AA9A-67B5A124D623}" type="datetimeFigureOut">
              <a:rPr lang="en-US" smtClean="0"/>
              <a:t>14/12/2016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D1B1-2CF3-4EC0-A831-13278BB453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6C55-C31B-430A-AA9A-67B5A124D623}" type="datetimeFigureOut">
              <a:rPr lang="en-US" smtClean="0"/>
              <a:t>14/12/2016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D1B1-2CF3-4EC0-A831-13278BB453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6C55-C31B-430A-AA9A-67B5A124D623}" type="datetimeFigureOut">
              <a:rPr lang="en-US" smtClean="0"/>
              <a:t>14/12/2016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D1B1-2CF3-4EC0-A831-13278BB4534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6C55-C31B-430A-AA9A-67B5A124D623}" type="datetimeFigureOut">
              <a:rPr lang="en-US" smtClean="0"/>
              <a:t>14/12/2016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D1B1-2CF3-4EC0-A831-13278BB453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6C55-C31B-430A-AA9A-67B5A124D623}" type="datetimeFigureOut">
              <a:rPr lang="en-US" smtClean="0"/>
              <a:t>14/12/2016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D1B1-2CF3-4EC0-A831-13278BB453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6C55-C31B-430A-AA9A-67B5A124D623}" type="datetimeFigureOut">
              <a:rPr lang="en-US" smtClean="0"/>
              <a:t>14/12/2016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D1B1-2CF3-4EC0-A831-13278BB453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6C55-C31B-430A-AA9A-67B5A124D623}" type="datetimeFigureOut">
              <a:rPr lang="en-US" smtClean="0"/>
              <a:t>14/12/2016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D1B1-2CF3-4EC0-A831-13278BB453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6C55-C31B-430A-AA9A-67B5A124D623}" type="datetimeFigureOut">
              <a:rPr lang="en-US" smtClean="0"/>
              <a:t>14/12/2016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D1B1-2CF3-4EC0-A831-13278BB453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6C55-C31B-430A-AA9A-67B5A124D623}" type="datetimeFigureOut">
              <a:rPr lang="en-US" smtClean="0"/>
              <a:t>14/12/2016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952D1B1-2CF3-4EC0-A831-13278BB4534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A4F6C55-C31B-430A-AA9A-67B5A124D623}" type="datetimeFigureOut">
              <a:rPr lang="en-US" smtClean="0"/>
              <a:t>14/12/2016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952D1B1-2CF3-4EC0-A831-13278BB4534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DWBI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Team 8</a:t>
            </a:r>
          </a:p>
          <a:p>
            <a:r>
              <a:rPr lang="en-US" dirty="0" smtClean="0"/>
              <a:t>Arjun </a:t>
            </a:r>
            <a:r>
              <a:rPr lang="en-US" dirty="0" err="1" smtClean="0"/>
              <a:t>Upadhyay</a:t>
            </a:r>
            <a:endParaRPr lang="en-US" dirty="0" smtClean="0"/>
          </a:p>
          <a:p>
            <a:r>
              <a:rPr lang="en-US" dirty="0" err="1" smtClean="0"/>
              <a:t>Labdhi</a:t>
            </a:r>
            <a:r>
              <a:rPr lang="en-US" dirty="0" smtClean="0"/>
              <a:t> Shah</a:t>
            </a:r>
          </a:p>
          <a:p>
            <a:r>
              <a:rPr lang="en-US" dirty="0" err="1" smtClean="0"/>
              <a:t>Vijayashree</a:t>
            </a:r>
            <a:r>
              <a:rPr lang="en-US" dirty="0" smtClean="0"/>
              <a:t> </a:t>
            </a:r>
            <a:r>
              <a:rPr lang="en-US" dirty="0" err="1" smtClean="0"/>
              <a:t>Uppili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3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Fact Pattern in </a:t>
            </a:r>
            <a:r>
              <a:rPr lang="en-US" dirty="0" err="1" smtClean="0"/>
              <a:t>Talend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278" y="1935163"/>
            <a:ext cx="7803443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9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BI(MySQL)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37403"/>
            <a:ext cx="8229600" cy="378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74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 </a:t>
            </a:r>
            <a:r>
              <a:rPr lang="en-US" dirty="0" err="1" smtClean="0"/>
              <a:t>AnaLysis</a:t>
            </a:r>
            <a:r>
              <a:rPr lang="en-US" dirty="0" smtClean="0"/>
              <a:t>(Tableau-MSSQL)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43894"/>
            <a:ext cx="82296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330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Qlik</a:t>
            </a:r>
            <a:r>
              <a:rPr lang="en-US" dirty="0" smtClean="0"/>
              <a:t>(MSSQL)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133600"/>
            <a:ext cx="7543800" cy="353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934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Pivot(</a:t>
            </a:r>
            <a:r>
              <a:rPr lang="en-US" dirty="0" err="1" smtClean="0"/>
              <a:t>MySql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278" y="1935163"/>
            <a:ext cx="7803443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1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Forecast can be done in all BI tools </a:t>
            </a:r>
          </a:p>
          <a:p>
            <a:r>
              <a:rPr lang="en-US" dirty="0"/>
              <a:t>F</a:t>
            </a:r>
            <a:r>
              <a:rPr lang="en-US" dirty="0" smtClean="0"/>
              <a:t>or pivot manual formula which uses linear regression algorithms</a:t>
            </a:r>
          </a:p>
          <a:p>
            <a:r>
              <a:rPr lang="en-US" dirty="0" smtClean="0"/>
              <a:t>For Tableau simple drag and drop forecast option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Qlik</a:t>
            </a:r>
            <a:r>
              <a:rPr lang="en-US" dirty="0" smtClean="0"/>
              <a:t> has a complicated ways of doing forecast by manipulating the axis</a:t>
            </a:r>
          </a:p>
          <a:p>
            <a:r>
              <a:rPr lang="en-US" dirty="0" err="1" smtClean="0"/>
              <a:t>PowerBI</a:t>
            </a:r>
            <a:r>
              <a:rPr lang="en-US" dirty="0" smtClean="0"/>
              <a:t> can do trend analysis and for forecasting need calculation(need to research on this)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487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Tableau provides recommendation for specific analysis</a:t>
            </a:r>
          </a:p>
          <a:p>
            <a:r>
              <a:rPr lang="en-US" dirty="0" smtClean="0"/>
              <a:t>Need to select visualization manually in </a:t>
            </a:r>
            <a:r>
              <a:rPr lang="en-US" dirty="0" err="1" smtClean="0"/>
              <a:t>Qlik</a:t>
            </a:r>
            <a:r>
              <a:rPr lang="en-US" dirty="0" smtClean="0"/>
              <a:t> and power BI</a:t>
            </a:r>
          </a:p>
          <a:p>
            <a:r>
              <a:rPr lang="en-US" dirty="0" smtClean="0"/>
              <a:t>Power pivot limited visualization available best comparisons can be done using line charts and trend line can be implemented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0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Tableau provides easy implementation of Top n filter</a:t>
            </a:r>
          </a:p>
          <a:p>
            <a:r>
              <a:rPr lang="en-US" dirty="0" smtClean="0"/>
              <a:t>Need to write DAX function for Power BI</a:t>
            </a:r>
          </a:p>
          <a:p>
            <a:r>
              <a:rPr lang="en-US" dirty="0" smtClean="0"/>
              <a:t>Filters easy to implement in Power pivot less interactive</a:t>
            </a:r>
          </a:p>
          <a:p>
            <a:r>
              <a:rPr lang="en-US" dirty="0" smtClean="0"/>
              <a:t>Segregation of group and calculating top n when grouping on different granularity are supported well in tableau and </a:t>
            </a:r>
            <a:r>
              <a:rPr lang="en-US" dirty="0" err="1" smtClean="0"/>
              <a:t>Qlik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1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in Tableau and </a:t>
            </a:r>
            <a:r>
              <a:rPr lang="en-US" dirty="0" err="1" smtClean="0"/>
              <a:t>Qlik</a:t>
            </a:r>
            <a:r>
              <a:rPr lang="en-US" dirty="0" smtClean="0"/>
              <a:t>. Tableau creates hierarchy without creating copy of attributes</a:t>
            </a:r>
          </a:p>
          <a:p>
            <a:r>
              <a:rPr lang="en-US" dirty="0" smtClean="0"/>
              <a:t>Create columns in Power BI in the data</a:t>
            </a:r>
          </a:p>
          <a:p>
            <a:r>
              <a:rPr lang="en-US" dirty="0" smtClean="0"/>
              <a:t>Power Pivot creates synthetic keys while relating columns which need to be altered before proceeding with the relation between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4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relation between tables</a:t>
            </a:r>
          </a:p>
          <a:p>
            <a:r>
              <a:rPr lang="en-US" dirty="0" smtClean="0"/>
              <a:t>Difficulty in understanding the business terms as no documentation available</a:t>
            </a:r>
          </a:p>
          <a:p>
            <a:r>
              <a:rPr lang="en-US" dirty="0" smtClean="0"/>
              <a:t>Loading data for facts (with inner join no rejects)</a:t>
            </a:r>
          </a:p>
          <a:p>
            <a:r>
              <a:rPr lang="en-US" dirty="0" smtClean="0"/>
              <a:t>Less time to analyze data and </a:t>
            </a:r>
            <a:r>
              <a:rPr lang="en-US" dirty="0" smtClean="0"/>
              <a:t>load</a:t>
            </a:r>
          </a:p>
          <a:p>
            <a:r>
              <a:rPr lang="en-US" dirty="0" smtClean="0"/>
              <a:t>SSIS driver dependency for </a:t>
            </a:r>
            <a:r>
              <a:rPr lang="en-US" dirty="0" err="1" smtClean="0"/>
              <a:t>postgre</a:t>
            </a:r>
            <a:r>
              <a:rPr lang="en-US" dirty="0" smtClean="0"/>
              <a:t> and </a:t>
            </a:r>
            <a:r>
              <a:rPr lang="en-US" dirty="0" err="1" smtClean="0"/>
              <a:t>mysql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8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Dimensional Model</a:t>
            </a:r>
          </a:p>
          <a:p>
            <a:r>
              <a:rPr lang="en-US" dirty="0" smtClean="0"/>
              <a:t>SSIS Load</a:t>
            </a:r>
          </a:p>
          <a:p>
            <a:r>
              <a:rPr lang="en-US" dirty="0" err="1" smtClean="0"/>
              <a:t>Talend</a:t>
            </a:r>
            <a:r>
              <a:rPr lang="en-US" dirty="0" smtClean="0"/>
              <a:t> Load</a:t>
            </a:r>
          </a:p>
          <a:p>
            <a:r>
              <a:rPr lang="en-US" dirty="0" smtClean="0"/>
              <a:t>BI tools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Learning outcomes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5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the difference between SSIS and </a:t>
            </a:r>
            <a:r>
              <a:rPr lang="en-US" dirty="0" err="1" smtClean="0"/>
              <a:t>Talend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Hands on various BI tools and learning the difference in implementing various analysis</a:t>
            </a:r>
          </a:p>
          <a:p>
            <a:r>
              <a:rPr lang="en-US" dirty="0" smtClean="0"/>
              <a:t>SCD implementation</a:t>
            </a:r>
          </a:p>
          <a:p>
            <a:r>
              <a:rPr lang="en-US" dirty="0" smtClean="0"/>
              <a:t>The power of DI tools in integrating data from different schemas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0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 Model(</a:t>
            </a:r>
            <a:r>
              <a:rPr lang="en-US" dirty="0" err="1" smtClean="0"/>
              <a:t>FactSales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940" y="1935163"/>
            <a:ext cx="6378120" cy="4389437"/>
          </a:xfrm>
        </p:spPr>
      </p:pic>
    </p:spTree>
    <p:extLst>
      <p:ext uri="{BB962C8B-B14F-4D97-AF65-F5344CB8AC3E}">
        <p14:creationId xmlns:p14="http://schemas.microsoft.com/office/powerpoint/2010/main" val="54024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 Model (Inventory)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72" y="1935163"/>
            <a:ext cx="5842056" cy="4389437"/>
          </a:xfrm>
        </p:spPr>
      </p:pic>
    </p:spTree>
    <p:extLst>
      <p:ext uri="{BB962C8B-B14F-4D97-AF65-F5344CB8AC3E}">
        <p14:creationId xmlns:p14="http://schemas.microsoft.com/office/powerpoint/2010/main" val="238919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Dimensional Model(</a:t>
            </a:r>
            <a:r>
              <a:rPr lang="en-US" dirty="0" err="1" smtClean="0"/>
              <a:t>SalesQuota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606" y="1935163"/>
            <a:ext cx="6482788" cy="4389437"/>
          </a:xfrm>
        </p:spPr>
      </p:pic>
    </p:spTree>
    <p:extLst>
      <p:ext uri="{BB962C8B-B14F-4D97-AF65-F5344CB8AC3E}">
        <p14:creationId xmlns:p14="http://schemas.microsoft.com/office/powerpoint/2010/main" val="8001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SSIS Load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06989"/>
            <a:ext cx="8229600" cy="344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4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SSIS Load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130748"/>
            <a:ext cx="8229600" cy="199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7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Talend</a:t>
            </a:r>
            <a:r>
              <a:rPr lang="en-US" dirty="0" smtClean="0"/>
              <a:t> Load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92706"/>
            <a:ext cx="8153400" cy="41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60596"/>
            <a:ext cx="8229600" cy="393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7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105</TotalTime>
  <Words>316</Words>
  <Application>Microsoft Office PowerPoint</Application>
  <PresentationFormat>On-screen Show (4:3)</PresentationFormat>
  <Paragraphs>54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DWBI Final Project</vt:lpstr>
      <vt:lpstr>Overview</vt:lpstr>
      <vt:lpstr>Dimensional Model(FactSales)</vt:lpstr>
      <vt:lpstr>Dimensional Model (Inventory)</vt:lpstr>
      <vt:lpstr>Dimensional Model(SalesQuota)</vt:lpstr>
      <vt:lpstr>SSIS Load</vt:lpstr>
      <vt:lpstr>SSIS Load</vt:lpstr>
      <vt:lpstr>Talend Load</vt:lpstr>
      <vt:lpstr>Cont.</vt:lpstr>
      <vt:lpstr>Load Fact Pattern in Talend</vt:lpstr>
      <vt:lpstr>Power BI(MySQL)</vt:lpstr>
      <vt:lpstr>BI AnaLysis(Tableau-MSSQL)</vt:lpstr>
      <vt:lpstr>Qlik(MSSQL)</vt:lpstr>
      <vt:lpstr>Power Pivot(MySql)</vt:lpstr>
      <vt:lpstr>Differences</vt:lpstr>
      <vt:lpstr>Trend Analysis</vt:lpstr>
      <vt:lpstr>Rank Functions</vt:lpstr>
      <vt:lpstr>Hierarchy creation</vt:lpstr>
      <vt:lpstr>Challenges</vt:lpstr>
      <vt:lpstr>Learning Outcomes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DWBI Final Project</dc:title>
  <dc:creator>Jiya</dc:creator>
  <cp:lastModifiedBy>Jiya</cp:lastModifiedBy>
  <cp:revision>15</cp:revision>
  <dcterms:created xsi:type="dcterms:W3CDTF">2016-12-14T23:22:42Z</dcterms:created>
  <dcterms:modified xsi:type="dcterms:W3CDTF">2016-12-15T01:10:56Z</dcterms:modified>
</cp:coreProperties>
</file>