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8425-7978-0D73-F054-EC03917E3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41C6E3-8289-558F-FBFC-DE5A4A0D8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6ADD27-0E2D-2332-10C6-C17372C0D029}"/>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5" name="Footer Placeholder 4">
            <a:extLst>
              <a:ext uri="{FF2B5EF4-FFF2-40B4-BE49-F238E27FC236}">
                <a16:creationId xmlns:a16="http://schemas.microsoft.com/office/drawing/2014/main" id="{1C2D5630-471A-49F0-09D2-B8F06E984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86630-8A9D-80B5-12AA-9F31E666A177}"/>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230964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13A3-A908-1481-61C6-8CF296CC56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CF590-7731-1228-164A-47F45C730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AEDA1-26EA-602D-09F6-8227D230D16A}"/>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5" name="Footer Placeholder 4">
            <a:extLst>
              <a:ext uri="{FF2B5EF4-FFF2-40B4-BE49-F238E27FC236}">
                <a16:creationId xmlns:a16="http://schemas.microsoft.com/office/drawing/2014/main" id="{CA2C38EF-CE5E-062C-B2E1-2EC5D3571F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E8EEC-1CBF-1F22-F946-7E388B0A8B37}"/>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215123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9B4D3-375D-1A1F-CD80-20AF4A3BD5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3494F2-0880-872A-BEE6-4B3A547AA6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62E31-F50B-A68A-D7D0-92CEABFCEE1B}"/>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5" name="Footer Placeholder 4">
            <a:extLst>
              <a:ext uri="{FF2B5EF4-FFF2-40B4-BE49-F238E27FC236}">
                <a16:creationId xmlns:a16="http://schemas.microsoft.com/office/drawing/2014/main" id="{732387D0-9707-47B9-39D7-1B0CA56A9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4BB77-19AD-5DD1-F851-50532E6E6875}"/>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238579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413A-5304-1464-28A6-C0CF2E992C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A83FD3-A6C5-47B1-1B7A-79F5B1C7C0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88884A-98F8-E602-700E-B4F6DA1A0033}"/>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5" name="Footer Placeholder 4">
            <a:extLst>
              <a:ext uri="{FF2B5EF4-FFF2-40B4-BE49-F238E27FC236}">
                <a16:creationId xmlns:a16="http://schemas.microsoft.com/office/drawing/2014/main" id="{1C0B835D-BD9A-9A41-5B45-AD0188080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B9B10-5701-4918-1DBC-8F7B5C46C46D}"/>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57542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A7AC-EDF4-9730-080B-0817A4F25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FAC080-2225-3CEC-CF1E-2B0A42579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A21A4-C2C1-1059-1687-0E98E6EE40E6}"/>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5" name="Footer Placeholder 4">
            <a:extLst>
              <a:ext uri="{FF2B5EF4-FFF2-40B4-BE49-F238E27FC236}">
                <a16:creationId xmlns:a16="http://schemas.microsoft.com/office/drawing/2014/main" id="{DA114545-B970-1384-7823-969A73482C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A0409-BCCA-AA7D-D2CB-DA5807755C5D}"/>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345414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BA0D-8B90-7608-C0A6-6BF8DD26EA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45C05-399C-D42F-E05B-727B22D45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CD4F66-67B9-F0E9-E45A-D2334EF30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A725DA-A02A-77E6-5DFB-34FF98EE970E}"/>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6" name="Footer Placeholder 5">
            <a:extLst>
              <a:ext uri="{FF2B5EF4-FFF2-40B4-BE49-F238E27FC236}">
                <a16:creationId xmlns:a16="http://schemas.microsoft.com/office/drawing/2014/main" id="{E0AA20D5-ACF9-081A-E428-65683F5B1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835F2-B7A7-D4E8-0499-A14DEC52567E}"/>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383385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FE66-97E8-34A9-A2A1-8A68318AFD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C039E-1058-6F11-EEC7-55B1AE5ED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DA74A-994E-C98D-5524-901F2E862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11C063-7513-B094-24C1-5B41F26FC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88A7AE-2FD2-75DB-5EAF-B00473DF54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71F9FD-2B3A-A93A-C85D-1A2CEAC0C4F6}"/>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8" name="Footer Placeholder 7">
            <a:extLst>
              <a:ext uri="{FF2B5EF4-FFF2-40B4-BE49-F238E27FC236}">
                <a16:creationId xmlns:a16="http://schemas.microsoft.com/office/drawing/2014/main" id="{D718DF29-5A56-3AD0-2116-D1086CFFDC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5F497A-DDFF-EF61-E14F-4B4BAE4E58BF}"/>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198801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71A6-8796-5F5C-9ED4-2A9CFE47F9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6E833E-3CB4-023C-0840-66F0214A8F77}"/>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4" name="Footer Placeholder 3">
            <a:extLst>
              <a:ext uri="{FF2B5EF4-FFF2-40B4-BE49-F238E27FC236}">
                <a16:creationId xmlns:a16="http://schemas.microsoft.com/office/drawing/2014/main" id="{F899F314-9DC9-7B65-B5CF-CE28CBD88A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F8DFEF-AD84-472E-81DB-AF667CE01B13}"/>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142877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73C8B-F632-F9D6-A3C7-FA867C870582}"/>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3" name="Footer Placeholder 2">
            <a:extLst>
              <a:ext uri="{FF2B5EF4-FFF2-40B4-BE49-F238E27FC236}">
                <a16:creationId xmlns:a16="http://schemas.microsoft.com/office/drawing/2014/main" id="{C3700C2D-FA4F-2894-2E14-C6EC5CB13E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02FBE3-6F1B-8A0D-7D76-E2FD08DD3FEB}"/>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417824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5A8D-8EEE-A4B5-A363-5421F8EBD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BB8B20-2A57-39CC-18CA-B41A3E77B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84478D-FA89-B550-2853-35A7040A6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B259A-7145-B547-4B78-03A60DD159AF}"/>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6" name="Footer Placeholder 5">
            <a:extLst>
              <a:ext uri="{FF2B5EF4-FFF2-40B4-BE49-F238E27FC236}">
                <a16:creationId xmlns:a16="http://schemas.microsoft.com/office/drawing/2014/main" id="{726363F0-5BF0-94D4-1052-C79338F658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E9544-8941-A2AE-96F2-FCCC8F21C828}"/>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336138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C2FD-D677-7501-FAE9-CBE952FAD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434823-D01E-1227-37AA-4CD52FCDF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B052A8-DCB4-4FF1-2BFD-0836F53F9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BAE10-E37F-0EC2-88BD-737D2E0EB03B}"/>
              </a:ext>
            </a:extLst>
          </p:cNvPr>
          <p:cNvSpPr>
            <a:spLocks noGrp="1"/>
          </p:cNvSpPr>
          <p:nvPr>
            <p:ph type="dt" sz="half" idx="10"/>
          </p:nvPr>
        </p:nvSpPr>
        <p:spPr/>
        <p:txBody>
          <a:bodyPr/>
          <a:lstStyle/>
          <a:p>
            <a:fld id="{7AC62BFC-75C5-4CE1-A5A5-C439BA2BFC97}" type="datetimeFigureOut">
              <a:rPr lang="en-IN" smtClean="0"/>
              <a:t>14-07-2022</a:t>
            </a:fld>
            <a:endParaRPr lang="en-IN"/>
          </a:p>
        </p:txBody>
      </p:sp>
      <p:sp>
        <p:nvSpPr>
          <p:cNvPr id="6" name="Footer Placeholder 5">
            <a:extLst>
              <a:ext uri="{FF2B5EF4-FFF2-40B4-BE49-F238E27FC236}">
                <a16:creationId xmlns:a16="http://schemas.microsoft.com/office/drawing/2014/main" id="{415B20B0-1284-2EE9-E484-48B16C65CC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9DDFE2-4C44-17B9-BD14-C44FBD4FAC1E}"/>
              </a:ext>
            </a:extLst>
          </p:cNvPr>
          <p:cNvSpPr>
            <a:spLocks noGrp="1"/>
          </p:cNvSpPr>
          <p:nvPr>
            <p:ph type="sldNum" sz="quarter" idx="12"/>
          </p:nvPr>
        </p:nvSpPr>
        <p:spPr/>
        <p:txBody>
          <a:bodyPr/>
          <a:lstStyle/>
          <a:p>
            <a:fld id="{F1769501-F8BD-4ACC-9872-F1096D3B4C19}" type="slidenum">
              <a:rPr lang="en-IN" smtClean="0"/>
              <a:t>‹#›</a:t>
            </a:fld>
            <a:endParaRPr lang="en-IN"/>
          </a:p>
        </p:txBody>
      </p:sp>
    </p:spTree>
    <p:extLst>
      <p:ext uri="{BB962C8B-B14F-4D97-AF65-F5344CB8AC3E}">
        <p14:creationId xmlns:p14="http://schemas.microsoft.com/office/powerpoint/2010/main" val="356490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536B1-560A-3671-1B05-61FA87A85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226D7-B5FE-5956-8669-CEE21A46B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ED13D-5021-BA37-4946-057055E24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62BFC-75C5-4CE1-A5A5-C439BA2BFC97}" type="datetimeFigureOut">
              <a:rPr lang="en-IN" smtClean="0"/>
              <a:t>14-07-2022</a:t>
            </a:fld>
            <a:endParaRPr lang="en-IN"/>
          </a:p>
        </p:txBody>
      </p:sp>
      <p:sp>
        <p:nvSpPr>
          <p:cNvPr id="5" name="Footer Placeholder 4">
            <a:extLst>
              <a:ext uri="{FF2B5EF4-FFF2-40B4-BE49-F238E27FC236}">
                <a16:creationId xmlns:a16="http://schemas.microsoft.com/office/drawing/2014/main" id="{79E5B20B-E542-2B46-6430-A7DEA78CC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DA0EA0-E709-4A30-AD5D-396E36ECD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69501-F8BD-4ACC-9872-F1096D3B4C19}" type="slidenum">
              <a:rPr lang="en-IN" smtClean="0"/>
              <a:t>‹#›</a:t>
            </a:fld>
            <a:endParaRPr lang="en-IN"/>
          </a:p>
        </p:txBody>
      </p:sp>
    </p:spTree>
    <p:extLst>
      <p:ext uri="{BB962C8B-B14F-4D97-AF65-F5344CB8AC3E}">
        <p14:creationId xmlns:p14="http://schemas.microsoft.com/office/powerpoint/2010/main" val="71212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33AB-2149-850E-C098-9A356FEEE7E2}"/>
              </a:ext>
            </a:extLst>
          </p:cNvPr>
          <p:cNvSpPr>
            <a:spLocks noGrp="1"/>
          </p:cNvSpPr>
          <p:nvPr>
            <p:ph type="ctrTitle"/>
          </p:nvPr>
        </p:nvSpPr>
        <p:spPr>
          <a:xfrm>
            <a:off x="1524000" y="1"/>
            <a:ext cx="9144000" cy="1222310"/>
          </a:xfrm>
        </p:spPr>
        <p:txBody>
          <a:bodyPr/>
          <a:lstStyle/>
          <a:p>
            <a:r>
              <a:rPr lang="en-IN" dirty="0"/>
              <a:t>E-LEARNING SYSTEM</a:t>
            </a:r>
          </a:p>
        </p:txBody>
      </p:sp>
      <p:sp>
        <p:nvSpPr>
          <p:cNvPr id="3" name="Subtitle 2">
            <a:extLst>
              <a:ext uri="{FF2B5EF4-FFF2-40B4-BE49-F238E27FC236}">
                <a16:creationId xmlns:a16="http://schemas.microsoft.com/office/drawing/2014/main" id="{9565A121-1D95-B65C-A3F8-EA875B0A3B71}"/>
              </a:ext>
            </a:extLst>
          </p:cNvPr>
          <p:cNvSpPr>
            <a:spLocks noGrp="1"/>
          </p:cNvSpPr>
          <p:nvPr>
            <p:ph type="subTitle" idx="1"/>
          </p:nvPr>
        </p:nvSpPr>
        <p:spPr>
          <a:xfrm>
            <a:off x="1150776" y="2349905"/>
            <a:ext cx="9144000" cy="4209514"/>
          </a:xfrm>
        </p:spPr>
        <p:txBody>
          <a:bodyPr/>
          <a:lstStyle/>
          <a:p>
            <a:endParaRPr lang="en-IN" dirty="0"/>
          </a:p>
        </p:txBody>
      </p:sp>
      <p:pic>
        <p:nvPicPr>
          <p:cNvPr id="1026" name="Picture 2" descr="See the source image">
            <a:extLst>
              <a:ext uri="{FF2B5EF4-FFF2-40B4-BE49-F238E27FC236}">
                <a16:creationId xmlns:a16="http://schemas.microsoft.com/office/drawing/2014/main" id="{2E178025-5156-8DAB-52AC-247AF54B0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2311"/>
            <a:ext cx="12192000" cy="563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83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3BB2-E677-7C15-E511-9F71276CF190}"/>
              </a:ext>
            </a:extLst>
          </p:cNvPr>
          <p:cNvSpPr>
            <a:spLocks noGrp="1"/>
          </p:cNvSpPr>
          <p:nvPr>
            <p:ph type="title"/>
          </p:nvPr>
        </p:nvSpPr>
        <p:spPr/>
        <p:txBody>
          <a:bodyPr/>
          <a:lstStyle/>
          <a:p>
            <a:pPr algn="ctr"/>
            <a:r>
              <a:rPr lang="en-IN" b="1" dirty="0"/>
              <a:t>Software Requirements</a:t>
            </a:r>
          </a:p>
        </p:txBody>
      </p:sp>
      <p:sp>
        <p:nvSpPr>
          <p:cNvPr id="3" name="Content Placeholder 2">
            <a:extLst>
              <a:ext uri="{FF2B5EF4-FFF2-40B4-BE49-F238E27FC236}">
                <a16:creationId xmlns:a16="http://schemas.microsoft.com/office/drawing/2014/main" id="{791D2F9E-DA10-9B56-E38A-EEC0388A4C1B}"/>
              </a:ext>
            </a:extLst>
          </p:cNvPr>
          <p:cNvSpPr>
            <a:spLocks noGrp="1"/>
          </p:cNvSpPr>
          <p:nvPr>
            <p:ph idx="1"/>
          </p:nvPr>
        </p:nvSpPr>
        <p:spPr/>
        <p:txBody>
          <a:bodyPr/>
          <a:lstStyle/>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Windows 7 or higher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Visual Studio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SQL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Google Chrome Browser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6677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4A83-3B7B-F658-3CC6-0AAC9A49865C}"/>
              </a:ext>
            </a:extLst>
          </p:cNvPr>
          <p:cNvSpPr>
            <a:spLocks noGrp="1"/>
          </p:cNvSpPr>
          <p:nvPr>
            <p:ph type="ctrTitle"/>
          </p:nvPr>
        </p:nvSpPr>
        <p:spPr>
          <a:xfrm>
            <a:off x="1524000" y="2435289"/>
            <a:ext cx="9144000" cy="1838131"/>
          </a:xfrm>
        </p:spPr>
        <p:txBody>
          <a:bodyPr>
            <a:normAutofit/>
          </a:bodyPr>
          <a:lstStyle/>
          <a:p>
            <a:r>
              <a:rPr lang="en-IN" b="1" dirty="0"/>
              <a:t>Thank You</a:t>
            </a:r>
          </a:p>
        </p:txBody>
      </p:sp>
      <p:sp>
        <p:nvSpPr>
          <p:cNvPr id="3" name="Subtitle 2">
            <a:extLst>
              <a:ext uri="{FF2B5EF4-FFF2-40B4-BE49-F238E27FC236}">
                <a16:creationId xmlns:a16="http://schemas.microsoft.com/office/drawing/2014/main" id="{9762F2A2-10B6-2A86-652E-B64642A49629}"/>
              </a:ext>
            </a:extLst>
          </p:cNvPr>
          <p:cNvSpPr>
            <a:spLocks noGrp="1"/>
          </p:cNvSpPr>
          <p:nvPr>
            <p:ph type="subTitle" idx="1"/>
          </p:nvPr>
        </p:nvSpPr>
        <p:spPr>
          <a:xfrm flipV="1">
            <a:off x="1524000" y="5257800"/>
            <a:ext cx="9144000" cy="1385596"/>
          </a:xfrm>
        </p:spPr>
        <p:txBody>
          <a:bodyPr/>
          <a:lstStyle/>
          <a:p>
            <a:endParaRPr lang="en-IN" dirty="0"/>
          </a:p>
        </p:txBody>
      </p:sp>
    </p:spTree>
    <p:extLst>
      <p:ext uri="{BB962C8B-B14F-4D97-AF65-F5344CB8AC3E}">
        <p14:creationId xmlns:p14="http://schemas.microsoft.com/office/powerpoint/2010/main" val="110189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A1E3-B00C-80B7-A11C-FD80E1FC1E7D}"/>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A41FEDFC-C8F7-5772-0756-D8995995803E}"/>
              </a:ext>
            </a:extLst>
          </p:cNvPr>
          <p:cNvSpPr>
            <a:spLocks noGrp="1"/>
          </p:cNvSpPr>
          <p:nvPr>
            <p:ph idx="1"/>
          </p:nvPr>
        </p:nvSpPr>
        <p:spPr/>
        <p:txBody>
          <a:bodyPr/>
          <a:lstStyle/>
          <a:p>
            <a:pPr marL="0" indent="0" algn="just">
              <a:lnSpc>
                <a:spcPct val="150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In this new era of electronics, we know the concept of e-learning which does not include the use of paper and pen. There are many advantages of e-learning system. In this e-learning system we can assign projects to students and can share documents and more easily. This system has three modules including student, faculties and Admin. Students can login, they have access to main menu, calendar, projects, documentation, to upload, view the things uploaded by the faculties, knowledge books, also send messages to faculties. Faculties can login and have access for viewing, uploading documents and projects. Admin can login and manage the faculties and student details and also view projects. This is how the new concept of e-learning came into existence, which is an easier and smarter system for colleges.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740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C7B9-2701-261D-DAEE-49546E4C9BA2}"/>
              </a:ext>
            </a:extLst>
          </p:cNvPr>
          <p:cNvSpPr>
            <a:spLocks noGrp="1"/>
          </p:cNvSpPr>
          <p:nvPr>
            <p:ph type="title"/>
          </p:nvPr>
        </p:nvSpPr>
        <p:spPr/>
        <p:txBody>
          <a:bodyPr/>
          <a:lstStyle/>
          <a:p>
            <a:pPr algn="ctr"/>
            <a:r>
              <a:rPr lang="en-IN" b="1" dirty="0"/>
              <a:t>Modules</a:t>
            </a:r>
          </a:p>
        </p:txBody>
      </p:sp>
      <p:sp>
        <p:nvSpPr>
          <p:cNvPr id="3" name="Content Placeholder 2">
            <a:extLst>
              <a:ext uri="{FF2B5EF4-FFF2-40B4-BE49-F238E27FC236}">
                <a16:creationId xmlns:a16="http://schemas.microsoft.com/office/drawing/2014/main" id="{1C1A9160-795B-5684-2C8E-F5323D738CE9}"/>
              </a:ext>
            </a:extLst>
          </p:cNvPr>
          <p:cNvSpPr>
            <a:spLocks noGrp="1"/>
          </p:cNvSpPr>
          <p:nvPr>
            <p:ph idx="1"/>
          </p:nvPr>
        </p:nvSpPr>
        <p:spPr/>
        <p:txBody>
          <a:bodyPr/>
          <a:lstStyle/>
          <a:p>
            <a:r>
              <a:rPr lang="en-IN" dirty="0"/>
              <a:t>Admin</a:t>
            </a:r>
          </a:p>
          <a:p>
            <a:r>
              <a:rPr lang="en-IN" dirty="0"/>
              <a:t>Student</a:t>
            </a:r>
          </a:p>
          <a:p>
            <a:r>
              <a:rPr lang="en-IN" dirty="0"/>
              <a:t>Faculty</a:t>
            </a:r>
          </a:p>
          <a:p>
            <a:pPr marL="0" indent="0">
              <a:buNone/>
            </a:pPr>
            <a:endParaRPr lang="en-IN" dirty="0"/>
          </a:p>
        </p:txBody>
      </p:sp>
    </p:spTree>
    <p:extLst>
      <p:ext uri="{BB962C8B-B14F-4D97-AF65-F5344CB8AC3E}">
        <p14:creationId xmlns:p14="http://schemas.microsoft.com/office/powerpoint/2010/main" val="198382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A255-C1F6-405F-8211-AD60716F5CC1}"/>
              </a:ext>
            </a:extLst>
          </p:cNvPr>
          <p:cNvSpPr>
            <a:spLocks noGrp="1"/>
          </p:cNvSpPr>
          <p:nvPr>
            <p:ph type="title"/>
          </p:nvPr>
        </p:nvSpPr>
        <p:spPr>
          <a:xfrm>
            <a:off x="838200" y="365125"/>
            <a:ext cx="10515600" cy="1538320"/>
          </a:xfrm>
        </p:spPr>
        <p:txBody>
          <a:bodyPr/>
          <a:lstStyle/>
          <a:p>
            <a:pPr algn="ctr"/>
            <a:r>
              <a:rPr lang="en-IN" b="1" dirty="0"/>
              <a:t>Responsibilities</a:t>
            </a:r>
          </a:p>
        </p:txBody>
      </p:sp>
      <p:sp>
        <p:nvSpPr>
          <p:cNvPr id="3" name="Content Placeholder 2">
            <a:extLst>
              <a:ext uri="{FF2B5EF4-FFF2-40B4-BE49-F238E27FC236}">
                <a16:creationId xmlns:a16="http://schemas.microsoft.com/office/drawing/2014/main" id="{750A7BE4-3549-49B8-4839-A8AB164CBBDB}"/>
              </a:ext>
            </a:extLst>
          </p:cNvPr>
          <p:cNvSpPr>
            <a:spLocks noGrp="1"/>
          </p:cNvSpPr>
          <p:nvPr>
            <p:ph idx="1"/>
          </p:nvPr>
        </p:nvSpPr>
        <p:spPr>
          <a:xfrm>
            <a:off x="838200" y="1474237"/>
            <a:ext cx="10515600" cy="5150498"/>
          </a:xfrm>
        </p:spPr>
        <p:txBody>
          <a:bodyPr>
            <a:normAutofit fontScale="25000" lnSpcReduction="20000"/>
          </a:bodyPr>
          <a:lstStyle/>
          <a:p>
            <a:pPr marL="0" indent="0">
              <a:buNone/>
            </a:pPr>
            <a:r>
              <a:rPr lang="en-IN" sz="9600" dirty="0"/>
              <a:t>User/Student</a:t>
            </a:r>
          </a:p>
          <a:p>
            <a:pPr>
              <a:lnSpc>
                <a:spcPct val="150000"/>
              </a:lnSpc>
              <a:buFont typeface="Wingdings" panose="05000000000000000000" pitchFamily="2" charset="2"/>
              <a:buChar char="§"/>
            </a:pPr>
            <a:r>
              <a:rPr lang="en-IN" sz="6400" dirty="0"/>
              <a:t>   </a:t>
            </a:r>
            <a:r>
              <a:rPr lang="en-US" sz="64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can login his account using id and password.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Main Menu: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will have access of main menu.</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Calendar: </a:t>
            </a:r>
            <a:r>
              <a:rPr lang="en-US" sz="6400" dirty="0">
                <a:effectLst/>
                <a:latin typeface="Calibri" panose="020F0502020204030204" pitchFamily="34" charset="0"/>
                <a:ea typeface="Calibri" panose="020F0502020204030204" pitchFamily="34" charset="0"/>
                <a:cs typeface="Times New Roman" panose="02020603050405020304" pitchFamily="18" charset="0"/>
              </a:rPr>
              <a:t>Can see the calendar</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Projects: </a:t>
            </a:r>
            <a:r>
              <a:rPr lang="en-US" sz="6400" dirty="0">
                <a:effectLst/>
                <a:latin typeface="Calibri" panose="020F0502020204030204" pitchFamily="34" charset="0"/>
                <a:ea typeface="Calibri" panose="020F0502020204030204" pitchFamily="34" charset="0"/>
                <a:cs typeface="Times New Roman" panose="02020603050405020304" pitchFamily="18" charset="0"/>
              </a:rPr>
              <a:t> user can view the projects.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My Project: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can see previous uploaded projects.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Documentation: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can do documentation.</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Upload: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can upload the documents and project.</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View: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can also view the documentation.</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Knowledge: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read the knowledge articles uploaded.</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1000"/>
              </a:spcAft>
              <a:buFont typeface="Wingdings" panose="05000000000000000000" pitchFamily="2" charset="2"/>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Chat: </a:t>
            </a:r>
            <a:r>
              <a:rPr lang="en-US" sz="6400" dirty="0">
                <a:effectLst/>
                <a:latin typeface="Calibri" panose="020F0502020204030204" pitchFamily="34" charset="0"/>
                <a:ea typeface="Calibri" panose="020F0502020204030204" pitchFamily="34" charset="0"/>
                <a:cs typeface="Times New Roman" panose="02020603050405020304" pitchFamily="18" charset="0"/>
              </a:rPr>
              <a:t>User can chat to obtain information.</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4114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5E31-82A9-E5C4-32F6-20A97A290B12}"/>
              </a:ext>
            </a:extLst>
          </p:cNvPr>
          <p:cNvSpPr>
            <a:spLocks noGrp="1"/>
          </p:cNvSpPr>
          <p:nvPr>
            <p:ph type="title"/>
          </p:nvPr>
        </p:nvSpPr>
        <p:spPr/>
        <p:txBody>
          <a:bodyPr>
            <a:normAutofit fontScale="90000"/>
          </a:bodyPr>
          <a:lstStyle/>
          <a:p>
            <a:br>
              <a:rPr lang="en-IN" sz="3200" b="1" dirty="0"/>
            </a:br>
            <a:r>
              <a:rPr lang="en-IN" sz="3200" b="1" dirty="0"/>
              <a:t>Faculty</a:t>
            </a:r>
            <a:br>
              <a:rPr lang="en-IN" b="1" dirty="0"/>
            </a:br>
            <a:endParaRPr lang="en-IN" b="1" dirty="0"/>
          </a:p>
        </p:txBody>
      </p:sp>
      <p:sp>
        <p:nvSpPr>
          <p:cNvPr id="3" name="Content Placeholder 2">
            <a:extLst>
              <a:ext uri="{FF2B5EF4-FFF2-40B4-BE49-F238E27FC236}">
                <a16:creationId xmlns:a16="http://schemas.microsoft.com/office/drawing/2014/main" id="{BFD168C2-E913-561F-D3B3-4A9CC9B6EFE6}"/>
              </a:ext>
            </a:extLst>
          </p:cNvPr>
          <p:cNvSpPr>
            <a:spLocks noGrp="1"/>
          </p:cNvSpPr>
          <p:nvPr>
            <p:ph idx="1"/>
          </p:nvPr>
        </p:nvSpPr>
        <p:spPr>
          <a:xfrm>
            <a:off x="838200" y="1129005"/>
            <a:ext cx="10515600" cy="3415004"/>
          </a:xfrm>
        </p:spPr>
        <p:txBody>
          <a:bodyPr/>
          <a:lstStyle/>
          <a:p>
            <a:pPr marL="0" indent="0">
              <a:buNone/>
            </a:pPr>
            <a:endParaRPr lang="en-IN" dirty="0"/>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800" dirty="0">
                <a:effectLst/>
                <a:latin typeface="Calibri" panose="020F0502020204030204" pitchFamily="34" charset="0"/>
                <a:ea typeface="Calibri" panose="020F0502020204030204" pitchFamily="34" charset="0"/>
                <a:cs typeface="Times New Roman" panose="02020603050405020304" pitchFamily="18" charset="0"/>
              </a:rPr>
              <a:t>Faculty can login his account using id and password.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Documentation: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 Faculty can do documentation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Upload:</a:t>
            </a:r>
            <a:r>
              <a:rPr lang="en-US" sz="1800" dirty="0">
                <a:effectLst/>
                <a:latin typeface="Calibri" panose="020F0502020204030204" pitchFamily="34" charset="0"/>
                <a:ea typeface="Calibri" panose="020F0502020204030204" pitchFamily="34" charset="0"/>
                <a:cs typeface="Times New Roman" panose="02020603050405020304" pitchFamily="18" charset="0"/>
              </a:rPr>
              <a:t> Faculty can upload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a:t>
            </a:r>
            <a:r>
              <a:rPr lang="en-US" sz="1800" dirty="0">
                <a:effectLst/>
                <a:latin typeface="Calibri" panose="020F0502020204030204" pitchFamily="34" charset="0"/>
                <a:ea typeface="Calibri" panose="020F0502020204030204" pitchFamily="34" charset="0"/>
                <a:cs typeface="Times New Roman" panose="02020603050405020304" pitchFamily="18" charset="0"/>
              </a:rPr>
              <a:t>Faculty can view all the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10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Projects: </a:t>
            </a:r>
            <a:r>
              <a:rPr lang="en-US" sz="1800" dirty="0">
                <a:effectLst/>
                <a:latin typeface="Calibri" panose="020F0502020204030204" pitchFamily="34" charset="0"/>
                <a:ea typeface="Calibri" panose="020F0502020204030204" pitchFamily="34" charset="0"/>
                <a:cs typeface="Times New Roman" panose="02020603050405020304" pitchFamily="18" charset="0"/>
              </a:rPr>
              <a:t>Faculty can view projects uploaded by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a:p>
            <a:endParaRPr lang="en-IN" dirty="0"/>
          </a:p>
        </p:txBody>
      </p:sp>
    </p:spTree>
    <p:extLst>
      <p:ext uri="{BB962C8B-B14F-4D97-AF65-F5344CB8AC3E}">
        <p14:creationId xmlns:p14="http://schemas.microsoft.com/office/powerpoint/2010/main" val="352184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10ED-4E81-B073-D6E8-C242107AC273}"/>
              </a:ext>
            </a:extLst>
          </p:cNvPr>
          <p:cNvSpPr>
            <a:spLocks noGrp="1"/>
          </p:cNvSpPr>
          <p:nvPr>
            <p:ph type="title"/>
          </p:nvPr>
        </p:nvSpPr>
        <p:spPr/>
        <p:txBody>
          <a:bodyPr/>
          <a:lstStyle/>
          <a:p>
            <a:r>
              <a:rPr lang="en-IN" b="1" dirty="0"/>
              <a:t>Admin</a:t>
            </a:r>
          </a:p>
        </p:txBody>
      </p:sp>
      <p:sp>
        <p:nvSpPr>
          <p:cNvPr id="3" name="Content Placeholder 2">
            <a:extLst>
              <a:ext uri="{FF2B5EF4-FFF2-40B4-BE49-F238E27FC236}">
                <a16:creationId xmlns:a16="http://schemas.microsoft.com/office/drawing/2014/main" id="{B09B48D8-E432-5F24-2A98-4B64EEA8A1AD}"/>
              </a:ext>
            </a:extLst>
          </p:cNvPr>
          <p:cNvSpPr>
            <a:spLocks noGrp="1"/>
          </p:cNvSpPr>
          <p:nvPr>
            <p:ph idx="1"/>
          </p:nvPr>
        </p:nvSpPr>
        <p:spPr/>
        <p:txBody>
          <a:bodyPr/>
          <a:lstStyle/>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Login: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login using credentials.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Manage Faculty: </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manage faculties.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Manage Student: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manage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10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Projects: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view projects uploaded by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4560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6641-FC7F-E62E-571C-C72C48F4638A}"/>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8C7DCBD1-265B-EF82-A8FB-79D9C36CD0AF}"/>
              </a:ext>
            </a:extLst>
          </p:cNvPr>
          <p:cNvSpPr>
            <a:spLocks noGrp="1"/>
          </p:cNvSpPr>
          <p:nvPr>
            <p:ph idx="1"/>
          </p:nvPr>
        </p:nvSpPr>
        <p:spPr/>
        <p:txBody>
          <a:bodyPr/>
          <a:lstStyle/>
          <a:p>
            <a:pPr marL="0" indent="0" algn="just">
              <a:lnSpc>
                <a:spcPct val="150000"/>
              </a:lnSpc>
              <a:buNone/>
            </a:pPr>
            <a:r>
              <a:rPr lang="en-IN" dirty="0"/>
              <a:t>With the advent in technology</a:t>
            </a:r>
            <a:r>
              <a:rPr lang="en-IN" b="1" dirty="0"/>
              <a:t> </a:t>
            </a:r>
            <a:r>
              <a:rPr lang="en-IN" dirty="0"/>
              <a:t>and with the </a:t>
            </a:r>
            <a:r>
              <a:rPr lang="en-IN" dirty="0" err="1"/>
              <a:t>perpedentstual</a:t>
            </a:r>
            <a:r>
              <a:rPr lang="en-IN" dirty="0"/>
              <a:t> increase in the strength of the students and the number of departments in the educational institutions ,it is laborious to exchange the study materials between the students and faculties</a:t>
            </a:r>
          </a:p>
        </p:txBody>
      </p:sp>
    </p:spTree>
    <p:extLst>
      <p:ext uri="{BB962C8B-B14F-4D97-AF65-F5344CB8AC3E}">
        <p14:creationId xmlns:p14="http://schemas.microsoft.com/office/powerpoint/2010/main" val="374072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1143-E504-F7B6-0BDC-C21C9E3FA619}"/>
              </a:ext>
            </a:extLst>
          </p:cNvPr>
          <p:cNvSpPr>
            <a:spLocks noGrp="1"/>
          </p:cNvSpPr>
          <p:nvPr>
            <p:ph type="title"/>
          </p:nvPr>
        </p:nvSpPr>
        <p:spPr/>
        <p:txBody>
          <a:bodyPr/>
          <a:lstStyle/>
          <a:p>
            <a:pPr algn="ctr"/>
            <a:r>
              <a:rPr lang="en-IN" b="1" dirty="0"/>
              <a:t>Motivation</a:t>
            </a:r>
          </a:p>
        </p:txBody>
      </p:sp>
      <p:sp>
        <p:nvSpPr>
          <p:cNvPr id="3" name="Content Placeholder 2">
            <a:extLst>
              <a:ext uri="{FF2B5EF4-FFF2-40B4-BE49-F238E27FC236}">
                <a16:creationId xmlns:a16="http://schemas.microsoft.com/office/drawing/2014/main" id="{A33425C2-6318-56F5-3D20-A7EADADF513A}"/>
              </a:ext>
            </a:extLst>
          </p:cNvPr>
          <p:cNvSpPr>
            <a:spLocks noGrp="1"/>
          </p:cNvSpPr>
          <p:nvPr>
            <p:ph idx="1"/>
          </p:nvPr>
        </p:nvSpPr>
        <p:spPr/>
        <p:txBody>
          <a:bodyPr>
            <a:normAutofit/>
          </a:bodyPr>
          <a:lstStyle/>
          <a:p>
            <a:pPr marL="0" indent="0" algn="just">
              <a:lnSpc>
                <a:spcPct val="150000"/>
              </a:lnSpc>
              <a:buNone/>
            </a:pPr>
            <a:r>
              <a:rPr lang="en-IN" dirty="0"/>
              <a:t>The main objective of the E-learning is to help students get over the traditional methods of learning and make them accustomed to the internet where the notes for their respective subjects are easily available.</a:t>
            </a:r>
          </a:p>
        </p:txBody>
      </p:sp>
    </p:spTree>
    <p:extLst>
      <p:ext uri="{BB962C8B-B14F-4D97-AF65-F5344CB8AC3E}">
        <p14:creationId xmlns:p14="http://schemas.microsoft.com/office/powerpoint/2010/main" val="387140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E98-73A9-3311-D5D2-8A437A533BED}"/>
              </a:ext>
            </a:extLst>
          </p:cNvPr>
          <p:cNvSpPr>
            <a:spLocks noGrp="1"/>
          </p:cNvSpPr>
          <p:nvPr>
            <p:ph type="title"/>
          </p:nvPr>
        </p:nvSpPr>
        <p:spPr/>
        <p:txBody>
          <a:bodyPr/>
          <a:lstStyle/>
          <a:p>
            <a:pPr algn="ctr"/>
            <a:r>
              <a:rPr lang="en-IN" b="1" dirty="0"/>
              <a:t>Hardware Requirements</a:t>
            </a:r>
          </a:p>
        </p:txBody>
      </p:sp>
      <p:sp>
        <p:nvSpPr>
          <p:cNvPr id="3" name="Content Placeholder 2">
            <a:extLst>
              <a:ext uri="{FF2B5EF4-FFF2-40B4-BE49-F238E27FC236}">
                <a16:creationId xmlns:a16="http://schemas.microsoft.com/office/drawing/2014/main" id="{73805264-1835-10FA-886C-B3A296B1CCDB}"/>
              </a:ext>
            </a:extLst>
          </p:cNvPr>
          <p:cNvSpPr>
            <a:spLocks noGrp="1"/>
          </p:cNvSpPr>
          <p:nvPr>
            <p:ph idx="1"/>
          </p:nvPr>
        </p:nvSpPr>
        <p:spPr/>
        <p:txBody>
          <a:bodyPr/>
          <a:lstStyle/>
          <a:p>
            <a:pPr indent="0">
              <a:lnSpc>
                <a:spcPct val="115000"/>
              </a:lnSpc>
              <a:spcAft>
                <a:spcPts val="10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i3 Processor Based Computer or higher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Memory: 1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Hard Drive: 50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Monitor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Internet Connection</a:t>
            </a:r>
            <a:endParaRPr lang="en-IN" dirty="0"/>
          </a:p>
        </p:txBody>
      </p:sp>
    </p:spTree>
    <p:extLst>
      <p:ext uri="{BB962C8B-B14F-4D97-AF65-F5344CB8AC3E}">
        <p14:creationId xmlns:p14="http://schemas.microsoft.com/office/powerpoint/2010/main" val="144688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448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E-LEARNING SYSTEM</vt:lpstr>
      <vt:lpstr>Introduction</vt:lpstr>
      <vt:lpstr>Modules</vt:lpstr>
      <vt:lpstr>Responsibilities</vt:lpstr>
      <vt:lpstr> Faculty </vt:lpstr>
      <vt:lpstr>Admin</vt:lpstr>
      <vt:lpstr>Problem Statement</vt:lpstr>
      <vt:lpstr>Motivation</vt:lpstr>
      <vt:lpstr>Hardware Requirements</vt:lpstr>
      <vt:lpstr>Software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SYSTEM</dc:title>
  <dc:creator>Shiva Kalyani</dc:creator>
  <cp:lastModifiedBy>Shiva Kalyani</cp:lastModifiedBy>
  <cp:revision>3</cp:revision>
  <dcterms:created xsi:type="dcterms:W3CDTF">2022-07-14T05:44:47Z</dcterms:created>
  <dcterms:modified xsi:type="dcterms:W3CDTF">2022-07-14T06:28:09Z</dcterms:modified>
</cp:coreProperties>
</file>