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67" r:id="rId5"/>
    <p:sldId id="274" r:id="rId6"/>
    <p:sldId id="259" r:id="rId7"/>
    <p:sldId id="275" r:id="rId8"/>
    <p:sldId id="260" r:id="rId9"/>
    <p:sldId id="276" r:id="rId10"/>
    <p:sldId id="263" r:id="rId11"/>
    <p:sldId id="262" r:id="rId12"/>
    <p:sldId id="264" r:id="rId13"/>
    <p:sldId id="268" r:id="rId14"/>
    <p:sldId id="269" r:id="rId15"/>
    <p:sldId id="270" r:id="rId16"/>
    <p:sldId id="271" r:id="rId17"/>
    <p:sldId id="265"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CBE933-7B3A-48AA-AF95-8973D5E27A8A}" v="24" dt="2022-09-27T21:21:57.2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91"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400138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pPr/>
              <a:t>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633250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pPr/>
              <a:t>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51130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3CADBD16-5BFB-4D9F-9646-C75D1B53BBB6}" type="datetimeFigureOut">
              <a:rPr lang="en-US" smtClean="0"/>
              <a:pPr/>
              <a:t>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355736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783579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773575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731313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49081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ADBD16-5BFB-4D9F-9646-C75D1B53BBB6}"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030198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ADBD16-5BFB-4D9F-9646-C75D1B53BBB6}" type="datetimeFigureOut">
              <a:rPr lang="en-US" smtClean="0"/>
              <a:t>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672412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ADBD16-5BFB-4D9F-9646-C75D1B53BBB6}" type="datetimeFigureOut">
              <a:rPr lang="en-US" smtClean="0"/>
              <a:t>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93234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DBD16-5BFB-4D9F-9646-C75D1B53BBB6}" type="datetimeFigureOut">
              <a:rPr lang="en-US" smtClean="0"/>
              <a:t>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744224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849411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3CADBD16-5BFB-4D9F-9646-C75D1B53BBB6}" type="datetimeFigureOut">
              <a:rPr lang="en-US" smtClean="0"/>
              <a:pPr/>
              <a:t>2/7/2024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92545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3CADBD16-5BFB-4D9F-9646-C75D1B53BBB6}" type="datetimeFigureOut">
              <a:rPr lang="en-US" smtClean="0"/>
              <a:pPr/>
              <a:t>2/7/2024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932584335"/>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ocs.google.com/document/d/1h8qKKqIAU-fHxNJ1owxm5kHYQ-kxNl4BotoYRnq_QVU/edit" TargetMode="Externa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720E3AE-473B-422C-7E05-EAE887C25B8B}"/>
              </a:ext>
            </a:extLst>
          </p:cNvPr>
          <p:cNvSpPr>
            <a:spLocks noGrp="1"/>
          </p:cNvSpPr>
          <p:nvPr>
            <p:ph type="subTitle" idx="1"/>
          </p:nvPr>
        </p:nvSpPr>
        <p:spPr>
          <a:xfrm>
            <a:off x="8518850" y="4891176"/>
            <a:ext cx="3004456" cy="1302590"/>
          </a:xfrm>
        </p:spPr>
        <p:txBody>
          <a:bodyPr anchor="b">
            <a:normAutofit/>
          </a:bodyPr>
          <a:lstStyle/>
          <a:p>
            <a:pPr algn="ctr"/>
            <a:r>
              <a:rPr lang="en-US" sz="2000" dirty="0">
                <a:solidFill>
                  <a:srgbClr val="FFFFFF"/>
                </a:solidFill>
              </a:rPr>
              <a:t>Subject: CS691 </a:t>
            </a:r>
          </a:p>
          <a:p>
            <a:pPr algn="ctr"/>
            <a:r>
              <a:rPr lang="en-US" sz="2000" dirty="0">
                <a:solidFill>
                  <a:srgbClr val="FFFFFF"/>
                </a:solidFill>
              </a:rPr>
              <a:t>Computer Science</a:t>
            </a:r>
          </a:p>
          <a:p>
            <a:pPr algn="ctr"/>
            <a:r>
              <a:rPr lang="en-US" sz="2000" dirty="0">
                <a:solidFill>
                  <a:srgbClr val="FFFFFF"/>
                </a:solidFill>
              </a:rPr>
              <a:t>Project 1</a:t>
            </a:r>
          </a:p>
        </p:txBody>
      </p:sp>
      <p:sp>
        <p:nvSpPr>
          <p:cNvPr id="4" name="TextBox 3">
            <a:extLst>
              <a:ext uri="{FF2B5EF4-FFF2-40B4-BE49-F238E27FC236}">
                <a16:creationId xmlns:a16="http://schemas.microsoft.com/office/drawing/2014/main" id="{137CA4A8-0B8A-5276-ECCA-2D0349DE8ED1}"/>
              </a:ext>
            </a:extLst>
          </p:cNvPr>
          <p:cNvSpPr txBox="1"/>
          <p:nvPr/>
        </p:nvSpPr>
        <p:spPr>
          <a:xfrm>
            <a:off x="625151" y="942391"/>
            <a:ext cx="3648270" cy="1446550"/>
          </a:xfrm>
          <a:prstGeom prst="rect">
            <a:avLst/>
          </a:prstGeom>
          <a:noFill/>
        </p:spPr>
        <p:txBody>
          <a:bodyPr wrap="square" rtlCol="0">
            <a:spAutoFit/>
          </a:bodyPr>
          <a:lstStyle/>
          <a:p>
            <a:pPr algn="ctr"/>
            <a:r>
              <a:rPr lang="en-US" sz="4400" dirty="0"/>
              <a:t>Project: </a:t>
            </a:r>
          </a:p>
          <a:p>
            <a:pPr algn="ctr"/>
            <a:r>
              <a:rPr lang="en-US" sz="4400" dirty="0" err="1"/>
              <a:t>MealMate</a:t>
            </a:r>
            <a:endParaRPr lang="en-US" sz="4400" dirty="0"/>
          </a:p>
        </p:txBody>
      </p:sp>
    </p:spTree>
    <p:extLst>
      <p:ext uri="{BB962C8B-B14F-4D97-AF65-F5344CB8AC3E}">
        <p14:creationId xmlns:p14="http://schemas.microsoft.com/office/powerpoint/2010/main" val="1536685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A0BB1-2BB1-6F55-479F-69406BF31F5C}"/>
              </a:ext>
            </a:extLst>
          </p:cNvPr>
          <p:cNvSpPr>
            <a:spLocks noGrp="1"/>
          </p:cNvSpPr>
          <p:nvPr>
            <p:ph type="title"/>
          </p:nvPr>
        </p:nvSpPr>
        <p:spPr>
          <a:xfrm>
            <a:off x="1143001" y="1181101"/>
            <a:ext cx="4953000" cy="2247899"/>
          </a:xfrm>
        </p:spPr>
        <p:txBody>
          <a:bodyPr vert="horz" lIns="91440" tIns="45720" rIns="91440" bIns="45720" rtlCol="0" anchor="t">
            <a:normAutofit/>
          </a:bodyPr>
          <a:lstStyle/>
          <a:p>
            <a:pPr>
              <a:lnSpc>
                <a:spcPct val="90000"/>
              </a:lnSpc>
            </a:pPr>
            <a:r>
              <a:rPr lang="en-US" sz="4800" cap="all" spc="300" dirty="0"/>
              <a:t>Team Working Agreement</a:t>
            </a:r>
          </a:p>
        </p:txBody>
      </p:sp>
      <p:sp>
        <p:nvSpPr>
          <p:cNvPr id="3" name="Content Placeholder 2">
            <a:extLst>
              <a:ext uri="{FF2B5EF4-FFF2-40B4-BE49-F238E27FC236}">
                <a16:creationId xmlns:a16="http://schemas.microsoft.com/office/drawing/2014/main" id="{8D970865-4A13-BF36-B1D9-16C2582C5325}"/>
              </a:ext>
            </a:extLst>
          </p:cNvPr>
          <p:cNvSpPr>
            <a:spLocks noGrp="1"/>
          </p:cNvSpPr>
          <p:nvPr>
            <p:ph idx="1"/>
          </p:nvPr>
        </p:nvSpPr>
        <p:spPr>
          <a:xfrm>
            <a:off x="1143001" y="4360719"/>
            <a:ext cx="2679356" cy="1465118"/>
          </a:xfrm>
        </p:spPr>
        <p:txBody>
          <a:bodyPr vert="horz" lIns="91440" tIns="45720" rIns="91440" bIns="45720" rtlCol="0" anchor="b">
            <a:normAutofit/>
          </a:bodyPr>
          <a:lstStyle/>
          <a:p>
            <a:pPr marL="0" indent="0">
              <a:lnSpc>
                <a:spcPct val="100000"/>
              </a:lnSpc>
              <a:buNone/>
            </a:pPr>
            <a:r>
              <a:rPr lang="en-US" sz="1800" dirty="0">
                <a:solidFill>
                  <a:schemeClr val="accent4">
                    <a:lumMod val="60000"/>
                    <a:lumOff val="40000"/>
                  </a:schemeClr>
                </a:solidFill>
                <a:hlinkClick r:id="rId2">
                  <a:extLst>
                    <a:ext uri="{A12FA001-AC4F-418D-AE19-62706E023703}">
                      <ahyp:hlinkClr xmlns:ahyp="http://schemas.microsoft.com/office/drawing/2018/hyperlinkcolor" val="tx"/>
                    </a:ext>
                  </a:extLst>
                </a:hlinkClick>
              </a:rPr>
              <a:t>Agreement - Google Docs</a:t>
            </a:r>
            <a:endParaRPr lang="en-US" sz="1800" dirty="0">
              <a:solidFill>
                <a:schemeClr val="accent4">
                  <a:lumMod val="60000"/>
                  <a:lumOff val="40000"/>
                </a:schemeClr>
              </a:solidFill>
            </a:endParaRPr>
          </a:p>
        </p:txBody>
      </p:sp>
      <p:pic>
        <p:nvPicPr>
          <p:cNvPr id="5" name="Picture 4">
            <a:extLst>
              <a:ext uri="{FF2B5EF4-FFF2-40B4-BE49-F238E27FC236}">
                <a16:creationId xmlns:a16="http://schemas.microsoft.com/office/drawing/2014/main" id="{A3DA3C42-B967-C577-DE5F-2E6D8C54E5D2}"/>
              </a:ext>
            </a:extLst>
          </p:cNvPr>
          <p:cNvPicPr>
            <a:picLocks noChangeAspect="1"/>
          </p:cNvPicPr>
          <p:nvPr/>
        </p:nvPicPr>
        <p:blipFill rotWithShape="1">
          <a:blip r:embed="rId3"/>
          <a:srcRect r="-1" b="4218"/>
          <a:stretch/>
        </p:blipFill>
        <p:spPr>
          <a:xfrm>
            <a:off x="5318308" y="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pic>
        <p:nvPicPr>
          <p:cNvPr id="6" name="Picture 5" descr="A group of people putting their fists together">
            <a:extLst>
              <a:ext uri="{FF2B5EF4-FFF2-40B4-BE49-F238E27FC236}">
                <a16:creationId xmlns:a16="http://schemas.microsoft.com/office/drawing/2014/main" id="{B89DD900-73AF-7B28-84AE-CEB64C04D6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8308" y="0"/>
            <a:ext cx="6873692" cy="6858000"/>
          </a:xfrm>
          <a:prstGeom prst="rect">
            <a:avLst/>
          </a:prstGeom>
        </p:spPr>
      </p:pic>
    </p:spTree>
    <p:extLst>
      <p:ext uri="{BB962C8B-B14F-4D97-AF65-F5344CB8AC3E}">
        <p14:creationId xmlns:p14="http://schemas.microsoft.com/office/powerpoint/2010/main" val="4110967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C020-AA4A-1EB6-B14F-1C058266C34B}"/>
              </a:ext>
            </a:extLst>
          </p:cNvPr>
          <p:cNvSpPr>
            <a:spLocks noGrp="1"/>
          </p:cNvSpPr>
          <p:nvPr>
            <p:ph type="title"/>
          </p:nvPr>
        </p:nvSpPr>
        <p:spPr>
          <a:xfrm>
            <a:off x="1233920" y="376606"/>
            <a:ext cx="9905999" cy="1360898"/>
          </a:xfrm>
        </p:spPr>
        <p:txBody>
          <a:bodyPr/>
          <a:lstStyle/>
          <a:p>
            <a:pPr algn="ctr"/>
            <a:r>
              <a:rPr lang="en-US" dirty="0"/>
              <a:t>Sprint 0 Completed Tasks</a:t>
            </a:r>
          </a:p>
        </p:txBody>
      </p:sp>
      <p:sp>
        <p:nvSpPr>
          <p:cNvPr id="12" name="Content Placeholder 11">
            <a:extLst>
              <a:ext uri="{FF2B5EF4-FFF2-40B4-BE49-F238E27FC236}">
                <a16:creationId xmlns:a16="http://schemas.microsoft.com/office/drawing/2014/main" id="{D5CC6E8F-D175-8B92-ADF5-165598F368E2}"/>
              </a:ext>
            </a:extLst>
          </p:cNvPr>
          <p:cNvSpPr>
            <a:spLocks noGrp="1"/>
          </p:cNvSpPr>
          <p:nvPr>
            <p:ph idx="1"/>
          </p:nvPr>
        </p:nvSpPr>
        <p:spPr>
          <a:xfrm>
            <a:off x="1143000" y="2332026"/>
            <a:ext cx="10677088" cy="3394518"/>
          </a:xfrm>
        </p:spPr>
        <p:txBody>
          <a:bodyPr/>
          <a:lstStyle/>
          <a:p>
            <a:endParaRPr lang="en-US" dirty="0"/>
          </a:p>
        </p:txBody>
      </p:sp>
      <p:pic>
        <p:nvPicPr>
          <p:cNvPr id="10" name="Picture 9">
            <a:extLst>
              <a:ext uri="{FF2B5EF4-FFF2-40B4-BE49-F238E27FC236}">
                <a16:creationId xmlns:a16="http://schemas.microsoft.com/office/drawing/2014/main" id="{B9DC863D-C006-C000-2A9D-AF8D64983F1B}"/>
              </a:ext>
            </a:extLst>
          </p:cNvPr>
          <p:cNvPicPr>
            <a:picLocks noChangeAspect="1"/>
          </p:cNvPicPr>
          <p:nvPr/>
        </p:nvPicPr>
        <p:blipFill>
          <a:blip r:embed="rId2"/>
          <a:stretch>
            <a:fillRect/>
          </a:stretch>
        </p:blipFill>
        <p:spPr>
          <a:xfrm>
            <a:off x="1143000" y="2332025"/>
            <a:ext cx="10677088" cy="3394519"/>
          </a:xfrm>
          <a:prstGeom prst="rect">
            <a:avLst/>
          </a:prstGeom>
        </p:spPr>
      </p:pic>
    </p:spTree>
    <p:extLst>
      <p:ext uri="{BB962C8B-B14F-4D97-AF65-F5344CB8AC3E}">
        <p14:creationId xmlns:p14="http://schemas.microsoft.com/office/powerpoint/2010/main" val="3977177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736B0-FDFC-F297-8E41-8CB5C931F8E2}"/>
              </a:ext>
            </a:extLst>
          </p:cNvPr>
          <p:cNvSpPr>
            <a:spLocks noGrp="1"/>
          </p:cNvSpPr>
          <p:nvPr>
            <p:ph type="title"/>
          </p:nvPr>
        </p:nvSpPr>
        <p:spPr>
          <a:xfrm>
            <a:off x="1143000" y="1017917"/>
            <a:ext cx="4953000" cy="2876351"/>
          </a:xfrm>
        </p:spPr>
        <p:txBody>
          <a:bodyPr vert="horz" lIns="91440" tIns="45720" rIns="91440" bIns="45720" rtlCol="0" anchor="t">
            <a:normAutofit/>
          </a:bodyPr>
          <a:lstStyle/>
          <a:p>
            <a:r>
              <a:rPr lang="en-US" sz="4100" cap="all" spc="300" dirty="0"/>
              <a:t>Retrospective</a:t>
            </a:r>
          </a:p>
        </p:txBody>
      </p:sp>
      <p:pic>
        <p:nvPicPr>
          <p:cNvPr id="5" name="Content Placeholder 4" descr="Graphical user interface&#10;&#10;Description automatically generated">
            <a:extLst>
              <a:ext uri="{FF2B5EF4-FFF2-40B4-BE49-F238E27FC236}">
                <a16:creationId xmlns:a16="http://schemas.microsoft.com/office/drawing/2014/main" id="{90A4E2B9-2815-294C-1B97-556F8C49510C}"/>
              </a:ext>
            </a:extLst>
          </p:cNvPr>
          <p:cNvPicPr>
            <a:picLocks noChangeAspect="1"/>
          </p:cNvPicPr>
          <p:nvPr/>
        </p:nvPicPr>
        <p:blipFill rotWithShape="1">
          <a:blip r:embed="rId2">
            <a:extLst>
              <a:ext uri="{28A0092B-C50C-407E-A947-70E740481C1C}">
                <a14:useLocalDpi xmlns:a14="http://schemas.microsoft.com/office/drawing/2010/main" val="0"/>
              </a:ext>
            </a:extLst>
          </a:blip>
          <a:srcRect t="11121" b="10377"/>
          <a:stretch/>
        </p:blipFill>
        <p:spPr>
          <a:xfrm>
            <a:off x="6404678" y="3171825"/>
            <a:ext cx="5735305" cy="3543300"/>
          </a:xfrm>
          <a:prstGeom prst="rect">
            <a:avLst/>
          </a:prstGeom>
        </p:spPr>
      </p:pic>
    </p:spTree>
    <p:extLst>
      <p:ext uri="{BB962C8B-B14F-4D97-AF65-F5344CB8AC3E}">
        <p14:creationId xmlns:p14="http://schemas.microsoft.com/office/powerpoint/2010/main" val="3541176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A0BB1-2BB1-6F55-479F-69406BF31F5C}"/>
              </a:ext>
            </a:extLst>
          </p:cNvPr>
          <p:cNvSpPr>
            <a:spLocks noGrp="1"/>
          </p:cNvSpPr>
          <p:nvPr>
            <p:ph type="title"/>
          </p:nvPr>
        </p:nvSpPr>
        <p:spPr/>
        <p:txBody>
          <a:bodyPr/>
          <a:lstStyle/>
          <a:p>
            <a:pPr algn="ctr"/>
            <a:r>
              <a:rPr lang="en-US" dirty="0"/>
              <a:t>What helped us move forward</a:t>
            </a:r>
          </a:p>
        </p:txBody>
      </p:sp>
      <p:sp>
        <p:nvSpPr>
          <p:cNvPr id="3" name="Content Placeholder 2">
            <a:extLst>
              <a:ext uri="{FF2B5EF4-FFF2-40B4-BE49-F238E27FC236}">
                <a16:creationId xmlns:a16="http://schemas.microsoft.com/office/drawing/2014/main" id="{8D970865-4A13-BF36-B1D9-16C2582C5325}"/>
              </a:ext>
            </a:extLst>
          </p:cNvPr>
          <p:cNvSpPr>
            <a:spLocks noGrp="1"/>
          </p:cNvSpPr>
          <p:nvPr>
            <p:ph idx="1"/>
          </p:nvPr>
        </p:nvSpPr>
        <p:spPr/>
        <p:txBody>
          <a:bodyPr>
            <a:normAutofit/>
          </a:bodyPr>
          <a:lstStyle/>
          <a:p>
            <a:r>
              <a:rPr lang="en-US" sz="2800" dirty="0"/>
              <a:t>Because of Slack, we are able to communicate well be connected</a:t>
            </a:r>
          </a:p>
          <a:p>
            <a:r>
              <a:rPr lang="en-US" sz="2800" dirty="0"/>
              <a:t>Teamwork helped in requirement gathering.</a:t>
            </a:r>
          </a:p>
          <a:p>
            <a:r>
              <a:rPr lang="en-US" sz="2800" dirty="0"/>
              <a:t>We have listed down the technologies which will be used. Although we still need to learn the concepts in depth to be able to make a good product.</a:t>
            </a:r>
          </a:p>
        </p:txBody>
      </p:sp>
    </p:spTree>
    <p:extLst>
      <p:ext uri="{BB962C8B-B14F-4D97-AF65-F5344CB8AC3E}">
        <p14:creationId xmlns:p14="http://schemas.microsoft.com/office/powerpoint/2010/main" val="2107168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A0BB1-2BB1-6F55-479F-69406BF31F5C}"/>
              </a:ext>
            </a:extLst>
          </p:cNvPr>
          <p:cNvSpPr>
            <a:spLocks noGrp="1"/>
          </p:cNvSpPr>
          <p:nvPr>
            <p:ph type="title"/>
          </p:nvPr>
        </p:nvSpPr>
        <p:spPr/>
        <p:txBody>
          <a:bodyPr/>
          <a:lstStyle/>
          <a:p>
            <a:pPr algn="ctr"/>
            <a:r>
              <a:rPr lang="en-US" dirty="0"/>
              <a:t>What held us back </a:t>
            </a:r>
          </a:p>
        </p:txBody>
      </p:sp>
      <p:sp>
        <p:nvSpPr>
          <p:cNvPr id="3" name="Content Placeholder 2">
            <a:extLst>
              <a:ext uri="{FF2B5EF4-FFF2-40B4-BE49-F238E27FC236}">
                <a16:creationId xmlns:a16="http://schemas.microsoft.com/office/drawing/2014/main" id="{8D970865-4A13-BF36-B1D9-16C2582C5325}"/>
              </a:ext>
            </a:extLst>
          </p:cNvPr>
          <p:cNvSpPr>
            <a:spLocks noGrp="1"/>
          </p:cNvSpPr>
          <p:nvPr>
            <p:ph idx="1"/>
          </p:nvPr>
        </p:nvSpPr>
        <p:spPr/>
        <p:txBody>
          <a:bodyPr/>
          <a:lstStyle/>
          <a:p>
            <a:r>
              <a:rPr lang="en-US" sz="2800" dirty="0"/>
              <a:t>Meeting schedules have to be planned carefully.</a:t>
            </a:r>
          </a:p>
          <a:p>
            <a:r>
              <a:rPr lang="en-US" sz="2800" dirty="0"/>
              <a:t>Team participation requires a slight improvement.</a:t>
            </a:r>
          </a:p>
          <a:p>
            <a:endParaRPr lang="en-US" dirty="0"/>
          </a:p>
        </p:txBody>
      </p:sp>
    </p:spTree>
    <p:extLst>
      <p:ext uri="{BB962C8B-B14F-4D97-AF65-F5344CB8AC3E}">
        <p14:creationId xmlns:p14="http://schemas.microsoft.com/office/powerpoint/2010/main" val="1007034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A0BB1-2BB1-6F55-479F-69406BF31F5C}"/>
              </a:ext>
            </a:extLst>
          </p:cNvPr>
          <p:cNvSpPr>
            <a:spLocks noGrp="1"/>
          </p:cNvSpPr>
          <p:nvPr>
            <p:ph type="title"/>
          </p:nvPr>
        </p:nvSpPr>
        <p:spPr/>
        <p:txBody>
          <a:bodyPr/>
          <a:lstStyle/>
          <a:p>
            <a:pPr algn="ctr"/>
            <a:r>
              <a:rPr lang="en-US" dirty="0"/>
              <a:t>What should we do next </a:t>
            </a:r>
          </a:p>
        </p:txBody>
      </p:sp>
      <p:sp>
        <p:nvSpPr>
          <p:cNvPr id="3" name="Content Placeholder 2">
            <a:extLst>
              <a:ext uri="{FF2B5EF4-FFF2-40B4-BE49-F238E27FC236}">
                <a16:creationId xmlns:a16="http://schemas.microsoft.com/office/drawing/2014/main" id="{8D970865-4A13-BF36-B1D9-16C2582C5325}"/>
              </a:ext>
            </a:extLst>
          </p:cNvPr>
          <p:cNvSpPr>
            <a:spLocks noGrp="1"/>
          </p:cNvSpPr>
          <p:nvPr>
            <p:ph idx="1"/>
          </p:nvPr>
        </p:nvSpPr>
        <p:spPr/>
        <p:txBody>
          <a:bodyPr/>
          <a:lstStyle/>
          <a:p>
            <a:r>
              <a:rPr lang="en-US" sz="2400" dirty="0"/>
              <a:t>Proper availability of time needs to be discussed.</a:t>
            </a:r>
          </a:p>
          <a:p>
            <a:r>
              <a:rPr lang="en-US" sz="2400" dirty="0"/>
              <a:t>Get a clear idea of deadlines to finish the tasks as per schedule.</a:t>
            </a:r>
          </a:p>
          <a:p>
            <a:r>
              <a:rPr lang="en-US" sz="2400" dirty="0"/>
              <a:t>Start working on the activities assigned.</a:t>
            </a:r>
          </a:p>
          <a:p>
            <a:endParaRPr lang="en-US" dirty="0"/>
          </a:p>
        </p:txBody>
      </p:sp>
    </p:spTree>
    <p:extLst>
      <p:ext uri="{BB962C8B-B14F-4D97-AF65-F5344CB8AC3E}">
        <p14:creationId xmlns:p14="http://schemas.microsoft.com/office/powerpoint/2010/main" val="731315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A0BB1-2BB1-6F55-479F-69406BF31F5C}"/>
              </a:ext>
            </a:extLst>
          </p:cNvPr>
          <p:cNvSpPr>
            <a:spLocks noGrp="1"/>
          </p:cNvSpPr>
          <p:nvPr>
            <p:ph type="title"/>
          </p:nvPr>
        </p:nvSpPr>
        <p:spPr/>
        <p:txBody>
          <a:bodyPr/>
          <a:lstStyle/>
          <a:p>
            <a:pPr algn="ctr"/>
            <a:r>
              <a:rPr lang="en-US" dirty="0"/>
              <a:t>How could we do things differently</a:t>
            </a:r>
          </a:p>
        </p:txBody>
      </p:sp>
      <p:sp>
        <p:nvSpPr>
          <p:cNvPr id="3" name="Content Placeholder 2">
            <a:extLst>
              <a:ext uri="{FF2B5EF4-FFF2-40B4-BE49-F238E27FC236}">
                <a16:creationId xmlns:a16="http://schemas.microsoft.com/office/drawing/2014/main" id="{8D970865-4A13-BF36-B1D9-16C2582C5325}"/>
              </a:ext>
            </a:extLst>
          </p:cNvPr>
          <p:cNvSpPr>
            <a:spLocks noGrp="1"/>
          </p:cNvSpPr>
          <p:nvPr>
            <p:ph idx="1"/>
          </p:nvPr>
        </p:nvSpPr>
        <p:spPr/>
        <p:txBody>
          <a:bodyPr>
            <a:normAutofit/>
          </a:bodyPr>
          <a:lstStyle/>
          <a:p>
            <a:r>
              <a:rPr lang="en-US" sz="2400" dirty="0"/>
              <a:t>Helping and motivating each other as a team if some or other in a group lacks some skills/ give them space to learn.</a:t>
            </a:r>
          </a:p>
          <a:p>
            <a:r>
              <a:rPr lang="en-US" sz="2400" dirty="0"/>
              <a:t>We can </a:t>
            </a:r>
            <a:r>
              <a:rPr lang="en-US" sz="2400"/>
              <a:t>put standup </a:t>
            </a:r>
            <a:r>
              <a:rPr lang="en-US" sz="2400" dirty="0"/>
              <a:t>meetings to know the updates.</a:t>
            </a:r>
          </a:p>
        </p:txBody>
      </p:sp>
    </p:spTree>
    <p:extLst>
      <p:ext uri="{BB962C8B-B14F-4D97-AF65-F5344CB8AC3E}">
        <p14:creationId xmlns:p14="http://schemas.microsoft.com/office/powerpoint/2010/main" val="1604346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90EA2-450D-2AB0-47AF-07A12FA39F80}"/>
              </a:ext>
            </a:extLst>
          </p:cNvPr>
          <p:cNvSpPr>
            <a:spLocks noGrp="1"/>
          </p:cNvSpPr>
          <p:nvPr>
            <p:ph type="title"/>
          </p:nvPr>
        </p:nvSpPr>
        <p:spPr>
          <a:xfrm>
            <a:off x="1143000" y="1386119"/>
            <a:ext cx="9905999" cy="1360898"/>
          </a:xfrm>
        </p:spPr>
        <p:txBody>
          <a:bodyPr/>
          <a:lstStyle/>
          <a:p>
            <a:pPr algn="ctr"/>
            <a:r>
              <a:rPr lang="en-US" dirty="0"/>
              <a:t>Wiki page Link</a:t>
            </a:r>
          </a:p>
        </p:txBody>
      </p:sp>
      <p:sp>
        <p:nvSpPr>
          <p:cNvPr id="3" name="Content Placeholder 2">
            <a:extLst>
              <a:ext uri="{FF2B5EF4-FFF2-40B4-BE49-F238E27FC236}">
                <a16:creationId xmlns:a16="http://schemas.microsoft.com/office/drawing/2014/main" id="{E8C781F2-5404-0067-F0F2-B7936FDEEBFC}"/>
              </a:ext>
            </a:extLst>
          </p:cNvPr>
          <p:cNvSpPr>
            <a:spLocks noGrp="1"/>
          </p:cNvSpPr>
          <p:nvPr>
            <p:ph idx="1"/>
          </p:nvPr>
        </p:nvSpPr>
        <p:spPr>
          <a:xfrm>
            <a:off x="1142999" y="3190442"/>
            <a:ext cx="9905999" cy="1633484"/>
          </a:xfrm>
        </p:spPr>
        <p:txBody>
          <a:bodyPr>
            <a:normAutofit/>
          </a:bodyPr>
          <a:lstStyle/>
          <a:p>
            <a:pPr marL="0" indent="0" algn="ctr">
              <a:buNone/>
            </a:pPr>
            <a:r>
              <a:rPr lang="en-US" sz="3600" dirty="0">
                <a:solidFill>
                  <a:schemeClr val="accent4">
                    <a:lumMod val="60000"/>
                    <a:lumOff val="40000"/>
                  </a:schemeClr>
                </a:solidFill>
              </a:rPr>
              <a:t>https://github.com/upadristasarath/CS691_CapstoneProject_MealMate/wiki</a:t>
            </a:r>
          </a:p>
        </p:txBody>
      </p:sp>
    </p:spTree>
    <p:extLst>
      <p:ext uri="{BB962C8B-B14F-4D97-AF65-F5344CB8AC3E}">
        <p14:creationId xmlns:p14="http://schemas.microsoft.com/office/powerpoint/2010/main" val="852705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EDF74-22E5-B088-C6AA-7D2B253012BD}"/>
              </a:ext>
            </a:extLst>
          </p:cNvPr>
          <p:cNvSpPr>
            <a:spLocks noGrp="1"/>
          </p:cNvSpPr>
          <p:nvPr>
            <p:ph type="title"/>
          </p:nvPr>
        </p:nvSpPr>
        <p:spPr>
          <a:xfrm>
            <a:off x="2477929" y="1181101"/>
            <a:ext cx="7236143" cy="2610914"/>
          </a:xfrm>
        </p:spPr>
        <p:txBody>
          <a:bodyPr vert="horz" lIns="91440" tIns="45720" rIns="91440" bIns="45720" rtlCol="0" anchor="b">
            <a:normAutofit/>
          </a:bodyPr>
          <a:lstStyle/>
          <a:p>
            <a:pPr algn="ctr"/>
            <a:r>
              <a:rPr lang="en-US" sz="4800" cap="all" spc="300"/>
              <a:t>Thank you</a:t>
            </a:r>
          </a:p>
        </p:txBody>
      </p:sp>
    </p:spTree>
    <p:extLst>
      <p:ext uri="{BB962C8B-B14F-4D97-AF65-F5344CB8AC3E}">
        <p14:creationId xmlns:p14="http://schemas.microsoft.com/office/powerpoint/2010/main" val="219267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95C76-F882-2801-3CAA-393ECA755510}"/>
              </a:ext>
            </a:extLst>
          </p:cNvPr>
          <p:cNvSpPr>
            <a:spLocks noGrp="1"/>
          </p:cNvSpPr>
          <p:nvPr>
            <p:ph type="title"/>
          </p:nvPr>
        </p:nvSpPr>
        <p:spPr>
          <a:xfrm>
            <a:off x="1142997" y="177967"/>
            <a:ext cx="9905999" cy="1360898"/>
          </a:xfrm>
        </p:spPr>
        <p:txBody>
          <a:bodyPr/>
          <a:lstStyle/>
          <a:p>
            <a:pPr algn="ctr"/>
            <a:r>
              <a:rPr lang="en-US" dirty="0"/>
              <a:t>Agenda</a:t>
            </a:r>
          </a:p>
        </p:txBody>
      </p:sp>
      <p:sp>
        <p:nvSpPr>
          <p:cNvPr id="3" name="Content Placeholder 2">
            <a:extLst>
              <a:ext uri="{FF2B5EF4-FFF2-40B4-BE49-F238E27FC236}">
                <a16:creationId xmlns:a16="http://schemas.microsoft.com/office/drawing/2014/main" id="{4D40215F-7989-0B43-4533-6CFDCDFC510B}"/>
              </a:ext>
            </a:extLst>
          </p:cNvPr>
          <p:cNvSpPr>
            <a:spLocks noGrp="1"/>
          </p:cNvSpPr>
          <p:nvPr>
            <p:ph idx="1"/>
          </p:nvPr>
        </p:nvSpPr>
        <p:spPr>
          <a:xfrm>
            <a:off x="1142998" y="1538865"/>
            <a:ext cx="9905999" cy="4460719"/>
          </a:xfrm>
        </p:spPr>
        <p:txBody>
          <a:bodyPr>
            <a:normAutofit/>
          </a:bodyPr>
          <a:lstStyle/>
          <a:p>
            <a:endParaRPr lang="en-US" dirty="0"/>
          </a:p>
          <a:p>
            <a:r>
              <a:rPr lang="en-US" dirty="0"/>
              <a:t>The Objective of this meeting is to give an overview of the Project</a:t>
            </a:r>
          </a:p>
          <a:p>
            <a:r>
              <a:rPr lang="en-US" dirty="0"/>
              <a:t>Introduce the team members and what are their roles and responsibilities</a:t>
            </a:r>
          </a:p>
          <a:p>
            <a:r>
              <a:rPr lang="en-US" dirty="0"/>
              <a:t>What is the project description</a:t>
            </a:r>
          </a:p>
          <a:p>
            <a:r>
              <a:rPr lang="en-US" dirty="0"/>
              <a:t>What are the technologies we planned to use</a:t>
            </a:r>
          </a:p>
          <a:p>
            <a:r>
              <a:rPr lang="en-US" dirty="0"/>
              <a:t>Brief overview of the technologies we proposed to use in the project</a:t>
            </a:r>
          </a:p>
          <a:p>
            <a:r>
              <a:rPr lang="en-US" dirty="0"/>
              <a:t>Interaction, attendance, co-operation, team work, attention from each team member is needed to make the project success.</a:t>
            </a:r>
          </a:p>
        </p:txBody>
      </p:sp>
    </p:spTree>
    <p:extLst>
      <p:ext uri="{BB962C8B-B14F-4D97-AF65-F5344CB8AC3E}">
        <p14:creationId xmlns:p14="http://schemas.microsoft.com/office/powerpoint/2010/main" val="193101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C4A82-8B41-240E-8BE0-B537491C2096}"/>
              </a:ext>
            </a:extLst>
          </p:cNvPr>
          <p:cNvSpPr>
            <a:spLocks noGrp="1"/>
          </p:cNvSpPr>
          <p:nvPr>
            <p:ph type="title"/>
          </p:nvPr>
        </p:nvSpPr>
        <p:spPr>
          <a:xfrm>
            <a:off x="1143000" y="172394"/>
            <a:ext cx="9905999" cy="992172"/>
          </a:xfrm>
        </p:spPr>
        <p:txBody>
          <a:bodyPr/>
          <a:lstStyle/>
          <a:p>
            <a:pPr algn="ctr"/>
            <a:r>
              <a:rPr lang="en-US" dirty="0"/>
              <a:t>Team Members Roles</a:t>
            </a:r>
          </a:p>
        </p:txBody>
      </p:sp>
      <p:pic>
        <p:nvPicPr>
          <p:cNvPr id="5" name="Content Placeholder 4" descr="A person wearing a striped shirt&#10;&#10;Description automatically generated with low confidence">
            <a:extLst>
              <a:ext uri="{FF2B5EF4-FFF2-40B4-BE49-F238E27FC236}">
                <a16:creationId xmlns:a16="http://schemas.microsoft.com/office/drawing/2014/main" id="{C64A7478-76E1-818E-34C7-FE35F81E5A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8833" y="1416382"/>
            <a:ext cx="2675334" cy="3567112"/>
          </a:xfrm>
        </p:spPr>
      </p:pic>
      <p:sp>
        <p:nvSpPr>
          <p:cNvPr id="10" name="TextBox 9">
            <a:extLst>
              <a:ext uri="{FF2B5EF4-FFF2-40B4-BE49-F238E27FC236}">
                <a16:creationId xmlns:a16="http://schemas.microsoft.com/office/drawing/2014/main" id="{716C76CC-6930-BC7A-CC8E-9CF4B0622811}"/>
              </a:ext>
            </a:extLst>
          </p:cNvPr>
          <p:cNvSpPr txBox="1"/>
          <p:nvPr/>
        </p:nvSpPr>
        <p:spPr>
          <a:xfrm>
            <a:off x="1143000" y="5191125"/>
            <a:ext cx="2838450" cy="923330"/>
          </a:xfrm>
          <a:prstGeom prst="rect">
            <a:avLst/>
          </a:prstGeom>
          <a:noFill/>
        </p:spPr>
        <p:txBody>
          <a:bodyPr wrap="square" rtlCol="0">
            <a:spAutoFit/>
          </a:bodyPr>
          <a:lstStyle/>
          <a:p>
            <a:pPr algn="ctr"/>
            <a:r>
              <a:rPr lang="en-US" dirty="0"/>
              <a:t>Sarath Upadrista</a:t>
            </a:r>
          </a:p>
          <a:p>
            <a:pPr algn="ctr"/>
            <a:r>
              <a:rPr lang="en-US" dirty="0"/>
              <a:t>Business Analyst &amp; Developer</a:t>
            </a:r>
          </a:p>
        </p:txBody>
      </p:sp>
      <p:sp>
        <p:nvSpPr>
          <p:cNvPr id="11" name="TextBox 10">
            <a:extLst>
              <a:ext uri="{FF2B5EF4-FFF2-40B4-BE49-F238E27FC236}">
                <a16:creationId xmlns:a16="http://schemas.microsoft.com/office/drawing/2014/main" id="{6D38BB9D-39B4-0C3B-36DD-5FE6F01E1CB9}"/>
              </a:ext>
            </a:extLst>
          </p:cNvPr>
          <p:cNvSpPr txBox="1"/>
          <p:nvPr/>
        </p:nvSpPr>
        <p:spPr>
          <a:xfrm>
            <a:off x="4859119" y="5123939"/>
            <a:ext cx="2838450" cy="923330"/>
          </a:xfrm>
          <a:prstGeom prst="rect">
            <a:avLst/>
          </a:prstGeom>
          <a:noFill/>
        </p:spPr>
        <p:txBody>
          <a:bodyPr wrap="square" rtlCol="0">
            <a:spAutoFit/>
          </a:bodyPr>
          <a:lstStyle/>
          <a:p>
            <a:pPr algn="ctr"/>
            <a:r>
              <a:rPr lang="en-US" dirty="0"/>
              <a:t>Archana</a:t>
            </a:r>
          </a:p>
          <a:p>
            <a:pPr algn="ctr"/>
            <a:r>
              <a:rPr lang="en-US" dirty="0"/>
              <a:t>Project Manager</a:t>
            </a:r>
          </a:p>
          <a:p>
            <a:pPr algn="ctr"/>
            <a:r>
              <a:rPr lang="en-US" dirty="0"/>
              <a:t>Quality Analyst &amp; Tester</a:t>
            </a:r>
          </a:p>
        </p:txBody>
      </p:sp>
      <p:sp>
        <p:nvSpPr>
          <p:cNvPr id="12" name="TextBox 11">
            <a:extLst>
              <a:ext uri="{FF2B5EF4-FFF2-40B4-BE49-F238E27FC236}">
                <a16:creationId xmlns:a16="http://schemas.microsoft.com/office/drawing/2014/main" id="{A0F869F0-7B4B-4AC5-09FA-9624541D9B38}"/>
              </a:ext>
            </a:extLst>
          </p:cNvPr>
          <p:cNvSpPr txBox="1"/>
          <p:nvPr/>
        </p:nvSpPr>
        <p:spPr>
          <a:xfrm>
            <a:off x="8490758" y="5191125"/>
            <a:ext cx="2838450" cy="646331"/>
          </a:xfrm>
          <a:prstGeom prst="rect">
            <a:avLst/>
          </a:prstGeom>
          <a:noFill/>
        </p:spPr>
        <p:txBody>
          <a:bodyPr wrap="square" rtlCol="0">
            <a:spAutoFit/>
          </a:bodyPr>
          <a:lstStyle/>
          <a:p>
            <a:pPr algn="ctr"/>
            <a:r>
              <a:rPr lang="en-US" dirty="0"/>
              <a:t>Dharavath, Harika </a:t>
            </a:r>
          </a:p>
          <a:p>
            <a:pPr algn="ctr"/>
            <a:r>
              <a:rPr lang="en-US" dirty="0"/>
              <a:t>Database Administrator</a:t>
            </a:r>
          </a:p>
        </p:txBody>
      </p:sp>
      <p:pic>
        <p:nvPicPr>
          <p:cNvPr id="8" name="Picture 7" descr="A person wearing glasses&#10;&#10;Description automatically generated with medium confidence">
            <a:extLst>
              <a:ext uri="{FF2B5EF4-FFF2-40B4-BE49-F238E27FC236}">
                <a16:creationId xmlns:a16="http://schemas.microsoft.com/office/drawing/2014/main" id="{6D6888D4-35BB-6572-EC2C-097D2BAC15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8097" y="1410895"/>
            <a:ext cx="2963772" cy="3774048"/>
          </a:xfrm>
          <a:prstGeom prst="rect">
            <a:avLst/>
          </a:prstGeom>
        </p:spPr>
      </p:pic>
      <p:pic>
        <p:nvPicPr>
          <p:cNvPr id="7" name="Picture 6" descr="A person standing on a bridge&#10;&#10;Description automatically generated">
            <a:extLst>
              <a:ext uri="{FF2B5EF4-FFF2-40B4-BE49-F238E27FC236}">
                <a16:creationId xmlns:a16="http://schemas.microsoft.com/office/drawing/2014/main" id="{69FCE4AE-0A54-1A3C-506F-D228EAEE1F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6260" y="1410895"/>
            <a:ext cx="2758643" cy="3713044"/>
          </a:xfrm>
          <a:prstGeom prst="rect">
            <a:avLst/>
          </a:prstGeom>
        </p:spPr>
      </p:pic>
    </p:spTree>
    <p:extLst>
      <p:ext uri="{BB962C8B-B14F-4D97-AF65-F5344CB8AC3E}">
        <p14:creationId xmlns:p14="http://schemas.microsoft.com/office/powerpoint/2010/main" val="3049019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C4A82-8B41-240E-8BE0-B537491C2096}"/>
              </a:ext>
            </a:extLst>
          </p:cNvPr>
          <p:cNvSpPr>
            <a:spLocks noGrp="1"/>
          </p:cNvSpPr>
          <p:nvPr>
            <p:ph type="title"/>
          </p:nvPr>
        </p:nvSpPr>
        <p:spPr>
          <a:xfrm>
            <a:off x="1143000" y="172394"/>
            <a:ext cx="9905999" cy="983546"/>
          </a:xfrm>
        </p:spPr>
        <p:txBody>
          <a:bodyPr/>
          <a:lstStyle/>
          <a:p>
            <a:pPr algn="ctr"/>
            <a:r>
              <a:rPr lang="en-US" dirty="0"/>
              <a:t>Team Members Roles</a:t>
            </a:r>
          </a:p>
        </p:txBody>
      </p:sp>
      <p:pic>
        <p:nvPicPr>
          <p:cNvPr id="5" name="Content Placeholder 4">
            <a:extLst>
              <a:ext uri="{FF2B5EF4-FFF2-40B4-BE49-F238E27FC236}">
                <a16:creationId xmlns:a16="http://schemas.microsoft.com/office/drawing/2014/main" id="{C64A7478-76E1-818E-34C7-FE35F81E5AC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224558" y="1533292"/>
            <a:ext cx="2675334" cy="3567112"/>
          </a:xfrm>
        </p:spPr>
      </p:pic>
      <p:sp>
        <p:nvSpPr>
          <p:cNvPr id="10" name="TextBox 9">
            <a:extLst>
              <a:ext uri="{FF2B5EF4-FFF2-40B4-BE49-F238E27FC236}">
                <a16:creationId xmlns:a16="http://schemas.microsoft.com/office/drawing/2014/main" id="{716C76CC-6930-BC7A-CC8E-9CF4B0622811}"/>
              </a:ext>
            </a:extLst>
          </p:cNvPr>
          <p:cNvSpPr txBox="1"/>
          <p:nvPr/>
        </p:nvSpPr>
        <p:spPr>
          <a:xfrm>
            <a:off x="1143000" y="5191125"/>
            <a:ext cx="2838450" cy="646331"/>
          </a:xfrm>
          <a:prstGeom prst="rect">
            <a:avLst/>
          </a:prstGeom>
          <a:noFill/>
        </p:spPr>
        <p:txBody>
          <a:bodyPr wrap="square" rtlCol="0">
            <a:spAutoFit/>
          </a:bodyPr>
          <a:lstStyle/>
          <a:p>
            <a:pPr algn="ctr"/>
            <a:r>
              <a:rPr lang="en-US" dirty="0"/>
              <a:t>Pavan </a:t>
            </a:r>
          </a:p>
          <a:p>
            <a:pPr algn="ctr"/>
            <a:r>
              <a:rPr lang="en-US" dirty="0"/>
              <a:t>Developer</a:t>
            </a:r>
          </a:p>
        </p:txBody>
      </p:sp>
      <p:sp>
        <p:nvSpPr>
          <p:cNvPr id="11" name="TextBox 10">
            <a:extLst>
              <a:ext uri="{FF2B5EF4-FFF2-40B4-BE49-F238E27FC236}">
                <a16:creationId xmlns:a16="http://schemas.microsoft.com/office/drawing/2014/main" id="{6D38BB9D-39B4-0C3B-36DD-5FE6F01E1CB9}"/>
              </a:ext>
            </a:extLst>
          </p:cNvPr>
          <p:cNvSpPr txBox="1"/>
          <p:nvPr/>
        </p:nvSpPr>
        <p:spPr>
          <a:xfrm>
            <a:off x="4859119" y="5123939"/>
            <a:ext cx="2838450" cy="646331"/>
          </a:xfrm>
          <a:prstGeom prst="rect">
            <a:avLst/>
          </a:prstGeom>
          <a:noFill/>
        </p:spPr>
        <p:txBody>
          <a:bodyPr wrap="square" rtlCol="0">
            <a:spAutoFit/>
          </a:bodyPr>
          <a:lstStyle/>
          <a:p>
            <a:pPr algn="ctr"/>
            <a:r>
              <a:rPr lang="en-US" dirty="0"/>
              <a:t>Avhad, Dipali Vijay</a:t>
            </a:r>
          </a:p>
          <a:p>
            <a:pPr algn="ctr"/>
            <a:r>
              <a:rPr lang="en-US" dirty="0"/>
              <a:t>Developer</a:t>
            </a:r>
          </a:p>
        </p:txBody>
      </p:sp>
      <p:sp>
        <p:nvSpPr>
          <p:cNvPr id="12" name="TextBox 11">
            <a:extLst>
              <a:ext uri="{FF2B5EF4-FFF2-40B4-BE49-F238E27FC236}">
                <a16:creationId xmlns:a16="http://schemas.microsoft.com/office/drawing/2014/main" id="{A0F869F0-7B4B-4AC5-09FA-9624541D9B38}"/>
              </a:ext>
            </a:extLst>
          </p:cNvPr>
          <p:cNvSpPr txBox="1"/>
          <p:nvPr/>
        </p:nvSpPr>
        <p:spPr>
          <a:xfrm>
            <a:off x="8490758" y="5191125"/>
            <a:ext cx="2838450" cy="646331"/>
          </a:xfrm>
          <a:prstGeom prst="rect">
            <a:avLst/>
          </a:prstGeom>
          <a:noFill/>
        </p:spPr>
        <p:txBody>
          <a:bodyPr wrap="square" rtlCol="0">
            <a:spAutoFit/>
          </a:bodyPr>
          <a:lstStyle/>
          <a:p>
            <a:pPr algn="ctr"/>
            <a:r>
              <a:rPr lang="en-US" dirty="0"/>
              <a:t>Kundan</a:t>
            </a:r>
          </a:p>
          <a:p>
            <a:pPr algn="ctr"/>
            <a:r>
              <a:rPr lang="en-US" dirty="0"/>
              <a:t>Developer</a:t>
            </a:r>
          </a:p>
        </p:txBody>
      </p:sp>
      <p:pic>
        <p:nvPicPr>
          <p:cNvPr id="14" name="Picture 13">
            <a:extLst>
              <a:ext uri="{FF2B5EF4-FFF2-40B4-BE49-F238E27FC236}">
                <a16:creationId xmlns:a16="http://schemas.microsoft.com/office/drawing/2014/main" id="{E438072D-C594-1779-6472-D85E972C7401}"/>
              </a:ext>
            </a:extLst>
          </p:cNvPr>
          <p:cNvPicPr>
            <a:picLocks noChangeAspect="1"/>
          </p:cNvPicPr>
          <p:nvPr/>
        </p:nvPicPr>
        <p:blipFill>
          <a:blip r:embed="rId3"/>
          <a:stretch>
            <a:fillRect/>
          </a:stretch>
        </p:blipFill>
        <p:spPr>
          <a:xfrm>
            <a:off x="1224559" y="1533292"/>
            <a:ext cx="2675334" cy="3578379"/>
          </a:xfrm>
          <a:prstGeom prst="rect">
            <a:avLst/>
          </a:prstGeom>
        </p:spPr>
      </p:pic>
      <p:pic>
        <p:nvPicPr>
          <p:cNvPr id="4" name="Picture 3">
            <a:extLst>
              <a:ext uri="{FF2B5EF4-FFF2-40B4-BE49-F238E27FC236}">
                <a16:creationId xmlns:a16="http://schemas.microsoft.com/office/drawing/2014/main" id="{51714E5C-C1A2-F2A5-41A7-4AF2E570EBE1}"/>
              </a:ext>
            </a:extLst>
          </p:cNvPr>
          <p:cNvPicPr>
            <a:picLocks noChangeAspect="1"/>
          </p:cNvPicPr>
          <p:nvPr/>
        </p:nvPicPr>
        <p:blipFill>
          <a:blip r:embed="rId4"/>
          <a:stretch>
            <a:fillRect/>
          </a:stretch>
        </p:blipFill>
        <p:spPr>
          <a:xfrm>
            <a:off x="8755810" y="1533291"/>
            <a:ext cx="2573397" cy="3592863"/>
          </a:xfrm>
          <a:prstGeom prst="rect">
            <a:avLst/>
          </a:prstGeom>
        </p:spPr>
      </p:pic>
    </p:spTree>
    <p:extLst>
      <p:ext uri="{BB962C8B-B14F-4D97-AF65-F5344CB8AC3E}">
        <p14:creationId xmlns:p14="http://schemas.microsoft.com/office/powerpoint/2010/main" val="348628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736B0-FDFC-F297-8E41-8CB5C931F8E2}"/>
              </a:ext>
            </a:extLst>
          </p:cNvPr>
          <p:cNvSpPr>
            <a:spLocks noGrp="1"/>
          </p:cNvSpPr>
          <p:nvPr>
            <p:ph type="title"/>
          </p:nvPr>
        </p:nvSpPr>
        <p:spPr>
          <a:xfrm>
            <a:off x="1143000" y="267419"/>
            <a:ext cx="4953000" cy="3626849"/>
          </a:xfrm>
        </p:spPr>
        <p:txBody>
          <a:bodyPr vert="horz" lIns="91440" tIns="45720" rIns="91440" bIns="45720" rtlCol="0" anchor="t">
            <a:normAutofit/>
          </a:bodyPr>
          <a:lstStyle/>
          <a:p>
            <a:r>
              <a:rPr lang="en-US" sz="4800" cap="all" spc="300" dirty="0"/>
              <a:t>Problem statement</a:t>
            </a:r>
          </a:p>
        </p:txBody>
      </p:sp>
      <p:pic>
        <p:nvPicPr>
          <p:cNvPr id="4" name="Picture 3" descr="A picture containing accessory&#10;&#10;Description automatically generated">
            <a:extLst>
              <a:ext uri="{FF2B5EF4-FFF2-40B4-BE49-F238E27FC236}">
                <a16:creationId xmlns:a16="http://schemas.microsoft.com/office/drawing/2014/main" id="{0512C8A9-E91C-A713-4B35-85E5EF66A8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4357" y="2118980"/>
            <a:ext cx="4405645" cy="4405645"/>
          </a:xfrm>
          <a:prstGeom prst="rect">
            <a:avLst/>
          </a:prstGeom>
        </p:spPr>
      </p:pic>
    </p:spTree>
    <p:extLst>
      <p:ext uri="{BB962C8B-B14F-4D97-AF65-F5344CB8AC3E}">
        <p14:creationId xmlns:p14="http://schemas.microsoft.com/office/powerpoint/2010/main" val="4036273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69B27-4DA7-FE2C-404A-B67176023E4C}"/>
              </a:ext>
            </a:extLst>
          </p:cNvPr>
          <p:cNvSpPr>
            <a:spLocks noGrp="1"/>
          </p:cNvSpPr>
          <p:nvPr>
            <p:ph type="title"/>
          </p:nvPr>
        </p:nvSpPr>
        <p:spPr>
          <a:xfrm>
            <a:off x="1142999" y="434396"/>
            <a:ext cx="9905999" cy="1360898"/>
          </a:xfrm>
        </p:spPr>
        <p:txBody>
          <a:bodyPr/>
          <a:lstStyle/>
          <a:p>
            <a:pPr algn="ctr"/>
            <a:r>
              <a:rPr lang="en-US" dirty="0"/>
              <a:t>Problem Statement</a:t>
            </a:r>
          </a:p>
        </p:txBody>
      </p:sp>
      <p:sp>
        <p:nvSpPr>
          <p:cNvPr id="3" name="Content Placeholder 2">
            <a:extLst>
              <a:ext uri="{FF2B5EF4-FFF2-40B4-BE49-F238E27FC236}">
                <a16:creationId xmlns:a16="http://schemas.microsoft.com/office/drawing/2014/main" id="{F835679B-F4E7-B888-FB97-59950920D0FF}"/>
              </a:ext>
            </a:extLst>
          </p:cNvPr>
          <p:cNvSpPr>
            <a:spLocks noGrp="1"/>
          </p:cNvSpPr>
          <p:nvPr>
            <p:ph idx="1"/>
          </p:nvPr>
        </p:nvSpPr>
        <p:spPr>
          <a:xfrm>
            <a:off x="1142999" y="1795293"/>
            <a:ext cx="10016413" cy="4017677"/>
          </a:xfrm>
        </p:spPr>
        <p:txBody>
          <a:bodyPr>
            <a:normAutofit/>
          </a:bodyPr>
          <a:lstStyle/>
          <a:p>
            <a:pPr marL="0" indent="0">
              <a:buNone/>
            </a:pPr>
            <a:r>
              <a:rPr lang="en-US" dirty="0"/>
              <a:t>In contemporary times, individuals residing independently or within family units frequently encounter the quandary of meal planning. The task of determining what to cook becomes burdensome, particularly when considering the variety of vegetables available at home. This challenge is compounded by the need to carefully assess the inventory of vegetables before deciding on a recipe. As a result, the process of meal preparation often involves significant time and effort.</a:t>
            </a:r>
          </a:p>
        </p:txBody>
      </p:sp>
    </p:spTree>
    <p:extLst>
      <p:ext uri="{BB962C8B-B14F-4D97-AF65-F5344CB8AC3E}">
        <p14:creationId xmlns:p14="http://schemas.microsoft.com/office/powerpoint/2010/main" val="3437070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736B0-FDFC-F297-8E41-8CB5C931F8E2}"/>
              </a:ext>
            </a:extLst>
          </p:cNvPr>
          <p:cNvSpPr>
            <a:spLocks noGrp="1"/>
          </p:cNvSpPr>
          <p:nvPr>
            <p:ph type="title"/>
          </p:nvPr>
        </p:nvSpPr>
        <p:spPr>
          <a:xfrm>
            <a:off x="1143000" y="250166"/>
            <a:ext cx="4953000" cy="3644102"/>
          </a:xfrm>
        </p:spPr>
        <p:txBody>
          <a:bodyPr vert="horz" lIns="91440" tIns="45720" rIns="91440" bIns="45720" rtlCol="0" anchor="t">
            <a:normAutofit/>
          </a:bodyPr>
          <a:lstStyle/>
          <a:p>
            <a:r>
              <a:rPr lang="en-US" sz="4800" cap="all" spc="300" dirty="0"/>
              <a:t>project</a:t>
            </a:r>
            <a:br>
              <a:rPr lang="en-US" sz="4800" cap="all" spc="300" dirty="0"/>
            </a:br>
            <a:r>
              <a:rPr lang="en-US" sz="4800" cap="all" spc="300" dirty="0"/>
              <a:t>Description</a:t>
            </a:r>
          </a:p>
        </p:txBody>
      </p:sp>
      <p:pic>
        <p:nvPicPr>
          <p:cNvPr id="5" name="Picture 4" descr="Icon&#10;&#10;Description automatically generated">
            <a:extLst>
              <a:ext uri="{FF2B5EF4-FFF2-40B4-BE49-F238E27FC236}">
                <a16:creationId xmlns:a16="http://schemas.microsoft.com/office/drawing/2014/main" id="{47442848-AB76-C9C7-39C3-6793E6DD1F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3301" y="2286000"/>
            <a:ext cx="4429116" cy="4429116"/>
          </a:xfrm>
          <a:prstGeom prst="rect">
            <a:avLst/>
          </a:prstGeom>
        </p:spPr>
      </p:pic>
    </p:spTree>
    <p:extLst>
      <p:ext uri="{BB962C8B-B14F-4D97-AF65-F5344CB8AC3E}">
        <p14:creationId xmlns:p14="http://schemas.microsoft.com/office/powerpoint/2010/main" val="1734507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D317C-10F3-1673-0D44-0EECB6FCF8FE}"/>
              </a:ext>
            </a:extLst>
          </p:cNvPr>
          <p:cNvSpPr>
            <a:spLocks noGrp="1"/>
          </p:cNvSpPr>
          <p:nvPr>
            <p:ph type="title"/>
          </p:nvPr>
        </p:nvSpPr>
        <p:spPr>
          <a:xfrm>
            <a:off x="1143000" y="611677"/>
            <a:ext cx="9905999" cy="1061848"/>
          </a:xfrm>
        </p:spPr>
        <p:txBody>
          <a:bodyPr/>
          <a:lstStyle/>
          <a:p>
            <a:pPr algn="ctr"/>
            <a:r>
              <a:rPr lang="en-US" dirty="0"/>
              <a:t>Project Description</a:t>
            </a:r>
          </a:p>
        </p:txBody>
      </p:sp>
      <p:sp>
        <p:nvSpPr>
          <p:cNvPr id="3" name="Content Placeholder 2">
            <a:extLst>
              <a:ext uri="{FF2B5EF4-FFF2-40B4-BE49-F238E27FC236}">
                <a16:creationId xmlns:a16="http://schemas.microsoft.com/office/drawing/2014/main" id="{3F54A11A-9DFE-11EA-C1EF-928408384D86}"/>
              </a:ext>
            </a:extLst>
          </p:cNvPr>
          <p:cNvSpPr>
            <a:spLocks noGrp="1"/>
          </p:cNvSpPr>
          <p:nvPr>
            <p:ph idx="1"/>
          </p:nvPr>
        </p:nvSpPr>
        <p:spPr>
          <a:xfrm>
            <a:off x="1143000" y="2108091"/>
            <a:ext cx="9905999" cy="3567118"/>
          </a:xfrm>
        </p:spPr>
        <p:txBody>
          <a:bodyPr>
            <a:noAutofit/>
          </a:bodyPr>
          <a:lstStyle/>
          <a:p>
            <a:pPr marL="0" indent="0">
              <a:buNone/>
            </a:pPr>
            <a:r>
              <a:rPr lang="en-US" sz="2400" dirty="0"/>
              <a:t>The “</a:t>
            </a:r>
            <a:r>
              <a:rPr lang="en-US" sz="2400" dirty="0" err="1"/>
              <a:t>MealMate</a:t>
            </a:r>
            <a:r>
              <a:rPr lang="en-US" sz="2400" dirty="0"/>
              <a:t>" web application aims to revolutionize meal planning by leveraging cutting-edge technology. Through the utilization of image processing algorithms, the application will transform the way individuals approach cooking. By simply uploading images of vegetables, users will receive personalized recipe recommendations tailored to their available ingredients. This innovative approach promises to simplify the meal preparation process and alleviate the burden of decision-making, ultimately enhancing the culinary experience for users.</a:t>
            </a:r>
          </a:p>
        </p:txBody>
      </p:sp>
    </p:spTree>
    <p:extLst>
      <p:ext uri="{BB962C8B-B14F-4D97-AF65-F5344CB8AC3E}">
        <p14:creationId xmlns:p14="http://schemas.microsoft.com/office/powerpoint/2010/main" val="615301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155AF-0BC4-ED64-B552-D2C398457D2B}"/>
              </a:ext>
            </a:extLst>
          </p:cNvPr>
          <p:cNvSpPr>
            <a:spLocks noGrp="1"/>
          </p:cNvSpPr>
          <p:nvPr>
            <p:ph type="title"/>
          </p:nvPr>
        </p:nvSpPr>
        <p:spPr/>
        <p:txBody>
          <a:bodyPr/>
          <a:lstStyle/>
          <a:p>
            <a:r>
              <a:rPr lang="en-US" dirty="0"/>
              <a:t>Technologies</a:t>
            </a:r>
          </a:p>
        </p:txBody>
      </p:sp>
      <p:sp>
        <p:nvSpPr>
          <p:cNvPr id="3" name="Content Placeholder 2">
            <a:extLst>
              <a:ext uri="{FF2B5EF4-FFF2-40B4-BE49-F238E27FC236}">
                <a16:creationId xmlns:a16="http://schemas.microsoft.com/office/drawing/2014/main" id="{3F58B9FA-4D50-E38D-9768-8271C7B3A63F}"/>
              </a:ext>
            </a:extLst>
          </p:cNvPr>
          <p:cNvSpPr>
            <a:spLocks noGrp="1"/>
          </p:cNvSpPr>
          <p:nvPr>
            <p:ph idx="1"/>
          </p:nvPr>
        </p:nvSpPr>
        <p:spPr/>
        <p:txBody>
          <a:bodyPr/>
          <a:lstStyle/>
          <a:p>
            <a:r>
              <a:rPr lang="en-US" dirty="0"/>
              <a:t>React</a:t>
            </a:r>
          </a:p>
          <a:p>
            <a:r>
              <a:rPr lang="en-US" dirty="0"/>
              <a:t>Python</a:t>
            </a:r>
          </a:p>
          <a:p>
            <a:r>
              <a:rPr lang="en-US" dirty="0" err="1"/>
              <a:t>FastAPI</a:t>
            </a:r>
            <a:endParaRPr lang="en-US" dirty="0"/>
          </a:p>
          <a:p>
            <a:r>
              <a:rPr lang="en-US" dirty="0"/>
              <a:t>Firebase</a:t>
            </a:r>
          </a:p>
          <a:p>
            <a:r>
              <a:rPr lang="en-US" dirty="0"/>
              <a:t>MongoDB</a:t>
            </a:r>
          </a:p>
          <a:p>
            <a:r>
              <a:rPr lang="en-US" dirty="0"/>
              <a:t>Git/</a:t>
            </a:r>
            <a:r>
              <a:rPr lang="en-US" dirty="0" err="1"/>
              <a:t>Github</a:t>
            </a:r>
            <a:endParaRPr lang="en-US" dirty="0"/>
          </a:p>
          <a:p>
            <a:r>
              <a:rPr lang="en-US" dirty="0"/>
              <a:t>JIRA</a:t>
            </a:r>
          </a:p>
          <a:p>
            <a:pPr marL="0" indent="0">
              <a:buNone/>
            </a:pPr>
            <a:endParaRPr lang="en-US" dirty="0"/>
          </a:p>
        </p:txBody>
      </p:sp>
    </p:spTree>
    <p:extLst>
      <p:ext uri="{BB962C8B-B14F-4D97-AF65-F5344CB8AC3E}">
        <p14:creationId xmlns:p14="http://schemas.microsoft.com/office/powerpoint/2010/main" val="18072641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2957</TotalTime>
  <Words>468</Words>
  <Application>Microsoft Office PowerPoint</Application>
  <PresentationFormat>Widescreen</PresentationFormat>
  <Paragraphs>63</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Century Gothic</vt:lpstr>
      <vt:lpstr>Wingdings 2</vt:lpstr>
      <vt:lpstr>Quotable</vt:lpstr>
      <vt:lpstr>PowerPoint Presentation</vt:lpstr>
      <vt:lpstr>Agenda</vt:lpstr>
      <vt:lpstr>Team Members Roles</vt:lpstr>
      <vt:lpstr>Team Members Roles</vt:lpstr>
      <vt:lpstr>Problem statement</vt:lpstr>
      <vt:lpstr>Problem Statement</vt:lpstr>
      <vt:lpstr>project Description</vt:lpstr>
      <vt:lpstr>Project Description</vt:lpstr>
      <vt:lpstr>Technologies</vt:lpstr>
      <vt:lpstr>Team Working Agreement</vt:lpstr>
      <vt:lpstr>Sprint 0 Completed Tasks</vt:lpstr>
      <vt:lpstr>Retrospective</vt:lpstr>
      <vt:lpstr>What helped us move forward</vt:lpstr>
      <vt:lpstr>What held us back </vt:lpstr>
      <vt:lpstr>What should we do next </vt:lpstr>
      <vt:lpstr>How could we do things differently</vt:lpstr>
      <vt:lpstr>Wiki page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Sawant, Ms. Vidisha Vijay</dc:creator>
  <cp:lastModifiedBy>sarath upadrista</cp:lastModifiedBy>
  <cp:revision>56</cp:revision>
  <dcterms:created xsi:type="dcterms:W3CDTF">2022-09-26T02:45:11Z</dcterms:created>
  <dcterms:modified xsi:type="dcterms:W3CDTF">2024-02-07T23:13:19Z</dcterms:modified>
</cp:coreProperties>
</file>