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76C2-C7E1-457A-B83B-BF1B29BEACB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0C7B-3FAB-4359-83DE-49F73B37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8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Upadhyaya</dc:creator>
  <cp:lastModifiedBy>Kamal Upadhyaya</cp:lastModifiedBy>
  <cp:revision>1</cp:revision>
  <dcterms:created xsi:type="dcterms:W3CDTF">2019-04-01T11:11:45Z</dcterms:created>
  <dcterms:modified xsi:type="dcterms:W3CDTF">2019-04-01T11:14:57Z</dcterms:modified>
</cp:coreProperties>
</file>