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9" r:id="rId7"/>
    <p:sldId id="291" r:id="rId8"/>
    <p:sldId id="292" r:id="rId9"/>
    <p:sldId id="293" r:id="rId10"/>
    <p:sldId id="29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642" y="-25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Vehicle Loan Digital Marketing 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Q4 Proposal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XXXX</a:t>
            </a:r>
            <a:endParaRPr dirty="0"/>
          </a:p>
        </p:txBody>
      </p:sp>
      <p:pic>
        <p:nvPicPr>
          <p:cNvPr id="134" name="20369176_1498521526857353_8243771624961519606_o.jpg" descr="20369176_1498521526857353_8243771624961519606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62259"/>
            <a:ext cx="13004801" cy="479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What did you achieve or learn from this exercise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Heading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Story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Data in depth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Problem statement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/>
              <a:t>What did you do?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New_Template4</vt:lpstr>
      <vt:lpstr>PowerPoint Presentation</vt:lpstr>
      <vt:lpstr>Heading</vt:lpstr>
      <vt:lpstr>Heading</vt:lpstr>
      <vt:lpstr>Heading</vt:lpstr>
      <vt:lpstr>Heading</vt:lpstr>
      <vt:lpstr>Objectives &amp; Graphs</vt:lpstr>
      <vt:lpstr>Objectives &amp; Graphs</vt:lpstr>
      <vt:lpstr>Objectives &amp; Graphs</vt:lpstr>
      <vt:lpstr>Objectives &amp; Graphs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Kamal Upadhyaya</cp:lastModifiedBy>
  <cp:revision>3</cp:revision>
  <dcterms:modified xsi:type="dcterms:W3CDTF">2019-01-03T09:57:34Z</dcterms:modified>
</cp:coreProperties>
</file>