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EB"/>
    <a:srgbClr val="D7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1686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8429-533F-5DAA-18D4-A071520C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1E765-1FD5-6D08-3EA0-810ACDBE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BCF-7FBC-F99F-9487-ED51242B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EB00-E78C-1D5C-F803-45FBA22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641F6-8923-CAF3-AD70-E9E0C882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F37C-0F0C-C0D7-33A3-EE2F8A5E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BCC5-A960-C6B3-580F-FCD88CC1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1130-4F3C-F0BA-35C4-9E14B8FF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1929-2CDD-8619-8F80-A2A84D04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5C18-24A7-87F1-0467-AE9F944C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92121-7121-67C0-7128-2E0409B6C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0CC4-8A8B-0F73-24EC-D44309F1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27E7-163A-1012-29E7-2ED0CB93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FC3A-0525-67FD-B2A5-A46D581B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B071-3F9F-1BBD-671F-B4DCBFF6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40D1-ACE6-45A2-8A87-312278FC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47BB-1FC0-F81D-52C5-9F1ADCE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27F-FC78-9103-D58C-54A49641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BFCC-296D-ED3D-6530-5321A448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1655-9E8A-133A-CC79-78EF502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25B-DF24-A748-56CA-A8AE0291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B414-2695-77DA-76C5-441D8C62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8DEC-C67E-E633-1148-1084487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4A80-3097-78A3-2C60-7DDE1ED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2E32-B6C6-1BE2-92C8-08D52A6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89FD-283F-0CD8-3774-BD7A65DE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17D0-D216-D0E2-A55B-62E842E39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AB0C-8C5D-7AEE-2EEB-723D2A6E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9650-5D95-AE59-CEA9-1382C8A9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2219E-3C15-6C2A-B719-EE348213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5F0C-02EE-EFC0-102D-C7C6CFF8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242-F482-F0F3-1B4E-D4AA0A38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6F5B-E889-9046-9B39-45C9C1A9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F0B6-3443-EDC4-6F4A-0C3BF2A6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0453F-C742-8BCF-C6F2-D8C7B2C05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5A785-A405-F924-AAEF-FDDCDC85F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E063-551E-F7A9-8245-9D2F542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C636-1843-CA0F-3E7F-8FED94D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80C46-A7AC-594C-0A05-C84CC7A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D9FD-E063-D132-C7D0-63411238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9923E-B01A-5BB5-5B8E-755AD22E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F694-1B4A-0E71-2F6C-622D1A3F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5D69F-3691-2991-FC2E-F50CD1D7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222BF-C6FA-F1B7-53AC-A8EB0310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E1C63-6F9C-E294-E4BD-DA765A83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8C373-1721-FCB0-B293-234CE961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F1D9-34D9-8034-C679-58344C41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A531-C348-2C4A-35FB-86312003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DEB6-0F23-7112-5696-4D529385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CE10-A454-5E05-4FD0-672A0DEE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8200-EDE0-1A37-8323-5A2D48AF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2AB30-6DBF-66C6-EF3D-CDB501FD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9343-C4C4-8EAB-6A1E-E3277BAB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3D60-A513-D22A-F94E-1486655AF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EC7A-7C13-5A9E-7CCA-F8B0CF5D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ECDF-2142-C78B-D7BF-B61B096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7B9CA-34AE-C228-F482-8EE8186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64AF-A8DE-56D6-20EF-5AEE9EC7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A06A7-E896-00C1-FED3-6F96014D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E767E-94CF-9399-5809-79C364D9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3425-687C-FDF3-8597-264AD2082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1FC3-1532-4140-B13B-1B3E367E4DC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D04B-A6A4-642F-4717-AD1A83B0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554A-2519-E700-283B-27B98DBA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9BC3-8AD6-440F-AAD9-FC5B31B9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36FBD-73E5-5DFE-648E-B3DD67D2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20" y="1448272"/>
            <a:ext cx="7058025" cy="3724275"/>
          </a:xfrm>
          <a:prstGeom prst="rect">
            <a:avLst/>
          </a:prstGeom>
          <a:solidFill>
            <a:srgbClr val="F1F0EB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4B0B7-AC2B-1609-7C1F-53F4044F9DF9}"/>
              </a:ext>
            </a:extLst>
          </p:cNvPr>
          <p:cNvSpPr/>
          <p:nvPr/>
        </p:nvSpPr>
        <p:spPr>
          <a:xfrm>
            <a:off x="9477286" y="914400"/>
            <a:ext cx="1025495" cy="760576"/>
          </a:xfrm>
          <a:prstGeom prst="rect">
            <a:avLst/>
          </a:prstGeom>
          <a:solidFill>
            <a:srgbClr val="D799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F3AA6-8A6A-5D82-6B77-5DD64DB3EAC3}"/>
              </a:ext>
            </a:extLst>
          </p:cNvPr>
          <p:cNvSpPr/>
          <p:nvPr/>
        </p:nvSpPr>
        <p:spPr>
          <a:xfrm>
            <a:off x="9308387" y="2260315"/>
            <a:ext cx="1387011" cy="1168685"/>
          </a:xfrm>
          <a:prstGeom prst="rect">
            <a:avLst/>
          </a:prstGeom>
          <a:solidFill>
            <a:srgbClr val="F1F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Snowden</dc:creator>
  <cp:lastModifiedBy>Ken Snowden</cp:lastModifiedBy>
  <cp:revision>3</cp:revision>
  <dcterms:created xsi:type="dcterms:W3CDTF">2022-06-04T04:54:02Z</dcterms:created>
  <dcterms:modified xsi:type="dcterms:W3CDTF">2022-06-30T05:38:39Z</dcterms:modified>
</cp:coreProperties>
</file>