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F289-8FF2-4630-AB06-47C81F3C1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66B69-42D6-4CD1-B906-15D9CBA13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7457-9E40-46A4-BBC5-3309EA97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AB2A-EFC0-41EB-BEC9-9449CE79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FBB5-5587-4177-9DF2-1D3049B7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0D38-99A5-47B6-8DDF-D08B51D8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A9C1-559F-4A31-AA4A-513A5B87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9734-546D-4F25-B834-4DDA7A9C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C9E5-299B-43DB-B996-ABD9F707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E7AC-09D7-4DA9-9C43-47CDF58A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8971F-1DA6-403A-AC47-4C9AF6D9E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56FE7-491E-440E-BA0A-31DE1D78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2515-6432-46C7-892F-3CE12B2F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8AA55-FA4F-458F-A1A3-D890B7BF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6C57-7A95-4C32-A5BC-E9ADD318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8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BC05-6F84-48D0-A433-2AC16FF4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0E06-FD11-492B-806A-3289D57C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A9D5-77DE-4708-BF9A-E74A0615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D6DA-134D-49F3-ACC6-B1B6537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3118-9F85-452C-9C6B-76112E0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6CF8-0E12-4CF9-9D9D-FB63E1B0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1CF9-C9AF-4944-A03A-95A58BD2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7027-F72E-44C1-9365-A449D77A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50AA-E7E8-4B8C-A346-3C825652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E10B-BD5D-4F0F-BD94-5E5C9943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C2DB-BAFC-4D01-A7C3-D063EA2F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C9D5-0BD5-4C52-883A-C194B655C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4011-BEA0-4FB9-9271-10BD4019F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9C4BB-70D2-4A17-9BCD-811FAD58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868EA-F275-492B-AEE4-D6CC8D1E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81555-B3D2-4C08-922C-AF5EFBB5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7783-5F33-4BBE-AD80-1002CE31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3D84-9C09-46B4-89AF-F5511A01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1B1B-F515-478D-8FBA-5641A098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65C9E-1499-4234-9E49-E7C12CF7A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34EFC-0E55-41E1-983E-D7400C5E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92A1F-65A5-4F84-A5D3-491712E4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CEEDD-FC31-474B-8F2F-D5C9750B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69680-6F6E-47F4-BD83-C23D31DA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DFBF-41A1-4D7E-9602-B24BDCDF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F6804-2517-4943-B6AA-B71E2050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B0D2F-9313-4719-BB90-380E64D4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8BD7B-5429-4296-9376-BF29F5D8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3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9B218-11D1-4244-810A-7713E2A7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C06C2-BC29-448C-81FA-6B402C19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5A7C7-14C1-414E-ABB2-11F2BD8F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94EE-8087-45D1-A118-E30EA3E2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AA2A-D5C8-4A00-908B-55BB759C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04104-0383-4BA8-AE1B-C4032C2A2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8DA50-2953-4437-9139-93C8C4C8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58CB-5EE0-447D-9996-7CC301D2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1F10E-73FD-413A-9E5A-1A602E6B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6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ADBB-AC4B-4A64-B4BC-3150DE71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4E667-8B59-494D-8167-BC36941DA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8BC68-47BD-4A23-9E75-FF4D52AD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8EE94-E4E9-4A67-81CB-91BFB72A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53AFD-95D7-43EC-8F2C-C4D8E40B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E1FF-96DC-4C65-9D1A-553BD25A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51524-0D4E-477E-B38A-CCE14AAB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3DE8-C6DC-4473-9056-FC754BE68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241A-CFC9-4586-BBB4-E7662C23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4F9D-D77B-4F96-945F-C346736B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F61C-9B99-4C9C-9169-DBD72A7F1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239EA3-0A8C-417D-88A7-277447A70C94}"/>
              </a:ext>
            </a:extLst>
          </p:cNvPr>
          <p:cNvSpPr txBox="1"/>
          <p:nvPr/>
        </p:nvSpPr>
        <p:spPr>
          <a:xfrm>
            <a:off x="1540621" y="1320968"/>
            <a:ext cx="3286477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/>
              <a:t>3 * (2 + 1)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55335-7D5F-4D58-9EFA-925E53384C04}"/>
              </a:ext>
            </a:extLst>
          </p:cNvPr>
          <p:cNvSpPr/>
          <p:nvPr/>
        </p:nvSpPr>
        <p:spPr>
          <a:xfrm>
            <a:off x="7510509" y="1438183"/>
            <a:ext cx="8167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9E2A9-CA57-4008-A960-7381EEE91F68}"/>
              </a:ext>
            </a:extLst>
          </p:cNvPr>
          <p:cNvSpPr/>
          <p:nvPr/>
        </p:nvSpPr>
        <p:spPr>
          <a:xfrm>
            <a:off x="6266150" y="2921168"/>
            <a:ext cx="8167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607E8-BD83-44D1-BC45-8B6C9CED1A5C}"/>
              </a:ext>
            </a:extLst>
          </p:cNvPr>
          <p:cNvSpPr/>
          <p:nvPr/>
        </p:nvSpPr>
        <p:spPr>
          <a:xfrm>
            <a:off x="8808128" y="2944843"/>
            <a:ext cx="8167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CCF47-73A8-4E7A-A605-F59596764A0A}"/>
              </a:ext>
            </a:extLst>
          </p:cNvPr>
          <p:cNvSpPr/>
          <p:nvPr/>
        </p:nvSpPr>
        <p:spPr>
          <a:xfrm>
            <a:off x="10080594" y="4323424"/>
            <a:ext cx="8167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3DDE5-F66F-4B61-BB0E-366A3A1977C4}"/>
              </a:ext>
            </a:extLst>
          </p:cNvPr>
          <p:cNvSpPr/>
          <p:nvPr/>
        </p:nvSpPr>
        <p:spPr>
          <a:xfrm>
            <a:off x="7572654" y="4323423"/>
            <a:ext cx="8167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9C02FFE-8592-4FE8-A469-D7EC68B3DB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6945828" y="1948114"/>
            <a:ext cx="701750" cy="1244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8EABD95-49E9-43CB-B425-81DD3D6D122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8204979" y="1933320"/>
            <a:ext cx="725425" cy="1297619"/>
          </a:xfrm>
          <a:prstGeom prst="bentConnector3">
            <a:avLst>
              <a:gd name="adj1" fmla="val 48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E30DA1-0AB4-4E8C-BFFA-E87F27C95FA1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8300092" y="3407013"/>
            <a:ext cx="597345" cy="1235474"/>
          </a:xfrm>
          <a:prstGeom prst="bentConnector3">
            <a:avLst>
              <a:gd name="adj1" fmla="val 48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E5C56AD-3488-4F92-8AFF-B3AD25091BE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9554061" y="3388518"/>
            <a:ext cx="597346" cy="1272466"/>
          </a:xfrm>
          <a:prstGeom prst="bentConnector3">
            <a:avLst>
              <a:gd name="adj1" fmla="val 48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B17496-8DAB-4890-8F46-4B87A70574B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827098" y="1828800"/>
            <a:ext cx="268341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8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Snowden</dc:creator>
  <cp:lastModifiedBy>Ken Snowden</cp:lastModifiedBy>
  <cp:revision>2</cp:revision>
  <dcterms:created xsi:type="dcterms:W3CDTF">2021-01-06T04:26:12Z</dcterms:created>
  <dcterms:modified xsi:type="dcterms:W3CDTF">2021-01-06T04:34:33Z</dcterms:modified>
</cp:coreProperties>
</file>