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4381-4257-4193-82AB-74803499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E89A4-460E-48D7-BAE3-3870E64F0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70354-2ECB-4709-9DAF-309DABBA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DA6-D7A9-47A2-A9C0-52682D1984D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BA190-A0FE-40C6-AAF1-42F8AD26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66F2-09BF-4CCA-8A8D-99BE037E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13B-B4A4-467F-99C4-6CF17751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67CC-40AA-4F3A-AF0A-65ADA9D9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13580-6E4B-4DF1-B109-2B1A52ED4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2CFF9-09B7-4F61-9DB6-C895A43F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DA6-D7A9-47A2-A9C0-52682D1984D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A47E6-B122-4B18-B4CB-859BD989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8E01-7B61-4838-A592-38414199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13B-B4A4-467F-99C4-6CF17751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B0443-7964-46AB-93E7-BEAA9FE2B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66B43-BC04-4EB4-B2F3-D747E5751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03C54-1648-4395-9814-503DE11C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DA6-D7A9-47A2-A9C0-52682D1984D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75FD-C4EC-4A2A-8D40-4DE83ED7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F1AC-A02E-4A1E-9141-6ABE7376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13B-B4A4-467F-99C4-6CF17751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0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4606-0329-480C-AE40-86C22462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FA0D-F9AD-4250-8E5F-C9BB5479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D1E5C-7F93-43FD-AE98-A9F40ADA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DA6-D7A9-47A2-A9C0-52682D1984D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41ACB-B1BD-40A8-AE03-D41CB68B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6B7C-56F5-4F9E-91FB-E1197B66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13B-B4A4-467F-99C4-6CF17751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3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0B46-B317-4816-8D41-6637CA8A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6BE3B-1DCB-4EFE-98D8-5519C1A5A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CCAB1-CD78-41BF-90DB-4804B9A6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DA6-D7A9-47A2-A9C0-52682D1984D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83F0-F0D0-45AD-926A-175F435E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2A20-D9E0-4E00-99AF-0D0D1D9B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13B-B4A4-467F-99C4-6CF17751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9320-2058-40E7-A0EB-FAEB4180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16CC-9C85-41F4-AF2A-AE50B0644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A46F4-7A9F-4839-BEE3-E3F9CC5B6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2FA20-5AA6-439E-B41E-1A3B34FC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DA6-D7A9-47A2-A9C0-52682D1984D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5F809-CD65-44B6-8A33-73C94FDC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E81D5-E306-4E0F-BA62-20925AC8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13B-B4A4-467F-99C4-6CF17751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C67D-6F33-4DEF-8ED5-39C7E0CB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CE48-1F36-4003-B96E-8E79BAFF9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E77F-583E-4DC6-A7A7-4945C25C1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84F1B-3057-4953-9D3E-B24729918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DE303-2A66-43D6-A7D5-F7E500195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18ECA-D7E9-4A8A-B7F1-FDD7E3E4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DA6-D7A9-47A2-A9C0-52682D1984D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5445B-6645-4A08-AC99-F4918A35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F3BF8-95FA-4279-A25F-F0D8DDC2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13B-B4A4-467F-99C4-6CF17751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5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02F7-8D85-4CCA-864E-4EEC2F69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B6433-80AE-4FC4-8F3C-42501AA4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DA6-D7A9-47A2-A9C0-52682D1984D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70FF5-A3BF-4B50-9AF6-198AFDA2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548E6-0C9D-424D-9350-B6B7482E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13B-B4A4-467F-99C4-6CF17751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DDF01-1FF9-48E3-A23A-B0574ADA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DA6-D7A9-47A2-A9C0-52682D1984D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6FB37-DE1F-4661-A7A8-ED7EA7B8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EEC7C-5EE1-4C81-9EB1-A3FB7D61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13B-B4A4-467F-99C4-6CF17751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9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0289-57EC-4752-8B85-AB41A466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DD63-50AA-463E-92DE-434ABFF58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0243D-CCA8-44A2-90EA-13C233C28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E11C8-27E9-4C79-9494-C3FBAD9C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DA6-D7A9-47A2-A9C0-52682D1984D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AD959-8CD3-4A20-82C3-6E5B8934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FE8D5-0EEA-40AF-A879-4E804A25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13B-B4A4-467F-99C4-6CF17751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5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1672-BED5-4A46-9D45-02CE2EFD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37EE9-02D2-49BC-98C8-C4273A1AF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CB0A3-FBE8-43CD-93D7-B86E5B409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BF9B-BC2D-4A10-AA5C-9881DFC8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DA6-D7A9-47A2-A9C0-52682D1984D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99DE8-5237-48F0-BA3D-31F697B5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08406-A846-44DF-B71D-31D5CCE2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13B-B4A4-467F-99C4-6CF17751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2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801EC-C329-4CF0-919C-B5BC8607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87B25-4105-47D6-8833-7950DF4A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20B82-4E92-4ED0-A36A-CB43B9BF5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5EDA6-D7A9-47A2-A9C0-52682D1984D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C548-02A5-4D8F-9177-883F7C6FA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B052-5515-4592-A75C-E4DE66DD2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713B-B4A4-467F-99C4-6CF17751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5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0595D3-F2CB-4DE0-8D42-E5F851D744D9}"/>
              </a:ext>
            </a:extLst>
          </p:cNvPr>
          <p:cNvSpPr/>
          <p:nvPr/>
        </p:nvSpPr>
        <p:spPr>
          <a:xfrm>
            <a:off x="2947386" y="3124940"/>
            <a:ext cx="1340529" cy="126950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Locked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B3CAE1-23EC-46D7-A35B-FCF4ADE6CFE0}"/>
              </a:ext>
            </a:extLst>
          </p:cNvPr>
          <p:cNvSpPr/>
          <p:nvPr/>
        </p:nvSpPr>
        <p:spPr>
          <a:xfrm>
            <a:off x="6384524" y="3124939"/>
            <a:ext cx="1340529" cy="126950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Un-Locked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9DF91A7-67E2-4154-8427-AA6DD4E4EB7C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5336219" y="2066235"/>
            <a:ext cx="1" cy="2489241"/>
          </a:xfrm>
          <a:prstGeom prst="curvedConnector3">
            <a:avLst>
              <a:gd name="adj1" fmla="val 414516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D4E8103-4955-4DB0-8F7C-77110B557FB7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>
            <a:off x="5336220" y="2963911"/>
            <a:ext cx="1" cy="2489241"/>
          </a:xfrm>
          <a:prstGeom prst="curvedConnector3">
            <a:avLst>
              <a:gd name="adj1" fmla="val 414516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789DD388-F7CA-4191-849F-30DCFF3BD8DA}"/>
              </a:ext>
            </a:extLst>
          </p:cNvPr>
          <p:cNvCxnSpPr>
            <a:stCxn id="4" idx="1"/>
            <a:endCxn id="4" idx="2"/>
          </p:cNvCxnSpPr>
          <p:nvPr/>
        </p:nvCxnSpPr>
        <p:spPr>
          <a:xfrm rot="16200000" flipH="1" flipV="1">
            <a:off x="2821124" y="3437116"/>
            <a:ext cx="448839" cy="196316"/>
          </a:xfrm>
          <a:prstGeom prst="curvedConnector4">
            <a:avLst>
              <a:gd name="adj1" fmla="val -62684"/>
              <a:gd name="adj2" fmla="val 3656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218864-D0A7-451F-8D95-027144BC7E27}"/>
              </a:ext>
            </a:extLst>
          </p:cNvPr>
          <p:cNvSpPr txBox="1"/>
          <p:nvPr/>
        </p:nvSpPr>
        <p:spPr>
          <a:xfrm>
            <a:off x="5024761" y="2539010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EDAF87-B933-4D80-8EA3-27EE73B193EB}"/>
              </a:ext>
            </a:extLst>
          </p:cNvPr>
          <p:cNvSpPr txBox="1"/>
          <p:nvPr/>
        </p:nvSpPr>
        <p:spPr>
          <a:xfrm>
            <a:off x="5193436" y="4710241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1A91CF-0FDD-4469-A7AA-ADB05D80325F}"/>
              </a:ext>
            </a:extLst>
          </p:cNvPr>
          <p:cNvSpPr txBox="1"/>
          <p:nvPr/>
        </p:nvSpPr>
        <p:spPr>
          <a:xfrm>
            <a:off x="1919050" y="2803578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7871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Snowden</dc:creator>
  <cp:lastModifiedBy>Ken Snowden</cp:lastModifiedBy>
  <cp:revision>3</cp:revision>
  <dcterms:created xsi:type="dcterms:W3CDTF">2020-04-09T14:04:05Z</dcterms:created>
  <dcterms:modified xsi:type="dcterms:W3CDTF">2020-04-10T02:03:11Z</dcterms:modified>
</cp:coreProperties>
</file>