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94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0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4A4563-39C4-472C-9CE1-1D2FAFD00C9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7225-549D-4D8A-8E0E-601C9777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B37BF0-06A5-4ED3-B31F-3043C37783EE}"/>
              </a:ext>
            </a:extLst>
          </p:cNvPr>
          <p:cNvSpPr/>
          <p:nvPr/>
        </p:nvSpPr>
        <p:spPr>
          <a:xfrm>
            <a:off x="3018407" y="1846555"/>
            <a:ext cx="1251751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713002-2953-4883-833B-F988BF2D25C7}"/>
              </a:ext>
            </a:extLst>
          </p:cNvPr>
          <p:cNvSpPr/>
          <p:nvPr/>
        </p:nvSpPr>
        <p:spPr>
          <a:xfrm>
            <a:off x="6011661" y="2993254"/>
            <a:ext cx="1251751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Node 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E857A-3604-4AB2-93E1-F7890F44861E}"/>
              </a:ext>
            </a:extLst>
          </p:cNvPr>
          <p:cNvSpPr/>
          <p:nvPr/>
        </p:nvSpPr>
        <p:spPr>
          <a:xfrm>
            <a:off x="987640" y="3012489"/>
            <a:ext cx="1251751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Node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A055DA-4552-456B-B7E1-58CD8A272427}"/>
              </a:ext>
            </a:extLst>
          </p:cNvPr>
          <p:cNvSpPr/>
          <p:nvPr/>
        </p:nvSpPr>
        <p:spPr>
          <a:xfrm>
            <a:off x="2447645" y="2993254"/>
            <a:ext cx="1251751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Node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EFE93C-BF0D-4D7B-9265-0C4B6AAA8DCC}"/>
              </a:ext>
            </a:extLst>
          </p:cNvPr>
          <p:cNvSpPr/>
          <p:nvPr/>
        </p:nvSpPr>
        <p:spPr>
          <a:xfrm>
            <a:off x="3925780" y="2993254"/>
            <a:ext cx="1251751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Node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C6BC7-ECCA-40C4-83B0-BA91F9C80329}"/>
              </a:ext>
            </a:extLst>
          </p:cNvPr>
          <p:cNvSpPr txBox="1"/>
          <p:nvPr/>
        </p:nvSpPr>
        <p:spPr>
          <a:xfrm>
            <a:off x="5388744" y="3034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84C7C-2252-45EF-9AB3-5C2BC2445FC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13516" y="2494625"/>
            <a:ext cx="2030767" cy="5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D09713-D1F7-4E74-9D77-355E909E7A5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073521" y="2494625"/>
            <a:ext cx="570762" cy="49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6E9BF1-8BBE-4397-AD44-3C70B33476A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644283" y="2494625"/>
            <a:ext cx="907373" cy="49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A03058-47CC-47B2-B06A-2F06288FA0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44283" y="2494625"/>
            <a:ext cx="2993254" cy="49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28AFF4-9F65-46BE-BCD1-C86E9F2E1398}"/>
              </a:ext>
            </a:extLst>
          </p:cNvPr>
          <p:cNvSpPr txBox="1"/>
          <p:nvPr/>
        </p:nvSpPr>
        <p:spPr>
          <a:xfrm>
            <a:off x="4895453" y="493508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 + 2) * 3     =&gt;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6DCDFD-2473-4745-9878-05B3A807B753}"/>
              </a:ext>
            </a:extLst>
          </p:cNvPr>
          <p:cNvSpPr/>
          <p:nvPr/>
        </p:nvSpPr>
        <p:spPr>
          <a:xfrm>
            <a:off x="7647557" y="4313260"/>
            <a:ext cx="586804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AF2C53-F127-4F75-A62D-53BFF9BB55E9}"/>
              </a:ext>
            </a:extLst>
          </p:cNvPr>
          <p:cNvSpPr/>
          <p:nvPr/>
        </p:nvSpPr>
        <p:spPr>
          <a:xfrm>
            <a:off x="8395198" y="4951881"/>
            <a:ext cx="586804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8E7DE3-93BA-4253-AA63-C89AB7909C4A}"/>
              </a:ext>
            </a:extLst>
          </p:cNvPr>
          <p:cNvSpPr/>
          <p:nvPr/>
        </p:nvSpPr>
        <p:spPr>
          <a:xfrm>
            <a:off x="6935192" y="4929401"/>
            <a:ext cx="586804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9B9971-2B0C-4781-9743-9C2933894647}"/>
              </a:ext>
            </a:extLst>
          </p:cNvPr>
          <p:cNvSpPr/>
          <p:nvPr/>
        </p:nvSpPr>
        <p:spPr>
          <a:xfrm>
            <a:off x="6376335" y="5707055"/>
            <a:ext cx="586804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F4AFBF-D5E0-431A-8C60-A6A9ADF52AD4}"/>
              </a:ext>
            </a:extLst>
          </p:cNvPr>
          <p:cNvSpPr/>
          <p:nvPr/>
        </p:nvSpPr>
        <p:spPr>
          <a:xfrm>
            <a:off x="7521996" y="5707055"/>
            <a:ext cx="586804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4D9933-BC2F-4A51-8E03-719D270B3FB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7228594" y="4709796"/>
            <a:ext cx="712365" cy="21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9048A3-8A7F-452E-B635-72407616F15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940959" y="4709796"/>
            <a:ext cx="747641" cy="24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D3A303-8D0E-4EA8-B8BF-5FD4A30F29C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6669737" y="5325937"/>
            <a:ext cx="558857" cy="38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087A48-EA58-4DF1-96F5-F76765F848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7228594" y="5325937"/>
            <a:ext cx="586804" cy="38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91BF2B-DFDF-4651-B235-44323B91A9EA}"/>
              </a:ext>
            </a:extLst>
          </p:cNvPr>
          <p:cNvSpPr/>
          <p:nvPr/>
        </p:nvSpPr>
        <p:spPr>
          <a:xfrm>
            <a:off x="2807676" y="4241338"/>
            <a:ext cx="1118104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588C26-8D6F-46DF-B90D-79C89E62C77E}"/>
              </a:ext>
            </a:extLst>
          </p:cNvPr>
          <p:cNvSpPr/>
          <p:nvPr/>
        </p:nvSpPr>
        <p:spPr>
          <a:xfrm>
            <a:off x="1643272" y="4971287"/>
            <a:ext cx="853315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C7DD19-ECAC-492F-964B-0830EE2AAA7C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2069930" y="4637874"/>
            <a:ext cx="1296798" cy="3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459B8BF-0222-4ABE-9BBE-EFB54F06FD4C}"/>
              </a:ext>
            </a:extLst>
          </p:cNvPr>
          <p:cNvSpPr/>
          <p:nvPr/>
        </p:nvSpPr>
        <p:spPr>
          <a:xfrm>
            <a:off x="2577085" y="4951881"/>
            <a:ext cx="853315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5F8C5D-4765-45AC-B945-43BB3570D1A4}"/>
              </a:ext>
            </a:extLst>
          </p:cNvPr>
          <p:cNvSpPr/>
          <p:nvPr/>
        </p:nvSpPr>
        <p:spPr>
          <a:xfrm>
            <a:off x="716026" y="4996354"/>
            <a:ext cx="853315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98FC100-C9E1-4699-A7E6-32FA1C58F1FC}"/>
              </a:ext>
            </a:extLst>
          </p:cNvPr>
          <p:cNvSpPr/>
          <p:nvPr/>
        </p:nvSpPr>
        <p:spPr>
          <a:xfrm>
            <a:off x="3824411" y="4971287"/>
            <a:ext cx="853315" cy="396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4B8D0B-DADA-46A1-AE38-AED28B776192}"/>
              </a:ext>
            </a:extLst>
          </p:cNvPr>
          <p:cNvCxnSpPr>
            <a:stCxn id="32" idx="2"/>
            <a:endCxn id="46" idx="0"/>
          </p:cNvCxnSpPr>
          <p:nvPr/>
        </p:nvCxnSpPr>
        <p:spPr>
          <a:xfrm flipH="1">
            <a:off x="1142684" y="4637874"/>
            <a:ext cx="2224044" cy="35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6CC895-9DDF-4E84-A729-4C5B918D2A6F}"/>
              </a:ext>
            </a:extLst>
          </p:cNvPr>
          <p:cNvCxnSpPr>
            <a:stCxn id="32" idx="2"/>
            <a:endCxn id="45" idx="0"/>
          </p:cNvCxnSpPr>
          <p:nvPr/>
        </p:nvCxnSpPr>
        <p:spPr>
          <a:xfrm flipH="1">
            <a:off x="3003743" y="4637874"/>
            <a:ext cx="362985" cy="31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759946-2319-4E94-A840-E41ED64B1991}"/>
              </a:ext>
            </a:extLst>
          </p:cNvPr>
          <p:cNvCxnSpPr>
            <a:stCxn id="32" idx="2"/>
            <a:endCxn id="47" idx="0"/>
          </p:cNvCxnSpPr>
          <p:nvPr/>
        </p:nvCxnSpPr>
        <p:spPr>
          <a:xfrm>
            <a:off x="3366728" y="4637874"/>
            <a:ext cx="884341" cy="3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599B51-7835-4F1B-A9D4-652DA0D631EB}"/>
              </a:ext>
            </a:extLst>
          </p:cNvPr>
          <p:cNvSpPr txBox="1"/>
          <p:nvPr/>
        </p:nvSpPr>
        <p:spPr>
          <a:xfrm>
            <a:off x="3407259" y="4911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4694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Snowden</dc:creator>
  <cp:lastModifiedBy>Ken Snowden</cp:lastModifiedBy>
  <cp:revision>3</cp:revision>
  <dcterms:created xsi:type="dcterms:W3CDTF">2020-02-12T04:28:58Z</dcterms:created>
  <dcterms:modified xsi:type="dcterms:W3CDTF">2020-02-12T05:54:49Z</dcterms:modified>
</cp:coreProperties>
</file>