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7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5" r:id="rId15"/>
    <p:sldId id="291" r:id="rId16"/>
    <p:sldId id="292" r:id="rId17"/>
    <p:sldId id="293" r:id="rId18"/>
    <p:sldId id="294" r:id="rId19"/>
    <p:sldId id="296" r:id="rId20"/>
    <p:sldId id="297" r:id="rId21"/>
    <p:sldId id="298" r:id="rId22"/>
    <p:sldId id="299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C82"/>
    <a:srgbClr val="30A8D9"/>
    <a:srgbClr val="F38B0E"/>
    <a:srgbClr val="F79544"/>
    <a:srgbClr val="E46C0A"/>
    <a:srgbClr val="31859C"/>
    <a:srgbClr val="215968"/>
    <a:srgbClr val="404D8F"/>
    <a:srgbClr val="D953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 autoAdjust="0"/>
    <p:restoredTop sz="86420"/>
  </p:normalViewPr>
  <p:slideViewPr>
    <p:cSldViewPr snapToGrid="0">
      <p:cViewPr varScale="1">
        <p:scale>
          <a:sx n="95" d="100"/>
          <a:sy n="95" d="100"/>
        </p:scale>
        <p:origin x="20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88" d="100"/>
          <a:sy n="188" d="100"/>
        </p:scale>
        <p:origin x="5640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　昌樹" userId="4d5c06c6-2ed4-460e-8a7b-1906b9028381" providerId="ADAL" clId="{B716DB87-1362-4C74-BA5C-896BC54C80DF}"/>
    <pc:docChg chg="undo custSel addSld delSld modSld">
      <pc:chgData name="谷　昌樹" userId="4d5c06c6-2ed4-460e-8a7b-1906b9028381" providerId="ADAL" clId="{B716DB87-1362-4C74-BA5C-896BC54C80DF}" dt="2018-12-23T13:47:36.783" v="266" actId="572"/>
      <pc:docMkLst>
        <pc:docMk/>
      </pc:docMkLst>
      <pc:sldChg chg="modSp">
        <pc:chgData name="谷　昌樹" userId="4d5c06c6-2ed4-460e-8a7b-1906b9028381" providerId="ADAL" clId="{B716DB87-1362-4C74-BA5C-896BC54C80DF}" dt="2018-12-23T13:30:54.078" v="46"/>
        <pc:sldMkLst>
          <pc:docMk/>
          <pc:sldMk cId="755664939" sldId="276"/>
        </pc:sldMkLst>
        <pc:graphicFrameChg chg="mod modGraphic">
          <ac:chgData name="谷　昌樹" userId="4d5c06c6-2ed4-460e-8a7b-1906b9028381" providerId="ADAL" clId="{B716DB87-1362-4C74-BA5C-896BC54C80DF}" dt="2018-12-23T13:30:54.078" v="46"/>
          <ac:graphicFrameMkLst>
            <pc:docMk/>
            <pc:sldMk cId="755664939" sldId="276"/>
            <ac:graphicFrameMk id="5" creationId="{00000000-0000-0000-0000-000000000000}"/>
          </ac:graphicFrameMkLst>
        </pc:graphicFrameChg>
        <pc:picChg chg="mod">
          <ac:chgData name="谷　昌樹" userId="4d5c06c6-2ed4-460e-8a7b-1906b9028381" providerId="ADAL" clId="{B716DB87-1362-4C74-BA5C-896BC54C80DF}" dt="2018-12-23T13:30:07.633" v="3" actId="1076"/>
          <ac:picMkLst>
            <pc:docMk/>
            <pc:sldMk cId="755664939" sldId="276"/>
            <ac:picMk id="3" creationId="{00000000-0000-0000-0000-000000000000}"/>
          </ac:picMkLst>
        </pc:picChg>
        <pc:picChg chg="mod">
          <ac:chgData name="谷　昌樹" userId="4d5c06c6-2ed4-460e-8a7b-1906b9028381" providerId="ADAL" clId="{B716DB87-1362-4C74-BA5C-896BC54C80DF}" dt="2018-12-23T13:30:08.849" v="4" actId="1076"/>
          <ac:picMkLst>
            <pc:docMk/>
            <pc:sldMk cId="755664939" sldId="276"/>
            <ac:picMk id="4" creationId="{00000000-0000-0000-0000-000000000000}"/>
          </ac:picMkLst>
        </pc:picChg>
      </pc:sldChg>
      <pc:sldChg chg="del">
        <pc:chgData name="谷　昌樹" userId="4d5c06c6-2ed4-460e-8a7b-1906b9028381" providerId="ADAL" clId="{B716DB87-1362-4C74-BA5C-896BC54C80DF}" dt="2018-12-23T13:21:29.484" v="0" actId="2696"/>
        <pc:sldMkLst>
          <pc:docMk/>
          <pc:sldMk cId="2345821677" sldId="279"/>
        </pc:sldMkLst>
      </pc:sldChg>
      <pc:sldChg chg="del">
        <pc:chgData name="谷　昌樹" userId="4d5c06c6-2ed4-460e-8a7b-1906b9028381" providerId="ADAL" clId="{B716DB87-1362-4C74-BA5C-896BC54C80DF}" dt="2018-12-23T13:21:30.240" v="1" actId="2696"/>
        <pc:sldMkLst>
          <pc:docMk/>
          <pc:sldMk cId="1520275368" sldId="280"/>
        </pc:sldMkLst>
      </pc:sldChg>
      <pc:sldChg chg="del">
        <pc:chgData name="谷　昌樹" userId="4d5c06c6-2ed4-460e-8a7b-1906b9028381" providerId="ADAL" clId="{B716DB87-1362-4C74-BA5C-896BC54C80DF}" dt="2018-12-23T13:21:32.656" v="2" actId="2696"/>
        <pc:sldMkLst>
          <pc:docMk/>
          <pc:sldMk cId="2244719992" sldId="281"/>
        </pc:sldMkLst>
      </pc:sldChg>
      <pc:sldChg chg="addSp modSp add">
        <pc:chgData name="谷　昌樹" userId="4d5c06c6-2ed4-460e-8a7b-1906b9028381" providerId="ADAL" clId="{B716DB87-1362-4C74-BA5C-896BC54C80DF}" dt="2018-12-23T13:47:36.783" v="266" actId="572"/>
        <pc:sldMkLst>
          <pc:docMk/>
          <pc:sldMk cId="1424742876" sldId="285"/>
        </pc:sldMkLst>
        <pc:graphicFrameChg chg="mod modGraphic">
          <ac:chgData name="谷　昌樹" userId="4d5c06c6-2ed4-460e-8a7b-1906b9028381" providerId="ADAL" clId="{B716DB87-1362-4C74-BA5C-896BC54C80DF}" dt="2018-12-23T13:47:36.783" v="266" actId="572"/>
          <ac:graphicFrameMkLst>
            <pc:docMk/>
            <pc:sldMk cId="1424742876" sldId="285"/>
            <ac:graphicFrameMk id="5" creationId="{00000000-0000-0000-0000-000000000000}"/>
          </ac:graphicFrameMkLst>
        </pc:graphicFrameChg>
        <pc:picChg chg="add mod">
          <ac:chgData name="谷　昌樹" userId="4d5c06c6-2ed4-460e-8a7b-1906b9028381" providerId="ADAL" clId="{B716DB87-1362-4C74-BA5C-896BC54C80DF}" dt="2018-12-23T13:46:58.473" v="260" actId="1076"/>
          <ac:picMkLst>
            <pc:docMk/>
            <pc:sldMk cId="1424742876" sldId="285"/>
            <ac:picMk id="1026" creationId="{89B9BA0A-CEF9-49F9-AB73-E99984998D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276F-42EC-4AD6-8256-6CBA225CE63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FFE9-4523-44DA-BA59-2C945D8758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7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480D-01AF-40DB-BE3C-2F4CF2289B13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30839-A1D5-4355-92FC-432E27821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0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93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30839-A1D5-4355-92FC-432E27821F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2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5D9005-7C2B-4CE4-913E-32433AA1E8D0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6C14326-6DC4-449C-957C-3C94B4B3F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2379123"/>
            <a:ext cx="9144000" cy="4004603"/>
          </a:xfrm>
          <a:prstGeom prst="rect">
            <a:avLst/>
          </a:prstGeom>
        </p:spPr>
      </p:pic>
      <p:sp>
        <p:nvSpPr>
          <p:cNvPr id="8" name="平行四辺形 7">
            <a:extLst>
              <a:ext uri="{FF2B5EF4-FFF2-40B4-BE49-F238E27FC236}">
                <a16:creationId xmlns:a16="http://schemas.microsoft.com/office/drawing/2014/main" id="{22A3979D-43C9-4E4D-A2D3-6205E91E879C}"/>
              </a:ext>
            </a:extLst>
          </p:cNvPr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4E5FB8C8-6A34-4B41-B9ED-819FDC272056}"/>
              </a:ext>
            </a:extLst>
          </p:cNvPr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35103A50-4D50-4286-8377-9C662FF0116C}"/>
              </a:ext>
            </a:extLst>
          </p:cNvPr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D44DE1A3-DE80-46ED-9340-D874720D68DF}"/>
              </a:ext>
            </a:extLst>
          </p:cNvPr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54A624-79D6-4A8B-972D-FE76B4B6A0C4}"/>
              </a:ext>
            </a:extLst>
          </p:cNvPr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DBE32F3-FF77-48A4-8604-ED20B69C0666}"/>
              </a:ext>
            </a:extLst>
          </p:cNvPr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8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D09300-72CC-4547-A3D8-C15FBA428241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1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92F8488-3D61-4ABD-A1DD-BDE6B91778E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4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72414-54BB-4CE7-868F-59CF5EC6335B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35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A2C3A8-D319-4BB6-99C0-524EC54CFBB6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8B5E572-472B-4A41-A697-9C30752A54C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/>
          <p:cNvSpPr/>
          <p:nvPr userDrawn="1"/>
        </p:nvSpPr>
        <p:spPr>
          <a:xfrm>
            <a:off x="660102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84" y="0"/>
            <a:ext cx="797544" cy="7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8B5E572-472B-4A41-A697-9C30752A54C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9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8413"/>
            <a:ext cx="8775700" cy="66278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847725"/>
            <a:ext cx="8775700" cy="55264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251" y="6443550"/>
            <a:ext cx="2057400" cy="365125"/>
          </a:xfrm>
          <a:prstGeom prst="rect">
            <a:avLst/>
          </a:prstGeom>
        </p:spPr>
        <p:txBody>
          <a:bodyPr/>
          <a:lstStyle/>
          <a:p>
            <a:fld id="{4D1B7F96-A09E-452E-AA24-43FE3A3DC94E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4551" y="64435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3551" y="6443550"/>
            <a:ext cx="2057400" cy="365125"/>
          </a:xfrm>
        </p:spPr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4" name="平行四辺形 43"/>
          <p:cNvSpPr/>
          <p:nvPr userDrawn="1"/>
        </p:nvSpPr>
        <p:spPr>
          <a:xfrm>
            <a:off x="-359680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平行四辺形 44"/>
          <p:cNvSpPr/>
          <p:nvPr userDrawn="1"/>
        </p:nvSpPr>
        <p:spPr>
          <a:xfrm>
            <a:off x="2033283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平行四辺形 45"/>
          <p:cNvSpPr/>
          <p:nvPr userDrawn="1"/>
        </p:nvSpPr>
        <p:spPr>
          <a:xfrm>
            <a:off x="427755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平行四辺形 46"/>
          <p:cNvSpPr/>
          <p:nvPr userDrawn="1"/>
        </p:nvSpPr>
        <p:spPr>
          <a:xfrm>
            <a:off x="6601021" y="771195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平行四辺形 49"/>
          <p:cNvSpPr/>
          <p:nvPr userDrawn="1"/>
        </p:nvSpPr>
        <p:spPr>
          <a:xfrm>
            <a:off x="-359680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平行四辺形 50"/>
          <p:cNvSpPr/>
          <p:nvPr userDrawn="1"/>
        </p:nvSpPr>
        <p:spPr>
          <a:xfrm>
            <a:off x="2033283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2C3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平行四辺形 51"/>
          <p:cNvSpPr/>
          <p:nvPr userDrawn="1"/>
        </p:nvSpPr>
        <p:spPr>
          <a:xfrm>
            <a:off x="427755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404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平行四辺形 52"/>
          <p:cNvSpPr/>
          <p:nvPr userDrawn="1"/>
        </p:nvSpPr>
        <p:spPr>
          <a:xfrm>
            <a:off x="6601021" y="6374201"/>
            <a:ext cx="2916000" cy="64661"/>
          </a:xfrm>
          <a:prstGeom prst="parallelogram">
            <a:avLst>
              <a:gd name="adj" fmla="val 743408"/>
            </a:avLst>
          </a:prstGeom>
          <a:solidFill>
            <a:srgbClr val="CCC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0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>
            <a:off x="8969506" y="312675"/>
            <a:ext cx="174494" cy="655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08" y="0"/>
            <a:ext cx="797266" cy="7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838BB13-4784-4297-95DA-665972101D26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E807CB-0183-4049-A962-F59FABA3D8E9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DCE793-419A-43F6-8682-176E8BF0B469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5740D-22D2-482D-B11C-059CB3B1FC65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55CEDB8-7F39-49FC-8E52-9D740FE2E118}" type="datetime1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tmp"/><Relationship Id="rId26" Type="http://schemas.openxmlformats.org/officeDocument/2006/relationships/image" Target="../media/image12.tm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tm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tmp"/><Relationship Id="rId25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mp"/><Relationship Id="rId20" Type="http://schemas.openxmlformats.org/officeDocument/2006/relationships/image" Target="../media/image6.tmp"/><Relationship Id="rId29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tmp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mp"/><Relationship Id="rId23" Type="http://schemas.openxmlformats.org/officeDocument/2006/relationships/image" Target="../media/image9.tmp"/><Relationship Id="rId28" Type="http://schemas.openxmlformats.org/officeDocument/2006/relationships/image" Target="../media/image14.tm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tmp"/><Relationship Id="rId27" Type="http://schemas.openxmlformats.org/officeDocument/2006/relationships/image" Target="../media/image13.tmp"/><Relationship Id="rId30" Type="http://schemas.openxmlformats.org/officeDocument/2006/relationships/image" Target="../media/image16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38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2C315B"/>
                </a:solidFill>
                <a:latin typeface="Segoe Script" panose="030B0504020000000003" pitchFamily="66" charset="0"/>
              </a:defRPr>
            </a:lvl1pPr>
          </a:lstStyle>
          <a:p>
            <a:fld id="{A49C1697-5D8D-4ABF-B9F8-CB63BD76914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 descr="画面の領域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0663"/>
            <a:ext cx="9144000" cy="1581426"/>
          </a:xfrm>
          <a:prstGeom prst="rect">
            <a:avLst/>
          </a:prstGeom>
        </p:spPr>
      </p:pic>
      <p:pic>
        <p:nvPicPr>
          <p:cNvPr id="8" name="図 7" descr="画面の領域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7321"/>
            <a:ext cx="9144000" cy="1694641"/>
          </a:xfrm>
          <a:prstGeom prst="rect">
            <a:avLst/>
          </a:prstGeom>
        </p:spPr>
      </p:pic>
      <p:pic>
        <p:nvPicPr>
          <p:cNvPr id="9" name="図 8" descr="画面の領域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0764"/>
            <a:ext cx="9144000" cy="1668934"/>
          </a:xfrm>
          <a:prstGeom prst="rect">
            <a:avLst/>
          </a:prstGeom>
        </p:spPr>
      </p:pic>
      <p:pic>
        <p:nvPicPr>
          <p:cNvPr id="10" name="図 9" descr="画面の領域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4207"/>
            <a:ext cx="9144000" cy="1670539"/>
          </a:xfrm>
          <a:prstGeom prst="rect">
            <a:avLst/>
          </a:prstGeom>
        </p:spPr>
      </p:pic>
      <p:pic>
        <p:nvPicPr>
          <p:cNvPr id="11" name="図 10" descr="画面の領域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427"/>
            <a:ext cx="9144000" cy="1645045"/>
          </a:xfrm>
          <a:prstGeom prst="rect">
            <a:avLst/>
          </a:prstGeom>
        </p:spPr>
      </p:pic>
      <p:pic>
        <p:nvPicPr>
          <p:cNvPr id="12" name="図 11" descr="画面の領域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7543367"/>
            <a:ext cx="9144000" cy="1660956"/>
          </a:xfrm>
          <a:prstGeom prst="rect">
            <a:avLst/>
          </a:prstGeom>
        </p:spPr>
      </p:pic>
      <p:pic>
        <p:nvPicPr>
          <p:cNvPr id="13" name="図 12" descr="画面の領域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205"/>
            <a:ext cx="9144000" cy="1613132"/>
          </a:xfrm>
          <a:prstGeom prst="rect">
            <a:avLst/>
          </a:prstGeom>
        </p:spPr>
      </p:pic>
      <p:pic>
        <p:nvPicPr>
          <p:cNvPr id="14" name="図 13" descr="画面の領域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8305226"/>
            <a:ext cx="9144000" cy="1638520"/>
          </a:xfrm>
          <a:prstGeom prst="rect">
            <a:avLst/>
          </a:prstGeom>
        </p:spPr>
      </p:pic>
      <p:pic>
        <p:nvPicPr>
          <p:cNvPr id="15" name="図 14" descr="画面の領域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8734969"/>
            <a:ext cx="9144000" cy="1638520"/>
          </a:xfrm>
          <a:prstGeom prst="rect">
            <a:avLst/>
          </a:prstGeom>
        </p:spPr>
      </p:pic>
      <p:grpSp>
        <p:nvGrpSpPr>
          <p:cNvPr id="16" name="グループ化 15"/>
          <p:cNvGrpSpPr/>
          <p:nvPr userDrawn="1"/>
        </p:nvGrpSpPr>
        <p:grpSpPr>
          <a:xfrm rot="5400000">
            <a:off x="-5091553" y="1885257"/>
            <a:ext cx="6858001" cy="3087490"/>
            <a:chOff x="-7810500" y="-2049780"/>
            <a:chExt cx="9144000" cy="3087490"/>
          </a:xfrm>
        </p:grpSpPr>
        <p:pic>
          <p:nvPicPr>
            <p:cNvPr id="17" name="図 16" descr="画面の領域"/>
            <p:cNvPicPr>
              <a:picLocks noChangeAspect="1"/>
            </p:cNvPicPr>
            <p:nvPr userDrawn="1"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1"/>
            <a:stretch/>
          </p:blipFill>
          <p:spPr>
            <a:xfrm>
              <a:off x="-7810500" y="-2049780"/>
              <a:ext cx="9144000" cy="1641890"/>
            </a:xfrm>
            <a:prstGeom prst="rect">
              <a:avLst/>
            </a:prstGeom>
          </p:spPr>
        </p:pic>
        <p:pic>
          <p:nvPicPr>
            <p:cNvPr id="18" name="図 17" descr="画面の領域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87"/>
            <a:stretch/>
          </p:blipFill>
          <p:spPr>
            <a:xfrm>
              <a:off x="-7810500" y="-1728787"/>
              <a:ext cx="9144000" cy="1425256"/>
            </a:xfrm>
            <a:prstGeom prst="rect">
              <a:avLst/>
            </a:prstGeom>
          </p:spPr>
        </p:pic>
        <p:pic>
          <p:nvPicPr>
            <p:cNvPr id="19" name="図 18" descr="画面の領域"/>
            <p:cNvPicPr>
              <a:picLocks noChangeAspect="1"/>
            </p:cNvPicPr>
            <p:nvPr userDrawn="1"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77"/>
            <a:stretch/>
          </p:blipFill>
          <p:spPr>
            <a:xfrm>
              <a:off x="-7810500" y="-1431598"/>
              <a:ext cx="9144000" cy="1512007"/>
            </a:xfrm>
            <a:prstGeom prst="rect">
              <a:avLst/>
            </a:prstGeom>
          </p:spPr>
        </p:pic>
        <p:pic>
          <p:nvPicPr>
            <p:cNvPr id="20" name="図 19" descr="画面の領域"/>
            <p:cNvPicPr>
              <a:picLocks noChangeAspect="1"/>
            </p:cNvPicPr>
            <p:nvPr userDrawn="1"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51"/>
            <a:stretch/>
          </p:blipFill>
          <p:spPr>
            <a:xfrm>
              <a:off x="-7810500" y="-1058272"/>
              <a:ext cx="9144000" cy="1582459"/>
            </a:xfrm>
            <a:prstGeom prst="rect">
              <a:avLst/>
            </a:prstGeom>
          </p:spPr>
        </p:pic>
        <p:pic>
          <p:nvPicPr>
            <p:cNvPr id="21" name="図 20" descr="画面の領域"/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810500" y="-643434"/>
              <a:ext cx="9144000" cy="1681144"/>
            </a:xfrm>
            <a:prstGeom prst="rect">
              <a:avLst/>
            </a:prstGeom>
          </p:spPr>
        </p:pic>
      </p:grpSp>
      <p:pic>
        <p:nvPicPr>
          <p:cNvPr id="22" name="図 21" descr="画面の領域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69633" y="2577325"/>
            <a:ext cx="6804659" cy="1650012"/>
          </a:xfrm>
          <a:prstGeom prst="rect">
            <a:avLst/>
          </a:prstGeom>
        </p:spPr>
      </p:pic>
      <p:pic>
        <p:nvPicPr>
          <p:cNvPr id="23" name="図 22" descr="画面の領域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60561" y="2581147"/>
            <a:ext cx="6804659" cy="1642369"/>
          </a:xfrm>
          <a:prstGeom prst="rect">
            <a:avLst/>
          </a:prstGeom>
        </p:spPr>
      </p:pic>
      <p:sp>
        <p:nvSpPr>
          <p:cNvPr id="24" name="正方形/長方形 23"/>
          <p:cNvSpPr/>
          <p:nvPr userDrawn="1"/>
        </p:nvSpPr>
        <p:spPr>
          <a:xfrm>
            <a:off x="98425" y="7037286"/>
            <a:ext cx="8775700" cy="57480"/>
          </a:xfrm>
          <a:prstGeom prst="rect">
            <a:avLst/>
          </a:prstGeom>
          <a:solidFill>
            <a:srgbClr val="4A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217530" y="6441974"/>
            <a:ext cx="6205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Aichi Prefectural University, </a:t>
            </a:r>
            <a:r>
              <a:rPr lang="en-US" altLang="ja-JP" sz="1600" dirty="0" err="1">
                <a:solidFill>
                  <a:srgbClr val="2C315B"/>
                </a:solidFill>
                <a:latin typeface="Segoe Script" panose="020B0504020000000003" pitchFamily="34" charset="0"/>
              </a:rPr>
              <a:t>Oguri</a:t>
            </a:r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 &amp; </a:t>
            </a:r>
            <a:r>
              <a:rPr lang="en-US" altLang="ja-JP" sz="1600" dirty="0" err="1">
                <a:solidFill>
                  <a:srgbClr val="2C315B"/>
                </a:solidFill>
                <a:latin typeface="Segoe Script" panose="020B0504020000000003" pitchFamily="34" charset="0"/>
              </a:rPr>
              <a:t>Kawanaka</a:t>
            </a:r>
            <a:r>
              <a:rPr lang="en-US" altLang="ja-JP" sz="1600" dirty="0">
                <a:solidFill>
                  <a:srgbClr val="2C315B"/>
                </a:solidFill>
                <a:latin typeface="Segoe Script" panose="020B0504020000000003" pitchFamily="34" charset="0"/>
              </a:rPr>
              <a:t> Lab.</a:t>
            </a:r>
            <a:endParaRPr lang="ja-JP" altLang="en-US" sz="1600" dirty="0">
              <a:solidFill>
                <a:srgbClr val="2C315B"/>
              </a:solidFill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19.191/phpMyAdmin/url.php?url=https://dev.mysql.com/doc/refman/5.5/en/group-by-functions.html#function_count" TargetMode="External"/><Relationship Id="rId2" Type="http://schemas.openxmlformats.org/officeDocument/2006/relationships/hyperlink" Target="http://172.31.19.191/phpMyAdmin/url.php?url=https://dev.mysql.com/doc/refman/5.5/en/selec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72.31.19.191/phpMyAdmin/url.php?url=https://dev.mysql.com/doc/refman/5.5/en/logical-operators.html#operator_and" TargetMode="External"/><Relationship Id="rId2" Type="http://schemas.openxmlformats.org/officeDocument/2006/relationships/hyperlink" Target="http://172.31.19.191/phpMyAdmin/url.php?url=https://dev.mysql.com/doc/refman/5.5/en/selec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markit.co.jp/ait/articles/1805/22/news043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xa.net/kaggle-titanic-beginn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nanno.dip.jp/softlib/man/rlogin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 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入門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データベース接続①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サーバーへ接続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1"/>
          <a:stretch/>
        </p:blipFill>
        <p:spPr>
          <a:xfrm>
            <a:off x="494009" y="1236227"/>
            <a:ext cx="8155982" cy="4301154"/>
          </a:xfrm>
        </p:spPr>
      </p:pic>
    </p:spTree>
    <p:extLst>
      <p:ext uri="{BB962C8B-B14F-4D97-AF65-F5344CB8AC3E}">
        <p14:creationId xmlns:p14="http://schemas.microsoft.com/office/powerpoint/2010/main" val="40010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データベースの起動確認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12412"/>
            <a:ext cx="8775700" cy="4171781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2512590" y="5797900"/>
            <a:ext cx="411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Active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であることを確認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37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自分の</a:t>
            </a:r>
            <a:r>
              <a:rPr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のブラウザからデータベースへ接続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9827" y="5816668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ユーザー：</a:t>
            </a:r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，パス：ぜろぐり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20" y="3305926"/>
            <a:ext cx="781159" cy="609685"/>
          </a:xfrm>
        </p:spPr>
      </p:pic>
      <p:pic>
        <p:nvPicPr>
          <p:cNvPr id="8" name="図 7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008"/>
            <a:ext cx="9144000" cy="4762677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594151" y="954778"/>
            <a:ext cx="1706544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-1" y="3355346"/>
            <a:ext cx="1195755" cy="302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12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3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878752"/>
            <a:ext cx="8775700" cy="4322359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74175" y="5299110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のタブに移動，構文を入力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86295" y="1350889"/>
            <a:ext cx="592852" cy="3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366998" y="4729089"/>
            <a:ext cx="592852" cy="3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4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0" name="コンテンツ プレースホルダー 9"/>
          <p:cNvSpPr txBox="1">
            <a:spLocks noGrp="1"/>
          </p:cNvSpPr>
          <p:nvPr>
            <p:ph idx="1"/>
          </p:nvPr>
        </p:nvSpPr>
        <p:spPr>
          <a:xfrm>
            <a:off x="92075" y="992867"/>
            <a:ext cx="8959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80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SELECT `DATE`, `velocity_kmh` FROM `Drive_recorder` WHERE `sub`=6 AND DATE_FORMAT(`DATE`, '%Y%m%d')=20180319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546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8"/>
          <a:stretch/>
        </p:blipFill>
        <p:spPr>
          <a:xfrm>
            <a:off x="184150" y="1057494"/>
            <a:ext cx="8775700" cy="470021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9827" y="5816668"/>
            <a:ext cx="5564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ユーザー：</a:t>
            </a:r>
            <a:r>
              <a:rPr kumimoji="1"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r>
              <a:rPr kumimoji="1"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，パス：ぜろぐり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73570" y="4363476"/>
            <a:ext cx="2570703" cy="145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1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243"/>
            <a:ext cx="9144000" cy="100345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21097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取得するカラム名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1658" y="1536701"/>
            <a:ext cx="1741242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275258" y="1536701"/>
            <a:ext cx="1245942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258" y="21097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テーブル名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013145" y="1536701"/>
            <a:ext cx="3819128" cy="292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53221" y="21097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取得する条件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コンテンツ プレースホルダー 4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4"/>
          <a:stretch/>
        </p:blipFill>
        <p:spPr>
          <a:xfrm>
            <a:off x="275468" y="3388018"/>
            <a:ext cx="8556805" cy="1862516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1141658" y="4319276"/>
            <a:ext cx="1106242" cy="37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791987" y="4319276"/>
            <a:ext cx="5500336" cy="37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77433" y="4741471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Sub6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を取得する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49094" y="4741471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2018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2800" smtClean="0">
                <a:solidFill>
                  <a:srgbClr val="F56C8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日のデータを取得</a:t>
            </a:r>
            <a:endParaRPr kumimoji="1" lang="ja-JP" altLang="en-US" sz="2800">
              <a:solidFill>
                <a:srgbClr val="F56C8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68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3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242082"/>
            <a:ext cx="8775700" cy="356424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ある被験者のある月の速度を取得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965700" y="4131962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1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525152"/>
            <a:ext cx="8775700" cy="4171234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簡易的なグラフ描画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1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課題①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被験者ごとのデータ数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を一覧で取得</a:t>
            </a:r>
            <a:endParaRPr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↓イメージ図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1" r="61819"/>
          <a:stretch/>
        </p:blipFill>
        <p:spPr>
          <a:xfrm>
            <a:off x="540464" y="1909186"/>
            <a:ext cx="2406359" cy="41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 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入門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課題①～答え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SELECT</a:t>
            </a:r>
            <a:r>
              <a:rPr lang="en-US" altLang="ja-JP"/>
              <a:t> `sub`, </a:t>
            </a:r>
            <a:r>
              <a:rPr lang="en-US" altLang="ja-JP">
                <a:hlinkClick r:id="rId3"/>
              </a:rPr>
              <a:t>COUNT</a:t>
            </a:r>
            <a:r>
              <a:rPr lang="en-US" altLang="ja-JP"/>
              <a:t>(`sub`) FROM `Drive_recorder` group BY `sub`</a:t>
            </a:r>
            <a:endParaRPr kumimoji="1"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1"/>
          <a:stretch/>
        </p:blipFill>
        <p:spPr>
          <a:xfrm>
            <a:off x="2319023" y="1557495"/>
            <a:ext cx="4505954" cy="44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課題②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被験者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No3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の日付，速度，経度，緯度を取得</a:t>
            </a:r>
            <a:endParaRPr kumimoji="1" lang="en-US" altLang="ja-JP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日付は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20018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01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60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課題②～答え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0" y="-3348338"/>
            <a:ext cx="2006600" cy="389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SELECT</a:t>
            </a:r>
            <a:r>
              <a:rPr lang="en-US" altLang="ja-JP"/>
              <a:t> `DATE`, `velocity_kmh`,`longitude`, `latitude` FROM `Drive_recorder` WHERE `sub`=3 </a:t>
            </a:r>
            <a:r>
              <a:rPr lang="en-US" altLang="ja-JP">
                <a:hlinkClick r:id="rId3"/>
              </a:rPr>
              <a:t>AND</a:t>
            </a:r>
            <a:r>
              <a:rPr lang="en-US" altLang="ja-JP"/>
              <a:t> DATE_FORMAT(`DATE`, '%Y%m%d</a:t>
            </a:r>
            <a:r>
              <a:rPr lang="en-US" altLang="ja-JP"/>
              <a:t>')=</a:t>
            </a:r>
            <a:r>
              <a:rPr lang="en-US" altLang="ja-JP" smtClean="0"/>
              <a:t>20180121</a:t>
            </a:r>
          </a:p>
          <a:p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2049247"/>
            <a:ext cx="788780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の環境構築方法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(VScode)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VS Code</a:t>
            </a:r>
            <a:r>
              <a:rPr lang="ja-JP" altLang="en-US"/>
              <a:t>で</a:t>
            </a:r>
            <a:r>
              <a:rPr lang="en-US" altLang="ja-JP"/>
              <a:t>Python</a:t>
            </a:r>
            <a:r>
              <a:rPr lang="ja-JP" altLang="en-US"/>
              <a:t>するために必要な</a:t>
            </a:r>
            <a:r>
              <a:rPr lang="ja-JP" altLang="en-US" smtClean="0"/>
              <a:t>こと</a:t>
            </a:r>
            <a:r>
              <a:rPr lang="en-US" altLang="ja-JP" smtClean="0">
                <a:hlinkClick r:id="rId2"/>
              </a:rPr>
              <a:t>https://www.atmarkit.co.jp/ait/articles/1805/22/news043.html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データ解析入門</a:t>
            </a:r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タイタニック編</a:t>
            </a:r>
            <a:r>
              <a:rPr kumimoji="1" lang="en-US" altLang="ja-JP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【Kaggle</a:t>
            </a:r>
            <a:r>
              <a:rPr lang="ja-JP" altLang="en-US"/>
              <a:t>初心者入門編</a:t>
            </a:r>
            <a:r>
              <a:rPr lang="en-US" altLang="ja-JP"/>
              <a:t>】</a:t>
            </a:r>
            <a:r>
              <a:rPr lang="ja-JP" altLang="en-US"/>
              <a:t>タイタニック号で生き残るのは誰？</a:t>
            </a:r>
            <a:br>
              <a:rPr lang="ja-JP" altLang="en-US"/>
            </a:br>
            <a:r>
              <a:rPr lang="en-US" altLang="ja-JP">
                <a:hlinkClick r:id="rId2"/>
              </a:rPr>
              <a:t>https://www.codexa.net/kaggle-titanic-beginner</a:t>
            </a:r>
            <a:r>
              <a:rPr lang="en-US" altLang="ja-JP" smtClean="0">
                <a:hlinkClick r:id="rId2"/>
              </a:rPr>
              <a:t>/</a:t>
            </a: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7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351" y="787826"/>
            <a:ext cx="8207298" cy="2387600"/>
          </a:xfrm>
        </p:spPr>
        <p:txBody>
          <a:bodyPr>
            <a:normAutofit/>
          </a:bodyPr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データベースへの</a:t>
            </a:r>
            <a: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接続方法①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930541"/>
            <a:ext cx="900971" cy="31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ターミナルソフトの導入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http://nanno.dip.jp/softlib/man/rlogin/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7" y="1550114"/>
            <a:ext cx="6254210" cy="37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962449"/>
            <a:ext cx="8306959" cy="5296639"/>
          </a:xfrm>
        </p:spPr>
      </p:pic>
      <p:sp>
        <p:nvSpPr>
          <p:cNvPr id="7" name="正方形/長方形 6"/>
          <p:cNvSpPr/>
          <p:nvPr/>
        </p:nvSpPr>
        <p:spPr>
          <a:xfrm>
            <a:off x="371789" y="1366576"/>
            <a:ext cx="311499" cy="271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25473" y="4945464"/>
            <a:ext cx="922773" cy="271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0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1172028"/>
            <a:ext cx="5887272" cy="487748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6036" y="3126983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86036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22950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86036" y="1744382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0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11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1152976"/>
            <a:ext cx="5801535" cy="4915586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ターミナルソフトの設定</a:t>
            </a:r>
            <a:endParaRPr kumimoji="1" lang="ja-JP" altLang="en-US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1697-5D8D-4ABF-B9F8-CB63BD769146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6036" y="3126983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86036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422950" y="3734357"/>
            <a:ext cx="1314659" cy="32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86036" y="1744382"/>
            <a:ext cx="2610896" cy="339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3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18100</TotalTime>
  <Words>263</Words>
  <Application>Microsoft Office PowerPoint</Application>
  <PresentationFormat>画面に合わせる (4:3)</PresentationFormat>
  <Paragraphs>67</Paragraphs>
  <Slides>22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Script</vt:lpstr>
      <vt:lpstr>Office テーマ</vt:lpstr>
      <vt:lpstr>Python 入門 ～ データベース接続①</vt:lpstr>
      <vt:lpstr>Python 入門 </vt:lpstr>
      <vt:lpstr>Pythonの環境構築方法(VScode)</vt:lpstr>
      <vt:lpstr>Pythonデータ解析入門~タイタニック編~</vt:lpstr>
      <vt:lpstr>データベースへの 接続方法①</vt:lpstr>
      <vt:lpstr>ターミナルソフトの導入</vt:lpstr>
      <vt:lpstr>ターミナルソフトの設定</vt:lpstr>
      <vt:lpstr>ターミナルソフトの設定</vt:lpstr>
      <vt:lpstr>ターミナルソフトの設定</vt:lpstr>
      <vt:lpstr>サーバーへ接続</vt:lpstr>
      <vt:lpstr>データベースの起動確認</vt:lpstr>
      <vt:lpstr>自分のPCのブラウザからデータベースへ接続</vt:lpstr>
      <vt:lpstr>ある被験者のある月の速度を取得</vt:lpstr>
      <vt:lpstr>構文</vt:lpstr>
      <vt:lpstr>ある被験者のある月の速度を取得</vt:lpstr>
      <vt:lpstr>ある被験者のある月の速度を取得</vt:lpstr>
      <vt:lpstr>ある被験者のある月の速度を取得</vt:lpstr>
      <vt:lpstr>簡易的なグラフ描画</vt:lpstr>
      <vt:lpstr>課題①</vt:lpstr>
      <vt:lpstr>課題①～答え</vt:lpstr>
      <vt:lpstr>課題②</vt:lpstr>
      <vt:lpstr>課題②～答え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　昌樹</dc:creator>
  <cp:lastModifiedBy>谷　昌樹</cp:lastModifiedBy>
  <cp:revision>192</cp:revision>
  <dcterms:created xsi:type="dcterms:W3CDTF">2018-09-27T05:19:10Z</dcterms:created>
  <dcterms:modified xsi:type="dcterms:W3CDTF">2020-03-25T10:14:02Z</dcterms:modified>
</cp:coreProperties>
</file>