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4"/>
    <p:sldMasterId id="2147483691" r:id="rId5"/>
    <p:sldMasterId id="2147483702" r:id="rId6"/>
  </p:sldMasterIdLst>
  <p:notesMasterIdLst>
    <p:notesMasterId r:id="rId8"/>
  </p:notesMasterIdLst>
  <p:handoutMasterIdLst>
    <p:handoutMasterId r:id="rId9"/>
  </p:handoutMasterIdLst>
  <p:sldIdLst>
    <p:sldId id="1175"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E46"/>
    <a:srgbClr val="00ADB5"/>
    <a:srgbClr val="33A136"/>
    <a:srgbClr val="CCEFF0"/>
    <a:srgbClr val="F82F2F"/>
    <a:srgbClr val="0A599F"/>
    <a:srgbClr val="D13E4B"/>
    <a:srgbClr val="A53A22"/>
    <a:srgbClr val="C34B24"/>
    <a:srgbClr val="D96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D27CD-75E6-4E62-BF70-D1443EBBD675}" v="27" dt="2020-02-03T02:25:29.6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8290" autoAdjust="0"/>
  </p:normalViewPr>
  <p:slideViewPr>
    <p:cSldViewPr snapToGrid="0">
      <p:cViewPr varScale="1">
        <p:scale>
          <a:sx n="91" d="100"/>
          <a:sy n="91" d="100"/>
        </p:scale>
        <p:origin x="2106" y="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0" d="100"/>
          <a:sy n="80"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A2276F-42EC-4AD6-8256-6CBA225CE637}" type="datetimeFigureOut">
              <a:rPr kumimoji="1" lang="ja-JP" altLang="en-US" smtClean="0"/>
              <a:t>2020/4/29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2FFFE9-4523-44DA-BA59-2C945D8758B7}" type="slidenum">
              <a:rPr kumimoji="1" lang="ja-JP" altLang="en-US" smtClean="0"/>
              <a:t>‹#›</a:t>
            </a:fld>
            <a:endParaRPr kumimoji="1" lang="ja-JP" altLang="en-US"/>
          </a:p>
        </p:txBody>
      </p:sp>
    </p:spTree>
    <p:extLst>
      <p:ext uri="{BB962C8B-B14F-4D97-AF65-F5344CB8AC3E}">
        <p14:creationId xmlns:p14="http://schemas.microsoft.com/office/powerpoint/2010/main" val="507870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C480D-01AF-40DB-BE3C-2F4CF2289B13}" type="datetimeFigureOut">
              <a:rPr kumimoji="1" lang="ja-JP" altLang="en-US" smtClean="0"/>
              <a:t>2020/4/29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913312"/>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30839-A1D5-4355-92FC-432E27821F40}" type="slidenum">
              <a:rPr kumimoji="1" lang="ja-JP" altLang="en-US" smtClean="0"/>
              <a:t>‹#›</a:t>
            </a:fld>
            <a:endParaRPr kumimoji="1" lang="ja-JP" altLang="en-US"/>
          </a:p>
        </p:txBody>
      </p:sp>
    </p:spTree>
    <p:extLst>
      <p:ext uri="{BB962C8B-B14F-4D97-AF65-F5344CB8AC3E}">
        <p14:creationId xmlns:p14="http://schemas.microsoft.com/office/powerpoint/2010/main" val="21563092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まず，タイトルにあるテレマティクスとは，</a:t>
            </a:r>
            <a:r>
              <a:rPr lang="ja-JP" altLang="en-US" sz="1200" dirty="0"/>
              <a:t>遠距離通信と情報科学から作られた造語です．</a:t>
            </a:r>
            <a:endParaRPr lang="en-US" altLang="ja-JP" sz="1200" dirty="0"/>
          </a:p>
          <a:p>
            <a:pPr>
              <a:lnSpc>
                <a:spcPct val="150000"/>
              </a:lnSpc>
            </a:pPr>
            <a:r>
              <a:rPr kumimoji="1" lang="ja-JP" altLang="en-US" sz="1200" dirty="0"/>
              <a:t>日本でおけるテレマティクスとは</a:t>
            </a:r>
            <a:r>
              <a:rPr lang="ja-JP" altLang="en-US" sz="1200" dirty="0">
                <a:latin typeface="メイリオ" panose="020B0604030504040204" pitchFamily="50" charset="-128"/>
                <a:ea typeface="メイリオ" panose="020B0604030504040204" pitchFamily="50" charset="-128"/>
              </a:rPr>
              <a:t>自動車などから</a:t>
            </a:r>
            <a:r>
              <a:rPr lang="en-US" altLang="ja-JP" sz="1200" dirty="0">
                <a:latin typeface="メイリオ" panose="020B0604030504040204" pitchFamily="50" charset="-128"/>
                <a:ea typeface="メイリオ" panose="020B0604030504040204" pitchFamily="50" charset="-128"/>
              </a:rPr>
              <a:t>GPS</a:t>
            </a:r>
            <a:r>
              <a:rPr lang="ja-JP" altLang="en-US" sz="1200" dirty="0">
                <a:latin typeface="メイリオ" panose="020B0604030504040204" pitchFamily="50" charset="-128"/>
                <a:ea typeface="メイリオ" panose="020B0604030504040204" pitchFamily="50" charset="-128"/>
              </a:rPr>
              <a:t>情報や速度情報をリアルタイムにサーバーにアップし危険な走行などがあれば情報を提供するサービスなどのことを指します．</a:t>
            </a:r>
            <a:endParaRPr lang="en-US" altLang="ja-JP" sz="1200" dirty="0">
              <a:latin typeface="メイリオ" panose="020B0604030504040204" pitchFamily="50" charset="-128"/>
              <a:ea typeface="メイリオ" panose="020B0604030504040204" pitchFamily="50" charset="-128"/>
            </a:endParaRPr>
          </a:p>
          <a:p>
            <a:pPr>
              <a:lnSpc>
                <a:spcPct val="150000"/>
              </a:lnSpc>
            </a:pPr>
            <a:r>
              <a:rPr lang="ja-JP" altLang="en-US" sz="1200" dirty="0">
                <a:latin typeface="メイリオ" panose="020B0604030504040204" pitchFamily="50" charset="-128"/>
                <a:ea typeface="メイリオ" panose="020B0604030504040204" pitchFamily="50" charset="-128"/>
              </a:rPr>
              <a:t>ここで，テレマティクスサービスの１つとして自動車保険が挙げられます</a:t>
            </a:r>
            <a:endParaRPr lang="en-US" altLang="ja-JP" sz="1200" dirty="0">
              <a:latin typeface="メイリオ" panose="020B0604030504040204" pitchFamily="50" charset="-128"/>
              <a:ea typeface="メイリオ" panose="020B0604030504040204" pitchFamily="50" charset="-128"/>
            </a:endParaRPr>
          </a:p>
          <a:p>
            <a:pPr>
              <a:lnSpc>
                <a:spcPct val="150000"/>
              </a:lnSpc>
            </a:pPr>
            <a:endParaRPr kumimoji="1" lang="ja-JP" altLang="en-US" dirty="0"/>
          </a:p>
        </p:txBody>
      </p:sp>
      <p:sp>
        <p:nvSpPr>
          <p:cNvPr id="4" name="スライド番号プレースホルダー 3"/>
          <p:cNvSpPr>
            <a:spLocks noGrp="1"/>
          </p:cNvSpPr>
          <p:nvPr>
            <p:ph type="sldNum" sz="quarter" idx="10"/>
          </p:nvPr>
        </p:nvSpPr>
        <p:spPr/>
        <p:txBody>
          <a:bodyPr/>
          <a:lstStyle/>
          <a:p>
            <a:fld id="{CAB30839-A1D5-4355-92FC-432E27821F40}" type="slidenum">
              <a:rPr kumimoji="1" lang="ja-JP" altLang="en-US" smtClean="0"/>
              <a:t>1</a:t>
            </a:fld>
            <a:endParaRPr kumimoji="1" lang="ja-JP" altLang="en-US"/>
          </a:p>
        </p:txBody>
      </p:sp>
    </p:spTree>
    <p:extLst>
      <p:ext uri="{BB962C8B-B14F-4D97-AF65-F5344CB8AC3E}">
        <p14:creationId xmlns:p14="http://schemas.microsoft.com/office/powerpoint/2010/main" val="1997864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emf"/><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emf"/><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8" name="図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25521"/>
            <a:ext cx="9144000" cy="5751844"/>
          </a:xfrm>
          <a:prstGeom prst="rect">
            <a:avLst/>
          </a:prstGeom>
        </p:spPr>
      </p:pic>
      <p:pic>
        <p:nvPicPr>
          <p:cNvPr id="17" name="図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19899" y="23813"/>
            <a:ext cx="2510611" cy="2581933"/>
          </a:xfrm>
          <a:prstGeom prst="rect">
            <a:avLst/>
          </a:prstGeom>
        </p:spPr>
      </p:pic>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
        <p:nvSpPr>
          <p:cNvPr id="8" name="平行四辺形 7"/>
          <p:cNvSpPr/>
          <p:nvPr userDrawn="1"/>
        </p:nvSpPr>
        <p:spPr>
          <a:xfrm>
            <a:off x="-359680" y="-3934"/>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2033283" y="-3934"/>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p:cNvSpPr/>
          <p:nvPr userDrawn="1"/>
        </p:nvSpPr>
        <p:spPr>
          <a:xfrm>
            <a:off x="4277551" y="-3934"/>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userDrawn="1"/>
        </p:nvSpPr>
        <p:spPr>
          <a:xfrm>
            <a:off x="6601021" y="-3934"/>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359680" y="6797139"/>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平行四辺形 12"/>
          <p:cNvSpPr/>
          <p:nvPr userDrawn="1"/>
        </p:nvSpPr>
        <p:spPr>
          <a:xfrm>
            <a:off x="2033283" y="6797139"/>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平行四辺形 13"/>
          <p:cNvSpPr/>
          <p:nvPr userDrawn="1"/>
        </p:nvSpPr>
        <p:spPr>
          <a:xfrm>
            <a:off x="4277551" y="6797139"/>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平行四辺形 14"/>
          <p:cNvSpPr/>
          <p:nvPr userDrawn="1"/>
        </p:nvSpPr>
        <p:spPr>
          <a:xfrm>
            <a:off x="6601021" y="67971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8007" y="7161615"/>
            <a:ext cx="10083814" cy="6736546"/>
          </a:xfrm>
          <a:prstGeom prst="rect">
            <a:avLst/>
          </a:prstGeom>
        </p:spPr>
      </p:pic>
    </p:spTree>
    <p:extLst>
      <p:ext uri="{BB962C8B-B14F-4D97-AF65-F5344CB8AC3E}">
        <p14:creationId xmlns:p14="http://schemas.microsoft.com/office/powerpoint/2010/main" val="301691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32699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3604439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2388919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3616170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3798228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142829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検討会">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046"/>
            <a:ext cx="9118600" cy="6858000"/>
          </a:xfrm>
          <a:prstGeom prst="rect">
            <a:avLst/>
          </a:prstGeom>
        </p:spPr>
      </p:pic>
      <p:sp>
        <p:nvSpPr>
          <p:cNvPr id="2" name="Title 1"/>
          <p:cNvSpPr>
            <a:spLocks noGrp="1"/>
          </p:cNvSpPr>
          <p:nvPr>
            <p:ph type="title"/>
          </p:nvPr>
        </p:nvSpPr>
        <p:spPr>
          <a:xfrm>
            <a:off x="0" y="60960"/>
            <a:ext cx="7441035" cy="671783"/>
          </a:xfrm>
        </p:spPr>
        <p:txBody>
          <a:bodyPr anchor="ctr" anchorCtr="0">
            <a:normAutofit/>
          </a:bodyPr>
          <a:lstStyle>
            <a:lvl1pPr>
              <a:defRPr sz="3600" cap="none" baseline="0">
                <a:solidFill>
                  <a:schemeClr val="tx1"/>
                </a:solidFill>
                <a:latin typeface="+mj-ea"/>
                <a:ea typeface="+mj-ea"/>
              </a:defRPr>
            </a:lvl1pPr>
          </a:lstStyle>
          <a:p>
            <a:endParaRPr lang="en-US" dirty="0"/>
          </a:p>
        </p:txBody>
      </p:sp>
      <p:sp>
        <p:nvSpPr>
          <p:cNvPr id="4" name="Date Placeholder 3"/>
          <p:cNvSpPr>
            <a:spLocks noGrp="1"/>
          </p:cNvSpPr>
          <p:nvPr>
            <p:ph type="dt" sz="half" idx="10"/>
          </p:nvPr>
        </p:nvSpPr>
        <p:spPr>
          <a:xfrm>
            <a:off x="7771707" y="5979769"/>
            <a:ext cx="1212173" cy="377825"/>
          </a:xfrm>
        </p:spPr>
        <p:txBody>
          <a:bodyPr/>
          <a:lstStyle>
            <a:lvl1pPr>
              <a:defRPr/>
            </a:lvl1pPr>
          </a:lstStyle>
          <a:p>
            <a:endParaRPr lang="en-US" dirty="0"/>
          </a:p>
        </p:txBody>
      </p:sp>
      <p:sp>
        <p:nvSpPr>
          <p:cNvPr id="5" name="Footer Placeholder 4"/>
          <p:cNvSpPr>
            <a:spLocks noGrp="1"/>
          </p:cNvSpPr>
          <p:nvPr>
            <p:ph type="ftr" sz="quarter" idx="11"/>
          </p:nvPr>
        </p:nvSpPr>
        <p:spPr>
          <a:xfrm>
            <a:off x="208941" y="5238560"/>
            <a:ext cx="7897590" cy="373327"/>
          </a:xfrm>
        </p:spPr>
        <p:txBody>
          <a:bodyPr lIns="108000" tIns="72000" rIns="108000" bIns="72000"/>
          <a:lstStyle>
            <a:lvl1pPr>
              <a:defRPr sz="1200"/>
            </a:lvl1pPr>
          </a:lstStyle>
          <a:p>
            <a:endParaRPr lang="en-US" dirty="0"/>
          </a:p>
        </p:txBody>
      </p:sp>
      <p:sp>
        <p:nvSpPr>
          <p:cNvPr id="7" name="正方形/長方形 6"/>
          <p:cNvSpPr/>
          <p:nvPr userDrawn="1"/>
        </p:nvSpPr>
        <p:spPr>
          <a:xfrm>
            <a:off x="-49049" y="671783"/>
            <a:ext cx="9261043" cy="5908450"/>
          </a:xfrm>
          <a:prstGeom prst="rect">
            <a:avLst/>
          </a:prstGeom>
          <a:solidFill>
            <a:schemeClr val="tx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indent="0" algn="l">
              <a:buFont typeface="Wingdings" panose="05000000000000000000" pitchFamily="2" charset="2"/>
              <a:buNone/>
            </a:pPr>
            <a:endParaRPr kumimoji="1" lang="en-US" altLang="ja-JP" sz="2400" dirty="0">
              <a:solidFill>
                <a:schemeClr val="bg1"/>
              </a:solidFill>
            </a:endParaRPr>
          </a:p>
          <a:p>
            <a:pPr marL="800100" lvl="1" indent="-342900" algn="l">
              <a:buFont typeface="Wingdings" panose="05000000000000000000" pitchFamily="2" charset="2"/>
              <a:buChar char="p"/>
            </a:pPr>
            <a:endParaRPr kumimoji="1" lang="en-US" altLang="ja-JP" sz="2400" dirty="0">
              <a:solidFill>
                <a:schemeClr val="bg1"/>
              </a:solidFill>
            </a:endParaRPr>
          </a:p>
          <a:p>
            <a:pPr marL="1257300" lvl="2" indent="-342900" algn="l">
              <a:buFont typeface="Arial" panose="020B0604020202020204" pitchFamily="34" charset="0"/>
              <a:buChar char="•"/>
            </a:pPr>
            <a:endParaRPr kumimoji="1" lang="ja-JP" altLang="en-US" sz="2400" dirty="0">
              <a:solidFill>
                <a:schemeClr val="bg1"/>
              </a:solidFill>
            </a:endParaRPr>
          </a:p>
        </p:txBody>
      </p:sp>
      <p:pic>
        <p:nvPicPr>
          <p:cNvPr id="9" name="図 8"/>
          <p:cNvPicPr>
            <a:picLocks noChangeAspect="1"/>
          </p:cNvPicPr>
          <p:nvPr userDrawn="1"/>
        </p:nvPicPr>
        <p:blipFill>
          <a:blip r:embed="rId3"/>
          <a:stretch>
            <a:fillRect/>
          </a:stretch>
        </p:blipFill>
        <p:spPr>
          <a:xfrm>
            <a:off x="98561" y="6526517"/>
            <a:ext cx="329808" cy="339803"/>
          </a:xfrm>
          <a:prstGeom prst="rect">
            <a:avLst/>
          </a:prstGeom>
          <a:effectLst>
            <a:softEdge rad="0"/>
          </a:effectLst>
        </p:spPr>
      </p:pic>
      <p:sp>
        <p:nvSpPr>
          <p:cNvPr id="11" name="テキスト ボックス 10"/>
          <p:cNvSpPr txBox="1"/>
          <p:nvPr userDrawn="1"/>
        </p:nvSpPr>
        <p:spPr>
          <a:xfrm>
            <a:off x="350141" y="6527767"/>
            <a:ext cx="4143845" cy="338554"/>
          </a:xfrm>
          <a:prstGeom prst="rect">
            <a:avLst/>
          </a:prstGeom>
          <a:noFill/>
        </p:spPr>
        <p:txBody>
          <a:bodyPr wrap="square" rtlCol="0">
            <a:spAutoFit/>
          </a:bodyPr>
          <a:lstStyle/>
          <a:p>
            <a:r>
              <a:rPr lang="en-US" altLang="ja-JP" sz="1600" baseline="0" dirty="0"/>
              <a:t> </a:t>
            </a:r>
            <a:r>
              <a:rPr lang="en-US" altLang="ja-JP" sz="1600" dirty="0"/>
              <a:t>OK</a:t>
            </a:r>
            <a:r>
              <a:rPr lang="ja-JP" altLang="en-US" sz="1600" baseline="0" dirty="0"/>
              <a:t> </a:t>
            </a:r>
            <a:r>
              <a:rPr lang="en-US" altLang="ja-JP" sz="1600" baseline="0" dirty="0">
                <a:latin typeface="+mj-lt"/>
              </a:rPr>
              <a:t>LAB.	</a:t>
            </a:r>
            <a:r>
              <a:rPr lang="en-US" altLang="ja-JP" sz="1600" dirty="0"/>
              <a:t>Aichi </a:t>
            </a:r>
            <a:r>
              <a:rPr lang="en-US" altLang="ja-JP" sz="1600" baseline="0" dirty="0">
                <a:latin typeface="Times New Roman" panose="02020603050405020304" pitchFamily="18" charset="0"/>
                <a:ea typeface="メイリオ" panose="020B0604030504040204" pitchFamily="50" charset="-128"/>
              </a:rPr>
              <a:t>Prefectural</a:t>
            </a:r>
            <a:r>
              <a:rPr lang="en-US" altLang="ja-JP" sz="1600" dirty="0"/>
              <a:t> University</a:t>
            </a:r>
            <a:endParaRPr kumimoji="1" lang="ja-JP" altLang="en-US" sz="1600" dirty="0"/>
          </a:p>
        </p:txBody>
      </p:sp>
      <p:sp>
        <p:nvSpPr>
          <p:cNvPr id="13" name="Slide Number Placeholder 5"/>
          <p:cNvSpPr>
            <a:spLocks noGrp="1"/>
          </p:cNvSpPr>
          <p:nvPr>
            <p:ph type="sldNum" sz="quarter" idx="12"/>
          </p:nvPr>
        </p:nvSpPr>
        <p:spPr>
          <a:xfrm>
            <a:off x="7841113" y="6420074"/>
            <a:ext cx="1212173" cy="486647"/>
          </a:xfrm>
        </p:spPr>
        <p:txBody>
          <a:bodyPr/>
          <a:lstStyle>
            <a:lvl1pPr>
              <a:defRPr sz="3200"/>
            </a:lvl1pPr>
          </a:lstStyle>
          <a:p>
            <a:fld id="{D57F1E4F-1CFF-5643-939E-217C01CDF565}" type="slidenum">
              <a:rPr lang="en-US" altLang="ja-JP" smtClean="0"/>
              <a:pPr/>
              <a:t>‹#›</a:t>
            </a:fld>
            <a:endParaRPr lang="en-US" altLang="ja-JP" dirty="0"/>
          </a:p>
        </p:txBody>
      </p:sp>
      <p:sp>
        <p:nvSpPr>
          <p:cNvPr id="3" name="テキスト ボックス 2"/>
          <p:cNvSpPr txBox="1"/>
          <p:nvPr userDrawn="1"/>
        </p:nvSpPr>
        <p:spPr>
          <a:xfrm>
            <a:off x="-49049" y="766878"/>
            <a:ext cx="9102335" cy="923330"/>
          </a:xfrm>
          <a:prstGeom prst="rect">
            <a:avLst/>
          </a:prstGeom>
          <a:noFill/>
        </p:spPr>
        <p:txBody>
          <a:bodyPr wrap="square" rtlCol="0">
            <a:spAutoFit/>
          </a:bodyPr>
          <a:lstStyle/>
          <a:p>
            <a:pPr marL="285750" indent="-285750">
              <a:buFont typeface="Wingdings" panose="05000000000000000000" pitchFamily="2" charset="2"/>
              <a:buChar char="u"/>
            </a:pPr>
            <a:endParaRPr kumimoji="1" lang="en-US" altLang="ja-JP" dirty="0">
              <a:solidFill>
                <a:schemeClr val="bg1"/>
              </a:solidFill>
            </a:endParaRPr>
          </a:p>
          <a:p>
            <a:pPr marL="742950" lvl="1" indent="-285750">
              <a:buFont typeface="Wingdings" panose="05000000000000000000" pitchFamily="2" charset="2"/>
              <a:buChar char="p"/>
            </a:pPr>
            <a:endParaRPr kumimoji="1" lang="en-US" altLang="ja-JP" dirty="0">
              <a:solidFill>
                <a:schemeClr val="bg1"/>
              </a:solidFill>
            </a:endParaRPr>
          </a:p>
          <a:p>
            <a:pPr marL="1257300" lvl="2" indent="-342900">
              <a:buFont typeface="Wingdings" panose="05000000000000000000" pitchFamily="2" charset="2"/>
              <a:buChar char="Ø"/>
            </a:pPr>
            <a:endParaRPr kumimoji="1" lang="en-US" altLang="ja-JP" dirty="0">
              <a:solidFill>
                <a:schemeClr val="bg1"/>
              </a:solidFill>
            </a:endParaRPr>
          </a:p>
        </p:txBody>
      </p:sp>
      <p:sp>
        <p:nvSpPr>
          <p:cNvPr id="12" name="Content Placeholder 2"/>
          <p:cNvSpPr>
            <a:spLocks noGrp="1"/>
          </p:cNvSpPr>
          <p:nvPr>
            <p:ph idx="1"/>
          </p:nvPr>
        </p:nvSpPr>
        <p:spPr>
          <a:xfrm>
            <a:off x="0" y="716926"/>
            <a:ext cx="9118600" cy="5786870"/>
          </a:xfrm>
        </p:spPr>
        <p:txBody>
          <a:bodyPr anchor="t" anchorCtr="0">
            <a:normAutofit/>
          </a:bodyPr>
          <a:lstStyle>
            <a:lvl1pPr marL="0" indent="0">
              <a:buNone/>
              <a:defRPr sz="2400">
                <a:solidFill>
                  <a:schemeClr val="bg1"/>
                </a:solidFill>
                <a:latin typeface="+mn-ea"/>
                <a:ea typeface="+mn-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spTree>
    <p:extLst>
      <p:ext uri="{BB962C8B-B14F-4D97-AF65-F5344CB8AC3E}">
        <p14:creationId xmlns:p14="http://schemas.microsoft.com/office/powerpoint/2010/main" val="1869304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57261"/>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4036936"/>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pic>
        <p:nvPicPr>
          <p:cNvPr id="6" name="図 5"/>
          <p:cNvPicPr>
            <a:picLocks noChangeAspect="1"/>
          </p:cNvPicPr>
          <p:nvPr userDrawn="1"/>
        </p:nvPicPr>
        <p:blipFill rotWithShape="1">
          <a:blip r:embed="rId2" cstate="print">
            <a:extLst>
              <a:ext uri="{28A0092B-C50C-407E-A947-70E740481C1C}">
                <a14:useLocalDpi xmlns:a14="http://schemas.microsoft.com/office/drawing/2010/main" val="0"/>
              </a:ext>
            </a:extLst>
          </a:blip>
          <a:srcRect r="8902" b="9180"/>
          <a:stretch/>
        </p:blipFill>
        <p:spPr>
          <a:xfrm>
            <a:off x="0" y="2784"/>
            <a:ext cx="9163050" cy="6845692"/>
          </a:xfrm>
          <a:prstGeom prst="rect">
            <a:avLst/>
          </a:prstGeom>
        </p:spPr>
      </p:pic>
      <p:sp>
        <p:nvSpPr>
          <p:cNvPr id="27" name="正方形/長方形 26"/>
          <p:cNvSpPr/>
          <p:nvPr userDrawn="1"/>
        </p:nvSpPr>
        <p:spPr>
          <a:xfrm>
            <a:off x="0" y="2783"/>
            <a:ext cx="9144000" cy="6858000"/>
          </a:xfrm>
          <a:prstGeom prst="rect">
            <a:avLst/>
          </a:prstGeom>
          <a:solidFill>
            <a:srgbClr val="FBFAF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Times New Roman"/>
              <a:ea typeface="メイリオ"/>
              <a:cs typeface="+mn-cs"/>
            </a:endParaRPr>
          </a:p>
        </p:txBody>
      </p:sp>
    </p:spTree>
    <p:extLst>
      <p:ext uri="{BB962C8B-B14F-4D97-AF65-F5344CB8AC3E}">
        <p14:creationId xmlns:p14="http://schemas.microsoft.com/office/powerpoint/2010/main" val="3066094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15" name="正方形/長方形 14"/>
          <p:cNvSpPr/>
          <p:nvPr userDrawn="1"/>
        </p:nvSpPr>
        <p:spPr>
          <a:xfrm>
            <a:off x="0" y="4476750"/>
            <a:ext cx="9144000" cy="2381250"/>
          </a:xfrm>
          <a:prstGeom prst="rect">
            <a:avLst/>
          </a:prstGeom>
          <a:solidFill>
            <a:srgbClr val="F6F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Times New Roman"/>
              <a:ea typeface="メイリオ"/>
              <a:cs typeface="+mn-cs"/>
            </a:endParaRPr>
          </a:p>
        </p:txBody>
      </p:sp>
      <p:pic>
        <p:nvPicPr>
          <p:cNvPr id="7" name="Picture 2" descr="https://iemo.cdn-dena.com/uploads/photos/989409/20160630173800.jpg?w=696&amp;t=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rcRect l="56540" t="72899"/>
          <a:stretch/>
        </p:blipFill>
        <p:spPr bwMode="auto">
          <a:xfrm>
            <a:off x="4378437" y="5660264"/>
            <a:ext cx="2881132" cy="119773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8" name="Picture 2" descr="https://iemo.cdn-dena.com/uploads/photos/989409/20160630173800.jpg?w=696&amp;t=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rcRect l="56540" t="72025"/>
          <a:stretch/>
        </p:blipFill>
        <p:spPr bwMode="auto">
          <a:xfrm>
            <a:off x="5590403" y="5621628"/>
            <a:ext cx="2881132" cy="1236372"/>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9" name="Picture 2" descr="https://iemo.cdn-dena.com/uploads/photos/989409/20160630173800.jpg?w=696&amp;t=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rcRect l="56540" t="71588"/>
          <a:stretch/>
        </p:blipFill>
        <p:spPr bwMode="auto">
          <a:xfrm>
            <a:off x="6124575" y="5033963"/>
            <a:ext cx="2946276" cy="1824037"/>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 name="Picture 2" descr="https://iemo.cdn-dena.com/uploads/photos/989409/20160630173800.jpg?w=696&amp;t=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rcRect l="56540" t="71588"/>
          <a:stretch/>
        </p:blipFill>
        <p:spPr bwMode="auto">
          <a:xfrm>
            <a:off x="-1" y="5033963"/>
            <a:ext cx="7148224" cy="1824037"/>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1" name="Picture 2" descr="https://iemo.cdn-dena.com/uploads/photos/989409/20160630173800.jpg?w=696&amp;t=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 uri="{28A0092B-C50C-407E-A947-70E740481C1C}">
                <a14:useLocalDpi xmlns:a14="http://schemas.microsoft.com/office/drawing/2010/main" val="0"/>
              </a:ext>
            </a:extLst>
          </a:blip>
          <a:srcRect l="56540" t="71588"/>
          <a:stretch/>
        </p:blipFill>
        <p:spPr bwMode="auto">
          <a:xfrm>
            <a:off x="1847849" y="5938838"/>
            <a:ext cx="3517607" cy="919162"/>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4" name="正方形/長方形 13"/>
          <p:cNvSpPr/>
          <p:nvPr userDrawn="1"/>
        </p:nvSpPr>
        <p:spPr>
          <a:xfrm>
            <a:off x="0" y="0"/>
            <a:ext cx="9144000" cy="2381250"/>
          </a:xfrm>
          <a:prstGeom prst="rect">
            <a:avLst/>
          </a:prstGeom>
          <a:solidFill>
            <a:srgbClr val="F6F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Times New Roman"/>
              <a:ea typeface="メイリオ"/>
              <a:cs typeface="+mn-cs"/>
            </a:endParaRPr>
          </a:p>
        </p:txBody>
      </p:sp>
    </p:spTree>
    <p:extLst>
      <p:ext uri="{BB962C8B-B14F-4D97-AF65-F5344CB8AC3E}">
        <p14:creationId xmlns:p14="http://schemas.microsoft.com/office/powerpoint/2010/main" val="801662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858000"/>
          </a:xfrm>
          <a:prstGeom prst="rect">
            <a:avLst/>
          </a:prstGeom>
          <a:solidFill>
            <a:srgbClr val="F6F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Times New Roman"/>
              <a:ea typeface="メイリオ"/>
              <a:cs typeface="+mn-cs"/>
            </a:endParaRPr>
          </a:p>
        </p:txBody>
      </p:sp>
      <p:sp>
        <p:nvSpPr>
          <p:cNvPr id="8" name="角丸四角形 7"/>
          <p:cNvSpPr/>
          <p:nvPr userDrawn="1"/>
        </p:nvSpPr>
        <p:spPr>
          <a:xfrm>
            <a:off x="624467" y="1170873"/>
            <a:ext cx="7895064" cy="4973444"/>
          </a:xfrm>
          <a:prstGeom prst="roundRect">
            <a:avLst>
              <a:gd name="adj" fmla="val 3138"/>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Times New Roman"/>
              <a:ea typeface="メイリオ"/>
              <a:cs typeface="+mn-cs"/>
            </a:endParaRPr>
          </a:p>
        </p:txBody>
      </p:sp>
      <p:sp>
        <p:nvSpPr>
          <p:cNvPr id="2" name="Title 1"/>
          <p:cNvSpPr>
            <a:spLocks noGrp="1"/>
          </p:cNvSpPr>
          <p:nvPr>
            <p:ph type="title"/>
          </p:nvPr>
        </p:nvSpPr>
        <p:spPr>
          <a:xfrm>
            <a:off x="156116" y="381927"/>
            <a:ext cx="8831766" cy="702525"/>
          </a:xfrm>
        </p:spPr>
        <p:txBody>
          <a:bodyPr/>
          <a:lstStyle>
            <a:lvl1pPr algn="ctr">
              <a:defRPr>
                <a:solidFill>
                  <a:schemeClr val="accent4">
                    <a:lumMod val="50000"/>
                  </a:schemeClr>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936702" y="1455229"/>
            <a:ext cx="7270594" cy="440473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9" name="円/楕円 8"/>
          <p:cNvSpPr/>
          <p:nvPr userDrawn="1"/>
        </p:nvSpPr>
        <p:spPr>
          <a:xfrm>
            <a:off x="-679760" y="21882"/>
            <a:ext cx="648000" cy="648000"/>
          </a:xfrm>
          <a:prstGeom prst="ellipse">
            <a:avLst/>
          </a:prstGeom>
          <a:solidFill>
            <a:srgbClr val="C917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深緋</a:t>
            </a:r>
            <a:endPar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kokihi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0" name="円/楕円 9"/>
          <p:cNvSpPr/>
          <p:nvPr userDrawn="1"/>
        </p:nvSpPr>
        <p:spPr>
          <a:xfrm>
            <a:off x="-679760" y="1379416"/>
            <a:ext cx="648000" cy="648000"/>
          </a:xfrm>
          <a:prstGeom prst="ellipse">
            <a:avLst/>
          </a:prstGeom>
          <a:solidFill>
            <a:srgbClr val="C53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赤紅</a:t>
            </a:r>
            <a:endPar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akabeni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1" name="円/楕円 10"/>
          <p:cNvSpPr/>
          <p:nvPr userDrawn="1"/>
        </p:nvSpPr>
        <p:spPr>
          <a:xfrm>
            <a:off x="-679760" y="700649"/>
            <a:ext cx="648000" cy="648000"/>
          </a:xfrm>
          <a:prstGeom prst="ellipse">
            <a:avLst/>
          </a:prstGeom>
          <a:solidFill>
            <a:srgbClr val="B7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茜色</a:t>
            </a:r>
            <a:endPar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akaneiro</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2" name="円/楕円 11"/>
          <p:cNvSpPr/>
          <p:nvPr userDrawn="1"/>
        </p:nvSpPr>
        <p:spPr>
          <a:xfrm>
            <a:off x="-679760" y="4773251"/>
            <a:ext cx="648000" cy="648000"/>
          </a:xfrm>
          <a:prstGeom prst="ellipse">
            <a:avLst/>
          </a:prstGeom>
          <a:solidFill>
            <a:srgbClr val="194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瑠璃紺</a:t>
            </a:r>
            <a:b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b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rurikon</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3" name="円/楕円 12"/>
          <p:cNvSpPr/>
          <p:nvPr userDrawn="1"/>
        </p:nvSpPr>
        <p:spPr>
          <a:xfrm>
            <a:off x="-679760" y="4094484"/>
            <a:ext cx="648000" cy="648000"/>
          </a:xfrm>
          <a:prstGeom prst="ellipse">
            <a:avLst/>
          </a:prstGeom>
          <a:solidFill>
            <a:srgbClr val="16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紺瑠璃</a:t>
            </a: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konruri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4" name="円/楕円 13"/>
          <p:cNvSpPr/>
          <p:nvPr userDrawn="1"/>
        </p:nvSpPr>
        <p:spPr>
          <a:xfrm>
            <a:off x="-672855" y="5452018"/>
            <a:ext cx="648000" cy="648000"/>
          </a:xfrm>
          <a:prstGeom prst="ellipse">
            <a:avLst/>
          </a:prstGeom>
          <a:solidFill>
            <a:srgbClr val="1C3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留紺</a:t>
            </a: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tomekon</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5" name="円/楕円 14"/>
          <p:cNvSpPr/>
          <p:nvPr userDrawn="1"/>
        </p:nvSpPr>
        <p:spPr>
          <a:xfrm>
            <a:off x="9220962" y="3415717"/>
            <a:ext cx="648000" cy="648000"/>
          </a:xfrm>
          <a:prstGeom prst="ellipse">
            <a:avLst/>
          </a:prstGeom>
          <a:solidFill>
            <a:srgbClr val="FFF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胡粉色</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gohuniro</a:t>
            </a:r>
          </a:p>
        </p:txBody>
      </p:sp>
      <p:sp>
        <p:nvSpPr>
          <p:cNvPr id="16" name="円/楕円 15"/>
          <p:cNvSpPr/>
          <p:nvPr userDrawn="1"/>
        </p:nvSpPr>
        <p:spPr>
          <a:xfrm>
            <a:off x="9220962" y="2736950"/>
            <a:ext cx="648000" cy="648000"/>
          </a:xfrm>
          <a:prstGeom prst="ellipse">
            <a:avLst/>
          </a:prstGeom>
          <a:solidFill>
            <a:srgbClr val="FB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生成り</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kinari</a:t>
            </a:r>
          </a:p>
        </p:txBody>
      </p:sp>
      <p:sp>
        <p:nvSpPr>
          <p:cNvPr id="17" name="円/楕円 16"/>
          <p:cNvSpPr/>
          <p:nvPr userDrawn="1"/>
        </p:nvSpPr>
        <p:spPr>
          <a:xfrm>
            <a:off x="9220962" y="2058183"/>
            <a:ext cx="648000" cy="648000"/>
          </a:xfrm>
          <a:prstGeom prst="ellipse">
            <a:avLst/>
          </a:prstGeom>
          <a:solidFill>
            <a:srgbClr val="F7F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卯の花</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unohana</a:t>
            </a:r>
          </a:p>
        </p:txBody>
      </p:sp>
      <p:sp>
        <p:nvSpPr>
          <p:cNvPr id="18" name="円/楕円 17"/>
          <p:cNvSpPr/>
          <p:nvPr userDrawn="1"/>
        </p:nvSpPr>
        <p:spPr>
          <a:xfrm>
            <a:off x="9220962" y="21882"/>
            <a:ext cx="648000" cy="648000"/>
          </a:xfrm>
          <a:prstGeom prst="ellipse">
            <a:avLst/>
          </a:prstGeom>
          <a:solidFill>
            <a:srgbClr val="FE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桜色</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sakurairo</a:t>
            </a:r>
          </a:p>
        </p:txBody>
      </p:sp>
      <p:sp>
        <p:nvSpPr>
          <p:cNvPr id="19" name="円/楕円 18"/>
          <p:cNvSpPr/>
          <p:nvPr userDrawn="1"/>
        </p:nvSpPr>
        <p:spPr>
          <a:xfrm>
            <a:off x="9220962" y="700649"/>
            <a:ext cx="648000" cy="648000"/>
          </a:xfrm>
          <a:prstGeom prst="ellipse">
            <a:avLst/>
          </a:prstGeom>
          <a:solidFill>
            <a:srgbClr val="FDE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薄桜</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usuzakura</a:t>
            </a:r>
          </a:p>
        </p:txBody>
      </p:sp>
      <p:sp>
        <p:nvSpPr>
          <p:cNvPr id="20" name="円/楕円 19"/>
          <p:cNvSpPr/>
          <p:nvPr userDrawn="1"/>
        </p:nvSpPr>
        <p:spPr>
          <a:xfrm>
            <a:off x="9220962" y="1379416"/>
            <a:ext cx="648000" cy="648000"/>
          </a:xfrm>
          <a:prstGeom prst="ellipse">
            <a:avLst/>
          </a:prstGeom>
          <a:solidFill>
            <a:srgbClr val="F7F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桜鼠</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sakuranezu</a:t>
            </a:r>
          </a:p>
        </p:txBody>
      </p:sp>
      <p:sp>
        <p:nvSpPr>
          <p:cNvPr id="21" name="円/楕円 20"/>
          <p:cNvSpPr/>
          <p:nvPr userDrawn="1"/>
        </p:nvSpPr>
        <p:spPr>
          <a:xfrm>
            <a:off x="-672855" y="2736950"/>
            <a:ext cx="648000" cy="648000"/>
          </a:xfrm>
          <a:prstGeom prst="ellipse">
            <a:avLst/>
          </a:prstGeom>
          <a:solidFill>
            <a:srgbClr val="E6B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金色</a:t>
            </a: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konjiki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22" name="円/楕円 21"/>
          <p:cNvSpPr/>
          <p:nvPr userDrawn="1"/>
        </p:nvSpPr>
        <p:spPr>
          <a:xfrm>
            <a:off x="-672855" y="2058183"/>
            <a:ext cx="648000" cy="648000"/>
          </a:xfrm>
          <a:prstGeom prst="ellipse">
            <a:avLst/>
          </a:prstGeom>
          <a:solidFill>
            <a:srgbClr val="DCC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緑黄色</a:t>
            </a:r>
            <a:b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b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ryokuoh</a:t>
            </a:r>
          </a:p>
        </p:txBody>
      </p:sp>
      <p:sp>
        <p:nvSpPr>
          <p:cNvPr id="23" name="円/楕円 22"/>
          <p:cNvSpPr/>
          <p:nvPr userDrawn="1"/>
        </p:nvSpPr>
        <p:spPr>
          <a:xfrm>
            <a:off x="-679760" y="3415717"/>
            <a:ext cx="648000" cy="648000"/>
          </a:xfrm>
          <a:prstGeom prst="ellipse">
            <a:avLst/>
          </a:prstGeom>
          <a:solidFill>
            <a:srgbClr val="00A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青緑</a:t>
            </a:r>
            <a:b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b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aomidori</a:t>
            </a:r>
          </a:p>
        </p:txBody>
      </p:sp>
      <p:pic>
        <p:nvPicPr>
          <p:cNvPr id="24" name="図 23"/>
          <p:cNvPicPr>
            <a:picLocks noChangeAspect="1"/>
          </p:cNvPicPr>
          <p:nvPr userDrawn="1"/>
        </p:nvPicPr>
        <p:blipFill>
          <a:blip r:embed="rId2"/>
          <a:stretch>
            <a:fillRect/>
          </a:stretch>
        </p:blipFill>
        <p:spPr>
          <a:xfrm>
            <a:off x="-31465" y="6426311"/>
            <a:ext cx="1255272" cy="552320"/>
          </a:xfrm>
          <a:prstGeom prst="rect">
            <a:avLst/>
          </a:prstGeom>
        </p:spPr>
      </p:pic>
    </p:spTree>
    <p:extLst>
      <p:ext uri="{BB962C8B-B14F-4D97-AF65-F5344CB8AC3E}">
        <p14:creationId xmlns:p14="http://schemas.microsoft.com/office/powerpoint/2010/main" val="54965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033282" y="3020013"/>
            <a:ext cx="7245053" cy="4557351"/>
          </a:xfrm>
          <a:prstGeom prst="rect">
            <a:avLst/>
          </a:prstGeom>
        </p:spPr>
      </p:pic>
      <p:sp>
        <p:nvSpPr>
          <p:cNvPr id="21" name="平行四辺形 20"/>
          <p:cNvSpPr/>
          <p:nvPr userDrawn="1"/>
        </p:nvSpPr>
        <p:spPr>
          <a:xfrm>
            <a:off x="6926565" y="6797139"/>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平行四辺形 19"/>
          <p:cNvSpPr/>
          <p:nvPr userDrawn="1"/>
        </p:nvSpPr>
        <p:spPr>
          <a:xfrm>
            <a:off x="6140773" y="6797139"/>
            <a:ext cx="2916000" cy="64661"/>
          </a:xfrm>
          <a:prstGeom prst="parallelogram">
            <a:avLst>
              <a:gd name="adj" fmla="val 7434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92952" y="-19747"/>
            <a:ext cx="2510611" cy="2581933"/>
          </a:xfrm>
          <a:prstGeom prst="rect">
            <a:avLst/>
          </a:prstGeom>
        </p:spPr>
      </p:pic>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8" name="平行四辺形 7"/>
          <p:cNvSpPr/>
          <p:nvPr userDrawn="1"/>
        </p:nvSpPr>
        <p:spPr>
          <a:xfrm>
            <a:off x="-359680" y="-935308"/>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2033283" y="-935308"/>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p:cNvSpPr/>
          <p:nvPr userDrawn="1"/>
        </p:nvSpPr>
        <p:spPr>
          <a:xfrm>
            <a:off x="4277551" y="-935308"/>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userDrawn="1"/>
        </p:nvSpPr>
        <p:spPr>
          <a:xfrm>
            <a:off x="6601021" y="-935308"/>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80280" y="67971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平行四辺形 13"/>
          <p:cNvSpPr/>
          <p:nvPr userDrawn="1"/>
        </p:nvSpPr>
        <p:spPr>
          <a:xfrm>
            <a:off x="4556951" y="67971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平行四辺形 18"/>
          <p:cNvSpPr/>
          <p:nvPr userDrawn="1"/>
        </p:nvSpPr>
        <p:spPr>
          <a:xfrm>
            <a:off x="5483197" y="6797139"/>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平行四辺形 14"/>
          <p:cNvSpPr/>
          <p:nvPr userDrawn="1"/>
        </p:nvSpPr>
        <p:spPr>
          <a:xfrm>
            <a:off x="4936450" y="6797139"/>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平行四辺形 12"/>
          <p:cNvSpPr/>
          <p:nvPr userDrawn="1"/>
        </p:nvSpPr>
        <p:spPr>
          <a:xfrm>
            <a:off x="3964421" y="67971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平行四辺形 21"/>
          <p:cNvSpPr/>
          <p:nvPr userDrawn="1"/>
        </p:nvSpPr>
        <p:spPr>
          <a:xfrm>
            <a:off x="6926565" y="108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6140773" y="1085"/>
            <a:ext cx="2916000" cy="64661"/>
          </a:xfrm>
          <a:prstGeom prst="parallelogram">
            <a:avLst>
              <a:gd name="adj" fmla="val 74340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平行四辺形 23"/>
          <p:cNvSpPr/>
          <p:nvPr userDrawn="1"/>
        </p:nvSpPr>
        <p:spPr>
          <a:xfrm>
            <a:off x="-1197498" y="1085"/>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平行四辺形 24"/>
          <p:cNvSpPr/>
          <p:nvPr userDrawn="1"/>
        </p:nvSpPr>
        <p:spPr>
          <a:xfrm>
            <a:off x="4556951" y="1085"/>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平行四辺形 25"/>
          <p:cNvSpPr/>
          <p:nvPr userDrawn="1"/>
        </p:nvSpPr>
        <p:spPr>
          <a:xfrm>
            <a:off x="5483197" y="1085"/>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平行四辺形 26"/>
          <p:cNvSpPr/>
          <p:nvPr userDrawn="1"/>
        </p:nvSpPr>
        <p:spPr>
          <a:xfrm>
            <a:off x="4936450" y="1085"/>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平行四辺形 27"/>
          <p:cNvSpPr/>
          <p:nvPr userDrawn="1"/>
        </p:nvSpPr>
        <p:spPr>
          <a:xfrm>
            <a:off x="3964421" y="1085"/>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平行四辺形 28"/>
          <p:cNvSpPr/>
          <p:nvPr userDrawn="1"/>
        </p:nvSpPr>
        <p:spPr>
          <a:xfrm>
            <a:off x="2187698" y="1085"/>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平行四辺形 29"/>
          <p:cNvSpPr/>
          <p:nvPr userDrawn="1"/>
        </p:nvSpPr>
        <p:spPr>
          <a:xfrm>
            <a:off x="2187698" y="6795585"/>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279400" y="1601286"/>
            <a:ext cx="9144000" cy="519430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平行四辺形 31"/>
          <p:cNvSpPr/>
          <p:nvPr userDrawn="1"/>
        </p:nvSpPr>
        <p:spPr>
          <a:xfrm>
            <a:off x="24582" y="1085"/>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平行四辺形 32"/>
          <p:cNvSpPr/>
          <p:nvPr userDrawn="1"/>
        </p:nvSpPr>
        <p:spPr>
          <a:xfrm>
            <a:off x="-1197498" y="67933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コンテンツ プレースホルダー 6">
            <a:extLst>
              <a:ext uri="{FF2B5EF4-FFF2-40B4-BE49-F238E27FC236}">
                <a16:creationId xmlns:a16="http://schemas.microsoft.com/office/drawing/2014/main" id="{0F9E121B-5E7D-424F-AE00-CE7DA0EDB4D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03" y="6260674"/>
            <a:ext cx="1899162" cy="536465"/>
          </a:xfrm>
          <a:prstGeom prst="rect">
            <a:avLst/>
          </a:prstGeom>
        </p:spPr>
      </p:pic>
    </p:spTree>
    <p:extLst>
      <p:ext uri="{BB962C8B-B14F-4D97-AF65-F5344CB8AC3E}">
        <p14:creationId xmlns:p14="http://schemas.microsoft.com/office/powerpoint/2010/main" val="3295399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7_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858000"/>
          </a:xfrm>
          <a:prstGeom prst="rect">
            <a:avLst/>
          </a:prstGeom>
          <a:solidFill>
            <a:srgbClr val="F6F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Times New Roman"/>
              <a:ea typeface="メイリオ"/>
              <a:cs typeface="+mn-cs"/>
            </a:endParaRPr>
          </a:p>
        </p:txBody>
      </p:sp>
      <p:sp>
        <p:nvSpPr>
          <p:cNvPr id="8" name="角丸四角形 7"/>
          <p:cNvSpPr/>
          <p:nvPr userDrawn="1"/>
        </p:nvSpPr>
        <p:spPr>
          <a:xfrm>
            <a:off x="624467" y="1170873"/>
            <a:ext cx="7895064" cy="4973444"/>
          </a:xfrm>
          <a:prstGeom prst="roundRect">
            <a:avLst>
              <a:gd name="adj" fmla="val 3138"/>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Times New Roman"/>
              <a:ea typeface="メイリオ"/>
              <a:cs typeface="+mn-cs"/>
            </a:endParaRPr>
          </a:p>
        </p:txBody>
      </p:sp>
      <p:sp>
        <p:nvSpPr>
          <p:cNvPr id="2" name="Title 1"/>
          <p:cNvSpPr>
            <a:spLocks noGrp="1"/>
          </p:cNvSpPr>
          <p:nvPr>
            <p:ph type="title"/>
          </p:nvPr>
        </p:nvSpPr>
        <p:spPr>
          <a:xfrm>
            <a:off x="156116" y="381927"/>
            <a:ext cx="8831766" cy="702525"/>
          </a:xfrm>
        </p:spPr>
        <p:txBody>
          <a:bodyPr/>
          <a:lstStyle>
            <a:lvl1pPr algn="ctr">
              <a:defRPr>
                <a:solidFill>
                  <a:schemeClr val="accent4">
                    <a:lumMod val="50000"/>
                  </a:schemeClr>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936702" y="1455229"/>
            <a:ext cx="7270594" cy="440473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9" name="円/楕円 8"/>
          <p:cNvSpPr/>
          <p:nvPr userDrawn="1"/>
        </p:nvSpPr>
        <p:spPr>
          <a:xfrm>
            <a:off x="-679760" y="21882"/>
            <a:ext cx="648000" cy="648000"/>
          </a:xfrm>
          <a:prstGeom prst="ellipse">
            <a:avLst/>
          </a:prstGeom>
          <a:solidFill>
            <a:srgbClr val="C917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深緋</a:t>
            </a:r>
            <a:endPar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kokihi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0" name="円/楕円 9"/>
          <p:cNvSpPr/>
          <p:nvPr userDrawn="1"/>
        </p:nvSpPr>
        <p:spPr>
          <a:xfrm>
            <a:off x="-679760" y="1379416"/>
            <a:ext cx="648000" cy="648000"/>
          </a:xfrm>
          <a:prstGeom prst="ellipse">
            <a:avLst/>
          </a:prstGeom>
          <a:solidFill>
            <a:srgbClr val="C53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赤紅</a:t>
            </a:r>
            <a:endPar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akabeni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1" name="円/楕円 10"/>
          <p:cNvSpPr/>
          <p:nvPr userDrawn="1"/>
        </p:nvSpPr>
        <p:spPr>
          <a:xfrm>
            <a:off x="-679760" y="700649"/>
            <a:ext cx="648000" cy="648000"/>
          </a:xfrm>
          <a:prstGeom prst="ellipse">
            <a:avLst/>
          </a:prstGeom>
          <a:solidFill>
            <a:srgbClr val="B7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茜色</a:t>
            </a:r>
            <a:endPar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akaneiro</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2" name="円/楕円 11"/>
          <p:cNvSpPr/>
          <p:nvPr userDrawn="1"/>
        </p:nvSpPr>
        <p:spPr>
          <a:xfrm>
            <a:off x="-679760" y="4773251"/>
            <a:ext cx="648000" cy="648000"/>
          </a:xfrm>
          <a:prstGeom prst="ellipse">
            <a:avLst/>
          </a:prstGeom>
          <a:solidFill>
            <a:srgbClr val="194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瑠璃紺</a:t>
            </a:r>
            <a:b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b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rurikon</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3" name="円/楕円 12"/>
          <p:cNvSpPr/>
          <p:nvPr userDrawn="1"/>
        </p:nvSpPr>
        <p:spPr>
          <a:xfrm>
            <a:off x="-679760" y="4094484"/>
            <a:ext cx="648000" cy="648000"/>
          </a:xfrm>
          <a:prstGeom prst="ellipse">
            <a:avLst/>
          </a:prstGeom>
          <a:solidFill>
            <a:srgbClr val="16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紺瑠璃</a:t>
            </a: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konruri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4" name="円/楕円 13"/>
          <p:cNvSpPr/>
          <p:nvPr userDrawn="1"/>
        </p:nvSpPr>
        <p:spPr>
          <a:xfrm>
            <a:off x="-672855" y="5452018"/>
            <a:ext cx="648000" cy="648000"/>
          </a:xfrm>
          <a:prstGeom prst="ellipse">
            <a:avLst/>
          </a:prstGeom>
          <a:solidFill>
            <a:srgbClr val="1C3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留紺</a:t>
            </a: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tomekon</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5" name="円/楕円 14"/>
          <p:cNvSpPr/>
          <p:nvPr userDrawn="1"/>
        </p:nvSpPr>
        <p:spPr>
          <a:xfrm>
            <a:off x="9220962" y="3415717"/>
            <a:ext cx="648000" cy="648000"/>
          </a:xfrm>
          <a:prstGeom prst="ellipse">
            <a:avLst/>
          </a:prstGeom>
          <a:solidFill>
            <a:srgbClr val="FFF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胡粉色</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gohuniro</a:t>
            </a:r>
          </a:p>
        </p:txBody>
      </p:sp>
      <p:sp>
        <p:nvSpPr>
          <p:cNvPr id="16" name="円/楕円 15"/>
          <p:cNvSpPr/>
          <p:nvPr userDrawn="1"/>
        </p:nvSpPr>
        <p:spPr>
          <a:xfrm>
            <a:off x="9220962" y="2736950"/>
            <a:ext cx="648000" cy="648000"/>
          </a:xfrm>
          <a:prstGeom prst="ellipse">
            <a:avLst/>
          </a:prstGeom>
          <a:solidFill>
            <a:srgbClr val="FB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生成り</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kinari</a:t>
            </a:r>
          </a:p>
        </p:txBody>
      </p:sp>
      <p:sp>
        <p:nvSpPr>
          <p:cNvPr id="17" name="円/楕円 16"/>
          <p:cNvSpPr/>
          <p:nvPr userDrawn="1"/>
        </p:nvSpPr>
        <p:spPr>
          <a:xfrm>
            <a:off x="9220962" y="2058183"/>
            <a:ext cx="648000" cy="648000"/>
          </a:xfrm>
          <a:prstGeom prst="ellipse">
            <a:avLst/>
          </a:prstGeom>
          <a:solidFill>
            <a:srgbClr val="F7F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卯の花</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unohana</a:t>
            </a:r>
          </a:p>
        </p:txBody>
      </p:sp>
      <p:sp>
        <p:nvSpPr>
          <p:cNvPr id="18" name="円/楕円 17"/>
          <p:cNvSpPr/>
          <p:nvPr userDrawn="1"/>
        </p:nvSpPr>
        <p:spPr>
          <a:xfrm>
            <a:off x="9220962" y="21882"/>
            <a:ext cx="648000" cy="648000"/>
          </a:xfrm>
          <a:prstGeom prst="ellipse">
            <a:avLst/>
          </a:prstGeom>
          <a:solidFill>
            <a:srgbClr val="FE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桜色</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sakurairo</a:t>
            </a:r>
          </a:p>
        </p:txBody>
      </p:sp>
      <p:sp>
        <p:nvSpPr>
          <p:cNvPr id="19" name="円/楕円 18"/>
          <p:cNvSpPr/>
          <p:nvPr userDrawn="1"/>
        </p:nvSpPr>
        <p:spPr>
          <a:xfrm>
            <a:off x="9220962" y="700649"/>
            <a:ext cx="648000" cy="648000"/>
          </a:xfrm>
          <a:prstGeom prst="ellipse">
            <a:avLst/>
          </a:prstGeom>
          <a:solidFill>
            <a:srgbClr val="FDE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薄桜</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usuzakura</a:t>
            </a:r>
          </a:p>
        </p:txBody>
      </p:sp>
      <p:sp>
        <p:nvSpPr>
          <p:cNvPr id="20" name="円/楕円 19"/>
          <p:cNvSpPr/>
          <p:nvPr userDrawn="1"/>
        </p:nvSpPr>
        <p:spPr>
          <a:xfrm>
            <a:off x="9220962" y="1379416"/>
            <a:ext cx="648000" cy="648000"/>
          </a:xfrm>
          <a:prstGeom prst="ellipse">
            <a:avLst/>
          </a:prstGeom>
          <a:solidFill>
            <a:srgbClr val="F7F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桜鼠</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sakuranezu</a:t>
            </a:r>
          </a:p>
        </p:txBody>
      </p:sp>
      <p:sp>
        <p:nvSpPr>
          <p:cNvPr id="21" name="円/楕円 20"/>
          <p:cNvSpPr/>
          <p:nvPr userDrawn="1"/>
        </p:nvSpPr>
        <p:spPr>
          <a:xfrm>
            <a:off x="-672855" y="2736950"/>
            <a:ext cx="648000" cy="648000"/>
          </a:xfrm>
          <a:prstGeom prst="ellipse">
            <a:avLst/>
          </a:prstGeom>
          <a:solidFill>
            <a:srgbClr val="E6B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金色</a:t>
            </a: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konjiki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22" name="円/楕円 21"/>
          <p:cNvSpPr/>
          <p:nvPr userDrawn="1"/>
        </p:nvSpPr>
        <p:spPr>
          <a:xfrm>
            <a:off x="-672855" y="2058183"/>
            <a:ext cx="648000" cy="648000"/>
          </a:xfrm>
          <a:prstGeom prst="ellipse">
            <a:avLst/>
          </a:prstGeom>
          <a:solidFill>
            <a:srgbClr val="DCC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緑黄色</a:t>
            </a:r>
            <a:b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b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ryokuoh</a:t>
            </a:r>
          </a:p>
        </p:txBody>
      </p:sp>
      <p:sp>
        <p:nvSpPr>
          <p:cNvPr id="23" name="円/楕円 22"/>
          <p:cNvSpPr/>
          <p:nvPr userDrawn="1"/>
        </p:nvSpPr>
        <p:spPr>
          <a:xfrm>
            <a:off x="-679760" y="3415717"/>
            <a:ext cx="648000" cy="648000"/>
          </a:xfrm>
          <a:prstGeom prst="ellipse">
            <a:avLst/>
          </a:prstGeom>
          <a:solidFill>
            <a:srgbClr val="00A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青緑</a:t>
            </a:r>
            <a:b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b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aomidori</a:t>
            </a:r>
          </a:p>
        </p:txBody>
      </p:sp>
      <p:sp>
        <p:nvSpPr>
          <p:cNvPr id="25" name="テキスト ボックス 24"/>
          <p:cNvSpPr txBox="1"/>
          <p:nvPr userDrawn="1"/>
        </p:nvSpPr>
        <p:spPr>
          <a:xfrm>
            <a:off x="156117" y="6457890"/>
            <a:ext cx="8801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rgbClr val="274A78">
                    <a:lumMod val="75000"/>
                  </a:srgbClr>
                </a:solidFill>
                <a:effectLst/>
                <a:uLnTx/>
                <a:uFillTx/>
                <a:latin typeface="Gidolinya" panose="02000503000000000000" pitchFamily="50" charset="0"/>
                <a:ea typeface="Gulim" panose="020B0600000101010101" pitchFamily="34" charset="-127"/>
                <a:cs typeface="Times New Roman" panose="02020603050405020304" pitchFamily="18" charset="0"/>
              </a:rPr>
              <a:t>OKLab.</a:t>
            </a:r>
            <a:endParaRPr kumimoji="1" lang="ja-JP" altLang="en-US" sz="2000" b="1" i="0" u="none" strike="noStrike" kern="1200" cap="none" spc="0" normalizeH="0" baseline="0" noProof="0" dirty="0">
              <a:ln>
                <a:noFill/>
              </a:ln>
              <a:solidFill>
                <a:srgbClr val="274A78">
                  <a:lumMod val="75000"/>
                </a:srgbClr>
              </a:solidFill>
              <a:effectLst/>
              <a:uLnTx/>
              <a:uFillTx/>
              <a:latin typeface="Gidolinya" panose="02000503000000000000" pitchFamily="50"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4285817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2EEC1-A285-4A15-9499-BCACBD142A5F}" type="slidenum">
              <a:rPr kumimoji="1" lang="ja-JP" altLang="en-US" sz="2000" b="0" i="0" u="none" strike="noStrike" kern="1200" cap="none" spc="0" normalizeH="0" baseline="0" noProof="0" smtClean="0">
                <a:ln>
                  <a:noFill/>
                </a:ln>
                <a:solidFill>
                  <a:srgbClr val="274A78">
                    <a:lumMod val="75000"/>
                  </a:srgbClr>
                </a:solidFill>
                <a:effectLst/>
                <a:uLnTx/>
                <a:uFillTx/>
                <a:latin typeface="Gidole" panose="02000503000000000000" pitchFamily="2" charset="0"/>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dirty="0">
              <a:ln>
                <a:noFill/>
              </a:ln>
              <a:solidFill>
                <a:srgbClr val="274A78">
                  <a:lumMod val="75000"/>
                </a:srgbClr>
              </a:solidFill>
              <a:effectLst/>
              <a:uLnTx/>
              <a:uFillTx/>
              <a:latin typeface="Gidole" panose="02000503000000000000" pitchFamily="2" charset="0"/>
              <a:ea typeface="メイリオ"/>
              <a:cs typeface="+mn-cs"/>
            </a:endParaRPr>
          </a:p>
        </p:txBody>
      </p:sp>
      <p:pic>
        <p:nvPicPr>
          <p:cNvPr id="8" name="図 7"/>
          <p:cNvPicPr>
            <a:picLocks noChangeAspect="1"/>
          </p:cNvPicPr>
          <p:nvPr userDrawn="1"/>
        </p:nvPicPr>
        <p:blipFill>
          <a:blip r:embed="rId2"/>
          <a:stretch>
            <a:fillRect/>
          </a:stretch>
        </p:blipFill>
        <p:spPr>
          <a:xfrm>
            <a:off x="-31465" y="6426311"/>
            <a:ext cx="1255272" cy="552320"/>
          </a:xfrm>
          <a:prstGeom prst="rect">
            <a:avLst/>
          </a:prstGeom>
        </p:spPr>
      </p:pic>
    </p:spTree>
    <p:extLst>
      <p:ext uri="{BB962C8B-B14F-4D97-AF65-F5344CB8AC3E}">
        <p14:creationId xmlns:p14="http://schemas.microsoft.com/office/powerpoint/2010/main" val="2583868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6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2EEC1-A285-4A15-9499-BCACBD142A5F}" type="slidenum">
              <a:rPr kumimoji="1" lang="ja-JP" altLang="en-US" sz="2000" b="0" i="0" u="none" strike="noStrike" kern="1200" cap="none" spc="0" normalizeH="0" baseline="0" noProof="0" smtClean="0">
                <a:ln>
                  <a:noFill/>
                </a:ln>
                <a:solidFill>
                  <a:srgbClr val="274A78">
                    <a:lumMod val="75000"/>
                  </a:srgbClr>
                </a:solidFill>
                <a:effectLst/>
                <a:uLnTx/>
                <a:uFillTx/>
                <a:latin typeface="Gidole" panose="02000503000000000000" pitchFamily="2" charset="0"/>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dirty="0">
              <a:ln>
                <a:noFill/>
              </a:ln>
              <a:solidFill>
                <a:srgbClr val="274A78">
                  <a:lumMod val="75000"/>
                </a:srgbClr>
              </a:solidFill>
              <a:effectLst/>
              <a:uLnTx/>
              <a:uFillTx/>
              <a:latin typeface="Gidole" panose="02000503000000000000" pitchFamily="2" charset="0"/>
              <a:ea typeface="メイリオ"/>
              <a:cs typeface="+mn-cs"/>
            </a:endParaRPr>
          </a:p>
        </p:txBody>
      </p:sp>
      <p:sp>
        <p:nvSpPr>
          <p:cNvPr id="4" name="テキスト ボックス 3"/>
          <p:cNvSpPr txBox="1"/>
          <p:nvPr userDrawn="1"/>
        </p:nvSpPr>
        <p:spPr>
          <a:xfrm>
            <a:off x="156117" y="6457890"/>
            <a:ext cx="8801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rgbClr val="274A78">
                    <a:lumMod val="75000"/>
                  </a:srgbClr>
                </a:solidFill>
                <a:effectLst/>
                <a:uLnTx/>
                <a:uFillTx/>
                <a:latin typeface="Gidolinya" panose="02000503000000000000" pitchFamily="50" charset="0"/>
                <a:ea typeface="Gulim" panose="020B0600000101010101" pitchFamily="34" charset="-127"/>
                <a:cs typeface="Times New Roman" panose="02020603050405020304" pitchFamily="18" charset="0"/>
              </a:rPr>
              <a:t>OKLab.</a:t>
            </a:r>
            <a:endParaRPr kumimoji="1" lang="ja-JP" altLang="en-US" sz="2000" b="1" i="0" u="none" strike="noStrike" kern="1200" cap="none" spc="0" normalizeH="0" baseline="0" noProof="0" dirty="0">
              <a:ln>
                <a:noFill/>
              </a:ln>
              <a:solidFill>
                <a:srgbClr val="274A78">
                  <a:lumMod val="75000"/>
                </a:srgbClr>
              </a:solidFill>
              <a:effectLst/>
              <a:uLnTx/>
              <a:uFillTx/>
              <a:latin typeface="Gidolinya" panose="02000503000000000000" pitchFamily="50"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347355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5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2EEC1-A285-4A15-9499-BCACBD142A5F}" type="slidenum">
              <a:rPr kumimoji="1" lang="ja-JP" altLang="en-US" sz="2000" b="0" i="0" u="none" strike="noStrike" kern="1200" cap="none" spc="0" normalizeH="0" baseline="0" noProof="0" smtClean="0">
                <a:ln>
                  <a:noFill/>
                </a:ln>
                <a:solidFill>
                  <a:srgbClr val="274A78">
                    <a:lumMod val="75000"/>
                  </a:srgbClr>
                </a:solidFill>
                <a:effectLst/>
                <a:uLnTx/>
                <a:uFillTx/>
                <a:latin typeface="Gidole" panose="02000503000000000000" pitchFamily="2" charset="0"/>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274A78">
                  <a:lumMod val="75000"/>
                </a:srgbClr>
              </a:solidFill>
              <a:effectLst/>
              <a:uLnTx/>
              <a:uFillTx/>
              <a:latin typeface="Gidole" panose="02000503000000000000" pitchFamily="2" charset="0"/>
              <a:ea typeface="メイリオ"/>
              <a:cs typeface="+mn-cs"/>
            </a:endParaRPr>
          </a:p>
        </p:txBody>
      </p:sp>
      <p:pic>
        <p:nvPicPr>
          <p:cNvPr id="17" name="Picture 125" descr="APU_logo"/>
          <p:cNvPicPr>
            <a:picLocks noChangeAspect="1" noChangeArrowheads="1"/>
          </p:cNvPicPr>
          <p:nvPr userDrawn="1"/>
        </p:nvPicPr>
        <p:blipFill>
          <a:blip r:embed="rId2" cstate="print"/>
          <a:srcRect/>
          <a:stretch>
            <a:fillRect/>
          </a:stretch>
        </p:blipFill>
        <p:spPr bwMode="auto">
          <a:xfrm>
            <a:off x="156117" y="6500834"/>
            <a:ext cx="314300" cy="314299"/>
          </a:xfrm>
          <a:prstGeom prst="rect">
            <a:avLst/>
          </a:prstGeom>
          <a:noFill/>
          <a:effectLst/>
        </p:spPr>
      </p:pic>
      <p:pic>
        <p:nvPicPr>
          <p:cNvPr id="8" name="図 7"/>
          <p:cNvPicPr>
            <a:picLocks noChangeAspect="1"/>
          </p:cNvPicPr>
          <p:nvPr userDrawn="1"/>
        </p:nvPicPr>
        <p:blipFill>
          <a:blip r:embed="rId3"/>
          <a:stretch>
            <a:fillRect/>
          </a:stretch>
        </p:blipFill>
        <p:spPr>
          <a:xfrm>
            <a:off x="413266" y="6441930"/>
            <a:ext cx="1193295" cy="432105"/>
          </a:xfrm>
          <a:prstGeom prst="rect">
            <a:avLst/>
          </a:prstGeom>
        </p:spPr>
      </p:pic>
    </p:spTree>
    <p:extLst>
      <p:ext uri="{BB962C8B-B14F-4D97-AF65-F5344CB8AC3E}">
        <p14:creationId xmlns:p14="http://schemas.microsoft.com/office/powerpoint/2010/main" val="158859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2EEC1-A285-4A15-9499-BCACBD142A5F}" type="slidenum">
              <a:rPr kumimoji="1" lang="ja-JP" altLang="en-US" sz="2000" b="0" i="0" u="none" strike="noStrike" kern="1200" cap="none" spc="0" normalizeH="0" baseline="0" noProof="0" smtClean="0">
                <a:ln>
                  <a:noFill/>
                </a:ln>
                <a:solidFill>
                  <a:srgbClr val="274A78">
                    <a:lumMod val="75000"/>
                  </a:srgbClr>
                </a:solidFill>
                <a:effectLst/>
                <a:uLnTx/>
                <a:uFillTx/>
                <a:latin typeface="Gidole" panose="02000503000000000000" pitchFamily="2" charset="0"/>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274A78">
                  <a:lumMod val="75000"/>
                </a:srgbClr>
              </a:solidFill>
              <a:effectLst/>
              <a:uLnTx/>
              <a:uFillTx/>
              <a:latin typeface="Gidole" panose="02000503000000000000" pitchFamily="2" charset="0"/>
              <a:ea typeface="メイリオ"/>
              <a:cs typeface="+mn-cs"/>
            </a:endParaRPr>
          </a:p>
        </p:txBody>
      </p:sp>
      <p:grpSp>
        <p:nvGrpSpPr>
          <p:cNvPr id="11" name="グループ化 44"/>
          <p:cNvGrpSpPr/>
          <p:nvPr userDrawn="1"/>
        </p:nvGrpSpPr>
        <p:grpSpPr>
          <a:xfrm>
            <a:off x="156117" y="6447737"/>
            <a:ext cx="1622431" cy="410263"/>
            <a:chOff x="4608526" y="5968310"/>
            <a:chExt cx="1622431" cy="410263"/>
          </a:xfrm>
          <a:effectLst/>
        </p:grpSpPr>
        <p:pic>
          <p:nvPicPr>
            <p:cNvPr id="12" name="Picture 125" descr="APU_logo"/>
            <p:cNvPicPr>
              <a:picLocks noChangeAspect="1" noChangeArrowheads="1"/>
            </p:cNvPicPr>
            <p:nvPr/>
          </p:nvPicPr>
          <p:blipFill>
            <a:blip r:embed="rId2" cstate="print"/>
            <a:srcRect/>
            <a:stretch>
              <a:fillRect/>
            </a:stretch>
          </p:blipFill>
          <p:spPr bwMode="auto">
            <a:xfrm>
              <a:off x="4608526" y="6021407"/>
              <a:ext cx="314300" cy="314299"/>
            </a:xfrm>
            <a:prstGeom prst="rect">
              <a:avLst/>
            </a:prstGeom>
            <a:noFill/>
            <a:effectLst/>
          </p:spPr>
        </p:pic>
        <p:sp>
          <p:nvSpPr>
            <p:cNvPr id="13" name="Text Box 9"/>
            <p:cNvSpPr txBox="1">
              <a:spLocks noChangeArrowheads="1"/>
            </p:cNvSpPr>
            <p:nvPr/>
          </p:nvSpPr>
          <p:spPr bwMode="auto">
            <a:xfrm>
              <a:off x="5130366" y="5968310"/>
              <a:ext cx="718082" cy="307777"/>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274A78">
                      <a:lumMod val="50000"/>
                    </a:srgbClr>
                  </a:solidFill>
                  <a:effectLst/>
                  <a:uLnTx/>
                  <a:uFillTx/>
                  <a:latin typeface="Gidolinya" panose="02000503000000000000" pitchFamily="50" charset="0"/>
                  <a:ea typeface="EPSON 丸ゴシック体Ｍ" pitchFamily="49" charset="-128"/>
                  <a:cs typeface="+mn-cs"/>
                </a:rPr>
                <a:t>OK Lab.</a:t>
              </a:r>
            </a:p>
          </p:txBody>
        </p:sp>
        <p:sp>
          <p:nvSpPr>
            <p:cNvPr id="14" name="Text Box 15"/>
            <p:cNvSpPr txBox="1">
              <a:spLocks noChangeArrowheads="1"/>
            </p:cNvSpPr>
            <p:nvPr userDrawn="1"/>
          </p:nvSpPr>
          <p:spPr bwMode="auto">
            <a:xfrm>
              <a:off x="4847244" y="6163129"/>
              <a:ext cx="1383713" cy="215444"/>
            </a:xfrm>
            <a:prstGeom prst="rect">
              <a:avLst/>
            </a:prstGeom>
            <a:noFill/>
            <a:ln w="9525">
              <a:noFill/>
              <a:miter lim="800000"/>
              <a:headEnd/>
              <a:tailEnd/>
            </a:ln>
            <a:effectLst/>
          </p:spPr>
          <p:txBody>
            <a:bodyPr wrap="none">
              <a:spAutoFit/>
            </a:bodyPr>
            <a:lstStyle/>
            <a:p>
              <a:pPr marL="0" marR="0" lvl="0" indent="0" algn="ctr" defTabSz="957263"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274A78">
                      <a:lumMod val="50000"/>
                    </a:srgbClr>
                  </a:solidFill>
                  <a:effectLst/>
                  <a:uLnTx/>
                  <a:uFillTx/>
                  <a:latin typeface="Gidolinya" panose="02000503000000000000" pitchFamily="50" charset="0"/>
                  <a:ea typeface="EPSON 丸ゴシック体Ｍ" pitchFamily="49" charset="-128"/>
                  <a:cs typeface="+mn-cs"/>
                </a:rPr>
                <a:t>BioMedical Engineering &amp; ITS</a:t>
              </a:r>
            </a:p>
          </p:txBody>
        </p:sp>
      </p:grpSp>
    </p:spTree>
    <p:extLst>
      <p:ext uri="{BB962C8B-B14F-4D97-AF65-F5344CB8AC3E}">
        <p14:creationId xmlns:p14="http://schemas.microsoft.com/office/powerpoint/2010/main" val="955485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2EEC1-A285-4A15-9499-BCACBD142A5F}" type="slidenum">
              <a:rPr kumimoji="1" lang="ja-JP" altLang="en-US" sz="2000" b="0" i="0" u="none" strike="noStrike" kern="1200" cap="none" spc="0" normalizeH="0" baseline="0" noProof="0" smtClean="0">
                <a:ln>
                  <a:noFill/>
                </a:ln>
                <a:solidFill>
                  <a:srgbClr val="274A78">
                    <a:lumMod val="75000"/>
                  </a:srgbClr>
                </a:solidFill>
                <a:effectLst/>
                <a:uLnTx/>
                <a:uFillTx/>
                <a:latin typeface="Gidole" panose="02000503000000000000" pitchFamily="2" charset="0"/>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274A78">
                  <a:lumMod val="75000"/>
                </a:srgbClr>
              </a:solidFill>
              <a:effectLst/>
              <a:uLnTx/>
              <a:uFillTx/>
              <a:latin typeface="Gidole" panose="02000503000000000000" pitchFamily="2" charset="0"/>
              <a:ea typeface="メイリオ"/>
              <a:cs typeface="+mn-cs"/>
            </a:endParaRPr>
          </a:p>
        </p:txBody>
      </p:sp>
      <p:pic>
        <p:nvPicPr>
          <p:cNvPr id="16" name="Picture 125" descr="APU_logo"/>
          <p:cNvPicPr>
            <a:picLocks noChangeAspect="1" noChangeArrowheads="1"/>
          </p:cNvPicPr>
          <p:nvPr userDrawn="1"/>
        </p:nvPicPr>
        <p:blipFill>
          <a:blip r:embed="rId2" cstate="print"/>
          <a:srcRect/>
          <a:stretch>
            <a:fillRect/>
          </a:stretch>
        </p:blipFill>
        <p:spPr bwMode="auto">
          <a:xfrm>
            <a:off x="156117" y="6501558"/>
            <a:ext cx="314300" cy="314299"/>
          </a:xfrm>
          <a:prstGeom prst="rect">
            <a:avLst/>
          </a:prstGeom>
          <a:noFill/>
          <a:effectLst/>
        </p:spPr>
      </p:pic>
      <p:pic>
        <p:nvPicPr>
          <p:cNvPr id="21" name="図 20"/>
          <p:cNvPicPr>
            <a:picLocks noChangeAspect="1"/>
          </p:cNvPicPr>
          <p:nvPr userDrawn="1"/>
        </p:nvPicPr>
        <p:blipFill>
          <a:blip r:embed="rId3"/>
          <a:stretch>
            <a:fillRect/>
          </a:stretch>
        </p:blipFill>
        <p:spPr>
          <a:xfrm>
            <a:off x="373263" y="6439652"/>
            <a:ext cx="1969888" cy="438109"/>
          </a:xfrm>
          <a:prstGeom prst="rect">
            <a:avLst/>
          </a:prstGeom>
        </p:spPr>
      </p:pic>
    </p:spTree>
    <p:extLst>
      <p:ext uri="{BB962C8B-B14F-4D97-AF65-F5344CB8AC3E}">
        <p14:creationId xmlns:p14="http://schemas.microsoft.com/office/powerpoint/2010/main" val="3394351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2EEC1-A285-4A15-9499-BCACBD142A5F}" type="slidenum">
              <a:rPr kumimoji="1" lang="ja-JP" altLang="en-US" sz="2000" b="0" i="0" u="none" strike="noStrike" kern="1200" cap="none" spc="0" normalizeH="0" baseline="0" noProof="0" smtClean="0">
                <a:ln>
                  <a:noFill/>
                </a:ln>
                <a:solidFill>
                  <a:srgbClr val="274A78">
                    <a:lumMod val="75000"/>
                  </a:srgbClr>
                </a:solidFill>
                <a:effectLst/>
                <a:uLnTx/>
                <a:uFillTx/>
                <a:latin typeface="Gidole" panose="02000503000000000000" pitchFamily="2" charset="0"/>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274A78">
                  <a:lumMod val="75000"/>
                </a:srgbClr>
              </a:solidFill>
              <a:effectLst/>
              <a:uLnTx/>
              <a:uFillTx/>
              <a:latin typeface="Gidole" panose="02000503000000000000" pitchFamily="2" charset="0"/>
              <a:ea typeface="メイリオ"/>
              <a:cs typeface="+mn-cs"/>
            </a:endParaRPr>
          </a:p>
        </p:txBody>
      </p:sp>
      <p:grpSp>
        <p:nvGrpSpPr>
          <p:cNvPr id="7" name="グループ化 44"/>
          <p:cNvGrpSpPr/>
          <p:nvPr userDrawn="1"/>
        </p:nvGrpSpPr>
        <p:grpSpPr>
          <a:xfrm>
            <a:off x="156117" y="6476146"/>
            <a:ext cx="2111663" cy="403387"/>
            <a:chOff x="4608526" y="5976863"/>
            <a:chExt cx="2111663" cy="403387"/>
          </a:xfrm>
          <a:effectLst/>
        </p:grpSpPr>
        <p:pic>
          <p:nvPicPr>
            <p:cNvPr id="8" name="Picture 125" descr="APU_logo"/>
            <p:cNvPicPr>
              <a:picLocks noChangeAspect="1" noChangeArrowheads="1"/>
            </p:cNvPicPr>
            <p:nvPr/>
          </p:nvPicPr>
          <p:blipFill>
            <a:blip r:embed="rId2" cstate="print"/>
            <a:srcRect/>
            <a:stretch>
              <a:fillRect/>
            </a:stretch>
          </p:blipFill>
          <p:spPr bwMode="auto">
            <a:xfrm>
              <a:off x="4608526" y="6021407"/>
              <a:ext cx="314300" cy="314299"/>
            </a:xfrm>
            <a:prstGeom prst="rect">
              <a:avLst/>
            </a:prstGeom>
            <a:noFill/>
            <a:effectLst/>
          </p:spPr>
        </p:pic>
        <p:sp>
          <p:nvSpPr>
            <p:cNvPr id="9" name="Text Box 9"/>
            <p:cNvSpPr txBox="1">
              <a:spLocks noChangeArrowheads="1"/>
            </p:cNvSpPr>
            <p:nvPr/>
          </p:nvSpPr>
          <p:spPr bwMode="auto">
            <a:xfrm>
              <a:off x="4867246" y="5976863"/>
              <a:ext cx="1852943" cy="307777"/>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274A78">
                      <a:lumMod val="50000"/>
                    </a:srgbClr>
                  </a:solidFill>
                  <a:effectLst/>
                  <a:uLnTx/>
                  <a:uFillTx/>
                  <a:latin typeface="Gidole" panose="02000503000000000000" pitchFamily="2" charset="0"/>
                  <a:ea typeface="EPSON 丸ゴシック体Ｍ" pitchFamily="49" charset="-128"/>
                  <a:cs typeface="+mn-cs"/>
                </a:rPr>
                <a:t>Aichi Prefectural Univ.</a:t>
              </a:r>
            </a:p>
          </p:txBody>
        </p:sp>
        <p:sp>
          <p:nvSpPr>
            <p:cNvPr id="10" name="Text Box 15"/>
            <p:cNvSpPr txBox="1">
              <a:spLocks noChangeArrowheads="1"/>
            </p:cNvSpPr>
            <p:nvPr userDrawn="1"/>
          </p:nvSpPr>
          <p:spPr bwMode="auto">
            <a:xfrm>
              <a:off x="4922826" y="6164806"/>
              <a:ext cx="1596912" cy="215444"/>
            </a:xfrm>
            <a:prstGeom prst="rect">
              <a:avLst/>
            </a:prstGeom>
            <a:noFill/>
            <a:ln w="9525">
              <a:noFill/>
              <a:miter lim="800000"/>
              <a:headEnd/>
              <a:tailEnd/>
            </a:ln>
            <a:effectLst/>
          </p:spPr>
          <p:txBody>
            <a:bodyPr wrap="none">
              <a:spAutoFit/>
            </a:bodyPr>
            <a:lstStyle/>
            <a:p>
              <a:pPr marL="0" marR="0" lvl="0" indent="0" algn="l" defTabSz="957263"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274A78">
                      <a:lumMod val="50000"/>
                    </a:srgbClr>
                  </a:solidFill>
                  <a:effectLst/>
                  <a:uLnTx/>
                  <a:uFillTx/>
                  <a:latin typeface="Gidolinya" panose="02000503000000000000" pitchFamily="50" charset="0"/>
                  <a:ea typeface="メイリオ"/>
                  <a:cs typeface="+mn-cs"/>
                </a:rPr>
                <a:t>Information Science and Technology</a:t>
              </a:r>
            </a:p>
          </p:txBody>
        </p:sp>
      </p:grpSp>
    </p:spTree>
    <p:extLst>
      <p:ext uri="{BB962C8B-B14F-4D97-AF65-F5344CB8AC3E}">
        <p14:creationId xmlns:p14="http://schemas.microsoft.com/office/powerpoint/2010/main" val="42512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7994" y="0"/>
            <a:ext cx="11068085" cy="6303936"/>
          </a:xfrm>
          <a:prstGeom prst="rect">
            <a:avLst/>
          </a:prstGeom>
        </p:spPr>
      </p:pic>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9A8FE4-B5B5-4AC3-8DCB-338E2E8159E4}"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
        <p:nvSpPr>
          <p:cNvPr id="8" name="平行四辺形 7"/>
          <p:cNvSpPr/>
          <p:nvPr userDrawn="1"/>
        </p:nvSpPr>
        <p:spPr>
          <a:xfrm>
            <a:off x="-359680" y="-3934"/>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平行四辺形 8"/>
          <p:cNvSpPr/>
          <p:nvPr userDrawn="1"/>
        </p:nvSpPr>
        <p:spPr>
          <a:xfrm>
            <a:off x="2033283" y="-3934"/>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平行四辺形 9"/>
          <p:cNvSpPr/>
          <p:nvPr userDrawn="1"/>
        </p:nvSpPr>
        <p:spPr>
          <a:xfrm>
            <a:off x="4277551" y="-3934"/>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平行四辺形 10"/>
          <p:cNvSpPr/>
          <p:nvPr userDrawn="1"/>
        </p:nvSpPr>
        <p:spPr>
          <a:xfrm>
            <a:off x="6601021" y="-3934"/>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平行四辺形 11"/>
          <p:cNvSpPr/>
          <p:nvPr userDrawn="1"/>
        </p:nvSpPr>
        <p:spPr>
          <a:xfrm>
            <a:off x="-359680" y="6797139"/>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平行四辺形 12"/>
          <p:cNvSpPr/>
          <p:nvPr userDrawn="1"/>
        </p:nvSpPr>
        <p:spPr>
          <a:xfrm>
            <a:off x="2033283" y="6797139"/>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平行四辺形 13"/>
          <p:cNvSpPr/>
          <p:nvPr userDrawn="1"/>
        </p:nvSpPr>
        <p:spPr>
          <a:xfrm>
            <a:off x="4277551" y="6797139"/>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平行四辺形 14"/>
          <p:cNvSpPr/>
          <p:nvPr userDrawn="1"/>
        </p:nvSpPr>
        <p:spPr>
          <a:xfrm>
            <a:off x="6601021" y="67971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03285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22" y="-746760"/>
            <a:ext cx="10414044" cy="8351520"/>
          </a:xfrm>
          <a:prstGeom prst="rect">
            <a:avLst/>
          </a:prstGeom>
        </p:spPr>
      </p:pic>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E90F2-5598-4905-9AFB-1C9E646EF99C}"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
        <p:nvSpPr>
          <p:cNvPr id="8" name="平行四辺形 7"/>
          <p:cNvSpPr/>
          <p:nvPr userDrawn="1"/>
        </p:nvSpPr>
        <p:spPr>
          <a:xfrm>
            <a:off x="-359680" y="-3934"/>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平行四辺形 8"/>
          <p:cNvSpPr/>
          <p:nvPr userDrawn="1"/>
        </p:nvSpPr>
        <p:spPr>
          <a:xfrm>
            <a:off x="2033283" y="-3934"/>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平行四辺形 9"/>
          <p:cNvSpPr/>
          <p:nvPr userDrawn="1"/>
        </p:nvSpPr>
        <p:spPr>
          <a:xfrm>
            <a:off x="4277551" y="-3934"/>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平行四辺形 10"/>
          <p:cNvSpPr/>
          <p:nvPr userDrawn="1"/>
        </p:nvSpPr>
        <p:spPr>
          <a:xfrm>
            <a:off x="6601021" y="-3934"/>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平行四辺形 11"/>
          <p:cNvSpPr/>
          <p:nvPr userDrawn="1"/>
        </p:nvSpPr>
        <p:spPr>
          <a:xfrm>
            <a:off x="-359680" y="6797139"/>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平行四辺形 12"/>
          <p:cNvSpPr/>
          <p:nvPr userDrawn="1"/>
        </p:nvSpPr>
        <p:spPr>
          <a:xfrm>
            <a:off x="2033283" y="6797139"/>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平行四辺形 13"/>
          <p:cNvSpPr/>
          <p:nvPr userDrawn="1"/>
        </p:nvSpPr>
        <p:spPr>
          <a:xfrm>
            <a:off x="4277551" y="6797139"/>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平行四辺形 14"/>
          <p:cNvSpPr/>
          <p:nvPr userDrawn="1"/>
        </p:nvSpPr>
        <p:spPr>
          <a:xfrm>
            <a:off x="6601021" y="67971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23308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2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2E90F2-5598-4905-9AFB-1C9E646EF99C}"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
        <p:nvSpPr>
          <p:cNvPr id="8" name="平行四辺形 7"/>
          <p:cNvSpPr/>
          <p:nvPr userDrawn="1"/>
        </p:nvSpPr>
        <p:spPr>
          <a:xfrm>
            <a:off x="-359680" y="-3934"/>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平行四辺形 8"/>
          <p:cNvSpPr/>
          <p:nvPr userDrawn="1"/>
        </p:nvSpPr>
        <p:spPr>
          <a:xfrm>
            <a:off x="2033283" y="-3934"/>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平行四辺形 9"/>
          <p:cNvSpPr/>
          <p:nvPr userDrawn="1"/>
        </p:nvSpPr>
        <p:spPr>
          <a:xfrm>
            <a:off x="4277551" y="-3934"/>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平行四辺形 10"/>
          <p:cNvSpPr/>
          <p:nvPr userDrawn="1"/>
        </p:nvSpPr>
        <p:spPr>
          <a:xfrm>
            <a:off x="6601021" y="-3934"/>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平行四辺形 11"/>
          <p:cNvSpPr/>
          <p:nvPr userDrawn="1"/>
        </p:nvSpPr>
        <p:spPr>
          <a:xfrm>
            <a:off x="-359680" y="6797139"/>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平行四辺形 12"/>
          <p:cNvSpPr/>
          <p:nvPr userDrawn="1"/>
        </p:nvSpPr>
        <p:spPr>
          <a:xfrm>
            <a:off x="2033283" y="6797139"/>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平行四辺形 13"/>
          <p:cNvSpPr/>
          <p:nvPr userDrawn="1"/>
        </p:nvSpPr>
        <p:spPr>
          <a:xfrm>
            <a:off x="4277551" y="6797139"/>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平行四辺形 14"/>
          <p:cNvSpPr/>
          <p:nvPr userDrawn="1"/>
        </p:nvSpPr>
        <p:spPr>
          <a:xfrm>
            <a:off x="6601021" y="67971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17" name="図 16">
            <a:extLst>
              <a:ext uri="{FF2B5EF4-FFF2-40B4-BE49-F238E27FC236}">
                <a16:creationId xmlns:a16="http://schemas.microsoft.com/office/drawing/2014/main" id="{0E72CC5C-0E74-4F46-87C1-B26DAB53CA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9628" y="-573722"/>
            <a:ext cx="10414044" cy="8351520"/>
          </a:xfrm>
          <a:prstGeom prst="rect">
            <a:avLst/>
          </a:prstGeom>
        </p:spPr>
      </p:pic>
    </p:spTree>
    <p:extLst>
      <p:ext uri="{BB962C8B-B14F-4D97-AF65-F5344CB8AC3E}">
        <p14:creationId xmlns:p14="http://schemas.microsoft.com/office/powerpoint/2010/main" val="164181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タイトル スライド">
    <p:spTree>
      <p:nvGrpSpPr>
        <p:cNvPr id="1" name=""/>
        <p:cNvGrpSpPr/>
        <p:nvPr/>
      </p:nvGrpSpPr>
      <p:grpSpPr>
        <a:xfrm>
          <a:off x="0" y="0"/>
          <a:ext cx="0" cy="0"/>
          <a:chOff x="0" y="0"/>
          <a:chExt cx="0" cy="0"/>
        </a:xfrm>
      </p:grpSpPr>
      <p:pic>
        <p:nvPicPr>
          <p:cNvPr id="17" name="図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668" y="60729"/>
            <a:ext cx="2205245" cy="2267892"/>
          </a:xfrm>
          <a:prstGeom prst="rect">
            <a:avLst/>
          </a:prstGeom>
        </p:spPr>
      </p:pic>
      <p:sp>
        <p:nvSpPr>
          <p:cNvPr id="2" name="タイトル 1"/>
          <p:cNvSpPr>
            <a:spLocks noGrp="1"/>
          </p:cNvSpPr>
          <p:nvPr>
            <p:ph type="ctrTitle"/>
          </p:nvPr>
        </p:nvSpPr>
        <p:spPr>
          <a:xfrm>
            <a:off x="1143000" y="2460423"/>
            <a:ext cx="6858000" cy="1801274"/>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4353772"/>
            <a:ext cx="6858000" cy="40814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
        <p:nvSpPr>
          <p:cNvPr id="8" name="平行四辺形 7"/>
          <p:cNvSpPr/>
          <p:nvPr userDrawn="1"/>
        </p:nvSpPr>
        <p:spPr>
          <a:xfrm>
            <a:off x="-359680" y="-3934"/>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2033283" y="-3934"/>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p:cNvSpPr/>
          <p:nvPr userDrawn="1"/>
        </p:nvSpPr>
        <p:spPr>
          <a:xfrm>
            <a:off x="4277551" y="-3934"/>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userDrawn="1"/>
        </p:nvSpPr>
        <p:spPr>
          <a:xfrm>
            <a:off x="6601021" y="-3934"/>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359680" y="6797139"/>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平行四辺形 12"/>
          <p:cNvSpPr/>
          <p:nvPr userDrawn="1"/>
        </p:nvSpPr>
        <p:spPr>
          <a:xfrm>
            <a:off x="2033283" y="6797139"/>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平行四辺形 13"/>
          <p:cNvSpPr/>
          <p:nvPr userDrawn="1"/>
        </p:nvSpPr>
        <p:spPr>
          <a:xfrm>
            <a:off x="4277551" y="6797139"/>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平行四辺形 14"/>
          <p:cNvSpPr/>
          <p:nvPr userDrawn="1"/>
        </p:nvSpPr>
        <p:spPr>
          <a:xfrm>
            <a:off x="6601021" y="67971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7" y="7161615"/>
            <a:ext cx="10083814" cy="6736546"/>
          </a:xfrm>
          <a:prstGeom prst="rect">
            <a:avLst/>
          </a:prstGeom>
        </p:spPr>
      </p:pic>
    </p:spTree>
    <p:extLst>
      <p:ext uri="{BB962C8B-B14F-4D97-AF65-F5344CB8AC3E}">
        <p14:creationId xmlns:p14="http://schemas.microsoft.com/office/powerpoint/2010/main" val="30623436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5" name="Title 1"/>
          <p:cNvSpPr>
            <a:spLocks noGrp="1"/>
          </p:cNvSpPr>
          <p:nvPr>
            <p:ph type="title"/>
          </p:nvPr>
        </p:nvSpPr>
        <p:spPr>
          <a:xfrm>
            <a:off x="184150" y="108413"/>
            <a:ext cx="8775700" cy="662782"/>
          </a:xfrm>
        </p:spPr>
        <p:txBody>
          <a:bodyPr/>
          <a:lstStyle/>
          <a:p>
            <a:r>
              <a:rPr lang="ja-JP" altLang="en-US"/>
              <a:t>マスター タイトルの書式設定</a:t>
            </a:r>
            <a:endParaRPr lang="en-US" dirty="0"/>
          </a:p>
        </p:txBody>
      </p:sp>
      <p:sp>
        <p:nvSpPr>
          <p:cNvPr id="16" name="Content Placeholder 2"/>
          <p:cNvSpPr>
            <a:spLocks noGrp="1"/>
          </p:cNvSpPr>
          <p:nvPr>
            <p:ph idx="1"/>
          </p:nvPr>
        </p:nvSpPr>
        <p:spPr>
          <a:xfrm>
            <a:off x="184150" y="847725"/>
            <a:ext cx="8775700" cy="55264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7" name="Date Placeholder 3"/>
          <p:cNvSpPr>
            <a:spLocks noGrp="1"/>
          </p:cNvSpPr>
          <p:nvPr>
            <p:ph type="dt" sz="half" idx="10"/>
          </p:nvPr>
        </p:nvSpPr>
        <p:spPr>
          <a:xfrm>
            <a:off x="604251" y="6443550"/>
            <a:ext cx="2057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81BECC5-2A19-4062-ACA6-157247A0C5DB}"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8" name="Footer Placeholder 4"/>
          <p:cNvSpPr>
            <a:spLocks noGrp="1"/>
          </p:cNvSpPr>
          <p:nvPr>
            <p:ph type="ftr" sz="quarter" idx="11"/>
          </p:nvPr>
        </p:nvSpPr>
        <p:spPr>
          <a:xfrm>
            <a:off x="3004551" y="6443550"/>
            <a:ext cx="30861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9" name="Slide Number Placeholder 5"/>
          <p:cNvSpPr>
            <a:spLocks noGrp="1"/>
          </p:cNvSpPr>
          <p:nvPr>
            <p:ph type="sldNum" sz="quarter" idx="12"/>
          </p:nvPr>
        </p:nvSpPr>
        <p:spPr>
          <a:xfrm>
            <a:off x="6433551" y="6443550"/>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C1697-5D8D-4ABF-B9F8-CB63BD769146}"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
        <p:nvSpPr>
          <p:cNvPr id="20" name="平行四辺形 19"/>
          <p:cNvSpPr/>
          <p:nvPr userDrawn="1"/>
        </p:nvSpPr>
        <p:spPr>
          <a:xfrm>
            <a:off x="-359680" y="77119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平行四辺形 20"/>
          <p:cNvSpPr/>
          <p:nvPr userDrawn="1"/>
        </p:nvSpPr>
        <p:spPr>
          <a:xfrm>
            <a:off x="2033283" y="771195"/>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2" name="平行四辺形 21"/>
          <p:cNvSpPr/>
          <p:nvPr userDrawn="1"/>
        </p:nvSpPr>
        <p:spPr>
          <a:xfrm>
            <a:off x="4277551" y="771195"/>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3" name="平行四辺形 22"/>
          <p:cNvSpPr/>
          <p:nvPr userDrawn="1"/>
        </p:nvSpPr>
        <p:spPr>
          <a:xfrm>
            <a:off x="6601021" y="771195"/>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4" name="平行四辺形 23"/>
          <p:cNvSpPr/>
          <p:nvPr userDrawn="1"/>
        </p:nvSpPr>
        <p:spPr>
          <a:xfrm>
            <a:off x="-359680" y="6374201"/>
            <a:ext cx="2916000" cy="64661"/>
          </a:xfrm>
          <a:prstGeom prst="parallelogram">
            <a:avLst>
              <a:gd name="adj" fmla="val 743408"/>
            </a:avLst>
          </a:prstGeom>
          <a:solidFill>
            <a:srgbClr val="4A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5" name="平行四辺形 24"/>
          <p:cNvSpPr/>
          <p:nvPr userDrawn="1"/>
        </p:nvSpPr>
        <p:spPr>
          <a:xfrm>
            <a:off x="2033283" y="6374201"/>
            <a:ext cx="2916000" cy="64661"/>
          </a:xfrm>
          <a:prstGeom prst="parallelogram">
            <a:avLst>
              <a:gd name="adj" fmla="val 743408"/>
            </a:avLst>
          </a:prstGeom>
          <a:solidFill>
            <a:srgbClr val="2C3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平行四辺形 25"/>
          <p:cNvSpPr/>
          <p:nvPr userDrawn="1"/>
        </p:nvSpPr>
        <p:spPr>
          <a:xfrm>
            <a:off x="4277551" y="6374201"/>
            <a:ext cx="2916000" cy="64661"/>
          </a:xfrm>
          <a:prstGeom prst="parallelogram">
            <a:avLst>
              <a:gd name="adj" fmla="val 743408"/>
            </a:avLst>
          </a:prstGeom>
          <a:solidFill>
            <a:srgbClr val="404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 name="平行四辺形 26"/>
          <p:cNvSpPr/>
          <p:nvPr userDrawn="1"/>
        </p:nvSpPr>
        <p:spPr>
          <a:xfrm>
            <a:off x="6601021" y="6374201"/>
            <a:ext cx="2916000" cy="64661"/>
          </a:xfrm>
          <a:prstGeom prst="parallelogram">
            <a:avLst>
              <a:gd name="adj" fmla="val 743408"/>
            </a:avLst>
          </a:prstGeom>
          <a:solidFill>
            <a:srgbClr val="CCCF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正方形/長方形 27"/>
          <p:cNvSpPr/>
          <p:nvPr userDrawn="1"/>
        </p:nvSpPr>
        <p:spPr>
          <a:xfrm>
            <a:off x="0" y="312675"/>
            <a:ext cx="174494" cy="655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9" name="正方形/長方形 28"/>
          <p:cNvSpPr/>
          <p:nvPr userDrawn="1"/>
        </p:nvSpPr>
        <p:spPr>
          <a:xfrm>
            <a:off x="8969506" y="312675"/>
            <a:ext cx="174494" cy="655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4115500" y="2592867"/>
            <a:ext cx="6585288" cy="1238314"/>
          </a:xfrm>
          <a:prstGeom prst="rect">
            <a:avLst/>
          </a:prstGeom>
        </p:spPr>
      </p:pic>
      <p:sp>
        <p:nvSpPr>
          <p:cNvPr id="32" name="平行四辺形 31"/>
          <p:cNvSpPr/>
          <p:nvPr userDrawn="1"/>
        </p:nvSpPr>
        <p:spPr>
          <a:xfrm>
            <a:off x="-359680" y="63695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 name="平行四辺形 32"/>
          <p:cNvSpPr/>
          <p:nvPr userDrawn="1"/>
        </p:nvSpPr>
        <p:spPr>
          <a:xfrm>
            <a:off x="2033283" y="6369513"/>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4" name="平行四辺形 33"/>
          <p:cNvSpPr/>
          <p:nvPr userDrawn="1"/>
        </p:nvSpPr>
        <p:spPr>
          <a:xfrm>
            <a:off x="4277551" y="6369513"/>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5" name="平行四辺形 34"/>
          <p:cNvSpPr/>
          <p:nvPr userDrawn="1"/>
        </p:nvSpPr>
        <p:spPr>
          <a:xfrm>
            <a:off x="6601021" y="6369513"/>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36" name="図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35871" y="-57178"/>
            <a:ext cx="1094502" cy="877735"/>
          </a:xfrm>
          <a:prstGeom prst="rect">
            <a:avLst/>
          </a:prstGeom>
        </p:spPr>
      </p:pic>
    </p:spTree>
    <p:extLst>
      <p:ext uri="{BB962C8B-B14F-4D97-AF65-F5344CB8AC3E}">
        <p14:creationId xmlns:p14="http://schemas.microsoft.com/office/powerpoint/2010/main" val="2756808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7859B-92D1-43F4-A5C2-D7D7D0C41D48}"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935976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F5164AE-CAE1-4627-BFB1-0242480AA853}"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363766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BE9C16-0A1F-40C2-994F-B152A2B40B1F}"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8" name="フッター プレースホルダー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9" name="スライド番号プレースホルダー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35303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2A8332D-B09A-49A6-9F1B-5A84CBB78FBE}"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6512853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6F4DF9-E1A1-4FE3-A249-E34528C8E40D}"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3" name="フッター プレースホルダー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9469620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2A81EC-3BD4-4B0B-B11B-F44F66738C86}"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97600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85269B-D62B-4640-A3DA-43AE3E65DA37}"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322412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225034-634C-4F92-A930-BECF256445B0}"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1972676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1F0CF9-3462-44AF-B5ED-A12BB578A17B}"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1479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22" y="-746760"/>
            <a:ext cx="10414044" cy="8351520"/>
          </a:xfrm>
          <a:prstGeom prst="rect">
            <a:avLst/>
          </a:prstGeom>
        </p:spPr>
      </p:pic>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
        <p:nvSpPr>
          <p:cNvPr id="8" name="平行四辺形 7"/>
          <p:cNvSpPr/>
          <p:nvPr userDrawn="1"/>
        </p:nvSpPr>
        <p:spPr>
          <a:xfrm>
            <a:off x="-359680" y="-3934"/>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2033283" y="-3934"/>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p:cNvSpPr/>
          <p:nvPr userDrawn="1"/>
        </p:nvSpPr>
        <p:spPr>
          <a:xfrm>
            <a:off x="4277551" y="-3934"/>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平行四辺形 10"/>
          <p:cNvSpPr/>
          <p:nvPr userDrawn="1"/>
        </p:nvSpPr>
        <p:spPr>
          <a:xfrm>
            <a:off x="6601021" y="-3934"/>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359680" y="6797139"/>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平行四辺形 12"/>
          <p:cNvSpPr/>
          <p:nvPr userDrawn="1"/>
        </p:nvSpPr>
        <p:spPr>
          <a:xfrm>
            <a:off x="2033283" y="6797139"/>
            <a:ext cx="2916000" cy="64661"/>
          </a:xfrm>
          <a:prstGeom prst="parallelogram">
            <a:avLst>
              <a:gd name="adj" fmla="val 743408"/>
            </a:avLst>
          </a:prstGeom>
          <a:solidFill>
            <a:srgbClr val="00A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平行四辺形 13"/>
          <p:cNvSpPr/>
          <p:nvPr userDrawn="1"/>
        </p:nvSpPr>
        <p:spPr>
          <a:xfrm>
            <a:off x="4277551" y="6797139"/>
            <a:ext cx="2916000" cy="64661"/>
          </a:xfrm>
          <a:prstGeom prst="parallelogram">
            <a:avLst>
              <a:gd name="adj" fmla="val 743408"/>
            </a:avLst>
          </a:prstGeom>
          <a:solidFill>
            <a:srgbClr val="F8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平行四辺形 14"/>
          <p:cNvSpPr/>
          <p:nvPr userDrawn="1"/>
        </p:nvSpPr>
        <p:spPr>
          <a:xfrm>
            <a:off x="6601021" y="6797139"/>
            <a:ext cx="2916000" cy="64661"/>
          </a:xfrm>
          <a:prstGeom prst="parallelogram">
            <a:avLst>
              <a:gd name="adj" fmla="val 743408"/>
            </a:avLst>
          </a:prstGeom>
          <a:solidFill>
            <a:srgbClr val="F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0577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2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2EEC1-A285-4A15-9499-BCACBD142A5F}"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srgbClr val="393E46"/>
              </a:solidFill>
              <a:effectLst/>
              <a:uLnTx/>
              <a:uFillTx/>
              <a:latin typeface="游ゴシック" panose="020F0502020204030204"/>
              <a:ea typeface="游ゴシック" panose="020B0400000000000000" pitchFamily="50" charset="-128"/>
              <a:cs typeface="+mn-cs"/>
            </a:endParaRPr>
          </a:p>
        </p:txBody>
      </p:sp>
      <p:pic>
        <p:nvPicPr>
          <p:cNvPr id="8" name="図 7"/>
          <p:cNvPicPr>
            <a:picLocks noChangeAspect="1"/>
          </p:cNvPicPr>
          <p:nvPr userDrawn="1"/>
        </p:nvPicPr>
        <p:blipFill>
          <a:blip r:embed="rId2"/>
          <a:stretch>
            <a:fillRect/>
          </a:stretch>
        </p:blipFill>
        <p:spPr>
          <a:xfrm>
            <a:off x="-31465" y="6426311"/>
            <a:ext cx="1255272" cy="552320"/>
          </a:xfrm>
          <a:prstGeom prst="rect">
            <a:avLst/>
          </a:prstGeom>
        </p:spPr>
      </p:pic>
    </p:spTree>
    <p:extLst>
      <p:ext uri="{BB962C8B-B14F-4D97-AF65-F5344CB8AC3E}">
        <p14:creationId xmlns:p14="http://schemas.microsoft.com/office/powerpoint/2010/main" val="2403224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5" name="Title 1"/>
          <p:cNvSpPr>
            <a:spLocks noGrp="1"/>
          </p:cNvSpPr>
          <p:nvPr>
            <p:ph type="title"/>
          </p:nvPr>
        </p:nvSpPr>
        <p:spPr>
          <a:xfrm>
            <a:off x="184150" y="108413"/>
            <a:ext cx="8775700" cy="662782"/>
          </a:xfrm>
        </p:spPr>
        <p:txBody>
          <a:bodyPr/>
          <a:lstStyle>
            <a:lvl1pPr>
              <a:defRPr>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16" name="Content Placeholder 2"/>
          <p:cNvSpPr>
            <a:spLocks noGrp="1"/>
          </p:cNvSpPr>
          <p:nvPr>
            <p:ph idx="1"/>
          </p:nvPr>
        </p:nvSpPr>
        <p:spPr>
          <a:xfrm>
            <a:off x="184150" y="847725"/>
            <a:ext cx="8775700" cy="5526476"/>
          </a:xfrm>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9" name="Slide Number Placeholder 5"/>
          <p:cNvSpPr>
            <a:spLocks noGrp="1"/>
          </p:cNvSpPr>
          <p:nvPr>
            <p:ph type="sldNum" sz="quarter" idx="12"/>
          </p:nvPr>
        </p:nvSpPr>
        <p:spPr>
          <a:xfrm>
            <a:off x="6433551" y="6494350"/>
            <a:ext cx="2057400" cy="365125"/>
          </a:xfrm>
        </p:spPr>
        <p:txBody>
          <a:bodyPr/>
          <a:lstStyle>
            <a:lvl1pPr>
              <a:defRPr sz="2800">
                <a:solidFill>
                  <a:schemeClr val="tx1"/>
                </a:solidFill>
                <a:latin typeface="メイリオ" panose="020B0604030504040204" pitchFamily="50" charset="-128"/>
                <a:ea typeface="メイリオ" panose="020B0604030504040204" pitchFamily="50" charset="-128"/>
              </a:defRPr>
            </a:lvl1pPr>
          </a:lstStyle>
          <a:p>
            <a:fld id="{A49C1697-5D8D-4ABF-B9F8-CB63BD769146}" type="slidenum">
              <a:rPr lang="ja-JP" altLang="en-US" smtClean="0"/>
              <a:pPr/>
              <a:t>‹#›</a:t>
            </a:fld>
            <a:endParaRPr lang="ja-JP" altLang="en-US"/>
          </a:p>
        </p:txBody>
      </p:sp>
      <p:sp>
        <p:nvSpPr>
          <p:cNvPr id="20" name="平行四辺形 19"/>
          <p:cNvSpPr/>
          <p:nvPr userDrawn="1"/>
        </p:nvSpPr>
        <p:spPr>
          <a:xfrm>
            <a:off x="-359680" y="77119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平行四辺形 20"/>
          <p:cNvSpPr/>
          <p:nvPr userDrawn="1"/>
        </p:nvSpPr>
        <p:spPr>
          <a:xfrm>
            <a:off x="2033283" y="77119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平行四辺形 21"/>
          <p:cNvSpPr/>
          <p:nvPr userDrawn="1"/>
        </p:nvSpPr>
        <p:spPr>
          <a:xfrm>
            <a:off x="4277551" y="77119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6601021" y="77119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平行四辺形 23"/>
          <p:cNvSpPr/>
          <p:nvPr userDrawn="1"/>
        </p:nvSpPr>
        <p:spPr>
          <a:xfrm>
            <a:off x="-359680" y="6374201"/>
            <a:ext cx="2916000" cy="64661"/>
          </a:xfrm>
          <a:prstGeom prst="parallelogram">
            <a:avLst>
              <a:gd name="adj" fmla="val 743408"/>
            </a:avLst>
          </a:prstGeom>
          <a:solidFill>
            <a:srgbClr val="4A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平行四辺形 24"/>
          <p:cNvSpPr/>
          <p:nvPr userDrawn="1"/>
        </p:nvSpPr>
        <p:spPr>
          <a:xfrm>
            <a:off x="2033283" y="6374201"/>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平行四辺形 25"/>
          <p:cNvSpPr/>
          <p:nvPr userDrawn="1"/>
        </p:nvSpPr>
        <p:spPr>
          <a:xfrm>
            <a:off x="4277551" y="6374201"/>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平行四辺形 26"/>
          <p:cNvSpPr/>
          <p:nvPr userDrawn="1"/>
        </p:nvSpPr>
        <p:spPr>
          <a:xfrm>
            <a:off x="6601021" y="6374201"/>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113250" y="335800"/>
            <a:ext cx="174494" cy="655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9975219" y="290483"/>
            <a:ext cx="174494" cy="655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4115500" y="2592867"/>
            <a:ext cx="6585288" cy="1238314"/>
          </a:xfrm>
          <a:prstGeom prst="rect">
            <a:avLst/>
          </a:prstGeom>
        </p:spPr>
      </p:pic>
      <p:sp>
        <p:nvSpPr>
          <p:cNvPr id="32" name="平行四辺形 31"/>
          <p:cNvSpPr/>
          <p:nvPr userDrawn="1"/>
        </p:nvSpPr>
        <p:spPr>
          <a:xfrm>
            <a:off x="-359680" y="63695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平行四辺形 32"/>
          <p:cNvSpPr/>
          <p:nvPr userDrawn="1"/>
        </p:nvSpPr>
        <p:spPr>
          <a:xfrm>
            <a:off x="2033283" y="63695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平行四辺形 33"/>
          <p:cNvSpPr/>
          <p:nvPr userDrawn="1"/>
        </p:nvSpPr>
        <p:spPr>
          <a:xfrm>
            <a:off x="4277551" y="63695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平行四辺形 34"/>
          <p:cNvSpPr/>
          <p:nvPr userDrawn="1"/>
        </p:nvSpPr>
        <p:spPr>
          <a:xfrm>
            <a:off x="6601021" y="63695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p:cNvPicPr>
            <a:picLocks noChangeAspect="1"/>
          </p:cNvPicPr>
          <p:nvPr userDrawn="1"/>
        </p:nvPicPr>
        <p:blipFill>
          <a:blip r:embed="rId3">
            <a:extLst>
              <a:ext uri="{BEBA8EAE-BF5A-486C-A8C5-ECC9F3942E4B}">
                <a14:imgProps xmlns:a14="http://schemas.microsoft.com/office/drawing/2010/main">
                  <a14:imgLayer r:embed="rId4">
                    <a14:imgEffect>
                      <a14:backgroundRemoval t="9559" b="97794" l="9848" r="89394">
                        <a14:foregroundMark x1="22727" y1="57353" x2="22727" y2="57353"/>
                        <a14:foregroundMark x1="68939" y1="49265" x2="68939" y2="49265"/>
                        <a14:foregroundMark x1="53788" y1="25735" x2="53788" y2="25735"/>
                      </a14:backgroundRemoval>
                    </a14:imgEffect>
                  </a14:imgLayer>
                </a14:imgProps>
              </a:ext>
            </a:extLst>
          </a:blip>
          <a:stretch>
            <a:fillRect/>
          </a:stretch>
        </p:blipFill>
        <p:spPr>
          <a:xfrm>
            <a:off x="126613" y="6503418"/>
            <a:ext cx="329808" cy="339803"/>
          </a:xfrm>
          <a:prstGeom prst="rect">
            <a:avLst/>
          </a:prstGeom>
          <a:effectLst>
            <a:softEdge rad="0"/>
          </a:effectLst>
        </p:spPr>
      </p:pic>
      <p:sp>
        <p:nvSpPr>
          <p:cNvPr id="37" name="テキスト ボックス 36"/>
          <p:cNvSpPr txBox="1"/>
          <p:nvPr userDrawn="1"/>
        </p:nvSpPr>
        <p:spPr>
          <a:xfrm>
            <a:off x="378193" y="6504668"/>
            <a:ext cx="4143845" cy="338554"/>
          </a:xfrm>
          <a:prstGeom prst="rect">
            <a:avLst/>
          </a:prstGeom>
          <a:noFill/>
        </p:spPr>
        <p:txBody>
          <a:bodyPr wrap="square" rtlCol="0">
            <a:spAutoFit/>
          </a:bodyPr>
          <a:lstStyle/>
          <a:p>
            <a:r>
              <a:rPr lang="en-US" altLang="ja-JP" sz="1600" baseline="0" dirty="0">
                <a:solidFill>
                  <a:srgbClr val="393E46"/>
                </a:solidFill>
                <a:latin typeface="Bahnschrift" panose="020B0502040204020203" pitchFamily="34" charset="0"/>
              </a:rPr>
              <a:t> </a:t>
            </a:r>
            <a:r>
              <a:rPr lang="en-US" altLang="ja-JP" sz="1600" dirty="0">
                <a:solidFill>
                  <a:srgbClr val="393E46"/>
                </a:solidFill>
                <a:latin typeface="Bahnschrift" panose="020B0502040204020203" pitchFamily="34" charset="0"/>
              </a:rPr>
              <a:t>OK</a:t>
            </a:r>
            <a:r>
              <a:rPr lang="ja-JP" altLang="en-US" sz="1600" baseline="0" dirty="0">
                <a:solidFill>
                  <a:srgbClr val="393E46"/>
                </a:solidFill>
                <a:latin typeface="Bahnschrift" panose="020B0502040204020203" pitchFamily="34" charset="0"/>
              </a:rPr>
              <a:t> </a:t>
            </a:r>
            <a:r>
              <a:rPr lang="en-US" altLang="ja-JP" sz="1600" baseline="0" dirty="0">
                <a:solidFill>
                  <a:srgbClr val="393E46"/>
                </a:solidFill>
                <a:latin typeface="Bahnschrift" panose="020B0502040204020203" pitchFamily="34" charset="0"/>
              </a:rPr>
              <a:t>LAB.	</a:t>
            </a:r>
            <a:r>
              <a:rPr lang="en-US" altLang="ja-JP" sz="1600" dirty="0">
                <a:solidFill>
                  <a:srgbClr val="393E46"/>
                </a:solidFill>
                <a:latin typeface="Bahnschrift" panose="020B0502040204020203" pitchFamily="34" charset="0"/>
              </a:rPr>
              <a:t>Aichi </a:t>
            </a:r>
            <a:r>
              <a:rPr lang="en-US" altLang="ja-JP" sz="1600" baseline="0" dirty="0">
                <a:solidFill>
                  <a:srgbClr val="393E46"/>
                </a:solidFill>
                <a:latin typeface="Bahnschrift" panose="020B0502040204020203" pitchFamily="34" charset="0"/>
                <a:ea typeface="メイリオ" panose="020B0604030504040204" pitchFamily="50" charset="-128"/>
              </a:rPr>
              <a:t>Prefectural</a:t>
            </a:r>
            <a:r>
              <a:rPr lang="en-US" altLang="ja-JP" sz="1600" dirty="0">
                <a:solidFill>
                  <a:srgbClr val="393E46"/>
                </a:solidFill>
                <a:latin typeface="Bahnschrift" panose="020B0502040204020203" pitchFamily="34" charset="0"/>
              </a:rPr>
              <a:t> University</a:t>
            </a:r>
            <a:endParaRPr kumimoji="1" lang="ja-JP" altLang="en-US" sz="1600" dirty="0">
              <a:solidFill>
                <a:srgbClr val="393E46"/>
              </a:solidFill>
              <a:latin typeface="Bahnschrift" panose="020B0502040204020203" pitchFamily="34" charset="0"/>
            </a:endParaRPr>
          </a:p>
        </p:txBody>
      </p:sp>
      <p:pic>
        <p:nvPicPr>
          <p:cNvPr id="2" name="図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144000" y="-742201"/>
            <a:ext cx="653049" cy="671601"/>
          </a:xfrm>
          <a:prstGeom prst="rect">
            <a:avLst/>
          </a:prstGeom>
        </p:spPr>
      </p:pic>
    </p:spTree>
    <p:extLst>
      <p:ext uri="{BB962C8B-B14F-4D97-AF65-F5344CB8AC3E}">
        <p14:creationId xmlns:p14="http://schemas.microsoft.com/office/powerpoint/2010/main" val="386691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84150" y="108413"/>
            <a:ext cx="8775700" cy="662782"/>
          </a:xfrm>
        </p:spPr>
        <p:txBody>
          <a:bodyPr/>
          <a:lstStyle>
            <a:lvl1pPr>
              <a:defRPr>
                <a:latin typeface="メイリオ" panose="020B0604030504040204" pitchFamily="50" charset="-128"/>
                <a:ea typeface="メイリオ" panose="020B0604030504040204" pitchFamily="50" charset="-128"/>
              </a:defRPr>
            </a:lvl1pPr>
          </a:lstStyle>
          <a:p>
            <a:r>
              <a:rPr lang="ja-JP" altLang="en-US"/>
              <a:t>コンテンツ</a:t>
            </a:r>
            <a:endParaRPr lang="en-US" dirty="0"/>
          </a:p>
        </p:txBody>
      </p:sp>
      <p:sp>
        <p:nvSpPr>
          <p:cNvPr id="19" name="Slide Number Placeholder 5"/>
          <p:cNvSpPr>
            <a:spLocks noGrp="1"/>
          </p:cNvSpPr>
          <p:nvPr>
            <p:ph type="sldNum" sz="quarter" idx="12"/>
          </p:nvPr>
        </p:nvSpPr>
        <p:spPr>
          <a:xfrm>
            <a:off x="6433551" y="6443550"/>
            <a:ext cx="2057400" cy="365125"/>
          </a:xfrm>
        </p:spPr>
        <p:txBody>
          <a:bodyPr/>
          <a:lstStyle>
            <a:lvl1pPr>
              <a:defRPr sz="2000">
                <a:solidFill>
                  <a:schemeClr val="tx1"/>
                </a:solidFill>
                <a:latin typeface="メイリオ" panose="020B0604030504040204" pitchFamily="50" charset="-128"/>
                <a:ea typeface="メイリオ" panose="020B0604030504040204" pitchFamily="50" charset="-128"/>
              </a:defRPr>
            </a:lvl1pPr>
          </a:lstStyle>
          <a:p>
            <a:fld id="{A49C1697-5D8D-4ABF-B9F8-CB63BD769146}" type="slidenum">
              <a:rPr lang="ja-JP" altLang="en-US" smtClean="0"/>
              <a:pPr/>
              <a:t>‹#›</a:t>
            </a:fld>
            <a:endParaRPr lang="ja-JP" altLang="en-US"/>
          </a:p>
        </p:txBody>
      </p:sp>
      <p:sp>
        <p:nvSpPr>
          <p:cNvPr id="20" name="平行四辺形 19"/>
          <p:cNvSpPr/>
          <p:nvPr userDrawn="1"/>
        </p:nvSpPr>
        <p:spPr>
          <a:xfrm>
            <a:off x="-359680" y="77119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平行四辺形 20"/>
          <p:cNvSpPr/>
          <p:nvPr userDrawn="1"/>
        </p:nvSpPr>
        <p:spPr>
          <a:xfrm>
            <a:off x="2033283" y="77119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平行四辺形 21"/>
          <p:cNvSpPr/>
          <p:nvPr userDrawn="1"/>
        </p:nvSpPr>
        <p:spPr>
          <a:xfrm>
            <a:off x="4277551" y="77119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6601021" y="771195"/>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平行四辺形 23"/>
          <p:cNvSpPr/>
          <p:nvPr userDrawn="1"/>
        </p:nvSpPr>
        <p:spPr>
          <a:xfrm>
            <a:off x="-359680" y="6374201"/>
            <a:ext cx="2916000" cy="64661"/>
          </a:xfrm>
          <a:prstGeom prst="parallelogram">
            <a:avLst>
              <a:gd name="adj" fmla="val 743408"/>
            </a:avLst>
          </a:prstGeom>
          <a:solidFill>
            <a:srgbClr val="4A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平行四辺形 24"/>
          <p:cNvSpPr/>
          <p:nvPr userDrawn="1"/>
        </p:nvSpPr>
        <p:spPr>
          <a:xfrm>
            <a:off x="2033283" y="6374201"/>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平行四辺形 25"/>
          <p:cNvSpPr/>
          <p:nvPr userDrawn="1"/>
        </p:nvSpPr>
        <p:spPr>
          <a:xfrm>
            <a:off x="4277551" y="6374201"/>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平行四辺形 26"/>
          <p:cNvSpPr/>
          <p:nvPr userDrawn="1"/>
        </p:nvSpPr>
        <p:spPr>
          <a:xfrm>
            <a:off x="6601021" y="6374201"/>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113250" y="335800"/>
            <a:ext cx="174494" cy="655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9975219" y="290483"/>
            <a:ext cx="174494" cy="655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図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4115500" y="2592867"/>
            <a:ext cx="6585288" cy="1238314"/>
          </a:xfrm>
          <a:prstGeom prst="rect">
            <a:avLst/>
          </a:prstGeom>
        </p:spPr>
      </p:pic>
      <p:sp>
        <p:nvSpPr>
          <p:cNvPr id="32" name="平行四辺形 31"/>
          <p:cNvSpPr/>
          <p:nvPr userDrawn="1"/>
        </p:nvSpPr>
        <p:spPr>
          <a:xfrm>
            <a:off x="-359680" y="63695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平行四辺形 32"/>
          <p:cNvSpPr/>
          <p:nvPr userDrawn="1"/>
        </p:nvSpPr>
        <p:spPr>
          <a:xfrm>
            <a:off x="2033283" y="63695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平行四辺形 33"/>
          <p:cNvSpPr/>
          <p:nvPr userDrawn="1"/>
        </p:nvSpPr>
        <p:spPr>
          <a:xfrm>
            <a:off x="4277551" y="63695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平行四辺形 34"/>
          <p:cNvSpPr/>
          <p:nvPr userDrawn="1"/>
        </p:nvSpPr>
        <p:spPr>
          <a:xfrm>
            <a:off x="6601021" y="63695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p:cNvPicPr>
            <a:picLocks noChangeAspect="1"/>
          </p:cNvPicPr>
          <p:nvPr userDrawn="1"/>
        </p:nvPicPr>
        <p:blipFill>
          <a:blip r:embed="rId3">
            <a:extLst>
              <a:ext uri="{BEBA8EAE-BF5A-486C-A8C5-ECC9F3942E4B}">
                <a14:imgProps xmlns:a14="http://schemas.microsoft.com/office/drawing/2010/main">
                  <a14:imgLayer r:embed="rId4">
                    <a14:imgEffect>
                      <a14:backgroundRemoval t="9559" b="97794" l="9848" r="89394">
                        <a14:foregroundMark x1="22727" y1="57353" x2="22727" y2="57353"/>
                        <a14:foregroundMark x1="68939" y1="49265" x2="68939" y2="49265"/>
                        <a14:foregroundMark x1="53788" y1="25735" x2="53788" y2="25735"/>
                      </a14:backgroundRemoval>
                    </a14:imgEffect>
                  </a14:imgLayer>
                </a14:imgProps>
              </a:ext>
            </a:extLst>
          </a:blip>
          <a:stretch>
            <a:fillRect/>
          </a:stretch>
        </p:blipFill>
        <p:spPr>
          <a:xfrm>
            <a:off x="126613" y="6503418"/>
            <a:ext cx="329808" cy="339803"/>
          </a:xfrm>
          <a:prstGeom prst="rect">
            <a:avLst/>
          </a:prstGeom>
          <a:effectLst>
            <a:softEdge rad="0"/>
          </a:effectLst>
        </p:spPr>
      </p:pic>
      <p:sp>
        <p:nvSpPr>
          <p:cNvPr id="37" name="テキスト ボックス 36"/>
          <p:cNvSpPr txBox="1"/>
          <p:nvPr userDrawn="1"/>
        </p:nvSpPr>
        <p:spPr>
          <a:xfrm>
            <a:off x="378193" y="6504668"/>
            <a:ext cx="4143845" cy="338554"/>
          </a:xfrm>
          <a:prstGeom prst="rect">
            <a:avLst/>
          </a:prstGeom>
          <a:noFill/>
        </p:spPr>
        <p:txBody>
          <a:bodyPr wrap="square" rtlCol="0">
            <a:spAutoFit/>
          </a:bodyPr>
          <a:lstStyle/>
          <a:p>
            <a:r>
              <a:rPr lang="en-US" altLang="ja-JP" sz="1600" baseline="0" dirty="0">
                <a:solidFill>
                  <a:srgbClr val="393E46"/>
                </a:solidFill>
                <a:latin typeface="Bahnschrift" panose="020B0502040204020203" pitchFamily="34" charset="0"/>
              </a:rPr>
              <a:t> </a:t>
            </a:r>
            <a:r>
              <a:rPr lang="en-US" altLang="ja-JP" sz="1600" dirty="0">
                <a:solidFill>
                  <a:srgbClr val="393E46"/>
                </a:solidFill>
                <a:latin typeface="Bahnschrift" panose="020B0502040204020203" pitchFamily="34" charset="0"/>
              </a:rPr>
              <a:t>OK</a:t>
            </a:r>
            <a:r>
              <a:rPr lang="ja-JP" altLang="en-US" sz="1600" baseline="0" dirty="0">
                <a:solidFill>
                  <a:srgbClr val="393E46"/>
                </a:solidFill>
                <a:latin typeface="Bahnschrift" panose="020B0502040204020203" pitchFamily="34" charset="0"/>
              </a:rPr>
              <a:t> </a:t>
            </a:r>
            <a:r>
              <a:rPr lang="en-US" altLang="ja-JP" sz="1600" baseline="0" dirty="0">
                <a:solidFill>
                  <a:srgbClr val="393E46"/>
                </a:solidFill>
                <a:latin typeface="Bahnschrift" panose="020B0502040204020203" pitchFamily="34" charset="0"/>
              </a:rPr>
              <a:t>LAB.	</a:t>
            </a:r>
            <a:r>
              <a:rPr lang="en-US" altLang="ja-JP" sz="1600" dirty="0">
                <a:solidFill>
                  <a:srgbClr val="393E46"/>
                </a:solidFill>
                <a:latin typeface="Bahnschrift" panose="020B0502040204020203" pitchFamily="34" charset="0"/>
              </a:rPr>
              <a:t>Aichi </a:t>
            </a:r>
            <a:r>
              <a:rPr lang="en-US" altLang="ja-JP" sz="1600" baseline="0" dirty="0">
                <a:solidFill>
                  <a:srgbClr val="393E46"/>
                </a:solidFill>
                <a:latin typeface="Bahnschrift" panose="020B0502040204020203" pitchFamily="34" charset="0"/>
                <a:ea typeface="メイリオ" panose="020B0604030504040204" pitchFamily="50" charset="-128"/>
              </a:rPr>
              <a:t>Prefectural</a:t>
            </a:r>
            <a:r>
              <a:rPr lang="en-US" altLang="ja-JP" sz="1600" dirty="0">
                <a:solidFill>
                  <a:srgbClr val="393E46"/>
                </a:solidFill>
                <a:latin typeface="Bahnschrift" panose="020B0502040204020203" pitchFamily="34" charset="0"/>
              </a:rPr>
              <a:t> University</a:t>
            </a:r>
            <a:endParaRPr kumimoji="1" lang="ja-JP" altLang="en-US" sz="1600" dirty="0">
              <a:solidFill>
                <a:srgbClr val="393E46"/>
              </a:solidFill>
              <a:latin typeface="Bahnschrift" panose="020B0502040204020203" pitchFamily="34" charset="0"/>
            </a:endParaRPr>
          </a:p>
        </p:txBody>
      </p:sp>
      <p:pic>
        <p:nvPicPr>
          <p:cNvPr id="2" name="図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316457" y="0"/>
            <a:ext cx="653049" cy="671601"/>
          </a:xfrm>
          <a:prstGeom prst="rect">
            <a:avLst/>
          </a:prstGeom>
        </p:spPr>
      </p:pic>
      <p:sp>
        <p:nvSpPr>
          <p:cNvPr id="39" name="コンテンツ プレースホルダー 2"/>
          <p:cNvSpPr>
            <a:spLocks noGrp="1"/>
          </p:cNvSpPr>
          <p:nvPr>
            <p:ph idx="1"/>
          </p:nvPr>
        </p:nvSpPr>
        <p:spPr>
          <a:xfrm>
            <a:off x="184150" y="838349"/>
            <a:ext cx="8775700" cy="5526476"/>
          </a:xfrm>
        </p:spPr>
        <p:txBody>
          <a:bodyPr>
            <a:normAutofit/>
          </a:bodyPr>
          <a:lstStyle/>
          <a:p>
            <a:pPr>
              <a:lnSpc>
                <a:spcPct val="150000"/>
              </a:lnSpc>
            </a:pPr>
            <a:r>
              <a:rPr kumimoji="1" lang="ja-JP" altLang="en-US" sz="3200" b="1">
                <a:solidFill>
                  <a:srgbClr val="00ADB5"/>
                </a:solidFill>
              </a:rPr>
              <a:t>研究背景・目的</a:t>
            </a:r>
            <a:endParaRPr kumimoji="1" lang="en-US" altLang="ja-JP" sz="3200" b="1">
              <a:solidFill>
                <a:srgbClr val="00ADB5"/>
              </a:solidFill>
            </a:endParaRPr>
          </a:p>
          <a:p>
            <a:pPr>
              <a:lnSpc>
                <a:spcPct val="150000"/>
              </a:lnSpc>
            </a:pPr>
            <a:r>
              <a:rPr lang="ja-JP" altLang="en-US" sz="3200" b="1">
                <a:solidFill>
                  <a:srgbClr val="393E46"/>
                </a:solidFill>
              </a:rPr>
              <a:t>危険感因子抽出法</a:t>
            </a:r>
            <a:endParaRPr lang="en-US" altLang="ja-JP" sz="3200" b="1">
              <a:solidFill>
                <a:srgbClr val="393E46"/>
              </a:solidFill>
            </a:endParaRPr>
          </a:p>
          <a:p>
            <a:pPr>
              <a:lnSpc>
                <a:spcPct val="150000"/>
              </a:lnSpc>
            </a:pPr>
            <a:r>
              <a:rPr lang="ja-JP" altLang="en-US" sz="3200" b="1">
                <a:solidFill>
                  <a:srgbClr val="393E46"/>
                </a:solidFill>
              </a:rPr>
              <a:t>提案するリスク指標</a:t>
            </a:r>
            <a:endParaRPr lang="en-US" altLang="ja-JP" sz="3200" b="1">
              <a:solidFill>
                <a:srgbClr val="393E46"/>
              </a:solidFill>
            </a:endParaRPr>
          </a:p>
          <a:p>
            <a:pPr>
              <a:lnSpc>
                <a:spcPct val="150000"/>
              </a:lnSpc>
            </a:pPr>
            <a:r>
              <a:rPr kumimoji="1" lang="ja-JP" altLang="en-US" sz="3200" b="1">
                <a:solidFill>
                  <a:srgbClr val="393E46"/>
                </a:solidFill>
              </a:rPr>
              <a:t>走行データクラスタリング</a:t>
            </a:r>
            <a:endParaRPr kumimoji="1" lang="en-US" altLang="ja-JP" sz="3200" b="1">
              <a:solidFill>
                <a:srgbClr val="393E46"/>
              </a:solidFill>
            </a:endParaRPr>
          </a:p>
          <a:p>
            <a:pPr>
              <a:lnSpc>
                <a:spcPct val="150000"/>
              </a:lnSpc>
            </a:pPr>
            <a:r>
              <a:rPr lang="ja-JP" altLang="en-US" sz="3200" b="1">
                <a:solidFill>
                  <a:srgbClr val="393E46"/>
                </a:solidFill>
              </a:rPr>
              <a:t>危険感推定手法</a:t>
            </a:r>
            <a:endParaRPr lang="en-US" altLang="ja-JP" sz="3200" b="1">
              <a:solidFill>
                <a:srgbClr val="393E46"/>
              </a:solidFill>
            </a:endParaRPr>
          </a:p>
          <a:p>
            <a:pPr>
              <a:lnSpc>
                <a:spcPct val="150000"/>
              </a:lnSpc>
            </a:pPr>
            <a:r>
              <a:rPr kumimoji="1" lang="ja-JP" altLang="en-US" sz="3200" b="1">
                <a:solidFill>
                  <a:srgbClr val="393E46"/>
                </a:solidFill>
              </a:rPr>
              <a:t>まとめ</a:t>
            </a:r>
            <a:endParaRPr kumimoji="1" lang="en-US" altLang="ja-JP" sz="3200" b="1">
              <a:solidFill>
                <a:srgbClr val="393E46"/>
              </a:solidFill>
            </a:endParaRPr>
          </a:p>
          <a:p>
            <a:pPr>
              <a:lnSpc>
                <a:spcPct val="150000"/>
              </a:lnSpc>
            </a:pPr>
            <a:endParaRPr kumimoji="1" lang="ja-JP" altLang="en-US" sz="3200" b="1"/>
          </a:p>
        </p:txBody>
      </p:sp>
    </p:spTree>
    <p:extLst>
      <p:ext uri="{BB962C8B-B14F-4D97-AF65-F5344CB8AC3E}">
        <p14:creationId xmlns:p14="http://schemas.microsoft.com/office/powerpoint/2010/main" val="172386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390456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258666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127779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10.tmp"/><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F3889-B3FF-46CD-8B61-4D7A5D0B29FD}" type="slidenum">
              <a:rPr kumimoji="1" lang="ja-JP" altLang="en-US" smtClean="0"/>
              <a:t>‹#›</a:t>
            </a:fld>
            <a:endParaRPr kumimoji="1" lang="ja-JP" altLang="en-US"/>
          </a:p>
        </p:txBody>
      </p:sp>
    </p:spTree>
    <p:extLst>
      <p:ext uri="{BB962C8B-B14F-4D97-AF65-F5344CB8AC3E}">
        <p14:creationId xmlns:p14="http://schemas.microsoft.com/office/powerpoint/2010/main" val="1404740958"/>
      </p:ext>
    </p:extLst>
  </p:cSld>
  <p:clrMap bg1="lt1" tx1="dk1" bg2="lt2" tx2="dk2" accent1="accent1" accent2="accent2" accent3="accent3" accent4="accent4" accent5="accent5" accent6="accent6" hlink="hlink" folHlink="folHlink"/>
  <p:sldLayoutIdLst>
    <p:sldLayoutId id="2147483675" r:id="rId1"/>
    <p:sldLayoutId id="2147483690" r:id="rId2"/>
    <p:sldLayoutId id="2147483687" r:id="rId3"/>
    <p:sldLayoutId id="2147483686" r:id="rId4"/>
    <p:sldLayoutId id="2147483676" r:id="rId5"/>
    <p:sldLayoutId id="2147483689"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8" r:id="rId1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p:cNvSpPr/>
          <p:nvPr userDrawn="1"/>
        </p:nvSpPr>
        <p:spPr>
          <a:xfrm>
            <a:off x="0" y="690729"/>
            <a:ext cx="9144000" cy="5760000"/>
          </a:xfrm>
          <a:prstGeom prst="rect">
            <a:avLst/>
          </a:prstGeom>
          <a:solidFill>
            <a:srgbClr val="F6F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Times New Roman"/>
              <a:ea typeface="メイリオ"/>
              <a:cs typeface="+mn-cs"/>
            </a:endParaRPr>
          </a:p>
        </p:txBody>
      </p:sp>
      <p:sp>
        <p:nvSpPr>
          <p:cNvPr id="3" name="Text Placeholder 2"/>
          <p:cNvSpPr>
            <a:spLocks noGrp="1"/>
          </p:cNvSpPr>
          <p:nvPr>
            <p:ph type="body" idx="1"/>
          </p:nvPr>
        </p:nvSpPr>
        <p:spPr>
          <a:xfrm>
            <a:off x="156117" y="875371"/>
            <a:ext cx="8831765" cy="5430644"/>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 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7850459" y="6476146"/>
            <a:ext cx="1137423" cy="365125"/>
          </a:xfrm>
          <a:prstGeom prst="rect">
            <a:avLst/>
          </a:prstGeom>
        </p:spPr>
        <p:txBody>
          <a:bodyPr vert="horz" lIns="91440" tIns="45720" rIns="91440" bIns="45720" rtlCol="0" anchor="ctr"/>
          <a:lstStyle>
            <a:lvl1pPr algn="r">
              <a:defRPr sz="2000">
                <a:solidFill>
                  <a:schemeClr val="accent4">
                    <a:lumMod val="75000"/>
                  </a:schemeClr>
                </a:solidFill>
                <a:latin typeface="Gidole" panose="02000503000000000000"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182EEC1-A285-4A15-9499-BCACBD142A5F}" type="slidenum">
              <a:rPr kumimoji="1" lang="ja-JP" altLang="en-US" sz="2000" b="0" i="0" u="none" strike="noStrike" kern="1200" cap="none" spc="0" normalizeH="0" baseline="0" noProof="0" smtClean="0">
                <a:ln>
                  <a:noFill/>
                </a:ln>
                <a:solidFill>
                  <a:srgbClr val="274A78">
                    <a:lumMod val="75000"/>
                  </a:srgbClr>
                </a:solidFill>
                <a:effectLst/>
                <a:uLnTx/>
                <a:uFillTx/>
                <a:latin typeface="Gidole" panose="02000503000000000000" pitchFamily="2" charset="0"/>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274A78">
                  <a:lumMod val="75000"/>
                </a:srgbClr>
              </a:solidFill>
              <a:effectLst/>
              <a:uLnTx/>
              <a:uFillTx/>
              <a:latin typeface="Gidole" panose="02000503000000000000" pitchFamily="2" charset="0"/>
              <a:ea typeface="メイリオ"/>
              <a:cs typeface="+mn-cs"/>
            </a:endParaRPr>
          </a:p>
        </p:txBody>
      </p:sp>
      <p:sp>
        <p:nvSpPr>
          <p:cNvPr id="2" name="Title Placeholder 1"/>
          <p:cNvSpPr>
            <a:spLocks noGrp="1"/>
          </p:cNvSpPr>
          <p:nvPr>
            <p:ph type="title"/>
          </p:nvPr>
        </p:nvSpPr>
        <p:spPr>
          <a:xfrm>
            <a:off x="156117" y="69695"/>
            <a:ext cx="8831766" cy="702525"/>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13" name="正方形/長方形 12"/>
          <p:cNvSpPr/>
          <p:nvPr userDrawn="1"/>
        </p:nvSpPr>
        <p:spPr>
          <a:xfrm>
            <a:off x="0" y="690729"/>
            <a:ext cx="9144000" cy="1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Times New Roman"/>
              <a:ea typeface="メイリオ"/>
              <a:cs typeface="+mn-cs"/>
            </a:endParaRPr>
          </a:p>
        </p:txBody>
      </p:sp>
      <p:sp>
        <p:nvSpPr>
          <p:cNvPr id="14" name="正方形/長方形 13"/>
          <p:cNvSpPr/>
          <p:nvPr userDrawn="1"/>
        </p:nvSpPr>
        <p:spPr>
          <a:xfrm>
            <a:off x="-1" y="6450729"/>
            <a:ext cx="9144000" cy="1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Times New Roman"/>
              <a:ea typeface="メイリオ"/>
              <a:cs typeface="+mn-cs"/>
            </a:endParaRPr>
          </a:p>
        </p:txBody>
      </p:sp>
      <p:sp>
        <p:nvSpPr>
          <p:cNvPr id="8" name="円/楕円 8"/>
          <p:cNvSpPr/>
          <p:nvPr userDrawn="1"/>
        </p:nvSpPr>
        <p:spPr>
          <a:xfrm>
            <a:off x="-679760" y="21882"/>
            <a:ext cx="648000" cy="648000"/>
          </a:xfrm>
          <a:prstGeom prst="ellipse">
            <a:avLst/>
          </a:prstGeom>
          <a:solidFill>
            <a:srgbClr val="C917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深緋</a:t>
            </a:r>
            <a:endPar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kokihi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9" name="円/楕円 9"/>
          <p:cNvSpPr/>
          <p:nvPr userDrawn="1"/>
        </p:nvSpPr>
        <p:spPr>
          <a:xfrm>
            <a:off x="-679760" y="1379416"/>
            <a:ext cx="648000" cy="648000"/>
          </a:xfrm>
          <a:prstGeom prst="ellipse">
            <a:avLst/>
          </a:prstGeom>
          <a:solidFill>
            <a:srgbClr val="C53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赤紅</a:t>
            </a:r>
            <a:endPar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akabeni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0" name="円/楕円 10"/>
          <p:cNvSpPr/>
          <p:nvPr userDrawn="1"/>
        </p:nvSpPr>
        <p:spPr>
          <a:xfrm>
            <a:off x="-679760" y="700649"/>
            <a:ext cx="648000" cy="648000"/>
          </a:xfrm>
          <a:prstGeom prst="ellipse">
            <a:avLst/>
          </a:prstGeom>
          <a:solidFill>
            <a:srgbClr val="B7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茜色</a:t>
            </a:r>
            <a:endPar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akaneiro</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1" name="円/楕円 11"/>
          <p:cNvSpPr/>
          <p:nvPr userDrawn="1"/>
        </p:nvSpPr>
        <p:spPr>
          <a:xfrm>
            <a:off x="-679760" y="4773251"/>
            <a:ext cx="648000" cy="648000"/>
          </a:xfrm>
          <a:prstGeom prst="ellipse">
            <a:avLst/>
          </a:prstGeom>
          <a:solidFill>
            <a:srgbClr val="194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瑠璃紺</a:t>
            </a:r>
            <a:b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b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rurikon</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2" name="円/楕円 12"/>
          <p:cNvSpPr/>
          <p:nvPr userDrawn="1"/>
        </p:nvSpPr>
        <p:spPr>
          <a:xfrm>
            <a:off x="-679760" y="4094484"/>
            <a:ext cx="648000" cy="648000"/>
          </a:xfrm>
          <a:prstGeom prst="ellipse">
            <a:avLst/>
          </a:prstGeom>
          <a:solidFill>
            <a:srgbClr val="16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紺瑠璃</a:t>
            </a: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konruri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5" name="円/楕円 13"/>
          <p:cNvSpPr/>
          <p:nvPr userDrawn="1"/>
        </p:nvSpPr>
        <p:spPr>
          <a:xfrm>
            <a:off x="-672855" y="5452018"/>
            <a:ext cx="648000" cy="648000"/>
          </a:xfrm>
          <a:prstGeom prst="ellipse">
            <a:avLst/>
          </a:prstGeom>
          <a:solidFill>
            <a:srgbClr val="1C3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留紺</a:t>
            </a: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tomekon</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6" name="円/楕円 20"/>
          <p:cNvSpPr/>
          <p:nvPr userDrawn="1"/>
        </p:nvSpPr>
        <p:spPr>
          <a:xfrm>
            <a:off x="-672855" y="2736950"/>
            <a:ext cx="648000" cy="648000"/>
          </a:xfrm>
          <a:prstGeom prst="ellipse">
            <a:avLst/>
          </a:prstGeom>
          <a:solidFill>
            <a:srgbClr val="E6B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金色</a:t>
            </a: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konjiki</a:t>
            </a:r>
            <a:endPar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endParaRPr>
          </a:p>
        </p:txBody>
      </p:sp>
      <p:sp>
        <p:nvSpPr>
          <p:cNvPr id="17" name="円/楕円 21"/>
          <p:cNvSpPr/>
          <p:nvPr userDrawn="1"/>
        </p:nvSpPr>
        <p:spPr>
          <a:xfrm>
            <a:off x="-672855" y="2058183"/>
            <a:ext cx="648000" cy="648000"/>
          </a:xfrm>
          <a:prstGeom prst="ellipse">
            <a:avLst/>
          </a:prstGeom>
          <a:solidFill>
            <a:srgbClr val="DCCB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緑黄色</a:t>
            </a:r>
            <a:b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b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ryokuoh</a:t>
            </a:r>
          </a:p>
        </p:txBody>
      </p:sp>
      <p:sp>
        <p:nvSpPr>
          <p:cNvPr id="18" name="円/楕円 22"/>
          <p:cNvSpPr/>
          <p:nvPr userDrawn="1"/>
        </p:nvSpPr>
        <p:spPr>
          <a:xfrm>
            <a:off x="-679760" y="3415717"/>
            <a:ext cx="648000" cy="648000"/>
          </a:xfrm>
          <a:prstGeom prst="ellipse">
            <a:avLst/>
          </a:prstGeom>
          <a:solidFill>
            <a:srgbClr val="00A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FFFFFF"/>
                </a:solidFill>
                <a:effectLst/>
                <a:uLnTx/>
                <a:uFillTx/>
                <a:latin typeface="Times New Roman"/>
                <a:ea typeface="メイリオ"/>
                <a:cs typeface="+mn-cs"/>
              </a:rPr>
              <a:t>青緑</a:t>
            </a:r>
            <a:b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br>
            <a:r>
              <a:rPr kumimoji="1" lang="en-US" altLang="ja-JP" sz="500" b="0" i="0" u="none" strike="noStrike" kern="1200" cap="none" spc="0" normalizeH="0" baseline="0" noProof="0" dirty="0">
                <a:ln>
                  <a:noFill/>
                </a:ln>
                <a:solidFill>
                  <a:srgbClr val="FFFFFF"/>
                </a:solidFill>
                <a:effectLst/>
                <a:uLnTx/>
                <a:uFillTx/>
                <a:latin typeface="Times New Roman"/>
                <a:ea typeface="メイリオ"/>
                <a:cs typeface="+mn-cs"/>
              </a:rPr>
              <a:t>aomidori</a:t>
            </a:r>
          </a:p>
        </p:txBody>
      </p:sp>
      <p:pic>
        <p:nvPicPr>
          <p:cNvPr id="19" name="図 18" descr="画面の領域"/>
          <p:cNvPicPr>
            <a:picLocks noChangeAspect="1"/>
          </p:cNvPicPr>
          <p:nvPr userDrawn="1"/>
        </p:nvPicPr>
        <p:blipFill rotWithShape="1">
          <a:blip r:embed="rId12">
            <a:extLst>
              <a:ext uri="{28A0092B-C50C-407E-A947-70E740481C1C}">
                <a14:useLocalDpi xmlns:a14="http://schemas.microsoft.com/office/drawing/2010/main" val="0"/>
              </a:ext>
            </a:extLst>
          </a:blip>
          <a:srcRect t="79461"/>
          <a:stretch/>
        </p:blipFill>
        <p:spPr>
          <a:xfrm>
            <a:off x="0" y="-419100"/>
            <a:ext cx="9144000" cy="329808"/>
          </a:xfrm>
          <a:prstGeom prst="rect">
            <a:avLst/>
          </a:prstGeom>
        </p:spPr>
      </p:pic>
      <p:sp>
        <p:nvSpPr>
          <p:cNvPr id="20" name="円/楕円 14"/>
          <p:cNvSpPr/>
          <p:nvPr userDrawn="1"/>
        </p:nvSpPr>
        <p:spPr>
          <a:xfrm>
            <a:off x="9220962" y="3415717"/>
            <a:ext cx="648000" cy="648000"/>
          </a:xfrm>
          <a:prstGeom prst="ellipse">
            <a:avLst/>
          </a:prstGeom>
          <a:solidFill>
            <a:srgbClr val="FFF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胡粉色</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gohuniro</a:t>
            </a:r>
          </a:p>
        </p:txBody>
      </p:sp>
      <p:sp>
        <p:nvSpPr>
          <p:cNvPr id="21" name="円/楕円 15"/>
          <p:cNvSpPr/>
          <p:nvPr userDrawn="1"/>
        </p:nvSpPr>
        <p:spPr>
          <a:xfrm>
            <a:off x="9220962" y="2736950"/>
            <a:ext cx="648000" cy="648000"/>
          </a:xfrm>
          <a:prstGeom prst="ellipse">
            <a:avLst/>
          </a:prstGeom>
          <a:solidFill>
            <a:srgbClr val="FB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生成り</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kinari</a:t>
            </a:r>
          </a:p>
        </p:txBody>
      </p:sp>
      <p:sp>
        <p:nvSpPr>
          <p:cNvPr id="22" name="円/楕円 16"/>
          <p:cNvSpPr/>
          <p:nvPr userDrawn="1"/>
        </p:nvSpPr>
        <p:spPr>
          <a:xfrm>
            <a:off x="9220962" y="2058183"/>
            <a:ext cx="648000" cy="648000"/>
          </a:xfrm>
          <a:prstGeom prst="ellipse">
            <a:avLst/>
          </a:prstGeom>
          <a:solidFill>
            <a:srgbClr val="F7F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卯の花</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unohana</a:t>
            </a:r>
          </a:p>
        </p:txBody>
      </p:sp>
      <p:sp>
        <p:nvSpPr>
          <p:cNvPr id="23" name="円/楕円 17"/>
          <p:cNvSpPr/>
          <p:nvPr userDrawn="1"/>
        </p:nvSpPr>
        <p:spPr>
          <a:xfrm>
            <a:off x="9220962" y="21882"/>
            <a:ext cx="648000" cy="648000"/>
          </a:xfrm>
          <a:prstGeom prst="ellipse">
            <a:avLst/>
          </a:prstGeom>
          <a:solidFill>
            <a:srgbClr val="FE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桜色</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sakurairo</a:t>
            </a:r>
          </a:p>
        </p:txBody>
      </p:sp>
      <p:sp>
        <p:nvSpPr>
          <p:cNvPr id="24" name="円/楕円 18"/>
          <p:cNvSpPr/>
          <p:nvPr userDrawn="1"/>
        </p:nvSpPr>
        <p:spPr>
          <a:xfrm>
            <a:off x="9220962" y="700649"/>
            <a:ext cx="648000" cy="648000"/>
          </a:xfrm>
          <a:prstGeom prst="ellipse">
            <a:avLst/>
          </a:prstGeom>
          <a:solidFill>
            <a:srgbClr val="FDE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薄桜</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usuzakura</a:t>
            </a:r>
          </a:p>
        </p:txBody>
      </p:sp>
      <p:sp>
        <p:nvSpPr>
          <p:cNvPr id="25" name="円/楕円 19"/>
          <p:cNvSpPr/>
          <p:nvPr userDrawn="1"/>
        </p:nvSpPr>
        <p:spPr>
          <a:xfrm>
            <a:off x="9220962" y="1379416"/>
            <a:ext cx="648000" cy="648000"/>
          </a:xfrm>
          <a:prstGeom prst="ellipse">
            <a:avLst/>
          </a:prstGeom>
          <a:solidFill>
            <a:srgbClr val="F7F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00" b="0" i="0" u="none" strike="noStrike" kern="1200" cap="none" spc="0" normalizeH="0" baseline="0" noProof="0" dirty="0">
                <a:ln>
                  <a:noFill/>
                </a:ln>
                <a:solidFill>
                  <a:srgbClr val="000000"/>
                </a:solidFill>
                <a:effectLst/>
                <a:uLnTx/>
                <a:uFillTx/>
                <a:latin typeface="Times New Roman"/>
                <a:ea typeface="メイリオ"/>
                <a:cs typeface="+mn-cs"/>
              </a:rPr>
              <a:t>桜鼠</a:t>
            </a:r>
            <a:r>
              <a:rPr kumimoji="1" lang="en-US" altLang="ja-JP" sz="500" b="0" i="0" u="none" strike="noStrike" kern="1200" cap="none" spc="0" normalizeH="0" baseline="0" noProof="0" dirty="0">
                <a:ln>
                  <a:noFill/>
                </a:ln>
                <a:solidFill>
                  <a:srgbClr val="000000"/>
                </a:solidFill>
                <a:effectLst/>
                <a:uLnTx/>
                <a:uFillTx/>
                <a:latin typeface="Times New Roman"/>
                <a:ea typeface="メイリオ"/>
                <a:cs typeface="+mn-cs"/>
              </a:rPr>
              <a:t>sakuranezu</a:t>
            </a:r>
          </a:p>
        </p:txBody>
      </p:sp>
    </p:spTree>
    <p:extLst>
      <p:ext uri="{BB962C8B-B14F-4D97-AF65-F5344CB8AC3E}">
        <p14:creationId xmlns:p14="http://schemas.microsoft.com/office/powerpoint/2010/main" val="73011915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bg2">
            <a:lumMod val="50000"/>
          </a:schemeClr>
        </a:buClr>
        <a:buFont typeface="Wingdings" panose="05000000000000000000" pitchFamily="2" charset="2"/>
        <a:buChar char="n"/>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lumMod val="50000"/>
          </a:schemeClr>
        </a:buClr>
        <a:buFont typeface="Wingdings" panose="05000000000000000000" pitchFamily="2" charset="2"/>
        <a:buChar char="p"/>
        <a:defRPr kumimoji="1"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lumMod val="50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lumMod val="50000"/>
          </a:schemeClr>
        </a:buClr>
        <a:buFont typeface="Arial" panose="020B0604020202020204" pitchFamily="34" charset="0"/>
        <a:buChar char="•"/>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4"/>
        </a:buClr>
        <a:buFontTx/>
        <a:buNone/>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152771E-5E73-4881-A8BD-5D2E0881160A}" type="datetime1">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2020/4/29</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2400">
                <a:solidFill>
                  <a:srgbClr val="393E46"/>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CF3889-B3FF-46CD-8B61-4D7A5D0B29FD}" type="slidenum">
              <a:rPr kumimoji="1" lang="ja-JP" altLang="en-US" sz="2400" b="0" i="0" u="none" strike="noStrike" kern="1200" cap="none" spc="0" normalizeH="0" baseline="0" noProof="0" smtClean="0">
                <a:ln>
                  <a:noFill/>
                </a:ln>
                <a:solidFill>
                  <a:srgbClr val="393E46"/>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a:ln>
                <a:noFill/>
              </a:ln>
              <a:solidFill>
                <a:srgbClr val="393E46"/>
              </a:solidFill>
              <a:effectLst/>
              <a:uLnTx/>
              <a:uFillTx/>
              <a:latin typeface="游ゴシック" panose="020F0502020204030204"/>
              <a:ea typeface="游ゴシック" panose="020B0400000000000000" pitchFamily="50" charset="-128"/>
              <a:cs typeface="+mn-cs"/>
            </a:endParaRPr>
          </a:p>
        </p:txBody>
      </p:sp>
      <p:sp>
        <p:nvSpPr>
          <p:cNvPr id="7" name="平行四辺形 6"/>
          <p:cNvSpPr/>
          <p:nvPr userDrawn="1"/>
        </p:nvSpPr>
        <p:spPr>
          <a:xfrm>
            <a:off x="9334510" y="6420113"/>
            <a:ext cx="2916000" cy="64661"/>
          </a:xfrm>
          <a:prstGeom prst="parallelogram">
            <a:avLst>
              <a:gd name="adj" fmla="val 743408"/>
            </a:avLst>
          </a:prstGeom>
          <a:solidFill>
            <a:srgbClr val="393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8173996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5FB9C4E9-4218-4AE8-B6C0-18F68D721F1E}"/>
              </a:ext>
            </a:extLst>
          </p:cNvPr>
          <p:cNvCxnSpPr>
            <a:cxnSpLocks/>
            <a:stCxn id="10" idx="3"/>
            <a:endCxn id="11" idx="1"/>
          </p:cNvCxnSpPr>
          <p:nvPr/>
        </p:nvCxnSpPr>
        <p:spPr>
          <a:xfrm>
            <a:off x="2595099" y="5075317"/>
            <a:ext cx="816961" cy="0"/>
          </a:xfrm>
          <a:prstGeom prst="line">
            <a:avLst/>
          </a:prstGeom>
          <a:ln w="38100">
            <a:solidFill>
              <a:srgbClr val="F8B5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F3F4B89-325B-4187-8E38-69D90F480477}"/>
              </a:ext>
            </a:extLst>
          </p:cNvPr>
          <p:cNvCxnSpPr>
            <a:cxnSpLocks/>
            <a:stCxn id="11" idx="3"/>
            <a:endCxn id="12" idx="1"/>
          </p:cNvCxnSpPr>
          <p:nvPr/>
        </p:nvCxnSpPr>
        <p:spPr>
          <a:xfrm>
            <a:off x="5410408" y="5075317"/>
            <a:ext cx="952566" cy="0"/>
          </a:xfrm>
          <a:prstGeom prst="line">
            <a:avLst/>
          </a:prstGeom>
          <a:ln w="38100">
            <a:solidFill>
              <a:srgbClr val="F8B5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normAutofit fontScale="90000"/>
          </a:bodyPr>
          <a:lstStyle/>
          <a:p>
            <a:r>
              <a:rPr lang="ja-JP" altLang="en-US"/>
              <a:t>研究背景</a:t>
            </a:r>
            <a:endParaRPr kumimoji="1" lang="ja-JP" altLang="en-US"/>
          </a:p>
        </p:txBody>
      </p:sp>
      <p:sp>
        <p:nvSpPr>
          <p:cNvPr id="3" name="コンテンツ プレースホルダー 2"/>
          <p:cNvSpPr>
            <a:spLocks noGrp="1"/>
          </p:cNvSpPr>
          <p:nvPr>
            <p:ph idx="1"/>
          </p:nvPr>
        </p:nvSpPr>
        <p:spPr/>
        <p:txBody>
          <a:bodyPr/>
          <a:lstStyle/>
          <a:p>
            <a:pPr>
              <a:lnSpc>
                <a:spcPct val="150000"/>
              </a:lnSpc>
            </a:pPr>
            <a:r>
              <a:rPr lang="ja-JP" altLang="en-US" dirty="0"/>
              <a:t>テレマティクスとは</a:t>
            </a:r>
            <a:br>
              <a:rPr lang="en-US" altLang="ja-JP" dirty="0"/>
            </a:br>
            <a:r>
              <a:rPr lang="ja-JP" altLang="en-US" sz="2000" dirty="0"/>
              <a:t>テレコミュニケーション（</a:t>
            </a:r>
            <a:r>
              <a:rPr lang="en-US" altLang="ja-JP" sz="2000" dirty="0"/>
              <a:t>Telecommunication=</a:t>
            </a:r>
            <a:r>
              <a:rPr lang="ja-JP" altLang="en-US" sz="2000" dirty="0"/>
              <a:t>遠距離通信）と</a:t>
            </a:r>
            <a:br>
              <a:rPr lang="en-US" altLang="ja-JP" sz="2000" dirty="0"/>
            </a:br>
            <a:r>
              <a:rPr lang="ja-JP" altLang="en-US" sz="2000" dirty="0"/>
              <a:t>インフォマティクス（</a:t>
            </a:r>
            <a:r>
              <a:rPr lang="en-US" altLang="ja-JP" sz="2000" dirty="0"/>
              <a:t>Informatics</a:t>
            </a:r>
            <a:r>
              <a:rPr lang="en-US" altLang="ja-JP" sz="2000"/>
              <a:t>=</a:t>
            </a:r>
            <a:r>
              <a:rPr lang="ja-JP" altLang="en-US" sz="2000"/>
              <a:t>情報科学）</a:t>
            </a:r>
            <a:r>
              <a:rPr lang="ja-JP" altLang="en-US" sz="2000" dirty="0"/>
              <a:t>から作られた造語</a:t>
            </a:r>
            <a:r>
              <a:rPr lang="en-US" altLang="ja-JP" sz="2000" baseline="30000" dirty="0"/>
              <a:t>[*]</a:t>
            </a:r>
          </a:p>
          <a:p>
            <a:pPr>
              <a:lnSpc>
                <a:spcPct val="150000"/>
              </a:lnSpc>
            </a:pPr>
            <a:r>
              <a:rPr kumimoji="1" lang="ja-JP" altLang="en-US" dirty="0"/>
              <a:t>日本におけるテレマティクス</a:t>
            </a:r>
          </a:p>
        </p:txBody>
      </p:sp>
      <p:sp>
        <p:nvSpPr>
          <p:cNvPr id="4" name="スライド番号プレースホルダー 3"/>
          <p:cNvSpPr>
            <a:spLocks noGrp="1"/>
          </p:cNvSpPr>
          <p:nvPr>
            <p:ph type="sldNum" sz="quarter" idx="12"/>
          </p:nvPr>
        </p:nvSpPr>
        <p:spPr/>
        <p:txBody>
          <a:bodyPr/>
          <a:lstStyle/>
          <a:p>
            <a:fld id="{A49C1697-5D8D-4ABF-B9F8-CB63BD769146}" type="slidenum">
              <a:rPr lang="ja-JP" altLang="en-US" smtClean="0"/>
              <a:pPr/>
              <a:t>1</a:t>
            </a:fld>
            <a:endParaRPr lang="ja-JP" altLang="en-US"/>
          </a:p>
        </p:txBody>
      </p:sp>
      <p:sp>
        <p:nvSpPr>
          <p:cNvPr id="5" name="テキスト ボックス 4"/>
          <p:cNvSpPr txBox="1"/>
          <p:nvPr/>
        </p:nvSpPr>
        <p:spPr>
          <a:xfrm>
            <a:off x="2699000" y="494196"/>
            <a:ext cx="6842741" cy="276999"/>
          </a:xfrm>
          <a:prstGeom prst="rect">
            <a:avLst/>
          </a:prstGeom>
          <a:noFill/>
        </p:spPr>
        <p:txBody>
          <a:bodyPr wrap="square" rtlCol="0">
            <a:spAutoFit/>
          </a:bodyPr>
          <a:lstStyle/>
          <a:p>
            <a:r>
              <a:rPr lang="en-US" altLang="ja-JP" sz="1200">
                <a:latin typeface="メイリオ" panose="020B0604030504040204" pitchFamily="50" charset="-128"/>
                <a:ea typeface="メイリオ" panose="020B0604030504040204" pitchFamily="50" charset="-128"/>
              </a:rPr>
              <a:t>[**]  </a:t>
            </a:r>
            <a:r>
              <a:rPr lang="ja-JP" altLang="en-US" sz="1200">
                <a:latin typeface="メイリオ" panose="020B0604030504040204" pitchFamily="50" charset="-128"/>
                <a:ea typeface="メイリオ" panose="020B0604030504040204" pitchFamily="50" charset="-128"/>
              </a:rPr>
              <a:t>テレマティクス等を活用した安全運転促進保険等による道路交通の安全</a:t>
            </a:r>
            <a:r>
              <a:rPr lang="en-US" altLang="ja-JP" sz="1200">
                <a:latin typeface="メイリオ" panose="020B0604030504040204" pitchFamily="50" charset="-128"/>
                <a:ea typeface="メイリオ" panose="020B0604030504040204" pitchFamily="50" charset="-128"/>
              </a:rPr>
              <a:t>, 2014</a:t>
            </a:r>
            <a:endParaRPr kumimoji="1" lang="ja-JP" altLang="en-US" sz="120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8121134" y="399320"/>
            <a:ext cx="8121134" cy="307777"/>
          </a:xfrm>
          <a:prstGeom prst="rect">
            <a:avLst/>
          </a:prstGeom>
          <a:noFill/>
        </p:spPr>
        <p:txBody>
          <a:bodyPr wrap="none" rtlCol="0">
            <a:spAutoFit/>
          </a:bodyPr>
          <a:lstStyle/>
          <a:p>
            <a:r>
              <a:rPr lang="ja-JP" altLang="en-US" sz="1400">
                <a:latin typeface="メイリオ" panose="020B0604030504040204" pitchFamily="50" charset="-128"/>
                <a:ea typeface="メイリオ" panose="020B0604030504040204" pitchFamily="50" charset="-128"/>
              </a:rPr>
              <a:t>国土交通省自動車関連情報の利活用に関する将来ビジョン検討会発行の第 ⚙回検討会資料</a:t>
            </a:r>
            <a:r>
              <a:rPr lang="en-US" altLang="ja-JP" sz="1400">
                <a:latin typeface="メイリオ" panose="020B0604030504040204" pitchFamily="50" charset="-128"/>
                <a:ea typeface="メイリオ" panose="020B0604030504040204" pitchFamily="50" charset="-128"/>
              </a:rPr>
              <a:t>2-1</a:t>
            </a:r>
            <a:r>
              <a:rPr lang="ja-JP" altLang="en-US" sz="1400">
                <a:latin typeface="メイリオ" panose="020B0604030504040204" pitchFamily="50" charset="-128"/>
                <a:ea typeface="メイリオ" panose="020B0604030504040204" pitchFamily="50" charset="-128"/>
              </a:rPr>
              <a:t>より </a:t>
            </a:r>
            <a:endParaRPr kumimoji="1" lang="ja-JP" altLang="en-US" sz="140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699000" y="29139"/>
            <a:ext cx="4188198" cy="461665"/>
          </a:xfrm>
          <a:prstGeom prst="rect">
            <a:avLst/>
          </a:prstGeom>
          <a:noFill/>
        </p:spPr>
        <p:txBody>
          <a:bodyPr wrap="none" rtlCol="0">
            <a:spAutoFit/>
          </a:bodyPr>
          <a:lstStyle/>
          <a:p>
            <a:r>
              <a:rPr lang="fr-FR" altLang="ja-JP" sz="1200">
                <a:latin typeface="メイリオ" panose="020B0604030504040204" pitchFamily="50" charset="-128"/>
                <a:ea typeface="メイリオ" panose="020B0604030504040204" pitchFamily="50" charset="-128"/>
              </a:rPr>
              <a:t>[*]  L'INFORMATISATION DE LA SOCIETE. </a:t>
            </a:r>
          </a:p>
          <a:p>
            <a:r>
              <a:rPr lang="fr-FR" altLang="ja-JP" sz="1200">
                <a:latin typeface="メイリオ" panose="020B0604030504040204" pitchFamily="50" charset="-128"/>
                <a:ea typeface="メイリオ" panose="020B0604030504040204" pitchFamily="50" charset="-128"/>
              </a:rPr>
              <a:t>      Rapport à M. le Président de la République, 1978</a:t>
            </a:r>
            <a:endParaRPr kumimoji="1" lang="ja-JP" altLang="en-US" sz="1200">
              <a:latin typeface="メイリオ" panose="020B0604030504040204" pitchFamily="50" charset="-128"/>
              <a:ea typeface="メイリオ" panose="020B0604030504040204" pitchFamily="50" charset="-128"/>
            </a:endParaRPr>
          </a:p>
        </p:txBody>
      </p:sp>
      <p:sp>
        <p:nvSpPr>
          <p:cNvPr id="8" name="正方形/長方形 7"/>
          <p:cNvSpPr/>
          <p:nvPr/>
        </p:nvSpPr>
        <p:spPr>
          <a:xfrm>
            <a:off x="459004" y="3343196"/>
            <a:ext cx="11134029" cy="1015663"/>
          </a:xfrm>
          <a:prstGeom prst="rect">
            <a:avLst/>
          </a:prstGeom>
        </p:spPr>
        <p:txBody>
          <a:bodyPr wrap="square">
            <a:spAutoFit/>
          </a:bodyPr>
          <a:lstStyle/>
          <a:p>
            <a:pPr>
              <a:lnSpc>
                <a:spcPct val="150000"/>
              </a:lnSpc>
            </a:pPr>
            <a:r>
              <a:rPr lang="ja-JP" altLang="en-US" sz="2000">
                <a:latin typeface="メイリオ" panose="020B0604030504040204" pitchFamily="50" charset="-128"/>
                <a:ea typeface="メイリオ" panose="020B0604030504040204" pitchFamily="50" charset="-128"/>
              </a:rPr>
              <a:t>自動車などの移動体に通信システムを組み合わせて</a:t>
            </a:r>
            <a:endParaRPr lang="en-US" altLang="ja-JP" sz="2000" dirty="0">
              <a:latin typeface="メイリオ" panose="020B0604030504040204" pitchFamily="50" charset="-128"/>
              <a:ea typeface="メイリオ" panose="020B0604030504040204" pitchFamily="50" charset="-128"/>
            </a:endParaRPr>
          </a:p>
          <a:p>
            <a:pPr>
              <a:lnSpc>
                <a:spcPct val="150000"/>
              </a:lnSpc>
            </a:pPr>
            <a:r>
              <a:rPr lang="ja-JP" altLang="en-US" sz="2000" dirty="0">
                <a:latin typeface="メイリオ" panose="020B0604030504040204" pitchFamily="50" charset="-128"/>
                <a:ea typeface="メイリオ" panose="020B0604030504040204" pitchFamily="50" charset="-128"/>
              </a:rPr>
              <a:t>リアルタイムに情報サービスを提供すること</a:t>
            </a:r>
            <a:r>
              <a:rPr lang="en-US" altLang="ja-JP" sz="2000" baseline="30000" dirty="0"/>
              <a:t>[**]</a:t>
            </a:r>
            <a:endParaRPr lang="ja-JP" altLang="en-US" sz="2000" baseline="30000" dirty="0"/>
          </a:p>
        </p:txBody>
      </p:sp>
      <p:pic>
        <p:nvPicPr>
          <p:cNvPr id="10" name="Picture 4" descr="https://image.news.livedoor.com/newsimage/stf/e/4/e4009_1568_c8a3900fb1e6a30a0aa07fb1a14ee3c4.jpg">
            <a:extLst>
              <a:ext uri="{FF2B5EF4-FFF2-40B4-BE49-F238E27FC236}">
                <a16:creationId xmlns:a16="http://schemas.microsoft.com/office/drawing/2014/main" id="{464E9352-22D4-4353-90A8-6F6474A908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150" y="4271667"/>
            <a:ext cx="2410949" cy="1607299"/>
          </a:xfrm>
          <a:prstGeom prst="rect">
            <a:avLst/>
          </a:prstGeom>
          <a:noFill/>
          <a:ln w="19050">
            <a:solidFill>
              <a:srgbClr val="00ADB5"/>
            </a:solidFill>
          </a:ln>
          <a:extLst>
            <a:ext uri="{909E8E84-426E-40DD-AFC4-6F175D3DCCD1}">
              <a14:hiddenFill xmlns:a14="http://schemas.microsoft.com/office/drawing/2010/main">
                <a:solidFill>
                  <a:srgbClr val="FFFFFF"/>
                </a:solidFill>
              </a14:hiddenFill>
            </a:ext>
          </a:extLst>
        </p:spPr>
      </p:pic>
      <p:pic>
        <p:nvPicPr>
          <p:cNvPr id="11" name="Picture 6" descr="レンタルサーバーとは">
            <a:extLst>
              <a:ext uri="{FF2B5EF4-FFF2-40B4-BE49-F238E27FC236}">
                <a16:creationId xmlns:a16="http://schemas.microsoft.com/office/drawing/2014/main" id="{1E28EF6E-1B99-42B8-BD12-3A00D159D0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2060" y="4360907"/>
            <a:ext cx="1998348" cy="1428819"/>
          </a:xfrm>
          <a:prstGeom prst="rect">
            <a:avLst/>
          </a:prstGeom>
          <a:noFill/>
          <a:ln w="19050">
            <a:solidFill>
              <a:srgbClr val="00ADB5"/>
            </a:solidFill>
          </a:ln>
          <a:extLst>
            <a:ext uri="{909E8E84-426E-40DD-AFC4-6F175D3DCCD1}">
              <a14:hiddenFill xmlns:a14="http://schemas.microsoft.com/office/drawing/2010/main">
                <a:solidFill>
                  <a:srgbClr val="FFFFFF"/>
                </a:solidFill>
              </a14:hiddenFill>
            </a:ext>
          </a:extLst>
        </p:spPr>
      </p:pic>
      <p:pic>
        <p:nvPicPr>
          <p:cNvPr id="12" name="Picture 8" descr="gf1940211572">
            <a:extLst>
              <a:ext uri="{FF2B5EF4-FFF2-40B4-BE49-F238E27FC236}">
                <a16:creationId xmlns:a16="http://schemas.microsoft.com/office/drawing/2014/main" id="{5822FA0F-7042-4368-9185-387C254CE2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62974" y="4298890"/>
            <a:ext cx="2322022" cy="1552853"/>
          </a:xfrm>
          <a:prstGeom prst="rect">
            <a:avLst/>
          </a:prstGeom>
          <a:noFill/>
          <a:ln w="19050">
            <a:solidFill>
              <a:srgbClr val="00ADB5"/>
            </a:solidFill>
          </a:ln>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118419EC-151B-481A-B1FC-258A366BDA1C}"/>
              </a:ext>
            </a:extLst>
          </p:cNvPr>
          <p:cNvSpPr txBox="1"/>
          <p:nvPr/>
        </p:nvSpPr>
        <p:spPr>
          <a:xfrm>
            <a:off x="152650" y="5904845"/>
            <a:ext cx="2595582" cy="461665"/>
          </a:xfrm>
          <a:prstGeom prst="rect">
            <a:avLst/>
          </a:prstGeom>
          <a:noFill/>
        </p:spPr>
        <p:txBody>
          <a:bodyPr wrap="none" rtlCol="0">
            <a:spAutoFit/>
          </a:bodyPr>
          <a:lstStyle/>
          <a:p>
            <a:r>
              <a:rPr lang="ja-JP" altLang="en-US" sz="2400">
                <a:latin typeface="メイリオ" panose="020B0604030504040204" pitchFamily="50" charset="-128"/>
                <a:ea typeface="メイリオ" panose="020B0604030504040204" pitchFamily="50" charset="-128"/>
              </a:rPr>
              <a:t>車両</a:t>
            </a:r>
            <a:r>
              <a:rPr lang="en-US" altLang="ja-JP" sz="2400">
                <a:latin typeface="メイリオ" panose="020B0604030504040204" pitchFamily="50" charset="-128"/>
                <a:ea typeface="メイリオ" panose="020B0604030504040204" pitchFamily="50" charset="-128"/>
              </a:rPr>
              <a:t>(</a:t>
            </a:r>
            <a:r>
              <a:rPr lang="ja-JP" altLang="en-US" sz="2400">
                <a:latin typeface="メイリオ" panose="020B0604030504040204" pitchFamily="50" charset="-128"/>
                <a:ea typeface="メイリオ" panose="020B0604030504040204" pitchFamily="50" charset="-128"/>
              </a:rPr>
              <a:t>速度，</a:t>
            </a:r>
            <a:r>
              <a:rPr lang="en-US" altLang="ja-JP" sz="2400">
                <a:latin typeface="メイリオ" panose="020B0604030504040204" pitchFamily="50" charset="-128"/>
                <a:ea typeface="メイリオ" panose="020B0604030504040204" pitchFamily="50" charset="-128"/>
              </a:rPr>
              <a:t>GPS)</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7555E3EF-2FE8-42C7-9CD9-9C21429E7550}"/>
              </a:ext>
            </a:extLst>
          </p:cNvPr>
          <p:cNvSpPr txBox="1"/>
          <p:nvPr/>
        </p:nvSpPr>
        <p:spPr>
          <a:xfrm>
            <a:off x="3718948" y="5851147"/>
            <a:ext cx="1415772"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サーバー</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056CD14D-A1A2-4C66-A6AB-4EFD1A668DCF}"/>
              </a:ext>
            </a:extLst>
          </p:cNvPr>
          <p:cNvSpPr txBox="1"/>
          <p:nvPr/>
        </p:nvSpPr>
        <p:spPr>
          <a:xfrm>
            <a:off x="6767402" y="5926597"/>
            <a:ext cx="1723549"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運転管理者</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74228145"/>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28575">
          <a:solidFill>
            <a:srgbClr val="393E46"/>
          </a:solidFill>
        </a:ln>
      </a:spPr>
      <a:bodyPr wrap="none" lIns="0" tIns="0" rIns="0" bIns="0" rtlCol="0" anchor="ctr">
        <a:noAutofit/>
      </a:bodyPr>
      <a:lstStyle>
        <a:defPPr algn="ctr">
          <a:lnSpc>
            <a:spcPct val="150000"/>
          </a:lnSpc>
          <a:defRPr kumimoji="1" sz="2800" smtClean="0">
            <a:solidFill>
              <a:schemeClr val="bg1"/>
            </a:solidFill>
            <a:latin typeface="メイリオ" panose="020B0604030504040204" pitchFamily="50" charset="-128"/>
            <a:ea typeface="メイリオ" panose="020B0604030504040204" pitchFamily="50" charset="-128"/>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2016_ver3">
      <a:dk1>
        <a:srgbClr val="000000"/>
      </a:dk1>
      <a:lt1>
        <a:srgbClr val="FFFFFF"/>
      </a:lt1>
      <a:dk2>
        <a:srgbClr val="BF3D43"/>
      </a:dk2>
      <a:lt2>
        <a:srgbClr val="004BA8"/>
      </a:lt2>
      <a:accent1>
        <a:srgbClr val="DCCB18"/>
      </a:accent1>
      <a:accent2>
        <a:srgbClr val="007BBB"/>
      </a:accent2>
      <a:accent3>
        <a:srgbClr val="00A497"/>
      </a:accent3>
      <a:accent4>
        <a:srgbClr val="274A78"/>
      </a:accent4>
      <a:accent5>
        <a:srgbClr val="BB5548"/>
      </a:accent5>
      <a:accent6>
        <a:srgbClr val="FBFAF5"/>
      </a:accent6>
      <a:hlink>
        <a:srgbClr val="4A488E"/>
      </a:hlink>
      <a:folHlink>
        <a:srgbClr val="1960A0"/>
      </a:folHlink>
    </a:clrScheme>
    <a:fontScheme name="ユーザー定義 1">
      <a:majorFont>
        <a:latin typeface="Times New Roman"/>
        <a:ea typeface="メイリオ"/>
        <a:cs typeface=""/>
      </a:majorFont>
      <a:minorFont>
        <a:latin typeface="Times New Roman"/>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7AE29B83938D04BABEC5C45AA4E0062" ma:contentTypeVersion="11" ma:contentTypeDescription="新しいドキュメントを作成します。" ma:contentTypeScope="" ma:versionID="8685afef1268804294a4455d6949cfdd">
  <xsd:schema xmlns:xsd="http://www.w3.org/2001/XMLSchema" xmlns:xs="http://www.w3.org/2001/XMLSchema" xmlns:p="http://schemas.microsoft.com/office/2006/metadata/properties" xmlns:ns3="0d52dcb0-492a-4e11-847e-8a1c5980c468" xmlns:ns4="c9c7724c-0426-4629-8468-9ea8dc531090" targetNamespace="http://schemas.microsoft.com/office/2006/metadata/properties" ma:root="true" ma:fieldsID="fbc83c5d48c683e3c314430d08a89c75" ns3:_="" ns4:_="">
    <xsd:import namespace="0d52dcb0-492a-4e11-847e-8a1c5980c468"/>
    <xsd:import namespace="c9c7724c-0426-4629-8468-9ea8dc53109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2dcb0-492a-4e11-847e-8a1c5980c4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c7724c-0426-4629-8468-9ea8dc531090" elementFormDefault="qualified">
    <xsd:import namespace="http://schemas.microsoft.com/office/2006/documentManagement/types"/>
    <xsd:import namespace="http://schemas.microsoft.com/office/infopath/2007/PartnerControls"/>
    <xsd:element name="SharedWithUsers" ma:index="14"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有相手の詳細情報" ma:internalName="SharedWithDetails" ma:readOnly="true">
      <xsd:simpleType>
        <xsd:restriction base="dms:Note">
          <xsd:maxLength value="255"/>
        </xsd:restriction>
      </xsd:simpleType>
    </xsd:element>
    <xsd:element name="SharingHintHash" ma:index="16"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BD8B33-78DC-4D9C-9836-A3948D641D86}">
  <ds:schemaRefs>
    <ds:schemaRef ds:uri="http://schemas.microsoft.com/office/2006/metadata/properties"/>
    <ds:schemaRef ds:uri="http://purl.org/dc/dcmitype/"/>
    <ds:schemaRef ds:uri="c9c7724c-0426-4629-8468-9ea8dc531090"/>
    <ds:schemaRef ds:uri="http://schemas.microsoft.com/office/2006/documentManagement/types"/>
    <ds:schemaRef ds:uri="0d52dcb0-492a-4e11-847e-8a1c5980c468"/>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31662C5-CA6D-4E06-B3F3-2A6FBBA5D8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52dcb0-492a-4e11-847e-8a1c5980c468"/>
    <ds:schemaRef ds:uri="c9c7724c-0426-4629-8468-9ea8dc531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A5F1A5-01E0-401F-90EF-7FC3C396C5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39695</TotalTime>
  <Words>162</Words>
  <Application>Microsoft Office PowerPoint</Application>
  <PresentationFormat>画面に合わせる (4:3)</PresentationFormat>
  <Paragraphs>17</Paragraphs>
  <Slides>1</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1</vt:i4>
      </vt:variant>
    </vt:vector>
  </HeadingPairs>
  <TitlesOfParts>
    <vt:vector size="13" baseType="lpstr">
      <vt:lpstr>Gidole</vt:lpstr>
      <vt:lpstr>Gidolinya</vt:lpstr>
      <vt:lpstr>メイリオ</vt:lpstr>
      <vt:lpstr>游ゴシック</vt:lpstr>
      <vt:lpstr>游ゴシック Light</vt:lpstr>
      <vt:lpstr>Arial</vt:lpstr>
      <vt:lpstr>Bahnschrift</vt:lpstr>
      <vt:lpstr>Times New Roman</vt:lpstr>
      <vt:lpstr>Wingdings</vt:lpstr>
      <vt:lpstr>デザインの設定</vt:lpstr>
      <vt:lpstr>1_Office テーマ</vt:lpstr>
      <vt:lpstr>1_デザインの設定</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Beaconのベクトル推定</dc:title>
  <dc:creator>谷　昌樹</dc:creator>
  <cp:lastModifiedBy>谷　昌樹</cp:lastModifiedBy>
  <cp:revision>347</cp:revision>
  <dcterms:created xsi:type="dcterms:W3CDTF">2019-02-04T03:51:17Z</dcterms:created>
  <dcterms:modified xsi:type="dcterms:W3CDTF">2020-04-29T01:47:03Z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0x01010077AE29B83938D04BABEC5C45AA4E0062</vt:lpwstr>
  </property>
</Properties>
</file>