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  <p:sldMasterId id="2147483706" r:id="rId5"/>
  </p:sldMasterIdLst>
  <p:notesMasterIdLst>
    <p:notesMasterId r:id="rId12"/>
  </p:notesMasterIdLst>
  <p:handoutMasterIdLst>
    <p:handoutMasterId r:id="rId13"/>
  </p:handoutMasterIdLst>
  <p:sldIdLst>
    <p:sldId id="256" r:id="rId6"/>
    <p:sldId id="2076137183" r:id="rId7"/>
    <p:sldId id="2076137184" r:id="rId8"/>
    <p:sldId id="2076137185" r:id="rId9"/>
    <p:sldId id="2076137186" r:id="rId10"/>
    <p:sldId id="3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vikram Ramesh" initials="DvR" lastIdx="1" clrIdx="0">
    <p:extLst>
      <p:ext uri="{19B8F6BF-5375-455C-9EA6-DF929625EA0E}">
        <p15:presenceInfo xmlns:p15="http://schemas.microsoft.com/office/powerpoint/2012/main" userId="S::41070@hexaware.com::ae275ef7-b4ad-48b2-ad63-0e0c5251b9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696"/>
    <a:srgbClr val="B8F101"/>
    <a:srgbClr val="66FF66"/>
    <a:srgbClr val="F37313"/>
    <a:srgbClr val="FFB006"/>
    <a:srgbClr val="FFFFFF"/>
    <a:srgbClr val="4D4D4D"/>
    <a:srgbClr val="410506"/>
    <a:srgbClr val="7FA70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F1FD9-8D09-4246-BF19-527ABD9D7A0A}" v="26" dt="2023-10-18T12:08:10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0" autoAdjust="0"/>
    <p:restoredTop sz="93870" autoAdjust="0"/>
  </p:normalViewPr>
  <p:slideViewPr>
    <p:cSldViewPr snapToGrid="0">
      <p:cViewPr varScale="1">
        <p:scale>
          <a:sx n="68" d="100"/>
          <a:sy n="68" d="100"/>
        </p:scale>
        <p:origin x="56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98"/>
    </p:cViewPr>
  </p:sorter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asna Pandita" userId="efb0a2db-5e1b-4b77-96a1-4d707cb023ac" providerId="ADAL" clId="{705F1FD9-8D09-4246-BF19-527ABD9D7A0A}"/>
    <pc:docChg chg="undo custSel modSld">
      <pc:chgData name="Upasna Pandita" userId="efb0a2db-5e1b-4b77-96a1-4d707cb023ac" providerId="ADAL" clId="{705F1FD9-8D09-4246-BF19-527ABD9D7A0A}" dt="2023-10-18T12:08:36.524" v="391" actId="5793"/>
      <pc:docMkLst>
        <pc:docMk/>
      </pc:docMkLst>
      <pc:sldChg chg="modSp mod">
        <pc:chgData name="Upasna Pandita" userId="efb0a2db-5e1b-4b77-96a1-4d707cb023ac" providerId="ADAL" clId="{705F1FD9-8D09-4246-BF19-527ABD9D7A0A}" dt="2023-10-18T12:08:36.524" v="391" actId="5793"/>
        <pc:sldMkLst>
          <pc:docMk/>
          <pc:sldMk cId="3577168086" sldId="2076137184"/>
        </pc:sldMkLst>
        <pc:graphicFrameChg chg="modGraphic">
          <ac:chgData name="Upasna Pandita" userId="efb0a2db-5e1b-4b77-96a1-4d707cb023ac" providerId="ADAL" clId="{705F1FD9-8D09-4246-BF19-527ABD9D7A0A}" dt="2023-10-18T10:22:24.824" v="39" actId="20577"/>
          <ac:graphicFrameMkLst>
            <pc:docMk/>
            <pc:sldMk cId="3577168086" sldId="2076137184"/>
            <ac:graphicFrameMk id="3" creationId="{19BAA9B6-994C-2E6F-F807-6F0223D59FD6}"/>
          </ac:graphicFrameMkLst>
        </pc:graphicFrameChg>
        <pc:graphicFrameChg chg="mod modGraphic">
          <ac:chgData name="Upasna Pandita" userId="efb0a2db-5e1b-4b77-96a1-4d707cb023ac" providerId="ADAL" clId="{705F1FD9-8D09-4246-BF19-527ABD9D7A0A}" dt="2023-10-18T12:08:36.524" v="391" actId="5793"/>
          <ac:graphicFrameMkLst>
            <pc:docMk/>
            <pc:sldMk cId="3577168086" sldId="2076137184"/>
            <ac:graphicFrameMk id="11" creationId="{4136618C-7E45-52AF-4346-05A789C94801}"/>
          </ac:graphicFrameMkLst>
        </pc:graphicFrameChg>
        <pc:graphicFrameChg chg="modGraphic">
          <ac:chgData name="Upasna Pandita" userId="efb0a2db-5e1b-4b77-96a1-4d707cb023ac" providerId="ADAL" clId="{705F1FD9-8D09-4246-BF19-527ABD9D7A0A}" dt="2023-10-18T12:03:59.635" v="300" actId="20577"/>
          <ac:graphicFrameMkLst>
            <pc:docMk/>
            <pc:sldMk cId="3577168086" sldId="2076137184"/>
            <ac:graphicFrameMk id="16" creationId="{48EFD61E-C9FB-2697-09AF-4C2AE15D3530}"/>
          </ac:graphicFrameMkLst>
        </pc:graphicFrameChg>
      </pc:sldChg>
      <pc:sldChg chg="modSp mod">
        <pc:chgData name="Upasna Pandita" userId="efb0a2db-5e1b-4b77-96a1-4d707cb023ac" providerId="ADAL" clId="{705F1FD9-8D09-4246-BF19-527ABD9D7A0A}" dt="2023-10-18T10:27:56.650" v="120" actId="21"/>
        <pc:sldMkLst>
          <pc:docMk/>
          <pc:sldMk cId="563277866" sldId="2076137185"/>
        </pc:sldMkLst>
        <pc:graphicFrameChg chg="mod modGraphic">
          <ac:chgData name="Upasna Pandita" userId="efb0a2db-5e1b-4b77-96a1-4d707cb023ac" providerId="ADAL" clId="{705F1FD9-8D09-4246-BF19-527ABD9D7A0A}" dt="2023-10-18T10:27:56.650" v="120" actId="21"/>
          <ac:graphicFrameMkLst>
            <pc:docMk/>
            <pc:sldMk cId="563277866" sldId="2076137185"/>
            <ac:graphicFrameMk id="11" creationId="{4136618C-7E45-52AF-4346-05A789C94801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B4F5B-AD17-49B3-9E04-D9C69DAEFB00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03457-50A4-4FD1-8912-B9BA9125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4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8CB23-AD13-4978-AE3C-DD0A325218FE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2F9C-AE55-4436-AB15-B0A9204A9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65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A22F9C-AE55-4436-AB15-B0A9204A92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3150"/>
            <a:ext cx="12192000" cy="688693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 bwMode="auto">
          <a:xfrm>
            <a:off x="0" y="4514127"/>
            <a:ext cx="12192000" cy="2343873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6" name="Freeform 31"/>
          <p:cNvSpPr>
            <a:spLocks/>
          </p:cNvSpPr>
          <p:nvPr userDrawn="1"/>
        </p:nvSpPr>
        <p:spPr bwMode="auto">
          <a:xfrm>
            <a:off x="7162800" y="2468563"/>
            <a:ext cx="19050" cy="31750"/>
          </a:xfrm>
          <a:custGeom>
            <a:avLst/>
            <a:gdLst>
              <a:gd name="T0" fmla="*/ 0 w 12"/>
              <a:gd name="T1" fmla="*/ 0 h 20"/>
              <a:gd name="T2" fmla="*/ 12 w 12"/>
              <a:gd name="T3" fmla="*/ 20 h 20"/>
              <a:gd name="T4" fmla="*/ 0 w 12"/>
              <a:gd name="T5" fmla="*/ 20 h 20"/>
              <a:gd name="T6" fmla="*/ 0 w 12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2" h="20">
                <a:moveTo>
                  <a:pt x="0" y="0"/>
                </a:moveTo>
                <a:lnTo>
                  <a:pt x="12" y="20"/>
                </a:lnTo>
                <a:lnTo>
                  <a:pt x="0" y="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Title 2"/>
          <p:cNvSpPr>
            <a:spLocks noGrp="1"/>
          </p:cNvSpPr>
          <p:nvPr>
            <p:ph type="title"/>
          </p:nvPr>
        </p:nvSpPr>
        <p:spPr>
          <a:xfrm>
            <a:off x="461079" y="4718050"/>
            <a:ext cx="8208468" cy="1141943"/>
          </a:xfrm>
        </p:spPr>
        <p:txBody>
          <a:bodyPr>
            <a:normAutofit/>
          </a:bodyPr>
          <a:lstStyle>
            <a:lvl1pPr algn="l">
              <a:defRPr sz="4200" b="1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4"/>
          <p:cNvGrpSpPr>
            <a:grpSpLocks noChangeAspect="1"/>
          </p:cNvGrpSpPr>
          <p:nvPr userDrawn="1"/>
        </p:nvGrpSpPr>
        <p:grpSpPr bwMode="auto">
          <a:xfrm>
            <a:off x="971741" y="1933794"/>
            <a:ext cx="2628296" cy="1413413"/>
            <a:chOff x="517" y="1197"/>
            <a:chExt cx="1774" cy="954"/>
          </a:xfrm>
        </p:grpSpPr>
        <p:sp>
          <p:nvSpPr>
            <p:cNvPr id="24" name="Freeform 6"/>
            <p:cNvSpPr>
              <a:spLocks/>
            </p:cNvSpPr>
            <p:nvPr userDrawn="1"/>
          </p:nvSpPr>
          <p:spPr bwMode="auto">
            <a:xfrm>
              <a:off x="1155" y="1197"/>
              <a:ext cx="214" cy="599"/>
            </a:xfrm>
            <a:custGeom>
              <a:avLst/>
              <a:gdLst>
                <a:gd name="T0" fmla="*/ 310 w 427"/>
                <a:gd name="T1" fmla="*/ 0 h 1199"/>
                <a:gd name="T2" fmla="*/ 336 w 427"/>
                <a:gd name="T3" fmla="*/ 3 h 1199"/>
                <a:gd name="T4" fmla="*/ 361 w 427"/>
                <a:gd name="T5" fmla="*/ 11 h 1199"/>
                <a:gd name="T6" fmla="*/ 383 w 427"/>
                <a:gd name="T7" fmla="*/ 25 h 1199"/>
                <a:gd name="T8" fmla="*/ 401 w 427"/>
                <a:gd name="T9" fmla="*/ 43 h 1199"/>
                <a:gd name="T10" fmla="*/ 415 w 427"/>
                <a:gd name="T11" fmla="*/ 64 h 1199"/>
                <a:gd name="T12" fmla="*/ 424 w 427"/>
                <a:gd name="T13" fmla="*/ 88 h 1199"/>
                <a:gd name="T14" fmla="*/ 427 w 427"/>
                <a:gd name="T15" fmla="*/ 114 h 1199"/>
                <a:gd name="T16" fmla="*/ 425 w 427"/>
                <a:gd name="T17" fmla="*/ 141 h 1199"/>
                <a:gd name="T18" fmla="*/ 232 w 427"/>
                <a:gd name="T19" fmla="*/ 1104 h 1199"/>
                <a:gd name="T20" fmla="*/ 226 w 427"/>
                <a:gd name="T21" fmla="*/ 1127 h 1199"/>
                <a:gd name="T22" fmla="*/ 215 w 427"/>
                <a:gd name="T23" fmla="*/ 1147 h 1199"/>
                <a:gd name="T24" fmla="*/ 200 w 427"/>
                <a:gd name="T25" fmla="*/ 1164 h 1199"/>
                <a:gd name="T26" fmla="*/ 183 w 427"/>
                <a:gd name="T27" fmla="*/ 1178 h 1199"/>
                <a:gd name="T28" fmla="*/ 163 w 427"/>
                <a:gd name="T29" fmla="*/ 1189 h 1199"/>
                <a:gd name="T30" fmla="*/ 141 w 427"/>
                <a:gd name="T31" fmla="*/ 1197 h 1199"/>
                <a:gd name="T32" fmla="*/ 117 w 427"/>
                <a:gd name="T33" fmla="*/ 1199 h 1199"/>
                <a:gd name="T34" fmla="*/ 91 w 427"/>
                <a:gd name="T35" fmla="*/ 1196 h 1199"/>
                <a:gd name="T36" fmla="*/ 66 w 427"/>
                <a:gd name="T37" fmla="*/ 1187 h 1199"/>
                <a:gd name="T38" fmla="*/ 45 w 427"/>
                <a:gd name="T39" fmla="*/ 1173 h 1199"/>
                <a:gd name="T40" fmla="*/ 26 w 427"/>
                <a:gd name="T41" fmla="*/ 1156 h 1199"/>
                <a:gd name="T42" fmla="*/ 12 w 427"/>
                <a:gd name="T43" fmla="*/ 1134 h 1199"/>
                <a:gd name="T44" fmla="*/ 4 w 427"/>
                <a:gd name="T45" fmla="*/ 1111 h 1199"/>
                <a:gd name="T46" fmla="*/ 0 w 427"/>
                <a:gd name="T47" fmla="*/ 1085 h 1199"/>
                <a:gd name="T48" fmla="*/ 2 w 427"/>
                <a:gd name="T49" fmla="*/ 1058 h 1199"/>
                <a:gd name="T50" fmla="*/ 194 w 427"/>
                <a:gd name="T51" fmla="*/ 94 h 1199"/>
                <a:gd name="T52" fmla="*/ 202 w 427"/>
                <a:gd name="T53" fmla="*/ 72 h 1199"/>
                <a:gd name="T54" fmla="*/ 213 w 427"/>
                <a:gd name="T55" fmla="*/ 51 h 1199"/>
                <a:gd name="T56" fmla="*/ 227 w 427"/>
                <a:gd name="T57" fmla="*/ 34 h 1199"/>
                <a:gd name="T58" fmla="*/ 245 w 427"/>
                <a:gd name="T59" fmla="*/ 20 h 1199"/>
                <a:gd name="T60" fmla="*/ 264 w 427"/>
                <a:gd name="T61" fmla="*/ 9 h 1199"/>
                <a:gd name="T62" fmla="*/ 287 w 427"/>
                <a:gd name="T63" fmla="*/ 2 h 1199"/>
                <a:gd name="T64" fmla="*/ 310 w 427"/>
                <a:gd name="T65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7" h="1199">
                  <a:moveTo>
                    <a:pt x="310" y="0"/>
                  </a:moveTo>
                  <a:lnTo>
                    <a:pt x="336" y="3"/>
                  </a:lnTo>
                  <a:lnTo>
                    <a:pt x="361" y="11"/>
                  </a:lnTo>
                  <a:lnTo>
                    <a:pt x="383" y="25"/>
                  </a:lnTo>
                  <a:lnTo>
                    <a:pt x="401" y="43"/>
                  </a:lnTo>
                  <a:lnTo>
                    <a:pt x="415" y="64"/>
                  </a:lnTo>
                  <a:lnTo>
                    <a:pt x="424" y="88"/>
                  </a:lnTo>
                  <a:lnTo>
                    <a:pt x="427" y="114"/>
                  </a:lnTo>
                  <a:lnTo>
                    <a:pt x="425" y="141"/>
                  </a:lnTo>
                  <a:lnTo>
                    <a:pt x="232" y="1104"/>
                  </a:lnTo>
                  <a:lnTo>
                    <a:pt x="226" y="1127"/>
                  </a:lnTo>
                  <a:lnTo>
                    <a:pt x="215" y="1147"/>
                  </a:lnTo>
                  <a:lnTo>
                    <a:pt x="200" y="1164"/>
                  </a:lnTo>
                  <a:lnTo>
                    <a:pt x="183" y="1178"/>
                  </a:lnTo>
                  <a:lnTo>
                    <a:pt x="163" y="1189"/>
                  </a:lnTo>
                  <a:lnTo>
                    <a:pt x="141" y="1197"/>
                  </a:lnTo>
                  <a:lnTo>
                    <a:pt x="117" y="1199"/>
                  </a:lnTo>
                  <a:lnTo>
                    <a:pt x="91" y="1196"/>
                  </a:lnTo>
                  <a:lnTo>
                    <a:pt x="66" y="1187"/>
                  </a:lnTo>
                  <a:lnTo>
                    <a:pt x="45" y="1173"/>
                  </a:lnTo>
                  <a:lnTo>
                    <a:pt x="26" y="1156"/>
                  </a:lnTo>
                  <a:lnTo>
                    <a:pt x="12" y="1134"/>
                  </a:lnTo>
                  <a:lnTo>
                    <a:pt x="4" y="1111"/>
                  </a:lnTo>
                  <a:lnTo>
                    <a:pt x="0" y="1085"/>
                  </a:lnTo>
                  <a:lnTo>
                    <a:pt x="2" y="1058"/>
                  </a:lnTo>
                  <a:lnTo>
                    <a:pt x="194" y="94"/>
                  </a:lnTo>
                  <a:lnTo>
                    <a:pt x="202" y="72"/>
                  </a:lnTo>
                  <a:lnTo>
                    <a:pt x="213" y="51"/>
                  </a:lnTo>
                  <a:lnTo>
                    <a:pt x="227" y="34"/>
                  </a:lnTo>
                  <a:lnTo>
                    <a:pt x="245" y="20"/>
                  </a:lnTo>
                  <a:lnTo>
                    <a:pt x="264" y="9"/>
                  </a:lnTo>
                  <a:lnTo>
                    <a:pt x="287" y="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7"/>
            <p:cNvSpPr>
              <a:spLocks/>
            </p:cNvSpPr>
            <p:nvPr userDrawn="1"/>
          </p:nvSpPr>
          <p:spPr bwMode="auto">
            <a:xfrm>
              <a:off x="1455" y="1347"/>
              <a:ext cx="184" cy="449"/>
            </a:xfrm>
            <a:custGeom>
              <a:avLst/>
              <a:gdLst>
                <a:gd name="T0" fmla="*/ 250 w 367"/>
                <a:gd name="T1" fmla="*/ 0 h 900"/>
                <a:gd name="T2" fmla="*/ 277 w 367"/>
                <a:gd name="T3" fmla="*/ 3 h 900"/>
                <a:gd name="T4" fmla="*/ 301 w 367"/>
                <a:gd name="T5" fmla="*/ 12 h 900"/>
                <a:gd name="T6" fmla="*/ 323 w 367"/>
                <a:gd name="T7" fmla="*/ 26 h 900"/>
                <a:gd name="T8" fmla="*/ 340 w 367"/>
                <a:gd name="T9" fmla="*/ 43 h 900"/>
                <a:gd name="T10" fmla="*/ 354 w 367"/>
                <a:gd name="T11" fmla="*/ 65 h 900"/>
                <a:gd name="T12" fmla="*/ 364 w 367"/>
                <a:gd name="T13" fmla="*/ 88 h 900"/>
                <a:gd name="T14" fmla="*/ 367 w 367"/>
                <a:gd name="T15" fmla="*/ 114 h 900"/>
                <a:gd name="T16" fmla="*/ 365 w 367"/>
                <a:gd name="T17" fmla="*/ 141 h 900"/>
                <a:gd name="T18" fmla="*/ 233 w 367"/>
                <a:gd name="T19" fmla="*/ 805 h 900"/>
                <a:gd name="T20" fmla="*/ 225 w 367"/>
                <a:gd name="T21" fmla="*/ 828 h 900"/>
                <a:gd name="T22" fmla="*/ 214 w 367"/>
                <a:gd name="T23" fmla="*/ 848 h 900"/>
                <a:gd name="T24" fmla="*/ 200 w 367"/>
                <a:gd name="T25" fmla="*/ 865 h 900"/>
                <a:gd name="T26" fmla="*/ 182 w 367"/>
                <a:gd name="T27" fmla="*/ 879 h 900"/>
                <a:gd name="T28" fmla="*/ 163 w 367"/>
                <a:gd name="T29" fmla="*/ 890 h 900"/>
                <a:gd name="T30" fmla="*/ 141 w 367"/>
                <a:gd name="T31" fmla="*/ 898 h 900"/>
                <a:gd name="T32" fmla="*/ 117 w 367"/>
                <a:gd name="T33" fmla="*/ 900 h 900"/>
                <a:gd name="T34" fmla="*/ 91 w 367"/>
                <a:gd name="T35" fmla="*/ 897 h 900"/>
                <a:gd name="T36" fmla="*/ 66 w 367"/>
                <a:gd name="T37" fmla="*/ 888 h 900"/>
                <a:gd name="T38" fmla="*/ 44 w 367"/>
                <a:gd name="T39" fmla="*/ 874 h 900"/>
                <a:gd name="T40" fmla="*/ 26 w 367"/>
                <a:gd name="T41" fmla="*/ 857 h 900"/>
                <a:gd name="T42" fmla="*/ 13 w 367"/>
                <a:gd name="T43" fmla="*/ 835 h 900"/>
                <a:gd name="T44" fmla="*/ 3 w 367"/>
                <a:gd name="T45" fmla="*/ 812 h 900"/>
                <a:gd name="T46" fmla="*/ 0 w 367"/>
                <a:gd name="T47" fmla="*/ 786 h 900"/>
                <a:gd name="T48" fmla="*/ 2 w 367"/>
                <a:gd name="T49" fmla="*/ 759 h 900"/>
                <a:gd name="T50" fmla="*/ 135 w 367"/>
                <a:gd name="T51" fmla="*/ 95 h 900"/>
                <a:gd name="T52" fmla="*/ 141 w 367"/>
                <a:gd name="T53" fmla="*/ 72 h 900"/>
                <a:gd name="T54" fmla="*/ 153 w 367"/>
                <a:gd name="T55" fmla="*/ 52 h 900"/>
                <a:gd name="T56" fmla="*/ 167 w 367"/>
                <a:gd name="T57" fmla="*/ 35 h 900"/>
                <a:gd name="T58" fmla="*/ 184 w 367"/>
                <a:gd name="T59" fmla="*/ 21 h 900"/>
                <a:gd name="T60" fmla="*/ 205 w 367"/>
                <a:gd name="T61" fmla="*/ 10 h 900"/>
                <a:gd name="T62" fmla="*/ 226 w 367"/>
                <a:gd name="T63" fmla="*/ 3 h 900"/>
                <a:gd name="T64" fmla="*/ 250 w 367"/>
                <a:gd name="T65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7" h="900">
                  <a:moveTo>
                    <a:pt x="250" y="0"/>
                  </a:moveTo>
                  <a:lnTo>
                    <a:pt x="277" y="3"/>
                  </a:lnTo>
                  <a:lnTo>
                    <a:pt x="301" y="12"/>
                  </a:lnTo>
                  <a:lnTo>
                    <a:pt x="323" y="26"/>
                  </a:lnTo>
                  <a:lnTo>
                    <a:pt x="340" y="43"/>
                  </a:lnTo>
                  <a:lnTo>
                    <a:pt x="354" y="65"/>
                  </a:lnTo>
                  <a:lnTo>
                    <a:pt x="364" y="88"/>
                  </a:lnTo>
                  <a:lnTo>
                    <a:pt x="367" y="114"/>
                  </a:lnTo>
                  <a:lnTo>
                    <a:pt x="365" y="141"/>
                  </a:lnTo>
                  <a:lnTo>
                    <a:pt x="233" y="805"/>
                  </a:lnTo>
                  <a:lnTo>
                    <a:pt x="225" y="828"/>
                  </a:lnTo>
                  <a:lnTo>
                    <a:pt x="214" y="848"/>
                  </a:lnTo>
                  <a:lnTo>
                    <a:pt x="200" y="865"/>
                  </a:lnTo>
                  <a:lnTo>
                    <a:pt x="182" y="879"/>
                  </a:lnTo>
                  <a:lnTo>
                    <a:pt x="163" y="890"/>
                  </a:lnTo>
                  <a:lnTo>
                    <a:pt x="141" y="898"/>
                  </a:lnTo>
                  <a:lnTo>
                    <a:pt x="117" y="900"/>
                  </a:lnTo>
                  <a:lnTo>
                    <a:pt x="91" y="897"/>
                  </a:lnTo>
                  <a:lnTo>
                    <a:pt x="66" y="888"/>
                  </a:lnTo>
                  <a:lnTo>
                    <a:pt x="44" y="874"/>
                  </a:lnTo>
                  <a:lnTo>
                    <a:pt x="26" y="857"/>
                  </a:lnTo>
                  <a:lnTo>
                    <a:pt x="13" y="835"/>
                  </a:lnTo>
                  <a:lnTo>
                    <a:pt x="3" y="812"/>
                  </a:lnTo>
                  <a:lnTo>
                    <a:pt x="0" y="786"/>
                  </a:lnTo>
                  <a:lnTo>
                    <a:pt x="2" y="759"/>
                  </a:lnTo>
                  <a:lnTo>
                    <a:pt x="135" y="95"/>
                  </a:lnTo>
                  <a:lnTo>
                    <a:pt x="141" y="72"/>
                  </a:lnTo>
                  <a:lnTo>
                    <a:pt x="153" y="52"/>
                  </a:lnTo>
                  <a:lnTo>
                    <a:pt x="167" y="35"/>
                  </a:lnTo>
                  <a:lnTo>
                    <a:pt x="184" y="21"/>
                  </a:lnTo>
                  <a:lnTo>
                    <a:pt x="205" y="10"/>
                  </a:lnTo>
                  <a:lnTo>
                    <a:pt x="226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8"/>
            <p:cNvSpPr>
              <a:spLocks/>
            </p:cNvSpPr>
            <p:nvPr userDrawn="1"/>
          </p:nvSpPr>
          <p:spPr bwMode="auto">
            <a:xfrm>
              <a:off x="1605" y="1676"/>
              <a:ext cx="120" cy="120"/>
            </a:xfrm>
            <a:custGeom>
              <a:avLst/>
              <a:gdLst>
                <a:gd name="T0" fmla="*/ 121 w 240"/>
                <a:gd name="T1" fmla="*/ 0 h 240"/>
                <a:gd name="T2" fmla="*/ 148 w 240"/>
                <a:gd name="T3" fmla="*/ 3 h 240"/>
                <a:gd name="T4" fmla="*/ 174 w 240"/>
                <a:gd name="T5" fmla="*/ 13 h 240"/>
                <a:gd name="T6" fmla="*/ 195 w 240"/>
                <a:gd name="T7" fmla="*/ 27 h 240"/>
                <a:gd name="T8" fmla="*/ 215 w 240"/>
                <a:gd name="T9" fmla="*/ 45 h 240"/>
                <a:gd name="T10" fmla="*/ 229 w 240"/>
                <a:gd name="T11" fmla="*/ 68 h 240"/>
                <a:gd name="T12" fmla="*/ 237 w 240"/>
                <a:gd name="T13" fmla="*/ 92 h 240"/>
                <a:gd name="T14" fmla="*/ 240 w 240"/>
                <a:gd name="T15" fmla="*/ 120 h 240"/>
                <a:gd name="T16" fmla="*/ 237 w 240"/>
                <a:gd name="T17" fmla="*/ 147 h 240"/>
                <a:gd name="T18" fmla="*/ 229 w 240"/>
                <a:gd name="T19" fmla="*/ 173 h 240"/>
                <a:gd name="T20" fmla="*/ 215 w 240"/>
                <a:gd name="T21" fmla="*/ 195 h 240"/>
                <a:gd name="T22" fmla="*/ 195 w 240"/>
                <a:gd name="T23" fmla="*/ 213 h 240"/>
                <a:gd name="T24" fmla="*/ 174 w 240"/>
                <a:gd name="T25" fmla="*/ 228 h 240"/>
                <a:gd name="T26" fmla="*/ 148 w 240"/>
                <a:gd name="T27" fmla="*/ 237 h 240"/>
                <a:gd name="T28" fmla="*/ 121 w 240"/>
                <a:gd name="T29" fmla="*/ 240 h 240"/>
                <a:gd name="T30" fmla="*/ 93 w 240"/>
                <a:gd name="T31" fmla="*/ 237 h 240"/>
                <a:gd name="T32" fmla="*/ 68 w 240"/>
                <a:gd name="T33" fmla="*/ 228 h 240"/>
                <a:gd name="T34" fmla="*/ 46 w 240"/>
                <a:gd name="T35" fmla="*/ 213 h 240"/>
                <a:gd name="T36" fmla="*/ 27 w 240"/>
                <a:gd name="T37" fmla="*/ 195 h 240"/>
                <a:gd name="T38" fmla="*/ 13 w 240"/>
                <a:gd name="T39" fmla="*/ 173 h 240"/>
                <a:gd name="T40" fmla="*/ 4 w 240"/>
                <a:gd name="T41" fmla="*/ 147 h 240"/>
                <a:gd name="T42" fmla="*/ 0 w 240"/>
                <a:gd name="T43" fmla="*/ 120 h 240"/>
                <a:gd name="T44" fmla="*/ 4 w 240"/>
                <a:gd name="T45" fmla="*/ 92 h 240"/>
                <a:gd name="T46" fmla="*/ 13 w 240"/>
                <a:gd name="T47" fmla="*/ 68 h 240"/>
                <a:gd name="T48" fmla="*/ 27 w 240"/>
                <a:gd name="T49" fmla="*/ 45 h 240"/>
                <a:gd name="T50" fmla="*/ 46 w 240"/>
                <a:gd name="T51" fmla="*/ 27 h 240"/>
                <a:gd name="T52" fmla="*/ 68 w 240"/>
                <a:gd name="T53" fmla="*/ 13 h 240"/>
                <a:gd name="T54" fmla="*/ 93 w 240"/>
                <a:gd name="T55" fmla="*/ 3 h 240"/>
                <a:gd name="T56" fmla="*/ 121 w 240"/>
                <a:gd name="T5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240">
                  <a:moveTo>
                    <a:pt x="121" y="0"/>
                  </a:moveTo>
                  <a:lnTo>
                    <a:pt x="148" y="3"/>
                  </a:lnTo>
                  <a:lnTo>
                    <a:pt x="174" y="13"/>
                  </a:lnTo>
                  <a:lnTo>
                    <a:pt x="195" y="27"/>
                  </a:lnTo>
                  <a:lnTo>
                    <a:pt x="215" y="45"/>
                  </a:lnTo>
                  <a:lnTo>
                    <a:pt x="229" y="68"/>
                  </a:lnTo>
                  <a:lnTo>
                    <a:pt x="237" y="92"/>
                  </a:lnTo>
                  <a:lnTo>
                    <a:pt x="240" y="120"/>
                  </a:lnTo>
                  <a:lnTo>
                    <a:pt x="237" y="147"/>
                  </a:lnTo>
                  <a:lnTo>
                    <a:pt x="229" y="173"/>
                  </a:lnTo>
                  <a:lnTo>
                    <a:pt x="215" y="195"/>
                  </a:lnTo>
                  <a:lnTo>
                    <a:pt x="195" y="213"/>
                  </a:lnTo>
                  <a:lnTo>
                    <a:pt x="174" y="228"/>
                  </a:lnTo>
                  <a:lnTo>
                    <a:pt x="148" y="237"/>
                  </a:lnTo>
                  <a:lnTo>
                    <a:pt x="121" y="240"/>
                  </a:lnTo>
                  <a:lnTo>
                    <a:pt x="93" y="237"/>
                  </a:lnTo>
                  <a:lnTo>
                    <a:pt x="68" y="228"/>
                  </a:lnTo>
                  <a:lnTo>
                    <a:pt x="46" y="213"/>
                  </a:lnTo>
                  <a:lnTo>
                    <a:pt x="27" y="195"/>
                  </a:lnTo>
                  <a:lnTo>
                    <a:pt x="13" y="173"/>
                  </a:lnTo>
                  <a:lnTo>
                    <a:pt x="4" y="147"/>
                  </a:lnTo>
                  <a:lnTo>
                    <a:pt x="0" y="120"/>
                  </a:lnTo>
                  <a:lnTo>
                    <a:pt x="4" y="92"/>
                  </a:lnTo>
                  <a:lnTo>
                    <a:pt x="13" y="68"/>
                  </a:lnTo>
                  <a:lnTo>
                    <a:pt x="27" y="45"/>
                  </a:lnTo>
                  <a:lnTo>
                    <a:pt x="46" y="27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9"/>
            <p:cNvSpPr>
              <a:spLocks/>
            </p:cNvSpPr>
            <p:nvPr userDrawn="1"/>
          </p:nvSpPr>
          <p:spPr bwMode="auto">
            <a:xfrm>
              <a:off x="1550" y="1197"/>
              <a:ext cx="120" cy="120"/>
            </a:xfrm>
            <a:custGeom>
              <a:avLst/>
              <a:gdLst>
                <a:gd name="T0" fmla="*/ 120 w 240"/>
                <a:gd name="T1" fmla="*/ 0 h 239"/>
                <a:gd name="T2" fmla="*/ 147 w 240"/>
                <a:gd name="T3" fmla="*/ 3 h 239"/>
                <a:gd name="T4" fmla="*/ 173 w 240"/>
                <a:gd name="T5" fmla="*/ 11 h 239"/>
                <a:gd name="T6" fmla="*/ 194 w 240"/>
                <a:gd name="T7" fmla="*/ 25 h 239"/>
                <a:gd name="T8" fmla="*/ 214 w 240"/>
                <a:gd name="T9" fmla="*/ 44 h 239"/>
                <a:gd name="T10" fmla="*/ 228 w 240"/>
                <a:gd name="T11" fmla="*/ 66 h 239"/>
                <a:gd name="T12" fmla="*/ 236 w 240"/>
                <a:gd name="T13" fmla="*/ 91 h 239"/>
                <a:gd name="T14" fmla="*/ 240 w 240"/>
                <a:gd name="T15" fmla="*/ 119 h 239"/>
                <a:gd name="T16" fmla="*/ 236 w 240"/>
                <a:gd name="T17" fmla="*/ 146 h 239"/>
                <a:gd name="T18" fmla="*/ 228 w 240"/>
                <a:gd name="T19" fmla="*/ 172 h 239"/>
                <a:gd name="T20" fmla="*/ 214 w 240"/>
                <a:gd name="T21" fmla="*/ 194 h 239"/>
                <a:gd name="T22" fmla="*/ 194 w 240"/>
                <a:gd name="T23" fmla="*/ 213 h 239"/>
                <a:gd name="T24" fmla="*/ 173 w 240"/>
                <a:gd name="T25" fmla="*/ 227 h 239"/>
                <a:gd name="T26" fmla="*/ 147 w 240"/>
                <a:gd name="T27" fmla="*/ 236 h 239"/>
                <a:gd name="T28" fmla="*/ 120 w 240"/>
                <a:gd name="T29" fmla="*/ 239 h 239"/>
                <a:gd name="T30" fmla="*/ 92 w 240"/>
                <a:gd name="T31" fmla="*/ 236 h 239"/>
                <a:gd name="T32" fmla="*/ 67 w 240"/>
                <a:gd name="T33" fmla="*/ 227 h 239"/>
                <a:gd name="T34" fmla="*/ 45 w 240"/>
                <a:gd name="T35" fmla="*/ 213 h 239"/>
                <a:gd name="T36" fmla="*/ 26 w 240"/>
                <a:gd name="T37" fmla="*/ 194 h 239"/>
                <a:gd name="T38" fmla="*/ 12 w 240"/>
                <a:gd name="T39" fmla="*/ 172 h 239"/>
                <a:gd name="T40" fmla="*/ 3 w 240"/>
                <a:gd name="T41" fmla="*/ 146 h 239"/>
                <a:gd name="T42" fmla="*/ 0 w 240"/>
                <a:gd name="T43" fmla="*/ 119 h 239"/>
                <a:gd name="T44" fmla="*/ 3 w 240"/>
                <a:gd name="T45" fmla="*/ 91 h 239"/>
                <a:gd name="T46" fmla="*/ 12 w 240"/>
                <a:gd name="T47" fmla="*/ 66 h 239"/>
                <a:gd name="T48" fmla="*/ 26 w 240"/>
                <a:gd name="T49" fmla="*/ 44 h 239"/>
                <a:gd name="T50" fmla="*/ 45 w 240"/>
                <a:gd name="T51" fmla="*/ 25 h 239"/>
                <a:gd name="T52" fmla="*/ 67 w 240"/>
                <a:gd name="T53" fmla="*/ 11 h 239"/>
                <a:gd name="T54" fmla="*/ 92 w 240"/>
                <a:gd name="T55" fmla="*/ 3 h 239"/>
                <a:gd name="T56" fmla="*/ 120 w 240"/>
                <a:gd name="T5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239">
                  <a:moveTo>
                    <a:pt x="120" y="0"/>
                  </a:moveTo>
                  <a:lnTo>
                    <a:pt x="147" y="3"/>
                  </a:lnTo>
                  <a:lnTo>
                    <a:pt x="173" y="11"/>
                  </a:lnTo>
                  <a:lnTo>
                    <a:pt x="194" y="25"/>
                  </a:lnTo>
                  <a:lnTo>
                    <a:pt x="214" y="44"/>
                  </a:lnTo>
                  <a:lnTo>
                    <a:pt x="228" y="66"/>
                  </a:lnTo>
                  <a:lnTo>
                    <a:pt x="236" y="91"/>
                  </a:lnTo>
                  <a:lnTo>
                    <a:pt x="240" y="119"/>
                  </a:lnTo>
                  <a:lnTo>
                    <a:pt x="236" y="146"/>
                  </a:lnTo>
                  <a:lnTo>
                    <a:pt x="228" y="172"/>
                  </a:lnTo>
                  <a:lnTo>
                    <a:pt x="214" y="194"/>
                  </a:lnTo>
                  <a:lnTo>
                    <a:pt x="194" y="213"/>
                  </a:lnTo>
                  <a:lnTo>
                    <a:pt x="173" y="227"/>
                  </a:lnTo>
                  <a:lnTo>
                    <a:pt x="147" y="236"/>
                  </a:lnTo>
                  <a:lnTo>
                    <a:pt x="120" y="239"/>
                  </a:lnTo>
                  <a:lnTo>
                    <a:pt x="92" y="236"/>
                  </a:lnTo>
                  <a:lnTo>
                    <a:pt x="67" y="227"/>
                  </a:lnTo>
                  <a:lnTo>
                    <a:pt x="45" y="213"/>
                  </a:lnTo>
                  <a:lnTo>
                    <a:pt x="26" y="194"/>
                  </a:lnTo>
                  <a:lnTo>
                    <a:pt x="12" y="172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4"/>
                  </a:lnTo>
                  <a:lnTo>
                    <a:pt x="45" y="25"/>
                  </a:lnTo>
                  <a:lnTo>
                    <a:pt x="67" y="11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"/>
            <p:cNvSpPr>
              <a:spLocks/>
            </p:cNvSpPr>
            <p:nvPr userDrawn="1"/>
          </p:nvSpPr>
          <p:spPr bwMode="auto">
            <a:xfrm>
              <a:off x="1085" y="1437"/>
              <a:ext cx="386" cy="120"/>
            </a:xfrm>
            <a:custGeom>
              <a:avLst/>
              <a:gdLst>
                <a:gd name="T0" fmla="*/ 116 w 772"/>
                <a:gd name="T1" fmla="*/ 0 h 240"/>
                <a:gd name="T2" fmla="*/ 654 w 772"/>
                <a:gd name="T3" fmla="*/ 0 h 240"/>
                <a:gd name="T4" fmla="*/ 681 w 772"/>
                <a:gd name="T5" fmla="*/ 3 h 240"/>
                <a:gd name="T6" fmla="*/ 706 w 772"/>
                <a:gd name="T7" fmla="*/ 12 h 240"/>
                <a:gd name="T8" fmla="*/ 727 w 772"/>
                <a:gd name="T9" fmla="*/ 26 h 240"/>
                <a:gd name="T10" fmla="*/ 745 w 772"/>
                <a:gd name="T11" fmla="*/ 43 h 240"/>
                <a:gd name="T12" fmla="*/ 759 w 772"/>
                <a:gd name="T13" fmla="*/ 65 h 240"/>
                <a:gd name="T14" fmla="*/ 768 w 772"/>
                <a:gd name="T15" fmla="*/ 88 h 240"/>
                <a:gd name="T16" fmla="*/ 772 w 772"/>
                <a:gd name="T17" fmla="*/ 114 h 240"/>
                <a:gd name="T18" fmla="*/ 769 w 772"/>
                <a:gd name="T19" fmla="*/ 141 h 240"/>
                <a:gd name="T20" fmla="*/ 769 w 772"/>
                <a:gd name="T21" fmla="*/ 146 h 240"/>
                <a:gd name="T22" fmla="*/ 762 w 772"/>
                <a:gd name="T23" fmla="*/ 168 h 240"/>
                <a:gd name="T24" fmla="*/ 751 w 772"/>
                <a:gd name="T25" fmla="*/ 189 h 240"/>
                <a:gd name="T26" fmla="*/ 737 w 772"/>
                <a:gd name="T27" fmla="*/ 206 h 240"/>
                <a:gd name="T28" fmla="*/ 719 w 772"/>
                <a:gd name="T29" fmla="*/ 220 h 240"/>
                <a:gd name="T30" fmla="*/ 699 w 772"/>
                <a:gd name="T31" fmla="*/ 231 h 240"/>
                <a:gd name="T32" fmla="*/ 677 w 772"/>
                <a:gd name="T33" fmla="*/ 238 h 240"/>
                <a:gd name="T34" fmla="*/ 654 w 772"/>
                <a:gd name="T35" fmla="*/ 240 h 240"/>
                <a:gd name="T36" fmla="*/ 115 w 772"/>
                <a:gd name="T37" fmla="*/ 240 h 240"/>
                <a:gd name="T38" fmla="*/ 88 w 772"/>
                <a:gd name="T39" fmla="*/ 237 h 240"/>
                <a:gd name="T40" fmla="*/ 63 w 772"/>
                <a:gd name="T41" fmla="*/ 229 h 240"/>
                <a:gd name="T42" fmla="*/ 42 w 772"/>
                <a:gd name="T43" fmla="*/ 215 h 240"/>
                <a:gd name="T44" fmla="*/ 24 w 772"/>
                <a:gd name="T45" fmla="*/ 197 h 240"/>
                <a:gd name="T46" fmla="*/ 10 w 772"/>
                <a:gd name="T47" fmla="*/ 176 h 240"/>
                <a:gd name="T48" fmla="*/ 1 w 772"/>
                <a:gd name="T49" fmla="*/ 152 h 240"/>
                <a:gd name="T50" fmla="*/ 0 w 772"/>
                <a:gd name="T51" fmla="*/ 142 h 240"/>
                <a:gd name="T52" fmla="*/ 0 w 772"/>
                <a:gd name="T53" fmla="*/ 99 h 240"/>
                <a:gd name="T54" fmla="*/ 1 w 772"/>
                <a:gd name="T55" fmla="*/ 95 h 240"/>
                <a:gd name="T56" fmla="*/ 7 w 772"/>
                <a:gd name="T57" fmla="*/ 72 h 240"/>
                <a:gd name="T58" fmla="*/ 18 w 772"/>
                <a:gd name="T59" fmla="*/ 52 h 240"/>
                <a:gd name="T60" fmla="*/ 33 w 772"/>
                <a:gd name="T61" fmla="*/ 35 h 240"/>
                <a:gd name="T62" fmla="*/ 50 w 772"/>
                <a:gd name="T63" fmla="*/ 21 h 240"/>
                <a:gd name="T64" fmla="*/ 71 w 772"/>
                <a:gd name="T65" fmla="*/ 10 h 240"/>
                <a:gd name="T66" fmla="*/ 92 w 772"/>
                <a:gd name="T67" fmla="*/ 2 h 240"/>
                <a:gd name="T68" fmla="*/ 116 w 772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2" h="240">
                  <a:moveTo>
                    <a:pt x="116" y="0"/>
                  </a:moveTo>
                  <a:lnTo>
                    <a:pt x="654" y="0"/>
                  </a:lnTo>
                  <a:lnTo>
                    <a:pt x="681" y="3"/>
                  </a:lnTo>
                  <a:lnTo>
                    <a:pt x="706" y="12"/>
                  </a:lnTo>
                  <a:lnTo>
                    <a:pt x="727" y="26"/>
                  </a:lnTo>
                  <a:lnTo>
                    <a:pt x="745" y="43"/>
                  </a:lnTo>
                  <a:lnTo>
                    <a:pt x="759" y="65"/>
                  </a:lnTo>
                  <a:lnTo>
                    <a:pt x="768" y="88"/>
                  </a:lnTo>
                  <a:lnTo>
                    <a:pt x="772" y="114"/>
                  </a:lnTo>
                  <a:lnTo>
                    <a:pt x="769" y="141"/>
                  </a:lnTo>
                  <a:lnTo>
                    <a:pt x="769" y="146"/>
                  </a:lnTo>
                  <a:lnTo>
                    <a:pt x="762" y="168"/>
                  </a:lnTo>
                  <a:lnTo>
                    <a:pt x="751" y="189"/>
                  </a:lnTo>
                  <a:lnTo>
                    <a:pt x="737" y="206"/>
                  </a:lnTo>
                  <a:lnTo>
                    <a:pt x="719" y="220"/>
                  </a:lnTo>
                  <a:lnTo>
                    <a:pt x="699" y="231"/>
                  </a:lnTo>
                  <a:lnTo>
                    <a:pt x="677" y="238"/>
                  </a:lnTo>
                  <a:lnTo>
                    <a:pt x="654" y="240"/>
                  </a:lnTo>
                  <a:lnTo>
                    <a:pt x="115" y="240"/>
                  </a:lnTo>
                  <a:lnTo>
                    <a:pt x="88" y="237"/>
                  </a:lnTo>
                  <a:lnTo>
                    <a:pt x="63" y="229"/>
                  </a:lnTo>
                  <a:lnTo>
                    <a:pt x="42" y="215"/>
                  </a:lnTo>
                  <a:lnTo>
                    <a:pt x="24" y="197"/>
                  </a:lnTo>
                  <a:lnTo>
                    <a:pt x="10" y="176"/>
                  </a:lnTo>
                  <a:lnTo>
                    <a:pt x="1" y="152"/>
                  </a:lnTo>
                  <a:lnTo>
                    <a:pt x="0" y="142"/>
                  </a:lnTo>
                  <a:lnTo>
                    <a:pt x="0" y="99"/>
                  </a:lnTo>
                  <a:lnTo>
                    <a:pt x="1" y="95"/>
                  </a:lnTo>
                  <a:lnTo>
                    <a:pt x="7" y="72"/>
                  </a:lnTo>
                  <a:lnTo>
                    <a:pt x="18" y="52"/>
                  </a:lnTo>
                  <a:lnTo>
                    <a:pt x="33" y="35"/>
                  </a:lnTo>
                  <a:lnTo>
                    <a:pt x="50" y="21"/>
                  </a:lnTo>
                  <a:lnTo>
                    <a:pt x="71" y="10"/>
                  </a:lnTo>
                  <a:lnTo>
                    <a:pt x="92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1"/>
            <p:cNvSpPr>
              <a:spLocks/>
            </p:cNvSpPr>
            <p:nvPr userDrawn="1"/>
          </p:nvSpPr>
          <p:spPr bwMode="auto">
            <a:xfrm>
              <a:off x="517" y="1917"/>
              <a:ext cx="77" cy="233"/>
            </a:xfrm>
            <a:custGeom>
              <a:avLst/>
              <a:gdLst>
                <a:gd name="T0" fmla="*/ 110 w 154"/>
                <a:gd name="T1" fmla="*/ 0 h 468"/>
                <a:gd name="T2" fmla="*/ 123 w 154"/>
                <a:gd name="T3" fmla="*/ 1 h 468"/>
                <a:gd name="T4" fmla="*/ 135 w 154"/>
                <a:gd name="T5" fmla="*/ 7 h 468"/>
                <a:gd name="T6" fmla="*/ 144 w 154"/>
                <a:gd name="T7" fmla="*/ 15 h 468"/>
                <a:gd name="T8" fmla="*/ 151 w 154"/>
                <a:gd name="T9" fmla="*/ 26 h 468"/>
                <a:gd name="T10" fmla="*/ 154 w 154"/>
                <a:gd name="T11" fmla="*/ 38 h 468"/>
                <a:gd name="T12" fmla="*/ 154 w 154"/>
                <a:gd name="T13" fmla="*/ 51 h 468"/>
                <a:gd name="T14" fmla="*/ 102 w 154"/>
                <a:gd name="T15" fmla="*/ 418 h 468"/>
                <a:gd name="T16" fmla="*/ 99 w 154"/>
                <a:gd name="T17" fmla="*/ 432 h 468"/>
                <a:gd name="T18" fmla="*/ 91 w 154"/>
                <a:gd name="T19" fmla="*/ 444 h 468"/>
                <a:gd name="T20" fmla="*/ 82 w 154"/>
                <a:gd name="T21" fmla="*/ 455 h 468"/>
                <a:gd name="T22" fmla="*/ 68 w 154"/>
                <a:gd name="T23" fmla="*/ 464 h 468"/>
                <a:gd name="T24" fmla="*/ 52 w 154"/>
                <a:gd name="T25" fmla="*/ 468 h 468"/>
                <a:gd name="T26" fmla="*/ 37 w 154"/>
                <a:gd name="T27" fmla="*/ 468 h 468"/>
                <a:gd name="T28" fmla="*/ 22 w 154"/>
                <a:gd name="T29" fmla="*/ 464 h 468"/>
                <a:gd name="T30" fmla="*/ 11 w 154"/>
                <a:gd name="T31" fmla="*/ 454 h 468"/>
                <a:gd name="T32" fmla="*/ 3 w 154"/>
                <a:gd name="T33" fmla="*/ 444 h 468"/>
                <a:gd name="T34" fmla="*/ 0 w 154"/>
                <a:gd name="T35" fmla="*/ 431 h 468"/>
                <a:gd name="T36" fmla="*/ 0 w 154"/>
                <a:gd name="T37" fmla="*/ 418 h 468"/>
                <a:gd name="T38" fmla="*/ 52 w 154"/>
                <a:gd name="T39" fmla="*/ 51 h 468"/>
                <a:gd name="T40" fmla="*/ 56 w 154"/>
                <a:gd name="T41" fmla="*/ 38 h 468"/>
                <a:gd name="T42" fmla="*/ 62 w 154"/>
                <a:gd name="T43" fmla="*/ 26 h 468"/>
                <a:gd name="T44" fmla="*/ 71 w 154"/>
                <a:gd name="T45" fmla="*/ 15 h 468"/>
                <a:gd name="T46" fmla="*/ 83 w 154"/>
                <a:gd name="T47" fmla="*/ 7 h 468"/>
                <a:gd name="T48" fmla="*/ 97 w 154"/>
                <a:gd name="T49" fmla="*/ 2 h 468"/>
                <a:gd name="T50" fmla="*/ 110 w 154"/>
                <a:gd name="T5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468">
                  <a:moveTo>
                    <a:pt x="110" y="0"/>
                  </a:moveTo>
                  <a:lnTo>
                    <a:pt x="123" y="1"/>
                  </a:lnTo>
                  <a:lnTo>
                    <a:pt x="135" y="7"/>
                  </a:lnTo>
                  <a:lnTo>
                    <a:pt x="144" y="15"/>
                  </a:lnTo>
                  <a:lnTo>
                    <a:pt x="151" y="26"/>
                  </a:lnTo>
                  <a:lnTo>
                    <a:pt x="154" y="38"/>
                  </a:lnTo>
                  <a:lnTo>
                    <a:pt x="154" y="51"/>
                  </a:lnTo>
                  <a:lnTo>
                    <a:pt x="102" y="418"/>
                  </a:lnTo>
                  <a:lnTo>
                    <a:pt x="99" y="432"/>
                  </a:lnTo>
                  <a:lnTo>
                    <a:pt x="91" y="444"/>
                  </a:lnTo>
                  <a:lnTo>
                    <a:pt x="82" y="455"/>
                  </a:lnTo>
                  <a:lnTo>
                    <a:pt x="68" y="464"/>
                  </a:lnTo>
                  <a:lnTo>
                    <a:pt x="52" y="468"/>
                  </a:lnTo>
                  <a:lnTo>
                    <a:pt x="37" y="468"/>
                  </a:lnTo>
                  <a:lnTo>
                    <a:pt x="22" y="464"/>
                  </a:lnTo>
                  <a:lnTo>
                    <a:pt x="11" y="454"/>
                  </a:lnTo>
                  <a:lnTo>
                    <a:pt x="3" y="444"/>
                  </a:lnTo>
                  <a:lnTo>
                    <a:pt x="0" y="431"/>
                  </a:lnTo>
                  <a:lnTo>
                    <a:pt x="0" y="418"/>
                  </a:lnTo>
                  <a:lnTo>
                    <a:pt x="52" y="51"/>
                  </a:lnTo>
                  <a:lnTo>
                    <a:pt x="56" y="38"/>
                  </a:lnTo>
                  <a:lnTo>
                    <a:pt x="62" y="26"/>
                  </a:lnTo>
                  <a:lnTo>
                    <a:pt x="71" y="15"/>
                  </a:lnTo>
                  <a:lnTo>
                    <a:pt x="83" y="7"/>
                  </a:lnTo>
                  <a:lnTo>
                    <a:pt x="97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2"/>
            <p:cNvSpPr>
              <a:spLocks/>
            </p:cNvSpPr>
            <p:nvPr userDrawn="1"/>
          </p:nvSpPr>
          <p:spPr bwMode="auto">
            <a:xfrm>
              <a:off x="657" y="1917"/>
              <a:ext cx="77" cy="233"/>
            </a:xfrm>
            <a:custGeom>
              <a:avLst/>
              <a:gdLst>
                <a:gd name="T0" fmla="*/ 109 w 154"/>
                <a:gd name="T1" fmla="*/ 0 h 468"/>
                <a:gd name="T2" fmla="*/ 121 w 154"/>
                <a:gd name="T3" fmla="*/ 1 h 468"/>
                <a:gd name="T4" fmla="*/ 133 w 154"/>
                <a:gd name="T5" fmla="*/ 7 h 468"/>
                <a:gd name="T6" fmla="*/ 143 w 154"/>
                <a:gd name="T7" fmla="*/ 15 h 468"/>
                <a:gd name="T8" fmla="*/ 151 w 154"/>
                <a:gd name="T9" fmla="*/ 26 h 468"/>
                <a:gd name="T10" fmla="*/ 154 w 154"/>
                <a:gd name="T11" fmla="*/ 38 h 468"/>
                <a:gd name="T12" fmla="*/ 154 w 154"/>
                <a:gd name="T13" fmla="*/ 51 h 468"/>
                <a:gd name="T14" fmla="*/ 102 w 154"/>
                <a:gd name="T15" fmla="*/ 418 h 468"/>
                <a:gd name="T16" fmla="*/ 98 w 154"/>
                <a:gd name="T17" fmla="*/ 432 h 468"/>
                <a:gd name="T18" fmla="*/ 91 w 154"/>
                <a:gd name="T19" fmla="*/ 444 h 468"/>
                <a:gd name="T20" fmla="*/ 82 w 154"/>
                <a:gd name="T21" fmla="*/ 455 h 468"/>
                <a:gd name="T22" fmla="*/ 67 w 154"/>
                <a:gd name="T23" fmla="*/ 464 h 468"/>
                <a:gd name="T24" fmla="*/ 52 w 154"/>
                <a:gd name="T25" fmla="*/ 468 h 468"/>
                <a:gd name="T26" fmla="*/ 35 w 154"/>
                <a:gd name="T27" fmla="*/ 468 h 468"/>
                <a:gd name="T28" fmla="*/ 21 w 154"/>
                <a:gd name="T29" fmla="*/ 464 h 468"/>
                <a:gd name="T30" fmla="*/ 10 w 154"/>
                <a:gd name="T31" fmla="*/ 454 h 468"/>
                <a:gd name="T32" fmla="*/ 3 w 154"/>
                <a:gd name="T33" fmla="*/ 444 h 468"/>
                <a:gd name="T34" fmla="*/ 0 w 154"/>
                <a:gd name="T35" fmla="*/ 431 h 468"/>
                <a:gd name="T36" fmla="*/ 0 w 154"/>
                <a:gd name="T37" fmla="*/ 418 h 468"/>
                <a:gd name="T38" fmla="*/ 52 w 154"/>
                <a:gd name="T39" fmla="*/ 51 h 468"/>
                <a:gd name="T40" fmla="*/ 55 w 154"/>
                <a:gd name="T41" fmla="*/ 38 h 468"/>
                <a:gd name="T42" fmla="*/ 61 w 154"/>
                <a:gd name="T43" fmla="*/ 26 h 468"/>
                <a:gd name="T44" fmla="*/ 71 w 154"/>
                <a:gd name="T45" fmla="*/ 15 h 468"/>
                <a:gd name="T46" fmla="*/ 83 w 154"/>
                <a:gd name="T47" fmla="*/ 7 h 468"/>
                <a:gd name="T48" fmla="*/ 96 w 154"/>
                <a:gd name="T49" fmla="*/ 2 h 468"/>
                <a:gd name="T50" fmla="*/ 109 w 154"/>
                <a:gd name="T5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468">
                  <a:moveTo>
                    <a:pt x="109" y="0"/>
                  </a:moveTo>
                  <a:lnTo>
                    <a:pt x="121" y="1"/>
                  </a:lnTo>
                  <a:lnTo>
                    <a:pt x="133" y="7"/>
                  </a:lnTo>
                  <a:lnTo>
                    <a:pt x="143" y="15"/>
                  </a:lnTo>
                  <a:lnTo>
                    <a:pt x="151" y="26"/>
                  </a:lnTo>
                  <a:lnTo>
                    <a:pt x="154" y="38"/>
                  </a:lnTo>
                  <a:lnTo>
                    <a:pt x="154" y="51"/>
                  </a:lnTo>
                  <a:lnTo>
                    <a:pt x="102" y="418"/>
                  </a:lnTo>
                  <a:lnTo>
                    <a:pt x="98" y="432"/>
                  </a:lnTo>
                  <a:lnTo>
                    <a:pt x="91" y="444"/>
                  </a:lnTo>
                  <a:lnTo>
                    <a:pt x="82" y="455"/>
                  </a:lnTo>
                  <a:lnTo>
                    <a:pt x="67" y="464"/>
                  </a:lnTo>
                  <a:lnTo>
                    <a:pt x="52" y="468"/>
                  </a:lnTo>
                  <a:lnTo>
                    <a:pt x="35" y="468"/>
                  </a:lnTo>
                  <a:lnTo>
                    <a:pt x="21" y="464"/>
                  </a:lnTo>
                  <a:lnTo>
                    <a:pt x="10" y="454"/>
                  </a:lnTo>
                  <a:lnTo>
                    <a:pt x="3" y="444"/>
                  </a:lnTo>
                  <a:lnTo>
                    <a:pt x="0" y="431"/>
                  </a:lnTo>
                  <a:lnTo>
                    <a:pt x="0" y="418"/>
                  </a:lnTo>
                  <a:lnTo>
                    <a:pt x="52" y="51"/>
                  </a:lnTo>
                  <a:lnTo>
                    <a:pt x="55" y="38"/>
                  </a:lnTo>
                  <a:lnTo>
                    <a:pt x="61" y="26"/>
                  </a:lnTo>
                  <a:lnTo>
                    <a:pt x="71" y="15"/>
                  </a:lnTo>
                  <a:lnTo>
                    <a:pt x="83" y="7"/>
                  </a:lnTo>
                  <a:lnTo>
                    <a:pt x="96" y="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/>
            <p:cNvSpPr>
              <a:spLocks/>
            </p:cNvSpPr>
            <p:nvPr userDrawn="1"/>
          </p:nvSpPr>
          <p:spPr bwMode="auto">
            <a:xfrm>
              <a:off x="530" y="2008"/>
              <a:ext cx="127" cy="51"/>
            </a:xfrm>
            <a:custGeom>
              <a:avLst/>
              <a:gdLst>
                <a:gd name="T0" fmla="*/ 58 w 254"/>
                <a:gd name="T1" fmla="*/ 0 h 103"/>
                <a:gd name="T2" fmla="*/ 211 w 254"/>
                <a:gd name="T3" fmla="*/ 0 h 103"/>
                <a:gd name="T4" fmla="*/ 224 w 254"/>
                <a:gd name="T5" fmla="*/ 3 h 103"/>
                <a:gd name="T6" fmla="*/ 236 w 254"/>
                <a:gd name="T7" fmla="*/ 7 h 103"/>
                <a:gd name="T8" fmla="*/ 245 w 254"/>
                <a:gd name="T9" fmla="*/ 16 h 103"/>
                <a:gd name="T10" fmla="*/ 252 w 254"/>
                <a:gd name="T11" fmla="*/ 30 h 103"/>
                <a:gd name="T12" fmla="*/ 254 w 254"/>
                <a:gd name="T13" fmla="*/ 45 h 103"/>
                <a:gd name="T14" fmla="*/ 252 w 254"/>
                <a:gd name="T15" fmla="*/ 60 h 103"/>
                <a:gd name="T16" fmla="*/ 245 w 254"/>
                <a:gd name="T17" fmla="*/ 75 h 103"/>
                <a:gd name="T18" fmla="*/ 234 w 254"/>
                <a:gd name="T19" fmla="*/ 88 h 103"/>
                <a:gd name="T20" fmla="*/ 223 w 254"/>
                <a:gd name="T21" fmla="*/ 96 h 103"/>
                <a:gd name="T22" fmla="*/ 210 w 254"/>
                <a:gd name="T23" fmla="*/ 101 h 103"/>
                <a:gd name="T24" fmla="*/ 196 w 254"/>
                <a:gd name="T25" fmla="*/ 103 h 103"/>
                <a:gd name="T26" fmla="*/ 44 w 254"/>
                <a:gd name="T27" fmla="*/ 103 h 103"/>
                <a:gd name="T28" fmla="*/ 31 w 254"/>
                <a:gd name="T29" fmla="*/ 101 h 103"/>
                <a:gd name="T30" fmla="*/ 20 w 254"/>
                <a:gd name="T31" fmla="*/ 96 h 103"/>
                <a:gd name="T32" fmla="*/ 11 w 254"/>
                <a:gd name="T33" fmla="*/ 88 h 103"/>
                <a:gd name="T34" fmla="*/ 3 w 254"/>
                <a:gd name="T35" fmla="*/ 77 h 103"/>
                <a:gd name="T36" fmla="*/ 0 w 254"/>
                <a:gd name="T37" fmla="*/ 65 h 103"/>
                <a:gd name="T38" fmla="*/ 0 w 254"/>
                <a:gd name="T39" fmla="*/ 52 h 103"/>
                <a:gd name="T40" fmla="*/ 4 w 254"/>
                <a:gd name="T41" fmla="*/ 39 h 103"/>
                <a:gd name="T42" fmla="*/ 11 w 254"/>
                <a:gd name="T43" fmla="*/ 26 h 103"/>
                <a:gd name="T44" fmla="*/ 20 w 254"/>
                <a:gd name="T45" fmla="*/ 16 h 103"/>
                <a:gd name="T46" fmla="*/ 32 w 254"/>
                <a:gd name="T47" fmla="*/ 7 h 103"/>
                <a:gd name="T48" fmla="*/ 45 w 254"/>
                <a:gd name="T49" fmla="*/ 3 h 103"/>
                <a:gd name="T50" fmla="*/ 58 w 254"/>
                <a:gd name="T5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4" h="103">
                  <a:moveTo>
                    <a:pt x="58" y="0"/>
                  </a:moveTo>
                  <a:lnTo>
                    <a:pt x="211" y="0"/>
                  </a:lnTo>
                  <a:lnTo>
                    <a:pt x="224" y="3"/>
                  </a:lnTo>
                  <a:lnTo>
                    <a:pt x="236" y="7"/>
                  </a:lnTo>
                  <a:lnTo>
                    <a:pt x="245" y="16"/>
                  </a:lnTo>
                  <a:lnTo>
                    <a:pt x="252" y="30"/>
                  </a:lnTo>
                  <a:lnTo>
                    <a:pt x="254" y="45"/>
                  </a:lnTo>
                  <a:lnTo>
                    <a:pt x="252" y="60"/>
                  </a:lnTo>
                  <a:lnTo>
                    <a:pt x="245" y="75"/>
                  </a:lnTo>
                  <a:lnTo>
                    <a:pt x="234" y="88"/>
                  </a:lnTo>
                  <a:lnTo>
                    <a:pt x="223" y="96"/>
                  </a:lnTo>
                  <a:lnTo>
                    <a:pt x="210" y="101"/>
                  </a:lnTo>
                  <a:lnTo>
                    <a:pt x="196" y="103"/>
                  </a:lnTo>
                  <a:lnTo>
                    <a:pt x="44" y="103"/>
                  </a:lnTo>
                  <a:lnTo>
                    <a:pt x="31" y="101"/>
                  </a:lnTo>
                  <a:lnTo>
                    <a:pt x="20" y="96"/>
                  </a:lnTo>
                  <a:lnTo>
                    <a:pt x="11" y="88"/>
                  </a:lnTo>
                  <a:lnTo>
                    <a:pt x="3" y="77"/>
                  </a:lnTo>
                  <a:lnTo>
                    <a:pt x="0" y="65"/>
                  </a:lnTo>
                  <a:lnTo>
                    <a:pt x="0" y="52"/>
                  </a:lnTo>
                  <a:lnTo>
                    <a:pt x="4" y="39"/>
                  </a:lnTo>
                  <a:lnTo>
                    <a:pt x="11" y="26"/>
                  </a:lnTo>
                  <a:lnTo>
                    <a:pt x="20" y="16"/>
                  </a:lnTo>
                  <a:lnTo>
                    <a:pt x="32" y="7"/>
                  </a:lnTo>
                  <a:lnTo>
                    <a:pt x="45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4"/>
            <p:cNvSpPr>
              <a:spLocks/>
            </p:cNvSpPr>
            <p:nvPr userDrawn="1"/>
          </p:nvSpPr>
          <p:spPr bwMode="auto">
            <a:xfrm>
              <a:off x="742" y="1918"/>
              <a:ext cx="195" cy="231"/>
            </a:xfrm>
            <a:custGeom>
              <a:avLst/>
              <a:gdLst>
                <a:gd name="T0" fmla="*/ 109 w 390"/>
                <a:gd name="T1" fmla="*/ 0 h 464"/>
                <a:gd name="T2" fmla="*/ 347 w 390"/>
                <a:gd name="T3" fmla="*/ 0 h 464"/>
                <a:gd name="T4" fmla="*/ 359 w 390"/>
                <a:gd name="T5" fmla="*/ 3 h 464"/>
                <a:gd name="T6" fmla="*/ 370 w 390"/>
                <a:gd name="T7" fmla="*/ 7 h 464"/>
                <a:gd name="T8" fmla="*/ 380 w 390"/>
                <a:gd name="T9" fmla="*/ 15 h 464"/>
                <a:gd name="T10" fmla="*/ 386 w 390"/>
                <a:gd name="T11" fmla="*/ 25 h 464"/>
                <a:gd name="T12" fmla="*/ 390 w 390"/>
                <a:gd name="T13" fmla="*/ 37 h 464"/>
                <a:gd name="T14" fmla="*/ 390 w 390"/>
                <a:gd name="T15" fmla="*/ 50 h 464"/>
                <a:gd name="T16" fmla="*/ 385 w 390"/>
                <a:gd name="T17" fmla="*/ 64 h 464"/>
                <a:gd name="T18" fmla="*/ 379 w 390"/>
                <a:gd name="T19" fmla="*/ 76 h 464"/>
                <a:gd name="T20" fmla="*/ 369 w 390"/>
                <a:gd name="T21" fmla="*/ 86 h 464"/>
                <a:gd name="T22" fmla="*/ 358 w 390"/>
                <a:gd name="T23" fmla="*/ 93 h 464"/>
                <a:gd name="T24" fmla="*/ 345 w 390"/>
                <a:gd name="T25" fmla="*/ 97 h 464"/>
                <a:gd name="T26" fmla="*/ 333 w 390"/>
                <a:gd name="T27" fmla="*/ 100 h 464"/>
                <a:gd name="T28" fmla="*/ 145 w 390"/>
                <a:gd name="T29" fmla="*/ 100 h 464"/>
                <a:gd name="T30" fmla="*/ 134 w 390"/>
                <a:gd name="T31" fmla="*/ 183 h 464"/>
                <a:gd name="T32" fmla="*/ 299 w 390"/>
                <a:gd name="T33" fmla="*/ 183 h 464"/>
                <a:gd name="T34" fmla="*/ 312 w 390"/>
                <a:gd name="T35" fmla="*/ 185 h 464"/>
                <a:gd name="T36" fmla="*/ 323 w 390"/>
                <a:gd name="T37" fmla="*/ 189 h 464"/>
                <a:gd name="T38" fmla="*/ 333 w 390"/>
                <a:gd name="T39" fmla="*/ 198 h 464"/>
                <a:gd name="T40" fmla="*/ 339 w 390"/>
                <a:gd name="T41" fmla="*/ 207 h 464"/>
                <a:gd name="T42" fmla="*/ 342 w 390"/>
                <a:gd name="T43" fmla="*/ 219 h 464"/>
                <a:gd name="T44" fmla="*/ 342 w 390"/>
                <a:gd name="T45" fmla="*/ 232 h 464"/>
                <a:gd name="T46" fmla="*/ 339 w 390"/>
                <a:gd name="T47" fmla="*/ 246 h 464"/>
                <a:gd name="T48" fmla="*/ 331 w 390"/>
                <a:gd name="T49" fmla="*/ 258 h 464"/>
                <a:gd name="T50" fmla="*/ 323 w 390"/>
                <a:gd name="T51" fmla="*/ 268 h 464"/>
                <a:gd name="T52" fmla="*/ 311 w 390"/>
                <a:gd name="T53" fmla="*/ 275 h 464"/>
                <a:gd name="T54" fmla="*/ 299 w 390"/>
                <a:gd name="T55" fmla="*/ 279 h 464"/>
                <a:gd name="T56" fmla="*/ 286 w 390"/>
                <a:gd name="T57" fmla="*/ 282 h 464"/>
                <a:gd name="T58" fmla="*/ 120 w 390"/>
                <a:gd name="T59" fmla="*/ 282 h 464"/>
                <a:gd name="T60" fmla="*/ 109 w 390"/>
                <a:gd name="T61" fmla="*/ 366 h 464"/>
                <a:gd name="T62" fmla="*/ 295 w 390"/>
                <a:gd name="T63" fmla="*/ 366 h 464"/>
                <a:gd name="T64" fmla="*/ 308 w 390"/>
                <a:gd name="T65" fmla="*/ 367 h 464"/>
                <a:gd name="T66" fmla="*/ 320 w 390"/>
                <a:gd name="T67" fmla="*/ 372 h 464"/>
                <a:gd name="T68" fmla="*/ 328 w 390"/>
                <a:gd name="T69" fmla="*/ 380 h 464"/>
                <a:gd name="T70" fmla="*/ 335 w 390"/>
                <a:gd name="T71" fmla="*/ 390 h 464"/>
                <a:gd name="T72" fmla="*/ 338 w 390"/>
                <a:gd name="T73" fmla="*/ 402 h 464"/>
                <a:gd name="T74" fmla="*/ 338 w 390"/>
                <a:gd name="T75" fmla="*/ 415 h 464"/>
                <a:gd name="T76" fmla="*/ 335 w 390"/>
                <a:gd name="T77" fmla="*/ 428 h 464"/>
                <a:gd name="T78" fmla="*/ 328 w 390"/>
                <a:gd name="T79" fmla="*/ 440 h 464"/>
                <a:gd name="T80" fmla="*/ 319 w 390"/>
                <a:gd name="T81" fmla="*/ 450 h 464"/>
                <a:gd name="T82" fmla="*/ 307 w 390"/>
                <a:gd name="T83" fmla="*/ 458 h 464"/>
                <a:gd name="T84" fmla="*/ 295 w 390"/>
                <a:gd name="T85" fmla="*/ 463 h 464"/>
                <a:gd name="T86" fmla="*/ 282 w 390"/>
                <a:gd name="T87" fmla="*/ 464 h 464"/>
                <a:gd name="T88" fmla="*/ 43 w 390"/>
                <a:gd name="T89" fmla="*/ 464 h 464"/>
                <a:gd name="T90" fmla="*/ 30 w 390"/>
                <a:gd name="T91" fmla="*/ 463 h 464"/>
                <a:gd name="T92" fmla="*/ 18 w 390"/>
                <a:gd name="T93" fmla="*/ 457 h 464"/>
                <a:gd name="T94" fmla="*/ 10 w 390"/>
                <a:gd name="T95" fmla="*/ 450 h 464"/>
                <a:gd name="T96" fmla="*/ 3 w 390"/>
                <a:gd name="T97" fmla="*/ 439 h 464"/>
                <a:gd name="T98" fmla="*/ 0 w 390"/>
                <a:gd name="T99" fmla="*/ 427 h 464"/>
                <a:gd name="T100" fmla="*/ 0 w 390"/>
                <a:gd name="T101" fmla="*/ 413 h 464"/>
                <a:gd name="T102" fmla="*/ 51 w 390"/>
                <a:gd name="T103" fmla="*/ 52 h 464"/>
                <a:gd name="T104" fmla="*/ 54 w 390"/>
                <a:gd name="T105" fmla="*/ 39 h 464"/>
                <a:gd name="T106" fmla="*/ 60 w 390"/>
                <a:gd name="T107" fmla="*/ 27 h 464"/>
                <a:gd name="T108" fmla="*/ 70 w 390"/>
                <a:gd name="T109" fmla="*/ 17 h 464"/>
                <a:gd name="T110" fmla="*/ 82 w 390"/>
                <a:gd name="T111" fmla="*/ 8 h 464"/>
                <a:gd name="T112" fmla="*/ 95 w 390"/>
                <a:gd name="T113" fmla="*/ 3 h 464"/>
                <a:gd name="T114" fmla="*/ 109 w 390"/>
                <a:gd name="T11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" h="464">
                  <a:moveTo>
                    <a:pt x="109" y="0"/>
                  </a:moveTo>
                  <a:lnTo>
                    <a:pt x="347" y="0"/>
                  </a:lnTo>
                  <a:lnTo>
                    <a:pt x="359" y="3"/>
                  </a:lnTo>
                  <a:lnTo>
                    <a:pt x="370" y="7"/>
                  </a:lnTo>
                  <a:lnTo>
                    <a:pt x="380" y="15"/>
                  </a:lnTo>
                  <a:lnTo>
                    <a:pt x="386" y="25"/>
                  </a:lnTo>
                  <a:lnTo>
                    <a:pt x="390" y="37"/>
                  </a:lnTo>
                  <a:lnTo>
                    <a:pt x="390" y="50"/>
                  </a:lnTo>
                  <a:lnTo>
                    <a:pt x="385" y="64"/>
                  </a:lnTo>
                  <a:lnTo>
                    <a:pt x="379" y="76"/>
                  </a:lnTo>
                  <a:lnTo>
                    <a:pt x="369" y="86"/>
                  </a:lnTo>
                  <a:lnTo>
                    <a:pt x="358" y="93"/>
                  </a:lnTo>
                  <a:lnTo>
                    <a:pt x="345" y="97"/>
                  </a:lnTo>
                  <a:lnTo>
                    <a:pt x="333" y="100"/>
                  </a:lnTo>
                  <a:lnTo>
                    <a:pt x="145" y="100"/>
                  </a:lnTo>
                  <a:lnTo>
                    <a:pt x="134" y="183"/>
                  </a:lnTo>
                  <a:lnTo>
                    <a:pt x="299" y="183"/>
                  </a:lnTo>
                  <a:lnTo>
                    <a:pt x="312" y="185"/>
                  </a:lnTo>
                  <a:lnTo>
                    <a:pt x="323" y="189"/>
                  </a:lnTo>
                  <a:lnTo>
                    <a:pt x="333" y="198"/>
                  </a:lnTo>
                  <a:lnTo>
                    <a:pt x="339" y="207"/>
                  </a:lnTo>
                  <a:lnTo>
                    <a:pt x="342" y="219"/>
                  </a:lnTo>
                  <a:lnTo>
                    <a:pt x="342" y="232"/>
                  </a:lnTo>
                  <a:lnTo>
                    <a:pt x="339" y="246"/>
                  </a:lnTo>
                  <a:lnTo>
                    <a:pt x="331" y="258"/>
                  </a:lnTo>
                  <a:lnTo>
                    <a:pt x="323" y="268"/>
                  </a:lnTo>
                  <a:lnTo>
                    <a:pt x="311" y="275"/>
                  </a:lnTo>
                  <a:lnTo>
                    <a:pt x="299" y="279"/>
                  </a:lnTo>
                  <a:lnTo>
                    <a:pt x="286" y="282"/>
                  </a:lnTo>
                  <a:lnTo>
                    <a:pt x="120" y="282"/>
                  </a:lnTo>
                  <a:lnTo>
                    <a:pt x="109" y="366"/>
                  </a:lnTo>
                  <a:lnTo>
                    <a:pt x="295" y="366"/>
                  </a:lnTo>
                  <a:lnTo>
                    <a:pt x="308" y="367"/>
                  </a:lnTo>
                  <a:lnTo>
                    <a:pt x="320" y="372"/>
                  </a:lnTo>
                  <a:lnTo>
                    <a:pt x="328" y="380"/>
                  </a:lnTo>
                  <a:lnTo>
                    <a:pt x="335" y="390"/>
                  </a:lnTo>
                  <a:lnTo>
                    <a:pt x="338" y="402"/>
                  </a:lnTo>
                  <a:lnTo>
                    <a:pt x="338" y="415"/>
                  </a:lnTo>
                  <a:lnTo>
                    <a:pt x="335" y="428"/>
                  </a:lnTo>
                  <a:lnTo>
                    <a:pt x="328" y="440"/>
                  </a:lnTo>
                  <a:lnTo>
                    <a:pt x="319" y="450"/>
                  </a:lnTo>
                  <a:lnTo>
                    <a:pt x="307" y="458"/>
                  </a:lnTo>
                  <a:lnTo>
                    <a:pt x="295" y="463"/>
                  </a:lnTo>
                  <a:lnTo>
                    <a:pt x="282" y="464"/>
                  </a:lnTo>
                  <a:lnTo>
                    <a:pt x="43" y="464"/>
                  </a:lnTo>
                  <a:lnTo>
                    <a:pt x="30" y="463"/>
                  </a:lnTo>
                  <a:lnTo>
                    <a:pt x="18" y="457"/>
                  </a:lnTo>
                  <a:lnTo>
                    <a:pt x="10" y="450"/>
                  </a:lnTo>
                  <a:lnTo>
                    <a:pt x="3" y="439"/>
                  </a:lnTo>
                  <a:lnTo>
                    <a:pt x="0" y="427"/>
                  </a:lnTo>
                  <a:lnTo>
                    <a:pt x="0" y="413"/>
                  </a:lnTo>
                  <a:lnTo>
                    <a:pt x="51" y="52"/>
                  </a:lnTo>
                  <a:lnTo>
                    <a:pt x="54" y="39"/>
                  </a:lnTo>
                  <a:lnTo>
                    <a:pt x="60" y="27"/>
                  </a:lnTo>
                  <a:lnTo>
                    <a:pt x="70" y="17"/>
                  </a:lnTo>
                  <a:lnTo>
                    <a:pt x="82" y="8"/>
                  </a:lnTo>
                  <a:lnTo>
                    <a:pt x="95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5"/>
            <p:cNvSpPr>
              <a:spLocks/>
            </p:cNvSpPr>
            <p:nvPr userDrawn="1"/>
          </p:nvSpPr>
          <p:spPr bwMode="auto">
            <a:xfrm>
              <a:off x="939" y="1917"/>
              <a:ext cx="224" cy="234"/>
            </a:xfrm>
            <a:custGeom>
              <a:avLst/>
              <a:gdLst>
                <a:gd name="T0" fmla="*/ 118 w 447"/>
                <a:gd name="T1" fmla="*/ 0 h 469"/>
                <a:gd name="T2" fmla="*/ 132 w 447"/>
                <a:gd name="T3" fmla="*/ 6 h 469"/>
                <a:gd name="T4" fmla="*/ 139 w 447"/>
                <a:gd name="T5" fmla="*/ 10 h 469"/>
                <a:gd name="T6" fmla="*/ 144 w 447"/>
                <a:gd name="T7" fmla="*/ 14 h 469"/>
                <a:gd name="T8" fmla="*/ 148 w 447"/>
                <a:gd name="T9" fmla="*/ 21 h 469"/>
                <a:gd name="T10" fmla="*/ 236 w 447"/>
                <a:gd name="T11" fmla="*/ 155 h 469"/>
                <a:gd name="T12" fmla="*/ 362 w 447"/>
                <a:gd name="T13" fmla="*/ 19 h 469"/>
                <a:gd name="T14" fmla="*/ 372 w 447"/>
                <a:gd name="T15" fmla="*/ 10 h 469"/>
                <a:gd name="T16" fmla="*/ 384 w 447"/>
                <a:gd name="T17" fmla="*/ 3 h 469"/>
                <a:gd name="T18" fmla="*/ 398 w 447"/>
                <a:gd name="T19" fmla="*/ 0 h 469"/>
                <a:gd name="T20" fmla="*/ 412 w 447"/>
                <a:gd name="T21" fmla="*/ 1 h 469"/>
                <a:gd name="T22" fmla="*/ 425 w 447"/>
                <a:gd name="T23" fmla="*/ 6 h 469"/>
                <a:gd name="T24" fmla="*/ 436 w 447"/>
                <a:gd name="T25" fmla="*/ 14 h 469"/>
                <a:gd name="T26" fmla="*/ 442 w 447"/>
                <a:gd name="T27" fmla="*/ 24 h 469"/>
                <a:gd name="T28" fmla="*/ 447 w 447"/>
                <a:gd name="T29" fmla="*/ 36 h 469"/>
                <a:gd name="T30" fmla="*/ 446 w 447"/>
                <a:gd name="T31" fmla="*/ 50 h 469"/>
                <a:gd name="T32" fmla="*/ 441 w 447"/>
                <a:gd name="T33" fmla="*/ 65 h 469"/>
                <a:gd name="T34" fmla="*/ 433 w 447"/>
                <a:gd name="T35" fmla="*/ 78 h 469"/>
                <a:gd name="T36" fmla="*/ 285 w 447"/>
                <a:gd name="T37" fmla="*/ 234 h 469"/>
                <a:gd name="T38" fmla="*/ 389 w 447"/>
                <a:gd name="T39" fmla="*/ 388 h 469"/>
                <a:gd name="T40" fmla="*/ 393 w 447"/>
                <a:gd name="T41" fmla="*/ 397 h 469"/>
                <a:gd name="T42" fmla="*/ 395 w 447"/>
                <a:gd name="T43" fmla="*/ 406 h 469"/>
                <a:gd name="T44" fmla="*/ 395 w 447"/>
                <a:gd name="T45" fmla="*/ 418 h 469"/>
                <a:gd name="T46" fmla="*/ 392 w 447"/>
                <a:gd name="T47" fmla="*/ 431 h 469"/>
                <a:gd name="T48" fmla="*/ 385 w 447"/>
                <a:gd name="T49" fmla="*/ 443 h 469"/>
                <a:gd name="T50" fmla="*/ 376 w 447"/>
                <a:gd name="T51" fmla="*/ 454 h 469"/>
                <a:gd name="T52" fmla="*/ 364 w 447"/>
                <a:gd name="T53" fmla="*/ 463 h 469"/>
                <a:gd name="T54" fmla="*/ 351 w 447"/>
                <a:gd name="T55" fmla="*/ 467 h 469"/>
                <a:gd name="T56" fmla="*/ 337 w 447"/>
                <a:gd name="T57" fmla="*/ 469 h 469"/>
                <a:gd name="T58" fmla="*/ 322 w 447"/>
                <a:gd name="T59" fmla="*/ 467 h 469"/>
                <a:gd name="T60" fmla="*/ 309 w 447"/>
                <a:gd name="T61" fmla="*/ 459 h 469"/>
                <a:gd name="T62" fmla="*/ 299 w 447"/>
                <a:gd name="T63" fmla="*/ 449 h 469"/>
                <a:gd name="T64" fmla="*/ 211 w 447"/>
                <a:gd name="T65" fmla="*/ 313 h 469"/>
                <a:gd name="T66" fmla="*/ 85 w 447"/>
                <a:gd name="T67" fmla="*/ 450 h 469"/>
                <a:gd name="T68" fmla="*/ 73 w 447"/>
                <a:gd name="T69" fmla="*/ 459 h 469"/>
                <a:gd name="T70" fmla="*/ 61 w 447"/>
                <a:gd name="T71" fmla="*/ 466 h 469"/>
                <a:gd name="T72" fmla="*/ 51 w 447"/>
                <a:gd name="T73" fmla="*/ 468 h 469"/>
                <a:gd name="T74" fmla="*/ 42 w 447"/>
                <a:gd name="T75" fmla="*/ 469 h 469"/>
                <a:gd name="T76" fmla="*/ 30 w 447"/>
                <a:gd name="T77" fmla="*/ 468 h 469"/>
                <a:gd name="T78" fmla="*/ 19 w 447"/>
                <a:gd name="T79" fmla="*/ 463 h 469"/>
                <a:gd name="T80" fmla="*/ 10 w 447"/>
                <a:gd name="T81" fmla="*/ 455 h 469"/>
                <a:gd name="T82" fmla="*/ 10 w 447"/>
                <a:gd name="T83" fmla="*/ 455 h 469"/>
                <a:gd name="T84" fmla="*/ 3 w 447"/>
                <a:gd name="T85" fmla="*/ 444 h 469"/>
                <a:gd name="T86" fmla="*/ 0 w 447"/>
                <a:gd name="T87" fmla="*/ 432 h 469"/>
                <a:gd name="T88" fmla="*/ 0 w 447"/>
                <a:gd name="T89" fmla="*/ 421 h 469"/>
                <a:gd name="T90" fmla="*/ 5 w 447"/>
                <a:gd name="T91" fmla="*/ 403 h 469"/>
                <a:gd name="T92" fmla="*/ 15 w 447"/>
                <a:gd name="T93" fmla="*/ 389 h 469"/>
                <a:gd name="T94" fmla="*/ 161 w 447"/>
                <a:gd name="T95" fmla="*/ 234 h 469"/>
                <a:gd name="T96" fmla="*/ 59 w 447"/>
                <a:gd name="T97" fmla="*/ 82 h 469"/>
                <a:gd name="T98" fmla="*/ 54 w 447"/>
                <a:gd name="T99" fmla="*/ 67 h 469"/>
                <a:gd name="T100" fmla="*/ 54 w 447"/>
                <a:gd name="T101" fmla="*/ 50 h 469"/>
                <a:gd name="T102" fmla="*/ 57 w 447"/>
                <a:gd name="T103" fmla="*/ 37 h 469"/>
                <a:gd name="T104" fmla="*/ 63 w 447"/>
                <a:gd name="T105" fmla="*/ 25 h 469"/>
                <a:gd name="T106" fmla="*/ 73 w 447"/>
                <a:gd name="T107" fmla="*/ 14 h 469"/>
                <a:gd name="T108" fmla="*/ 87 w 447"/>
                <a:gd name="T109" fmla="*/ 6 h 469"/>
                <a:gd name="T110" fmla="*/ 102 w 447"/>
                <a:gd name="T111" fmla="*/ 0 h 469"/>
                <a:gd name="T112" fmla="*/ 118 w 447"/>
                <a:gd name="T11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7" h="469">
                  <a:moveTo>
                    <a:pt x="118" y="0"/>
                  </a:moveTo>
                  <a:lnTo>
                    <a:pt x="132" y="6"/>
                  </a:lnTo>
                  <a:lnTo>
                    <a:pt x="139" y="10"/>
                  </a:lnTo>
                  <a:lnTo>
                    <a:pt x="144" y="14"/>
                  </a:lnTo>
                  <a:lnTo>
                    <a:pt x="148" y="21"/>
                  </a:lnTo>
                  <a:lnTo>
                    <a:pt x="236" y="155"/>
                  </a:lnTo>
                  <a:lnTo>
                    <a:pt x="362" y="19"/>
                  </a:lnTo>
                  <a:lnTo>
                    <a:pt x="372" y="10"/>
                  </a:lnTo>
                  <a:lnTo>
                    <a:pt x="384" y="3"/>
                  </a:lnTo>
                  <a:lnTo>
                    <a:pt x="398" y="0"/>
                  </a:lnTo>
                  <a:lnTo>
                    <a:pt x="412" y="1"/>
                  </a:lnTo>
                  <a:lnTo>
                    <a:pt x="425" y="6"/>
                  </a:lnTo>
                  <a:lnTo>
                    <a:pt x="436" y="14"/>
                  </a:lnTo>
                  <a:lnTo>
                    <a:pt x="442" y="24"/>
                  </a:lnTo>
                  <a:lnTo>
                    <a:pt x="447" y="36"/>
                  </a:lnTo>
                  <a:lnTo>
                    <a:pt x="446" y="50"/>
                  </a:lnTo>
                  <a:lnTo>
                    <a:pt x="441" y="65"/>
                  </a:lnTo>
                  <a:lnTo>
                    <a:pt x="433" y="78"/>
                  </a:lnTo>
                  <a:lnTo>
                    <a:pt x="285" y="234"/>
                  </a:lnTo>
                  <a:lnTo>
                    <a:pt x="389" y="388"/>
                  </a:lnTo>
                  <a:lnTo>
                    <a:pt x="393" y="397"/>
                  </a:lnTo>
                  <a:lnTo>
                    <a:pt x="395" y="406"/>
                  </a:lnTo>
                  <a:lnTo>
                    <a:pt x="395" y="418"/>
                  </a:lnTo>
                  <a:lnTo>
                    <a:pt x="392" y="431"/>
                  </a:lnTo>
                  <a:lnTo>
                    <a:pt x="385" y="443"/>
                  </a:lnTo>
                  <a:lnTo>
                    <a:pt x="376" y="454"/>
                  </a:lnTo>
                  <a:lnTo>
                    <a:pt x="364" y="463"/>
                  </a:lnTo>
                  <a:lnTo>
                    <a:pt x="351" y="467"/>
                  </a:lnTo>
                  <a:lnTo>
                    <a:pt x="337" y="469"/>
                  </a:lnTo>
                  <a:lnTo>
                    <a:pt x="322" y="467"/>
                  </a:lnTo>
                  <a:lnTo>
                    <a:pt x="309" y="459"/>
                  </a:lnTo>
                  <a:lnTo>
                    <a:pt x="299" y="449"/>
                  </a:lnTo>
                  <a:lnTo>
                    <a:pt x="211" y="313"/>
                  </a:lnTo>
                  <a:lnTo>
                    <a:pt x="85" y="450"/>
                  </a:lnTo>
                  <a:lnTo>
                    <a:pt x="73" y="459"/>
                  </a:lnTo>
                  <a:lnTo>
                    <a:pt x="61" y="466"/>
                  </a:lnTo>
                  <a:lnTo>
                    <a:pt x="51" y="468"/>
                  </a:lnTo>
                  <a:lnTo>
                    <a:pt x="42" y="469"/>
                  </a:lnTo>
                  <a:lnTo>
                    <a:pt x="30" y="468"/>
                  </a:lnTo>
                  <a:lnTo>
                    <a:pt x="19" y="463"/>
                  </a:lnTo>
                  <a:lnTo>
                    <a:pt x="10" y="455"/>
                  </a:lnTo>
                  <a:lnTo>
                    <a:pt x="10" y="455"/>
                  </a:lnTo>
                  <a:lnTo>
                    <a:pt x="3" y="444"/>
                  </a:lnTo>
                  <a:lnTo>
                    <a:pt x="0" y="432"/>
                  </a:lnTo>
                  <a:lnTo>
                    <a:pt x="0" y="421"/>
                  </a:lnTo>
                  <a:lnTo>
                    <a:pt x="5" y="403"/>
                  </a:lnTo>
                  <a:lnTo>
                    <a:pt x="15" y="389"/>
                  </a:lnTo>
                  <a:lnTo>
                    <a:pt x="161" y="234"/>
                  </a:lnTo>
                  <a:lnTo>
                    <a:pt x="59" y="82"/>
                  </a:lnTo>
                  <a:lnTo>
                    <a:pt x="54" y="67"/>
                  </a:lnTo>
                  <a:lnTo>
                    <a:pt x="54" y="50"/>
                  </a:lnTo>
                  <a:lnTo>
                    <a:pt x="57" y="37"/>
                  </a:lnTo>
                  <a:lnTo>
                    <a:pt x="63" y="25"/>
                  </a:lnTo>
                  <a:lnTo>
                    <a:pt x="73" y="14"/>
                  </a:lnTo>
                  <a:lnTo>
                    <a:pt x="87" y="6"/>
                  </a:lnTo>
                  <a:lnTo>
                    <a:pt x="102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6"/>
            <p:cNvSpPr>
              <a:spLocks noEditPoints="1"/>
            </p:cNvSpPr>
            <p:nvPr userDrawn="1"/>
          </p:nvSpPr>
          <p:spPr bwMode="auto">
            <a:xfrm>
              <a:off x="1154" y="1917"/>
              <a:ext cx="216" cy="234"/>
            </a:xfrm>
            <a:custGeom>
              <a:avLst/>
              <a:gdLst>
                <a:gd name="T0" fmla="*/ 253 w 432"/>
                <a:gd name="T1" fmla="*/ 155 h 469"/>
                <a:gd name="T2" fmla="*/ 194 w 432"/>
                <a:gd name="T3" fmla="*/ 262 h 469"/>
                <a:gd name="T4" fmla="*/ 282 w 432"/>
                <a:gd name="T5" fmla="*/ 262 h 469"/>
                <a:gd name="T6" fmla="*/ 253 w 432"/>
                <a:gd name="T7" fmla="*/ 155 h 469"/>
                <a:gd name="T8" fmla="*/ 272 w 432"/>
                <a:gd name="T9" fmla="*/ 0 h 469"/>
                <a:gd name="T10" fmla="*/ 278 w 432"/>
                <a:gd name="T11" fmla="*/ 0 h 469"/>
                <a:gd name="T12" fmla="*/ 291 w 432"/>
                <a:gd name="T13" fmla="*/ 1 h 469"/>
                <a:gd name="T14" fmla="*/ 303 w 432"/>
                <a:gd name="T15" fmla="*/ 6 h 469"/>
                <a:gd name="T16" fmla="*/ 313 w 432"/>
                <a:gd name="T17" fmla="*/ 12 h 469"/>
                <a:gd name="T18" fmla="*/ 322 w 432"/>
                <a:gd name="T19" fmla="*/ 24 h 469"/>
                <a:gd name="T20" fmla="*/ 329 w 432"/>
                <a:gd name="T21" fmla="*/ 39 h 469"/>
                <a:gd name="T22" fmla="*/ 430 w 432"/>
                <a:gd name="T23" fmla="*/ 397 h 469"/>
                <a:gd name="T24" fmla="*/ 432 w 432"/>
                <a:gd name="T25" fmla="*/ 409 h 469"/>
                <a:gd name="T26" fmla="*/ 432 w 432"/>
                <a:gd name="T27" fmla="*/ 418 h 469"/>
                <a:gd name="T28" fmla="*/ 429 w 432"/>
                <a:gd name="T29" fmla="*/ 431 h 469"/>
                <a:gd name="T30" fmla="*/ 422 w 432"/>
                <a:gd name="T31" fmla="*/ 443 h 469"/>
                <a:gd name="T32" fmla="*/ 413 w 432"/>
                <a:gd name="T33" fmla="*/ 454 h 469"/>
                <a:gd name="T34" fmla="*/ 401 w 432"/>
                <a:gd name="T35" fmla="*/ 463 h 469"/>
                <a:gd name="T36" fmla="*/ 388 w 432"/>
                <a:gd name="T37" fmla="*/ 467 h 469"/>
                <a:gd name="T38" fmla="*/ 374 w 432"/>
                <a:gd name="T39" fmla="*/ 469 h 469"/>
                <a:gd name="T40" fmla="*/ 360 w 432"/>
                <a:gd name="T41" fmla="*/ 467 h 469"/>
                <a:gd name="T42" fmla="*/ 347 w 432"/>
                <a:gd name="T43" fmla="*/ 460 h 469"/>
                <a:gd name="T44" fmla="*/ 337 w 432"/>
                <a:gd name="T45" fmla="*/ 451 h 469"/>
                <a:gd name="T46" fmla="*/ 331 w 432"/>
                <a:gd name="T47" fmla="*/ 439 h 469"/>
                <a:gd name="T48" fmla="*/ 309 w 432"/>
                <a:gd name="T49" fmla="*/ 359 h 469"/>
                <a:gd name="T50" fmla="*/ 139 w 432"/>
                <a:gd name="T51" fmla="*/ 359 h 469"/>
                <a:gd name="T52" fmla="*/ 96 w 432"/>
                <a:gd name="T53" fmla="*/ 438 h 469"/>
                <a:gd name="T54" fmla="*/ 85 w 432"/>
                <a:gd name="T55" fmla="*/ 451 h 469"/>
                <a:gd name="T56" fmla="*/ 74 w 432"/>
                <a:gd name="T57" fmla="*/ 460 h 469"/>
                <a:gd name="T58" fmla="*/ 60 w 432"/>
                <a:gd name="T59" fmla="*/ 467 h 469"/>
                <a:gd name="T60" fmla="*/ 45 w 432"/>
                <a:gd name="T61" fmla="*/ 469 h 469"/>
                <a:gd name="T62" fmla="*/ 32 w 432"/>
                <a:gd name="T63" fmla="*/ 468 h 469"/>
                <a:gd name="T64" fmla="*/ 19 w 432"/>
                <a:gd name="T65" fmla="*/ 463 h 469"/>
                <a:gd name="T66" fmla="*/ 9 w 432"/>
                <a:gd name="T67" fmla="*/ 454 h 469"/>
                <a:gd name="T68" fmla="*/ 9 w 432"/>
                <a:gd name="T69" fmla="*/ 454 h 469"/>
                <a:gd name="T70" fmla="*/ 3 w 432"/>
                <a:gd name="T71" fmla="*/ 443 h 469"/>
                <a:gd name="T72" fmla="*/ 0 w 432"/>
                <a:gd name="T73" fmla="*/ 431 h 469"/>
                <a:gd name="T74" fmla="*/ 0 w 432"/>
                <a:gd name="T75" fmla="*/ 418 h 469"/>
                <a:gd name="T76" fmla="*/ 3 w 432"/>
                <a:gd name="T77" fmla="*/ 409 h 469"/>
                <a:gd name="T78" fmla="*/ 8 w 432"/>
                <a:gd name="T79" fmla="*/ 397 h 469"/>
                <a:gd name="T80" fmla="*/ 210 w 432"/>
                <a:gd name="T81" fmla="*/ 39 h 469"/>
                <a:gd name="T82" fmla="*/ 221 w 432"/>
                <a:gd name="T83" fmla="*/ 24 h 469"/>
                <a:gd name="T84" fmla="*/ 234 w 432"/>
                <a:gd name="T85" fmla="*/ 12 h 469"/>
                <a:gd name="T86" fmla="*/ 252 w 432"/>
                <a:gd name="T87" fmla="*/ 2 h 469"/>
                <a:gd name="T88" fmla="*/ 272 w 432"/>
                <a:gd name="T8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2" h="469">
                  <a:moveTo>
                    <a:pt x="253" y="155"/>
                  </a:moveTo>
                  <a:lnTo>
                    <a:pt x="194" y="262"/>
                  </a:lnTo>
                  <a:lnTo>
                    <a:pt x="282" y="262"/>
                  </a:lnTo>
                  <a:lnTo>
                    <a:pt x="253" y="155"/>
                  </a:lnTo>
                  <a:close/>
                  <a:moveTo>
                    <a:pt x="272" y="0"/>
                  </a:moveTo>
                  <a:lnTo>
                    <a:pt x="278" y="0"/>
                  </a:lnTo>
                  <a:lnTo>
                    <a:pt x="291" y="1"/>
                  </a:lnTo>
                  <a:lnTo>
                    <a:pt x="303" y="6"/>
                  </a:lnTo>
                  <a:lnTo>
                    <a:pt x="313" y="12"/>
                  </a:lnTo>
                  <a:lnTo>
                    <a:pt x="322" y="24"/>
                  </a:lnTo>
                  <a:lnTo>
                    <a:pt x="329" y="39"/>
                  </a:lnTo>
                  <a:lnTo>
                    <a:pt x="430" y="397"/>
                  </a:lnTo>
                  <a:lnTo>
                    <a:pt x="432" y="409"/>
                  </a:lnTo>
                  <a:lnTo>
                    <a:pt x="432" y="418"/>
                  </a:lnTo>
                  <a:lnTo>
                    <a:pt x="429" y="431"/>
                  </a:lnTo>
                  <a:lnTo>
                    <a:pt x="422" y="443"/>
                  </a:lnTo>
                  <a:lnTo>
                    <a:pt x="413" y="454"/>
                  </a:lnTo>
                  <a:lnTo>
                    <a:pt x="401" y="463"/>
                  </a:lnTo>
                  <a:lnTo>
                    <a:pt x="388" y="467"/>
                  </a:lnTo>
                  <a:lnTo>
                    <a:pt x="374" y="469"/>
                  </a:lnTo>
                  <a:lnTo>
                    <a:pt x="360" y="467"/>
                  </a:lnTo>
                  <a:lnTo>
                    <a:pt x="347" y="460"/>
                  </a:lnTo>
                  <a:lnTo>
                    <a:pt x="337" y="451"/>
                  </a:lnTo>
                  <a:lnTo>
                    <a:pt x="331" y="439"/>
                  </a:lnTo>
                  <a:lnTo>
                    <a:pt x="309" y="359"/>
                  </a:lnTo>
                  <a:lnTo>
                    <a:pt x="139" y="359"/>
                  </a:lnTo>
                  <a:lnTo>
                    <a:pt x="96" y="438"/>
                  </a:lnTo>
                  <a:lnTo>
                    <a:pt x="85" y="451"/>
                  </a:lnTo>
                  <a:lnTo>
                    <a:pt x="74" y="460"/>
                  </a:lnTo>
                  <a:lnTo>
                    <a:pt x="60" y="467"/>
                  </a:lnTo>
                  <a:lnTo>
                    <a:pt x="45" y="469"/>
                  </a:lnTo>
                  <a:lnTo>
                    <a:pt x="32" y="468"/>
                  </a:lnTo>
                  <a:lnTo>
                    <a:pt x="19" y="463"/>
                  </a:lnTo>
                  <a:lnTo>
                    <a:pt x="9" y="454"/>
                  </a:lnTo>
                  <a:lnTo>
                    <a:pt x="9" y="454"/>
                  </a:lnTo>
                  <a:lnTo>
                    <a:pt x="3" y="443"/>
                  </a:lnTo>
                  <a:lnTo>
                    <a:pt x="0" y="431"/>
                  </a:lnTo>
                  <a:lnTo>
                    <a:pt x="0" y="418"/>
                  </a:lnTo>
                  <a:lnTo>
                    <a:pt x="3" y="409"/>
                  </a:lnTo>
                  <a:lnTo>
                    <a:pt x="8" y="397"/>
                  </a:lnTo>
                  <a:lnTo>
                    <a:pt x="210" y="39"/>
                  </a:lnTo>
                  <a:lnTo>
                    <a:pt x="221" y="24"/>
                  </a:lnTo>
                  <a:lnTo>
                    <a:pt x="234" y="12"/>
                  </a:lnTo>
                  <a:lnTo>
                    <a:pt x="252" y="2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7"/>
            <p:cNvSpPr>
              <a:spLocks/>
            </p:cNvSpPr>
            <p:nvPr userDrawn="1"/>
          </p:nvSpPr>
          <p:spPr bwMode="auto">
            <a:xfrm>
              <a:off x="1382" y="1917"/>
              <a:ext cx="308" cy="234"/>
            </a:xfrm>
            <a:custGeom>
              <a:avLst/>
              <a:gdLst>
                <a:gd name="T0" fmla="*/ 75 w 616"/>
                <a:gd name="T1" fmla="*/ 3 h 469"/>
                <a:gd name="T2" fmla="*/ 97 w 616"/>
                <a:gd name="T3" fmla="*/ 23 h 469"/>
                <a:gd name="T4" fmla="*/ 143 w 616"/>
                <a:gd name="T5" fmla="*/ 291 h 469"/>
                <a:gd name="T6" fmla="*/ 266 w 616"/>
                <a:gd name="T7" fmla="*/ 24 h 469"/>
                <a:gd name="T8" fmla="*/ 294 w 616"/>
                <a:gd name="T9" fmla="*/ 3 h 469"/>
                <a:gd name="T10" fmla="*/ 322 w 616"/>
                <a:gd name="T11" fmla="*/ 0 h 469"/>
                <a:gd name="T12" fmla="*/ 347 w 616"/>
                <a:gd name="T13" fmla="*/ 11 h 469"/>
                <a:gd name="T14" fmla="*/ 360 w 616"/>
                <a:gd name="T15" fmla="*/ 28 h 469"/>
                <a:gd name="T16" fmla="*/ 406 w 616"/>
                <a:gd name="T17" fmla="*/ 291 h 469"/>
                <a:gd name="T18" fmla="*/ 527 w 616"/>
                <a:gd name="T19" fmla="*/ 23 h 469"/>
                <a:gd name="T20" fmla="*/ 553 w 616"/>
                <a:gd name="T21" fmla="*/ 3 h 469"/>
                <a:gd name="T22" fmla="*/ 583 w 616"/>
                <a:gd name="T23" fmla="*/ 1 h 469"/>
                <a:gd name="T24" fmla="*/ 607 w 616"/>
                <a:gd name="T25" fmla="*/ 14 h 469"/>
                <a:gd name="T26" fmla="*/ 616 w 616"/>
                <a:gd name="T27" fmla="*/ 38 h 469"/>
                <a:gd name="T28" fmla="*/ 615 w 616"/>
                <a:gd name="T29" fmla="*/ 54 h 469"/>
                <a:gd name="T30" fmla="*/ 613 w 616"/>
                <a:gd name="T31" fmla="*/ 62 h 469"/>
                <a:gd name="T32" fmla="*/ 444 w 616"/>
                <a:gd name="T33" fmla="*/ 426 h 469"/>
                <a:gd name="T34" fmla="*/ 417 w 616"/>
                <a:gd name="T35" fmla="*/ 457 h 469"/>
                <a:gd name="T36" fmla="*/ 380 w 616"/>
                <a:gd name="T37" fmla="*/ 469 h 469"/>
                <a:gd name="T38" fmla="*/ 356 w 616"/>
                <a:gd name="T39" fmla="*/ 464 h 469"/>
                <a:gd name="T40" fmla="*/ 338 w 616"/>
                <a:gd name="T41" fmla="*/ 447 h 469"/>
                <a:gd name="T42" fmla="*/ 328 w 616"/>
                <a:gd name="T43" fmla="*/ 425 h 469"/>
                <a:gd name="T44" fmla="*/ 183 w 616"/>
                <a:gd name="T45" fmla="*/ 426 h 469"/>
                <a:gd name="T46" fmla="*/ 156 w 616"/>
                <a:gd name="T47" fmla="*/ 457 h 469"/>
                <a:gd name="T48" fmla="*/ 126 w 616"/>
                <a:gd name="T49" fmla="*/ 468 h 469"/>
                <a:gd name="T50" fmla="*/ 97 w 616"/>
                <a:gd name="T51" fmla="*/ 465 h 469"/>
                <a:gd name="T52" fmla="*/ 77 w 616"/>
                <a:gd name="T53" fmla="*/ 450 h 469"/>
                <a:gd name="T54" fmla="*/ 66 w 616"/>
                <a:gd name="T55" fmla="*/ 427 h 469"/>
                <a:gd name="T56" fmla="*/ 0 w 616"/>
                <a:gd name="T57" fmla="*/ 57 h 469"/>
                <a:gd name="T58" fmla="*/ 3 w 616"/>
                <a:gd name="T59" fmla="*/ 37 h 469"/>
                <a:gd name="T60" fmla="*/ 19 w 616"/>
                <a:gd name="T61" fmla="*/ 14 h 469"/>
                <a:gd name="T62" fmla="*/ 46 w 616"/>
                <a:gd name="T63" fmla="*/ 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6" h="469">
                  <a:moveTo>
                    <a:pt x="61" y="0"/>
                  </a:moveTo>
                  <a:lnTo>
                    <a:pt x="75" y="3"/>
                  </a:lnTo>
                  <a:lnTo>
                    <a:pt x="88" y="11"/>
                  </a:lnTo>
                  <a:lnTo>
                    <a:pt x="97" y="23"/>
                  </a:lnTo>
                  <a:lnTo>
                    <a:pt x="101" y="38"/>
                  </a:lnTo>
                  <a:lnTo>
                    <a:pt x="143" y="291"/>
                  </a:lnTo>
                  <a:lnTo>
                    <a:pt x="256" y="39"/>
                  </a:lnTo>
                  <a:lnTo>
                    <a:pt x="266" y="24"/>
                  </a:lnTo>
                  <a:lnTo>
                    <a:pt x="280" y="11"/>
                  </a:lnTo>
                  <a:lnTo>
                    <a:pt x="294" y="3"/>
                  </a:lnTo>
                  <a:lnTo>
                    <a:pt x="308" y="0"/>
                  </a:lnTo>
                  <a:lnTo>
                    <a:pt x="322" y="0"/>
                  </a:lnTo>
                  <a:lnTo>
                    <a:pt x="336" y="3"/>
                  </a:lnTo>
                  <a:lnTo>
                    <a:pt x="347" y="11"/>
                  </a:lnTo>
                  <a:lnTo>
                    <a:pt x="355" y="19"/>
                  </a:lnTo>
                  <a:lnTo>
                    <a:pt x="360" y="28"/>
                  </a:lnTo>
                  <a:lnTo>
                    <a:pt x="364" y="40"/>
                  </a:lnTo>
                  <a:lnTo>
                    <a:pt x="406" y="291"/>
                  </a:lnTo>
                  <a:lnTo>
                    <a:pt x="517" y="38"/>
                  </a:lnTo>
                  <a:lnTo>
                    <a:pt x="527" y="23"/>
                  </a:lnTo>
                  <a:lnTo>
                    <a:pt x="539" y="11"/>
                  </a:lnTo>
                  <a:lnTo>
                    <a:pt x="553" y="3"/>
                  </a:lnTo>
                  <a:lnTo>
                    <a:pt x="568" y="0"/>
                  </a:lnTo>
                  <a:lnTo>
                    <a:pt x="583" y="1"/>
                  </a:lnTo>
                  <a:lnTo>
                    <a:pt x="596" y="6"/>
                  </a:lnTo>
                  <a:lnTo>
                    <a:pt x="607" y="14"/>
                  </a:lnTo>
                  <a:lnTo>
                    <a:pt x="613" y="25"/>
                  </a:lnTo>
                  <a:lnTo>
                    <a:pt x="616" y="38"/>
                  </a:lnTo>
                  <a:lnTo>
                    <a:pt x="615" y="51"/>
                  </a:lnTo>
                  <a:lnTo>
                    <a:pt x="615" y="54"/>
                  </a:lnTo>
                  <a:lnTo>
                    <a:pt x="614" y="58"/>
                  </a:lnTo>
                  <a:lnTo>
                    <a:pt x="613" y="62"/>
                  </a:lnTo>
                  <a:lnTo>
                    <a:pt x="611" y="67"/>
                  </a:lnTo>
                  <a:lnTo>
                    <a:pt x="444" y="426"/>
                  </a:lnTo>
                  <a:lnTo>
                    <a:pt x="432" y="444"/>
                  </a:lnTo>
                  <a:lnTo>
                    <a:pt x="417" y="457"/>
                  </a:lnTo>
                  <a:lnTo>
                    <a:pt x="399" y="466"/>
                  </a:lnTo>
                  <a:lnTo>
                    <a:pt x="380" y="469"/>
                  </a:lnTo>
                  <a:lnTo>
                    <a:pt x="367" y="468"/>
                  </a:lnTo>
                  <a:lnTo>
                    <a:pt x="356" y="464"/>
                  </a:lnTo>
                  <a:lnTo>
                    <a:pt x="345" y="457"/>
                  </a:lnTo>
                  <a:lnTo>
                    <a:pt x="338" y="447"/>
                  </a:lnTo>
                  <a:lnTo>
                    <a:pt x="331" y="438"/>
                  </a:lnTo>
                  <a:lnTo>
                    <a:pt x="328" y="425"/>
                  </a:lnTo>
                  <a:lnTo>
                    <a:pt x="288" y="194"/>
                  </a:lnTo>
                  <a:lnTo>
                    <a:pt x="183" y="426"/>
                  </a:lnTo>
                  <a:lnTo>
                    <a:pt x="172" y="443"/>
                  </a:lnTo>
                  <a:lnTo>
                    <a:pt x="156" y="457"/>
                  </a:lnTo>
                  <a:lnTo>
                    <a:pt x="142" y="465"/>
                  </a:lnTo>
                  <a:lnTo>
                    <a:pt x="126" y="468"/>
                  </a:lnTo>
                  <a:lnTo>
                    <a:pt x="111" y="469"/>
                  </a:lnTo>
                  <a:lnTo>
                    <a:pt x="97" y="465"/>
                  </a:lnTo>
                  <a:lnTo>
                    <a:pt x="85" y="457"/>
                  </a:lnTo>
                  <a:lnTo>
                    <a:pt x="77" y="450"/>
                  </a:lnTo>
                  <a:lnTo>
                    <a:pt x="71" y="439"/>
                  </a:lnTo>
                  <a:lnTo>
                    <a:pt x="66" y="427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3" y="37"/>
                  </a:lnTo>
                  <a:lnTo>
                    <a:pt x="9" y="25"/>
                  </a:lnTo>
                  <a:lnTo>
                    <a:pt x="19" y="14"/>
                  </a:lnTo>
                  <a:lnTo>
                    <a:pt x="32" y="6"/>
                  </a:lnTo>
                  <a:lnTo>
                    <a:pt x="46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8"/>
            <p:cNvSpPr>
              <a:spLocks noEditPoints="1"/>
            </p:cNvSpPr>
            <p:nvPr userDrawn="1"/>
          </p:nvSpPr>
          <p:spPr bwMode="auto">
            <a:xfrm>
              <a:off x="1649" y="1917"/>
              <a:ext cx="216" cy="234"/>
            </a:xfrm>
            <a:custGeom>
              <a:avLst/>
              <a:gdLst>
                <a:gd name="T0" fmla="*/ 253 w 432"/>
                <a:gd name="T1" fmla="*/ 155 h 469"/>
                <a:gd name="T2" fmla="*/ 193 w 432"/>
                <a:gd name="T3" fmla="*/ 262 h 469"/>
                <a:gd name="T4" fmla="*/ 282 w 432"/>
                <a:gd name="T5" fmla="*/ 262 h 469"/>
                <a:gd name="T6" fmla="*/ 253 w 432"/>
                <a:gd name="T7" fmla="*/ 155 h 469"/>
                <a:gd name="T8" fmla="*/ 272 w 432"/>
                <a:gd name="T9" fmla="*/ 0 h 469"/>
                <a:gd name="T10" fmla="*/ 277 w 432"/>
                <a:gd name="T11" fmla="*/ 0 h 469"/>
                <a:gd name="T12" fmla="*/ 290 w 432"/>
                <a:gd name="T13" fmla="*/ 1 h 469"/>
                <a:gd name="T14" fmla="*/ 302 w 432"/>
                <a:gd name="T15" fmla="*/ 6 h 469"/>
                <a:gd name="T16" fmla="*/ 312 w 432"/>
                <a:gd name="T17" fmla="*/ 12 h 469"/>
                <a:gd name="T18" fmla="*/ 321 w 432"/>
                <a:gd name="T19" fmla="*/ 24 h 469"/>
                <a:gd name="T20" fmla="*/ 328 w 432"/>
                <a:gd name="T21" fmla="*/ 39 h 469"/>
                <a:gd name="T22" fmla="*/ 430 w 432"/>
                <a:gd name="T23" fmla="*/ 397 h 469"/>
                <a:gd name="T24" fmla="*/ 432 w 432"/>
                <a:gd name="T25" fmla="*/ 409 h 469"/>
                <a:gd name="T26" fmla="*/ 431 w 432"/>
                <a:gd name="T27" fmla="*/ 418 h 469"/>
                <a:gd name="T28" fmla="*/ 428 w 432"/>
                <a:gd name="T29" fmla="*/ 431 h 469"/>
                <a:gd name="T30" fmla="*/ 422 w 432"/>
                <a:gd name="T31" fmla="*/ 443 h 469"/>
                <a:gd name="T32" fmla="*/ 413 w 432"/>
                <a:gd name="T33" fmla="*/ 454 h 469"/>
                <a:gd name="T34" fmla="*/ 401 w 432"/>
                <a:gd name="T35" fmla="*/ 463 h 469"/>
                <a:gd name="T36" fmla="*/ 388 w 432"/>
                <a:gd name="T37" fmla="*/ 467 h 469"/>
                <a:gd name="T38" fmla="*/ 374 w 432"/>
                <a:gd name="T39" fmla="*/ 469 h 469"/>
                <a:gd name="T40" fmla="*/ 359 w 432"/>
                <a:gd name="T41" fmla="*/ 467 h 469"/>
                <a:gd name="T42" fmla="*/ 347 w 432"/>
                <a:gd name="T43" fmla="*/ 460 h 469"/>
                <a:gd name="T44" fmla="*/ 336 w 432"/>
                <a:gd name="T45" fmla="*/ 451 h 469"/>
                <a:gd name="T46" fmla="*/ 331 w 432"/>
                <a:gd name="T47" fmla="*/ 439 h 469"/>
                <a:gd name="T48" fmla="*/ 309 w 432"/>
                <a:gd name="T49" fmla="*/ 359 h 469"/>
                <a:gd name="T50" fmla="*/ 138 w 432"/>
                <a:gd name="T51" fmla="*/ 359 h 469"/>
                <a:gd name="T52" fmla="*/ 95 w 432"/>
                <a:gd name="T53" fmla="*/ 438 h 469"/>
                <a:gd name="T54" fmla="*/ 86 w 432"/>
                <a:gd name="T55" fmla="*/ 451 h 469"/>
                <a:gd name="T56" fmla="*/ 73 w 432"/>
                <a:gd name="T57" fmla="*/ 460 h 469"/>
                <a:gd name="T58" fmla="*/ 59 w 432"/>
                <a:gd name="T59" fmla="*/ 467 h 469"/>
                <a:gd name="T60" fmla="*/ 45 w 432"/>
                <a:gd name="T61" fmla="*/ 469 h 469"/>
                <a:gd name="T62" fmla="*/ 31 w 432"/>
                <a:gd name="T63" fmla="*/ 468 h 469"/>
                <a:gd name="T64" fmla="*/ 19 w 432"/>
                <a:gd name="T65" fmla="*/ 463 h 469"/>
                <a:gd name="T66" fmla="*/ 9 w 432"/>
                <a:gd name="T67" fmla="*/ 454 h 469"/>
                <a:gd name="T68" fmla="*/ 9 w 432"/>
                <a:gd name="T69" fmla="*/ 454 h 469"/>
                <a:gd name="T70" fmla="*/ 3 w 432"/>
                <a:gd name="T71" fmla="*/ 443 h 469"/>
                <a:gd name="T72" fmla="*/ 0 w 432"/>
                <a:gd name="T73" fmla="*/ 431 h 469"/>
                <a:gd name="T74" fmla="*/ 0 w 432"/>
                <a:gd name="T75" fmla="*/ 418 h 469"/>
                <a:gd name="T76" fmla="*/ 3 w 432"/>
                <a:gd name="T77" fmla="*/ 409 h 469"/>
                <a:gd name="T78" fmla="*/ 7 w 432"/>
                <a:gd name="T79" fmla="*/ 397 h 469"/>
                <a:gd name="T80" fmla="*/ 209 w 432"/>
                <a:gd name="T81" fmla="*/ 39 h 469"/>
                <a:gd name="T82" fmla="*/ 220 w 432"/>
                <a:gd name="T83" fmla="*/ 24 h 469"/>
                <a:gd name="T84" fmla="*/ 234 w 432"/>
                <a:gd name="T85" fmla="*/ 12 h 469"/>
                <a:gd name="T86" fmla="*/ 251 w 432"/>
                <a:gd name="T87" fmla="*/ 2 h 469"/>
                <a:gd name="T88" fmla="*/ 272 w 432"/>
                <a:gd name="T8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2" h="469">
                  <a:moveTo>
                    <a:pt x="253" y="155"/>
                  </a:moveTo>
                  <a:lnTo>
                    <a:pt x="193" y="262"/>
                  </a:lnTo>
                  <a:lnTo>
                    <a:pt x="282" y="262"/>
                  </a:lnTo>
                  <a:lnTo>
                    <a:pt x="253" y="155"/>
                  </a:lnTo>
                  <a:close/>
                  <a:moveTo>
                    <a:pt x="272" y="0"/>
                  </a:moveTo>
                  <a:lnTo>
                    <a:pt x="277" y="0"/>
                  </a:lnTo>
                  <a:lnTo>
                    <a:pt x="290" y="1"/>
                  </a:lnTo>
                  <a:lnTo>
                    <a:pt x="302" y="6"/>
                  </a:lnTo>
                  <a:lnTo>
                    <a:pt x="312" y="12"/>
                  </a:lnTo>
                  <a:lnTo>
                    <a:pt x="321" y="24"/>
                  </a:lnTo>
                  <a:lnTo>
                    <a:pt x="328" y="39"/>
                  </a:lnTo>
                  <a:lnTo>
                    <a:pt x="430" y="397"/>
                  </a:lnTo>
                  <a:lnTo>
                    <a:pt x="432" y="409"/>
                  </a:lnTo>
                  <a:lnTo>
                    <a:pt x="431" y="418"/>
                  </a:lnTo>
                  <a:lnTo>
                    <a:pt x="428" y="431"/>
                  </a:lnTo>
                  <a:lnTo>
                    <a:pt x="422" y="443"/>
                  </a:lnTo>
                  <a:lnTo>
                    <a:pt x="413" y="454"/>
                  </a:lnTo>
                  <a:lnTo>
                    <a:pt x="401" y="463"/>
                  </a:lnTo>
                  <a:lnTo>
                    <a:pt x="388" y="467"/>
                  </a:lnTo>
                  <a:lnTo>
                    <a:pt x="374" y="469"/>
                  </a:lnTo>
                  <a:lnTo>
                    <a:pt x="359" y="467"/>
                  </a:lnTo>
                  <a:lnTo>
                    <a:pt x="347" y="460"/>
                  </a:lnTo>
                  <a:lnTo>
                    <a:pt x="336" y="451"/>
                  </a:lnTo>
                  <a:lnTo>
                    <a:pt x="331" y="439"/>
                  </a:lnTo>
                  <a:lnTo>
                    <a:pt x="309" y="359"/>
                  </a:lnTo>
                  <a:lnTo>
                    <a:pt x="138" y="359"/>
                  </a:lnTo>
                  <a:lnTo>
                    <a:pt x="95" y="438"/>
                  </a:lnTo>
                  <a:lnTo>
                    <a:pt x="86" y="451"/>
                  </a:lnTo>
                  <a:lnTo>
                    <a:pt x="73" y="460"/>
                  </a:lnTo>
                  <a:lnTo>
                    <a:pt x="59" y="467"/>
                  </a:lnTo>
                  <a:lnTo>
                    <a:pt x="45" y="469"/>
                  </a:lnTo>
                  <a:lnTo>
                    <a:pt x="31" y="468"/>
                  </a:lnTo>
                  <a:lnTo>
                    <a:pt x="19" y="463"/>
                  </a:lnTo>
                  <a:lnTo>
                    <a:pt x="9" y="454"/>
                  </a:lnTo>
                  <a:lnTo>
                    <a:pt x="9" y="454"/>
                  </a:lnTo>
                  <a:lnTo>
                    <a:pt x="3" y="443"/>
                  </a:lnTo>
                  <a:lnTo>
                    <a:pt x="0" y="431"/>
                  </a:lnTo>
                  <a:lnTo>
                    <a:pt x="0" y="418"/>
                  </a:lnTo>
                  <a:lnTo>
                    <a:pt x="3" y="409"/>
                  </a:lnTo>
                  <a:lnTo>
                    <a:pt x="7" y="397"/>
                  </a:lnTo>
                  <a:lnTo>
                    <a:pt x="209" y="39"/>
                  </a:lnTo>
                  <a:lnTo>
                    <a:pt x="220" y="24"/>
                  </a:lnTo>
                  <a:lnTo>
                    <a:pt x="234" y="12"/>
                  </a:lnTo>
                  <a:lnTo>
                    <a:pt x="251" y="2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9"/>
            <p:cNvSpPr>
              <a:spLocks/>
            </p:cNvSpPr>
            <p:nvPr userDrawn="1"/>
          </p:nvSpPr>
          <p:spPr bwMode="auto">
            <a:xfrm>
              <a:off x="1949" y="2021"/>
              <a:ext cx="123" cy="130"/>
            </a:xfrm>
            <a:custGeom>
              <a:avLst/>
              <a:gdLst>
                <a:gd name="T0" fmla="*/ 120 w 246"/>
                <a:gd name="T1" fmla="*/ 0 h 260"/>
                <a:gd name="T2" fmla="*/ 239 w 246"/>
                <a:gd name="T3" fmla="*/ 179 h 260"/>
                <a:gd name="T4" fmla="*/ 243 w 246"/>
                <a:gd name="T5" fmla="*/ 186 h 260"/>
                <a:gd name="T6" fmla="*/ 246 w 246"/>
                <a:gd name="T7" fmla="*/ 195 h 260"/>
                <a:gd name="T8" fmla="*/ 246 w 246"/>
                <a:gd name="T9" fmla="*/ 209 h 260"/>
                <a:gd name="T10" fmla="*/ 242 w 246"/>
                <a:gd name="T11" fmla="*/ 222 h 260"/>
                <a:gd name="T12" fmla="*/ 236 w 246"/>
                <a:gd name="T13" fmla="*/ 234 h 260"/>
                <a:gd name="T14" fmla="*/ 226 w 246"/>
                <a:gd name="T15" fmla="*/ 245 h 260"/>
                <a:gd name="T16" fmla="*/ 215 w 246"/>
                <a:gd name="T17" fmla="*/ 254 h 260"/>
                <a:gd name="T18" fmla="*/ 203 w 246"/>
                <a:gd name="T19" fmla="*/ 258 h 260"/>
                <a:gd name="T20" fmla="*/ 187 w 246"/>
                <a:gd name="T21" fmla="*/ 260 h 260"/>
                <a:gd name="T22" fmla="*/ 172 w 246"/>
                <a:gd name="T23" fmla="*/ 258 h 260"/>
                <a:gd name="T24" fmla="*/ 160 w 246"/>
                <a:gd name="T25" fmla="*/ 250 h 260"/>
                <a:gd name="T26" fmla="*/ 150 w 246"/>
                <a:gd name="T27" fmla="*/ 240 h 260"/>
                <a:gd name="T28" fmla="*/ 0 w 246"/>
                <a:gd name="T29" fmla="*/ 2 h 260"/>
                <a:gd name="T30" fmla="*/ 120 w 246"/>
                <a:gd name="T3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60">
                  <a:moveTo>
                    <a:pt x="120" y="0"/>
                  </a:moveTo>
                  <a:lnTo>
                    <a:pt x="239" y="179"/>
                  </a:lnTo>
                  <a:lnTo>
                    <a:pt x="243" y="186"/>
                  </a:lnTo>
                  <a:lnTo>
                    <a:pt x="246" y="195"/>
                  </a:lnTo>
                  <a:lnTo>
                    <a:pt x="246" y="209"/>
                  </a:lnTo>
                  <a:lnTo>
                    <a:pt x="242" y="222"/>
                  </a:lnTo>
                  <a:lnTo>
                    <a:pt x="236" y="234"/>
                  </a:lnTo>
                  <a:lnTo>
                    <a:pt x="226" y="245"/>
                  </a:lnTo>
                  <a:lnTo>
                    <a:pt x="215" y="254"/>
                  </a:lnTo>
                  <a:lnTo>
                    <a:pt x="203" y="258"/>
                  </a:lnTo>
                  <a:lnTo>
                    <a:pt x="187" y="260"/>
                  </a:lnTo>
                  <a:lnTo>
                    <a:pt x="172" y="258"/>
                  </a:lnTo>
                  <a:lnTo>
                    <a:pt x="160" y="250"/>
                  </a:lnTo>
                  <a:lnTo>
                    <a:pt x="150" y="240"/>
                  </a:lnTo>
                  <a:lnTo>
                    <a:pt x="0" y="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"/>
            <p:cNvSpPr>
              <a:spLocks noEditPoints="1"/>
            </p:cNvSpPr>
            <p:nvPr userDrawn="1"/>
          </p:nvSpPr>
          <p:spPr bwMode="auto">
            <a:xfrm>
              <a:off x="1885" y="1918"/>
              <a:ext cx="207" cy="233"/>
            </a:xfrm>
            <a:custGeom>
              <a:avLst/>
              <a:gdLst>
                <a:gd name="T0" fmla="*/ 132 w 414"/>
                <a:gd name="T1" fmla="*/ 203 h 467"/>
                <a:gd name="T2" fmla="*/ 243 w 414"/>
                <a:gd name="T3" fmla="*/ 201 h 467"/>
                <a:gd name="T4" fmla="*/ 285 w 414"/>
                <a:gd name="T5" fmla="*/ 187 h 467"/>
                <a:gd name="T6" fmla="*/ 306 w 414"/>
                <a:gd name="T7" fmla="*/ 165 h 467"/>
                <a:gd name="T8" fmla="*/ 310 w 414"/>
                <a:gd name="T9" fmla="*/ 135 h 467"/>
                <a:gd name="T10" fmla="*/ 299 w 414"/>
                <a:gd name="T11" fmla="*/ 115 h 467"/>
                <a:gd name="T12" fmla="*/ 283 w 414"/>
                <a:gd name="T13" fmla="*/ 106 h 467"/>
                <a:gd name="T14" fmla="*/ 251 w 414"/>
                <a:gd name="T15" fmla="*/ 101 h 467"/>
                <a:gd name="T16" fmla="*/ 146 w 414"/>
                <a:gd name="T17" fmla="*/ 100 h 467"/>
                <a:gd name="T18" fmla="*/ 248 w 414"/>
                <a:gd name="T19" fmla="*/ 0 h 467"/>
                <a:gd name="T20" fmla="*/ 311 w 414"/>
                <a:gd name="T21" fmla="*/ 7 h 467"/>
                <a:gd name="T22" fmla="*/ 360 w 414"/>
                <a:gd name="T23" fmla="*/ 25 h 467"/>
                <a:gd name="T24" fmla="*/ 394 w 414"/>
                <a:gd name="T25" fmla="*/ 56 h 467"/>
                <a:gd name="T26" fmla="*/ 411 w 414"/>
                <a:gd name="T27" fmla="*/ 97 h 467"/>
                <a:gd name="T28" fmla="*/ 412 w 414"/>
                <a:gd name="T29" fmla="*/ 146 h 467"/>
                <a:gd name="T30" fmla="*/ 409 w 414"/>
                <a:gd name="T31" fmla="*/ 166 h 467"/>
                <a:gd name="T32" fmla="*/ 400 w 414"/>
                <a:gd name="T33" fmla="*/ 192 h 467"/>
                <a:gd name="T34" fmla="*/ 384 w 414"/>
                <a:gd name="T35" fmla="*/ 222 h 467"/>
                <a:gd name="T36" fmla="*/ 361 w 414"/>
                <a:gd name="T37" fmla="*/ 253 h 467"/>
                <a:gd name="T38" fmla="*/ 325 w 414"/>
                <a:gd name="T39" fmla="*/ 277 h 467"/>
                <a:gd name="T40" fmla="*/ 279 w 414"/>
                <a:gd name="T41" fmla="*/ 296 h 467"/>
                <a:gd name="T42" fmla="*/ 217 w 414"/>
                <a:gd name="T43" fmla="*/ 302 h 467"/>
                <a:gd name="T44" fmla="*/ 102 w 414"/>
                <a:gd name="T45" fmla="*/ 416 h 467"/>
                <a:gd name="T46" fmla="*/ 92 w 414"/>
                <a:gd name="T47" fmla="*/ 442 h 467"/>
                <a:gd name="T48" fmla="*/ 70 w 414"/>
                <a:gd name="T49" fmla="*/ 461 h 467"/>
                <a:gd name="T50" fmla="*/ 43 w 414"/>
                <a:gd name="T51" fmla="*/ 467 h 467"/>
                <a:gd name="T52" fmla="*/ 19 w 414"/>
                <a:gd name="T53" fmla="*/ 461 h 467"/>
                <a:gd name="T54" fmla="*/ 3 w 414"/>
                <a:gd name="T55" fmla="*/ 442 h 467"/>
                <a:gd name="T56" fmla="*/ 0 w 414"/>
                <a:gd name="T57" fmla="*/ 416 h 467"/>
                <a:gd name="T58" fmla="*/ 55 w 414"/>
                <a:gd name="T59" fmla="*/ 39 h 467"/>
                <a:gd name="T60" fmla="*/ 71 w 414"/>
                <a:gd name="T61" fmla="*/ 17 h 467"/>
                <a:gd name="T62" fmla="*/ 96 w 414"/>
                <a:gd name="T63" fmla="*/ 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4" h="467">
                  <a:moveTo>
                    <a:pt x="146" y="100"/>
                  </a:moveTo>
                  <a:lnTo>
                    <a:pt x="132" y="203"/>
                  </a:lnTo>
                  <a:lnTo>
                    <a:pt x="215" y="203"/>
                  </a:lnTo>
                  <a:lnTo>
                    <a:pt x="243" y="201"/>
                  </a:lnTo>
                  <a:lnTo>
                    <a:pt x="266" y="195"/>
                  </a:lnTo>
                  <a:lnTo>
                    <a:pt x="285" y="187"/>
                  </a:lnTo>
                  <a:lnTo>
                    <a:pt x="298" y="177"/>
                  </a:lnTo>
                  <a:lnTo>
                    <a:pt x="306" y="165"/>
                  </a:lnTo>
                  <a:lnTo>
                    <a:pt x="310" y="150"/>
                  </a:lnTo>
                  <a:lnTo>
                    <a:pt x="310" y="135"/>
                  </a:lnTo>
                  <a:lnTo>
                    <a:pt x="307" y="123"/>
                  </a:lnTo>
                  <a:lnTo>
                    <a:pt x="299" y="115"/>
                  </a:lnTo>
                  <a:lnTo>
                    <a:pt x="293" y="110"/>
                  </a:lnTo>
                  <a:lnTo>
                    <a:pt x="283" y="106"/>
                  </a:lnTo>
                  <a:lnTo>
                    <a:pt x="269" y="103"/>
                  </a:lnTo>
                  <a:lnTo>
                    <a:pt x="251" y="101"/>
                  </a:lnTo>
                  <a:lnTo>
                    <a:pt x="227" y="100"/>
                  </a:lnTo>
                  <a:lnTo>
                    <a:pt x="146" y="100"/>
                  </a:lnTo>
                  <a:close/>
                  <a:moveTo>
                    <a:pt x="109" y="0"/>
                  </a:moveTo>
                  <a:lnTo>
                    <a:pt x="248" y="0"/>
                  </a:lnTo>
                  <a:lnTo>
                    <a:pt x="281" y="3"/>
                  </a:lnTo>
                  <a:lnTo>
                    <a:pt x="311" y="7"/>
                  </a:lnTo>
                  <a:lnTo>
                    <a:pt x="338" y="14"/>
                  </a:lnTo>
                  <a:lnTo>
                    <a:pt x="360" y="25"/>
                  </a:lnTo>
                  <a:lnTo>
                    <a:pt x="379" y="39"/>
                  </a:lnTo>
                  <a:lnTo>
                    <a:pt x="394" y="56"/>
                  </a:lnTo>
                  <a:lnTo>
                    <a:pt x="405" y="76"/>
                  </a:lnTo>
                  <a:lnTo>
                    <a:pt x="411" y="97"/>
                  </a:lnTo>
                  <a:lnTo>
                    <a:pt x="414" y="120"/>
                  </a:lnTo>
                  <a:lnTo>
                    <a:pt x="412" y="146"/>
                  </a:lnTo>
                  <a:lnTo>
                    <a:pt x="411" y="154"/>
                  </a:lnTo>
                  <a:lnTo>
                    <a:pt x="409" y="166"/>
                  </a:lnTo>
                  <a:lnTo>
                    <a:pt x="405" y="178"/>
                  </a:lnTo>
                  <a:lnTo>
                    <a:pt x="400" y="192"/>
                  </a:lnTo>
                  <a:lnTo>
                    <a:pt x="393" y="207"/>
                  </a:lnTo>
                  <a:lnTo>
                    <a:pt x="384" y="222"/>
                  </a:lnTo>
                  <a:lnTo>
                    <a:pt x="374" y="237"/>
                  </a:lnTo>
                  <a:lnTo>
                    <a:pt x="361" y="253"/>
                  </a:lnTo>
                  <a:lnTo>
                    <a:pt x="344" y="265"/>
                  </a:lnTo>
                  <a:lnTo>
                    <a:pt x="325" y="277"/>
                  </a:lnTo>
                  <a:lnTo>
                    <a:pt x="304" y="288"/>
                  </a:lnTo>
                  <a:lnTo>
                    <a:pt x="279" y="296"/>
                  </a:lnTo>
                  <a:lnTo>
                    <a:pt x="250" y="301"/>
                  </a:lnTo>
                  <a:lnTo>
                    <a:pt x="217" y="302"/>
                  </a:lnTo>
                  <a:lnTo>
                    <a:pt x="118" y="302"/>
                  </a:lnTo>
                  <a:lnTo>
                    <a:pt x="102" y="416"/>
                  </a:lnTo>
                  <a:lnTo>
                    <a:pt x="98" y="430"/>
                  </a:lnTo>
                  <a:lnTo>
                    <a:pt x="92" y="442"/>
                  </a:lnTo>
                  <a:lnTo>
                    <a:pt x="82" y="453"/>
                  </a:lnTo>
                  <a:lnTo>
                    <a:pt x="70" y="461"/>
                  </a:lnTo>
                  <a:lnTo>
                    <a:pt x="57" y="466"/>
                  </a:lnTo>
                  <a:lnTo>
                    <a:pt x="43" y="467"/>
                  </a:lnTo>
                  <a:lnTo>
                    <a:pt x="30" y="466"/>
                  </a:lnTo>
                  <a:lnTo>
                    <a:pt x="19" y="461"/>
                  </a:lnTo>
                  <a:lnTo>
                    <a:pt x="10" y="452"/>
                  </a:lnTo>
                  <a:lnTo>
                    <a:pt x="3" y="442"/>
                  </a:lnTo>
                  <a:lnTo>
                    <a:pt x="0" y="429"/>
                  </a:lnTo>
                  <a:lnTo>
                    <a:pt x="0" y="416"/>
                  </a:lnTo>
                  <a:lnTo>
                    <a:pt x="52" y="52"/>
                  </a:lnTo>
                  <a:lnTo>
                    <a:pt x="55" y="39"/>
                  </a:lnTo>
                  <a:lnTo>
                    <a:pt x="61" y="27"/>
                  </a:lnTo>
                  <a:lnTo>
                    <a:pt x="71" y="17"/>
                  </a:lnTo>
                  <a:lnTo>
                    <a:pt x="83" y="8"/>
                  </a:lnTo>
                  <a:lnTo>
                    <a:pt x="96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1"/>
            <p:cNvSpPr>
              <a:spLocks/>
            </p:cNvSpPr>
            <p:nvPr userDrawn="1"/>
          </p:nvSpPr>
          <p:spPr bwMode="auto">
            <a:xfrm>
              <a:off x="2096" y="1918"/>
              <a:ext cx="195" cy="231"/>
            </a:xfrm>
            <a:custGeom>
              <a:avLst/>
              <a:gdLst>
                <a:gd name="T0" fmla="*/ 109 w 390"/>
                <a:gd name="T1" fmla="*/ 0 h 464"/>
                <a:gd name="T2" fmla="*/ 348 w 390"/>
                <a:gd name="T3" fmla="*/ 0 h 464"/>
                <a:gd name="T4" fmla="*/ 361 w 390"/>
                <a:gd name="T5" fmla="*/ 3 h 464"/>
                <a:gd name="T6" fmla="*/ 371 w 390"/>
                <a:gd name="T7" fmla="*/ 7 h 464"/>
                <a:gd name="T8" fmla="*/ 381 w 390"/>
                <a:gd name="T9" fmla="*/ 15 h 464"/>
                <a:gd name="T10" fmla="*/ 388 w 390"/>
                <a:gd name="T11" fmla="*/ 25 h 464"/>
                <a:gd name="T12" fmla="*/ 390 w 390"/>
                <a:gd name="T13" fmla="*/ 37 h 464"/>
                <a:gd name="T14" fmla="*/ 390 w 390"/>
                <a:gd name="T15" fmla="*/ 50 h 464"/>
                <a:gd name="T16" fmla="*/ 386 w 390"/>
                <a:gd name="T17" fmla="*/ 64 h 464"/>
                <a:gd name="T18" fmla="*/ 380 w 390"/>
                <a:gd name="T19" fmla="*/ 76 h 464"/>
                <a:gd name="T20" fmla="*/ 370 w 390"/>
                <a:gd name="T21" fmla="*/ 86 h 464"/>
                <a:gd name="T22" fmla="*/ 358 w 390"/>
                <a:gd name="T23" fmla="*/ 93 h 464"/>
                <a:gd name="T24" fmla="*/ 347 w 390"/>
                <a:gd name="T25" fmla="*/ 97 h 464"/>
                <a:gd name="T26" fmla="*/ 334 w 390"/>
                <a:gd name="T27" fmla="*/ 100 h 464"/>
                <a:gd name="T28" fmla="*/ 146 w 390"/>
                <a:gd name="T29" fmla="*/ 100 h 464"/>
                <a:gd name="T30" fmla="*/ 135 w 390"/>
                <a:gd name="T31" fmla="*/ 183 h 464"/>
                <a:gd name="T32" fmla="*/ 300 w 390"/>
                <a:gd name="T33" fmla="*/ 183 h 464"/>
                <a:gd name="T34" fmla="*/ 313 w 390"/>
                <a:gd name="T35" fmla="*/ 185 h 464"/>
                <a:gd name="T36" fmla="*/ 324 w 390"/>
                <a:gd name="T37" fmla="*/ 189 h 464"/>
                <a:gd name="T38" fmla="*/ 334 w 390"/>
                <a:gd name="T39" fmla="*/ 198 h 464"/>
                <a:gd name="T40" fmla="*/ 340 w 390"/>
                <a:gd name="T41" fmla="*/ 207 h 464"/>
                <a:gd name="T42" fmla="*/ 343 w 390"/>
                <a:gd name="T43" fmla="*/ 219 h 464"/>
                <a:gd name="T44" fmla="*/ 343 w 390"/>
                <a:gd name="T45" fmla="*/ 232 h 464"/>
                <a:gd name="T46" fmla="*/ 339 w 390"/>
                <a:gd name="T47" fmla="*/ 246 h 464"/>
                <a:gd name="T48" fmla="*/ 333 w 390"/>
                <a:gd name="T49" fmla="*/ 258 h 464"/>
                <a:gd name="T50" fmla="*/ 323 w 390"/>
                <a:gd name="T51" fmla="*/ 268 h 464"/>
                <a:gd name="T52" fmla="*/ 312 w 390"/>
                <a:gd name="T53" fmla="*/ 275 h 464"/>
                <a:gd name="T54" fmla="*/ 299 w 390"/>
                <a:gd name="T55" fmla="*/ 279 h 464"/>
                <a:gd name="T56" fmla="*/ 286 w 390"/>
                <a:gd name="T57" fmla="*/ 282 h 464"/>
                <a:gd name="T58" fmla="*/ 121 w 390"/>
                <a:gd name="T59" fmla="*/ 282 h 464"/>
                <a:gd name="T60" fmla="*/ 109 w 390"/>
                <a:gd name="T61" fmla="*/ 366 h 464"/>
                <a:gd name="T62" fmla="*/ 296 w 390"/>
                <a:gd name="T63" fmla="*/ 366 h 464"/>
                <a:gd name="T64" fmla="*/ 309 w 390"/>
                <a:gd name="T65" fmla="*/ 367 h 464"/>
                <a:gd name="T66" fmla="*/ 320 w 390"/>
                <a:gd name="T67" fmla="*/ 372 h 464"/>
                <a:gd name="T68" fmla="*/ 329 w 390"/>
                <a:gd name="T69" fmla="*/ 380 h 464"/>
                <a:gd name="T70" fmla="*/ 336 w 390"/>
                <a:gd name="T71" fmla="*/ 390 h 464"/>
                <a:gd name="T72" fmla="*/ 339 w 390"/>
                <a:gd name="T73" fmla="*/ 402 h 464"/>
                <a:gd name="T74" fmla="*/ 339 w 390"/>
                <a:gd name="T75" fmla="*/ 415 h 464"/>
                <a:gd name="T76" fmla="*/ 335 w 390"/>
                <a:gd name="T77" fmla="*/ 428 h 464"/>
                <a:gd name="T78" fmla="*/ 328 w 390"/>
                <a:gd name="T79" fmla="*/ 440 h 464"/>
                <a:gd name="T80" fmla="*/ 319 w 390"/>
                <a:gd name="T81" fmla="*/ 450 h 464"/>
                <a:gd name="T82" fmla="*/ 308 w 390"/>
                <a:gd name="T83" fmla="*/ 458 h 464"/>
                <a:gd name="T84" fmla="*/ 295 w 390"/>
                <a:gd name="T85" fmla="*/ 463 h 464"/>
                <a:gd name="T86" fmla="*/ 282 w 390"/>
                <a:gd name="T87" fmla="*/ 464 h 464"/>
                <a:gd name="T88" fmla="*/ 44 w 390"/>
                <a:gd name="T89" fmla="*/ 464 h 464"/>
                <a:gd name="T90" fmla="*/ 31 w 390"/>
                <a:gd name="T91" fmla="*/ 463 h 464"/>
                <a:gd name="T92" fmla="*/ 19 w 390"/>
                <a:gd name="T93" fmla="*/ 457 h 464"/>
                <a:gd name="T94" fmla="*/ 10 w 390"/>
                <a:gd name="T95" fmla="*/ 450 h 464"/>
                <a:gd name="T96" fmla="*/ 3 w 390"/>
                <a:gd name="T97" fmla="*/ 439 h 464"/>
                <a:gd name="T98" fmla="*/ 0 w 390"/>
                <a:gd name="T99" fmla="*/ 427 h 464"/>
                <a:gd name="T100" fmla="*/ 1 w 390"/>
                <a:gd name="T101" fmla="*/ 413 h 464"/>
                <a:gd name="T102" fmla="*/ 52 w 390"/>
                <a:gd name="T103" fmla="*/ 52 h 464"/>
                <a:gd name="T104" fmla="*/ 55 w 390"/>
                <a:gd name="T105" fmla="*/ 39 h 464"/>
                <a:gd name="T106" fmla="*/ 61 w 390"/>
                <a:gd name="T107" fmla="*/ 27 h 464"/>
                <a:gd name="T108" fmla="*/ 71 w 390"/>
                <a:gd name="T109" fmla="*/ 17 h 464"/>
                <a:gd name="T110" fmla="*/ 83 w 390"/>
                <a:gd name="T111" fmla="*/ 8 h 464"/>
                <a:gd name="T112" fmla="*/ 96 w 390"/>
                <a:gd name="T113" fmla="*/ 3 h 464"/>
                <a:gd name="T114" fmla="*/ 109 w 390"/>
                <a:gd name="T11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" h="464">
                  <a:moveTo>
                    <a:pt x="109" y="0"/>
                  </a:moveTo>
                  <a:lnTo>
                    <a:pt x="348" y="0"/>
                  </a:lnTo>
                  <a:lnTo>
                    <a:pt x="361" y="3"/>
                  </a:lnTo>
                  <a:lnTo>
                    <a:pt x="371" y="7"/>
                  </a:lnTo>
                  <a:lnTo>
                    <a:pt x="381" y="15"/>
                  </a:lnTo>
                  <a:lnTo>
                    <a:pt x="388" y="25"/>
                  </a:lnTo>
                  <a:lnTo>
                    <a:pt x="390" y="37"/>
                  </a:lnTo>
                  <a:lnTo>
                    <a:pt x="390" y="50"/>
                  </a:lnTo>
                  <a:lnTo>
                    <a:pt x="386" y="64"/>
                  </a:lnTo>
                  <a:lnTo>
                    <a:pt x="380" y="76"/>
                  </a:lnTo>
                  <a:lnTo>
                    <a:pt x="370" y="86"/>
                  </a:lnTo>
                  <a:lnTo>
                    <a:pt x="358" y="93"/>
                  </a:lnTo>
                  <a:lnTo>
                    <a:pt x="347" y="97"/>
                  </a:lnTo>
                  <a:lnTo>
                    <a:pt x="334" y="100"/>
                  </a:lnTo>
                  <a:lnTo>
                    <a:pt x="146" y="100"/>
                  </a:lnTo>
                  <a:lnTo>
                    <a:pt x="135" y="183"/>
                  </a:lnTo>
                  <a:lnTo>
                    <a:pt x="300" y="183"/>
                  </a:lnTo>
                  <a:lnTo>
                    <a:pt x="313" y="185"/>
                  </a:lnTo>
                  <a:lnTo>
                    <a:pt x="324" y="189"/>
                  </a:lnTo>
                  <a:lnTo>
                    <a:pt x="334" y="198"/>
                  </a:lnTo>
                  <a:lnTo>
                    <a:pt x="340" y="207"/>
                  </a:lnTo>
                  <a:lnTo>
                    <a:pt x="343" y="219"/>
                  </a:lnTo>
                  <a:lnTo>
                    <a:pt x="343" y="232"/>
                  </a:lnTo>
                  <a:lnTo>
                    <a:pt x="339" y="246"/>
                  </a:lnTo>
                  <a:lnTo>
                    <a:pt x="333" y="258"/>
                  </a:lnTo>
                  <a:lnTo>
                    <a:pt x="323" y="268"/>
                  </a:lnTo>
                  <a:lnTo>
                    <a:pt x="312" y="275"/>
                  </a:lnTo>
                  <a:lnTo>
                    <a:pt x="299" y="279"/>
                  </a:lnTo>
                  <a:lnTo>
                    <a:pt x="286" y="282"/>
                  </a:lnTo>
                  <a:lnTo>
                    <a:pt x="121" y="282"/>
                  </a:lnTo>
                  <a:lnTo>
                    <a:pt x="109" y="366"/>
                  </a:lnTo>
                  <a:lnTo>
                    <a:pt x="296" y="366"/>
                  </a:lnTo>
                  <a:lnTo>
                    <a:pt x="309" y="367"/>
                  </a:lnTo>
                  <a:lnTo>
                    <a:pt x="320" y="372"/>
                  </a:lnTo>
                  <a:lnTo>
                    <a:pt x="329" y="380"/>
                  </a:lnTo>
                  <a:lnTo>
                    <a:pt x="336" y="390"/>
                  </a:lnTo>
                  <a:lnTo>
                    <a:pt x="339" y="402"/>
                  </a:lnTo>
                  <a:lnTo>
                    <a:pt x="339" y="415"/>
                  </a:lnTo>
                  <a:lnTo>
                    <a:pt x="335" y="428"/>
                  </a:lnTo>
                  <a:lnTo>
                    <a:pt x="328" y="440"/>
                  </a:lnTo>
                  <a:lnTo>
                    <a:pt x="319" y="450"/>
                  </a:lnTo>
                  <a:lnTo>
                    <a:pt x="308" y="458"/>
                  </a:lnTo>
                  <a:lnTo>
                    <a:pt x="295" y="463"/>
                  </a:lnTo>
                  <a:lnTo>
                    <a:pt x="282" y="464"/>
                  </a:lnTo>
                  <a:lnTo>
                    <a:pt x="44" y="464"/>
                  </a:lnTo>
                  <a:lnTo>
                    <a:pt x="31" y="463"/>
                  </a:lnTo>
                  <a:lnTo>
                    <a:pt x="19" y="457"/>
                  </a:lnTo>
                  <a:lnTo>
                    <a:pt x="10" y="450"/>
                  </a:lnTo>
                  <a:lnTo>
                    <a:pt x="3" y="439"/>
                  </a:lnTo>
                  <a:lnTo>
                    <a:pt x="0" y="427"/>
                  </a:lnTo>
                  <a:lnTo>
                    <a:pt x="1" y="413"/>
                  </a:lnTo>
                  <a:lnTo>
                    <a:pt x="52" y="52"/>
                  </a:lnTo>
                  <a:lnTo>
                    <a:pt x="55" y="39"/>
                  </a:lnTo>
                  <a:lnTo>
                    <a:pt x="61" y="27"/>
                  </a:lnTo>
                  <a:lnTo>
                    <a:pt x="71" y="17"/>
                  </a:lnTo>
                  <a:lnTo>
                    <a:pt x="83" y="8"/>
                  </a:lnTo>
                  <a:lnTo>
                    <a:pt x="96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31555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/>
        </p:nvSpPr>
        <p:spPr>
          <a:xfrm>
            <a:off x="810128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3" name="Rectangle 52"/>
          <p:cNvSpPr/>
          <p:nvPr/>
        </p:nvSpPr>
        <p:spPr>
          <a:xfrm>
            <a:off x="438773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6" name="Rectangle 55"/>
          <p:cNvSpPr/>
          <p:nvPr/>
        </p:nvSpPr>
        <p:spPr>
          <a:xfrm>
            <a:off x="4270028" y="3957726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2397101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2511761" y="1668705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83044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4443606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521398" y="408498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3372832" y="1667047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3372832" y="2400553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4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395605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395605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7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5277621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8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5277621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0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9077013" y="4087851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1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9077013" y="4848126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204184" y="1536922"/>
            <a:ext cx="3678739" cy="2234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63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6318843" y="1670943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64" name="Text Placeholder 97"/>
          <p:cNvSpPr>
            <a:spLocks noGrp="1"/>
          </p:cNvSpPr>
          <p:nvPr>
            <p:ph type="body" sz="quarter" idx="23" hasCustomPrompt="1"/>
          </p:nvPr>
        </p:nvSpPr>
        <p:spPr>
          <a:xfrm>
            <a:off x="7179915" y="1669285"/>
            <a:ext cx="27030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97"/>
          <p:cNvSpPr>
            <a:spLocks noGrp="1"/>
          </p:cNvSpPr>
          <p:nvPr>
            <p:ph type="body" sz="quarter" idx="24" hasCustomPrompt="1"/>
          </p:nvPr>
        </p:nvSpPr>
        <p:spPr>
          <a:xfrm>
            <a:off x="7179915" y="2402791"/>
            <a:ext cx="2703008" cy="1433726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957294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8502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>
                  <a:lumMod val="50000"/>
                </a:schemeClr>
              </a:buClr>
              <a:buSzTx/>
              <a:buFont typeface="Arial" panose="020B0604020202020204" pitchFamily="34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2pPr>
            <a:lvl3pPr marL="1598720" indent="-380648">
              <a:buClr>
                <a:schemeClr val="bg2">
                  <a:lumMod val="50000"/>
                </a:schemeClr>
              </a:buClr>
              <a:buFont typeface="Arial" panose="020B0604020202020204" pitchFamily="34" charset="0"/>
              <a:buChar char="•"/>
              <a:defRPr sz="1865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287768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989684" indent="-380648">
              <a:buClr>
                <a:srgbClr val="4D4D4D"/>
              </a:buClr>
              <a:buFont typeface="Arial" panose="020B0604020202020204" pitchFamily="34" charset="0"/>
              <a:buChar char="•"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8157035" y="1601382"/>
            <a:ext cx="3628565" cy="4189026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Tx/>
              <a:buNone/>
              <a:tabLst/>
              <a:defRPr sz="2131">
                <a:solidFill>
                  <a:srgbClr val="4D4D4D"/>
                </a:solidFill>
              </a:defRPr>
            </a:lvl1pPr>
            <a:lvl2pPr marL="609036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2pPr>
            <a:lvl3pPr marL="1218072" indent="0">
              <a:buClr>
                <a:srgbClr val="4D4D4D"/>
              </a:buClr>
              <a:buFontTx/>
              <a:buNone/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308060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06400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43371" y="1595303"/>
            <a:ext cx="5534411" cy="234122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406400" y="4031018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243371" y="4024429"/>
            <a:ext cx="5534411" cy="2497309"/>
          </a:xfrm>
          <a:prstGeom prst="rect">
            <a:avLst/>
          </a:prstGeom>
          <a:ln>
            <a:noFill/>
          </a:ln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398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53989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01950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865120" y="0"/>
            <a:ext cx="9326880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3073400" y="1105465"/>
            <a:ext cx="8573935" cy="52349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73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52" name="Group 4"/>
          <p:cNvGrpSpPr>
            <a:grpSpLocks noChangeAspect="1"/>
          </p:cNvGrpSpPr>
          <p:nvPr userDrawn="1"/>
        </p:nvGrpSpPr>
        <p:grpSpPr bwMode="auto">
          <a:xfrm>
            <a:off x="10765766" y="152177"/>
            <a:ext cx="1257954" cy="676946"/>
            <a:chOff x="301" y="1068"/>
            <a:chExt cx="1403" cy="755"/>
          </a:xfrm>
        </p:grpSpPr>
        <p:sp>
          <p:nvSpPr>
            <p:cNvPr id="53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65883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 userDrawn="1"/>
        </p:nvSpPr>
        <p:spPr bwMode="auto">
          <a:xfrm>
            <a:off x="2865120" y="0"/>
            <a:ext cx="6449004" cy="661600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2946400" y="1105466"/>
            <a:ext cx="6186025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946400" y="356631"/>
            <a:ext cx="618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5500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598738"/>
            <a:ext cx="8736009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06400" y="356631"/>
            <a:ext cx="8726025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23704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out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/>
          <p:cNvSpPr>
            <a:spLocks noGrp="1"/>
          </p:cNvSpPr>
          <p:nvPr>
            <p:ph type="tbl" sz="quarter" idx="12"/>
          </p:nvPr>
        </p:nvSpPr>
        <p:spPr>
          <a:xfrm>
            <a:off x="406400" y="1217738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65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89160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Background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093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88667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martArt Placeholder 4"/>
          <p:cNvSpPr>
            <a:spLocks noGrp="1"/>
          </p:cNvSpPr>
          <p:nvPr>
            <p:ph type="dgm" sz="quarter" idx="13"/>
          </p:nvPr>
        </p:nvSpPr>
        <p:spPr>
          <a:xfrm>
            <a:off x="406400" y="1601891"/>
            <a:ext cx="11379200" cy="480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/>
            </a:lvl1pPr>
          </a:lstStyle>
          <a:p>
            <a:r>
              <a:rPr lang="en-US" dirty="0"/>
              <a:t>Click icon to add SmartArt graphic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444684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59" y="217413"/>
            <a:ext cx="10611868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684" y="1576515"/>
            <a:ext cx="11373491" cy="489766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398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13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67171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2108367"/>
            <a:ext cx="4876800" cy="3858284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502400" y="2109425"/>
            <a:ext cx="4876800" cy="3858284"/>
          </a:xfrm>
          <a:prstGeom prst="rect">
            <a:avLst/>
          </a:prstGeom>
        </p:spPr>
        <p:txBody>
          <a:bodyPr/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None/>
              <a:tabLst/>
              <a:defRPr sz="2131"/>
            </a:lvl1pPr>
            <a:lvl2pPr>
              <a:defRPr sz="2131"/>
            </a:lvl2pPr>
            <a:lvl3pPr>
              <a:defRPr sz="2131"/>
            </a:lvl3pPr>
            <a:lvl4pPr>
              <a:defRPr sz="2131"/>
            </a:lvl4pPr>
            <a:lvl5pPr>
              <a:defRPr sz="2131"/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DB813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263779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ank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arallelogram 99"/>
          <p:cNvSpPr/>
          <p:nvPr userDrawn="1"/>
        </p:nvSpPr>
        <p:spPr bwMode="auto">
          <a:xfrm>
            <a:off x="620335" y="4365764"/>
            <a:ext cx="4328160" cy="711200"/>
          </a:xfrm>
          <a:prstGeom prst="parallelogram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9" name="Parallelogram 98"/>
          <p:cNvSpPr/>
          <p:nvPr userDrawn="1"/>
        </p:nvSpPr>
        <p:spPr bwMode="auto">
          <a:xfrm>
            <a:off x="1267316" y="2275840"/>
            <a:ext cx="4328160" cy="711200"/>
          </a:xfrm>
          <a:prstGeom prst="parallelogram">
            <a:avLst/>
          </a:prstGeom>
          <a:solidFill>
            <a:srgbClr val="FB091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8" name="Parallelogram 94"/>
          <p:cNvSpPr/>
          <p:nvPr userDrawn="1"/>
        </p:nvSpPr>
        <p:spPr bwMode="auto">
          <a:xfrm>
            <a:off x="1498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0" name="Parallelogram 9"/>
          <p:cNvSpPr/>
          <p:nvPr userDrawn="1"/>
        </p:nvSpPr>
        <p:spPr bwMode="auto">
          <a:xfrm>
            <a:off x="1137920" y="2275840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5" name="Parallelogram 94"/>
          <p:cNvSpPr/>
          <p:nvPr userDrawn="1"/>
        </p:nvSpPr>
        <p:spPr bwMode="auto">
          <a:xfrm>
            <a:off x="-10160" y="3253740"/>
            <a:ext cx="4165600" cy="721360"/>
          </a:xfrm>
          <a:custGeom>
            <a:avLst/>
            <a:gdLst>
              <a:gd name="connsiteX0" fmla="*/ 0 w 4328160"/>
              <a:gd name="connsiteY0" fmla="*/ 711200 h 711200"/>
              <a:gd name="connsiteX1" fmla="*/ 177800 w 4328160"/>
              <a:gd name="connsiteY1" fmla="*/ 0 h 711200"/>
              <a:gd name="connsiteX2" fmla="*/ 4328160 w 4328160"/>
              <a:gd name="connsiteY2" fmla="*/ 0 h 711200"/>
              <a:gd name="connsiteX3" fmla="*/ 4150360 w 4328160"/>
              <a:gd name="connsiteY3" fmla="*/ 711200 h 711200"/>
              <a:gd name="connsiteX4" fmla="*/ 0 w 4328160"/>
              <a:gd name="connsiteY4" fmla="*/ 711200 h 711200"/>
              <a:gd name="connsiteX0" fmla="*/ 0 w 4165600"/>
              <a:gd name="connsiteY0" fmla="*/ 721360 h 721360"/>
              <a:gd name="connsiteX1" fmla="*/ 15240 w 4165600"/>
              <a:gd name="connsiteY1" fmla="*/ 0 h 721360"/>
              <a:gd name="connsiteX2" fmla="*/ 4165600 w 4165600"/>
              <a:gd name="connsiteY2" fmla="*/ 0 h 721360"/>
              <a:gd name="connsiteX3" fmla="*/ 3987800 w 4165600"/>
              <a:gd name="connsiteY3" fmla="*/ 711200 h 721360"/>
              <a:gd name="connsiteX4" fmla="*/ 0 w 4165600"/>
              <a:gd name="connsiteY4" fmla="*/ 721360 h 72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5600" h="721360">
                <a:moveTo>
                  <a:pt x="0" y="721360"/>
                </a:moveTo>
                <a:lnTo>
                  <a:pt x="15240" y="0"/>
                </a:lnTo>
                <a:lnTo>
                  <a:pt x="4165600" y="0"/>
                </a:lnTo>
                <a:lnTo>
                  <a:pt x="3987800" y="711200"/>
                </a:lnTo>
                <a:lnTo>
                  <a:pt x="0" y="721360"/>
                </a:ln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96" name="Parallelogram 95"/>
          <p:cNvSpPr/>
          <p:nvPr userDrawn="1"/>
        </p:nvSpPr>
        <p:spPr bwMode="auto">
          <a:xfrm>
            <a:off x="772160" y="4365764"/>
            <a:ext cx="4328160" cy="711200"/>
          </a:xfrm>
          <a:prstGeom prst="parallelogram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13" name="Rectangle 12"/>
          <p:cNvSpPr/>
          <p:nvPr userDrawn="1"/>
        </p:nvSpPr>
        <p:spPr bwMode="auto">
          <a:xfrm>
            <a:off x="5262880" y="-10160"/>
            <a:ext cx="6929120" cy="6868160"/>
          </a:xfrm>
          <a:custGeom>
            <a:avLst/>
            <a:gdLst>
              <a:gd name="connsiteX0" fmla="*/ 0 w 6583680"/>
              <a:gd name="connsiteY0" fmla="*/ 0 h 6858000"/>
              <a:gd name="connsiteX1" fmla="*/ 6583680 w 6583680"/>
              <a:gd name="connsiteY1" fmla="*/ 0 h 6858000"/>
              <a:gd name="connsiteX2" fmla="*/ 6583680 w 6583680"/>
              <a:gd name="connsiteY2" fmla="*/ 6858000 h 6858000"/>
              <a:gd name="connsiteX3" fmla="*/ 0 w 6583680"/>
              <a:gd name="connsiteY3" fmla="*/ 6858000 h 6858000"/>
              <a:gd name="connsiteX4" fmla="*/ 0 w 6583680"/>
              <a:gd name="connsiteY4" fmla="*/ 0 h 6858000"/>
              <a:gd name="connsiteX0" fmla="*/ 1381760 w 7965440"/>
              <a:gd name="connsiteY0" fmla="*/ 0 h 6858000"/>
              <a:gd name="connsiteX1" fmla="*/ 7965440 w 7965440"/>
              <a:gd name="connsiteY1" fmla="*/ 0 h 6858000"/>
              <a:gd name="connsiteX2" fmla="*/ 7965440 w 7965440"/>
              <a:gd name="connsiteY2" fmla="*/ 6858000 h 6858000"/>
              <a:gd name="connsiteX3" fmla="*/ 0 w 7965440"/>
              <a:gd name="connsiteY3" fmla="*/ 6858000 h 6858000"/>
              <a:gd name="connsiteX4" fmla="*/ 1381760 w 7965440"/>
              <a:gd name="connsiteY4" fmla="*/ 0 h 6858000"/>
              <a:gd name="connsiteX0" fmla="*/ 1638709 w 7965440"/>
              <a:gd name="connsiteY0" fmla="*/ 0 h 6868160"/>
              <a:gd name="connsiteX1" fmla="*/ 7965440 w 7965440"/>
              <a:gd name="connsiteY1" fmla="*/ 10160 h 6868160"/>
              <a:gd name="connsiteX2" fmla="*/ 7965440 w 7965440"/>
              <a:gd name="connsiteY2" fmla="*/ 6868160 h 6868160"/>
              <a:gd name="connsiteX3" fmla="*/ 0 w 7965440"/>
              <a:gd name="connsiteY3" fmla="*/ 6868160 h 6868160"/>
              <a:gd name="connsiteX4" fmla="*/ 1638709 w 7965440"/>
              <a:gd name="connsiteY4" fmla="*/ 0 h 686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65440" h="6868160">
                <a:moveTo>
                  <a:pt x="1638709" y="0"/>
                </a:moveTo>
                <a:lnTo>
                  <a:pt x="7965440" y="10160"/>
                </a:lnTo>
                <a:lnTo>
                  <a:pt x="7965440" y="6868160"/>
                </a:lnTo>
                <a:lnTo>
                  <a:pt x="0" y="6868160"/>
                </a:lnTo>
                <a:lnTo>
                  <a:pt x="1638709" y="0"/>
                </a:lnTo>
                <a:close/>
              </a:path>
            </a:pathLst>
          </a:custGeom>
          <a:solidFill>
            <a:srgbClr val="0D4D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903566" y="2428640"/>
            <a:ext cx="2810673" cy="584776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z="2000" i="1" dirty="0">
                <a:solidFill>
                  <a:schemeClr val="bg1"/>
                </a:solidFill>
              </a:rPr>
              <a:t>Innovative Services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907886" y="3414365"/>
            <a:ext cx="30748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Passionate Employees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1903566" y="4525199"/>
            <a:ext cx="2983393" cy="646331"/>
          </a:xfrm>
          <a:prstGeom prst="rect">
            <a:avLst/>
          </a:prstGeom>
          <a:noFill/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2000" i="1" dirty="0">
                <a:solidFill>
                  <a:schemeClr val="bg1"/>
                </a:solidFill>
              </a:rPr>
              <a:t>Delighted Consumers</a:t>
            </a:r>
          </a:p>
        </p:txBody>
      </p:sp>
      <p:sp>
        <p:nvSpPr>
          <p:cNvPr id="64" name="TextBox 63"/>
          <p:cNvSpPr txBox="1"/>
          <p:nvPr userDrawn="1"/>
        </p:nvSpPr>
        <p:spPr>
          <a:xfrm>
            <a:off x="6817134" y="2875002"/>
            <a:ext cx="39423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0" dirty="0">
                <a:solidFill>
                  <a:schemeClr val="bg1"/>
                </a:solidFill>
                <a:latin typeface="Brush Script Std" panose="03060802040607070404" pitchFamily="66" charset="0"/>
              </a:rPr>
              <a:t>Thank you</a:t>
            </a:r>
          </a:p>
        </p:txBody>
      </p:sp>
      <p:cxnSp>
        <p:nvCxnSpPr>
          <p:cNvPr id="16" name="Straight Connector 15"/>
          <p:cNvCxnSpPr/>
          <p:nvPr userDrawn="1"/>
        </p:nvCxnSpPr>
        <p:spPr bwMode="auto">
          <a:xfrm>
            <a:off x="6471920" y="4053840"/>
            <a:ext cx="52222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 userDrawn="1"/>
        </p:nvSpPr>
        <p:spPr>
          <a:xfrm>
            <a:off x="6908574" y="4134842"/>
            <a:ext cx="394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bg1"/>
                </a:solidFill>
                <a:latin typeface="Calibri" panose="020F0502020204030204" pitchFamily="34" charset="0"/>
              </a:rPr>
              <a:t>www.hexaware.com</a:t>
            </a:r>
          </a:p>
        </p:txBody>
      </p:sp>
      <p:grpSp>
        <p:nvGrpSpPr>
          <p:cNvPr id="17" name="Group 4"/>
          <p:cNvGrpSpPr>
            <a:grpSpLocks noChangeAspect="1"/>
          </p:cNvGrpSpPr>
          <p:nvPr userDrawn="1"/>
        </p:nvGrpSpPr>
        <p:grpSpPr bwMode="auto">
          <a:xfrm>
            <a:off x="2663172" y="753363"/>
            <a:ext cx="2333583" cy="1255777"/>
            <a:chOff x="301" y="1068"/>
            <a:chExt cx="1403" cy="755"/>
          </a:xfrm>
        </p:grpSpPr>
        <p:sp>
          <p:nvSpPr>
            <p:cNvPr id="18" name="Freeform 6"/>
            <p:cNvSpPr>
              <a:spLocks/>
            </p:cNvSpPr>
            <p:nvPr userDrawn="1"/>
          </p:nvSpPr>
          <p:spPr bwMode="auto">
            <a:xfrm>
              <a:off x="806" y="1068"/>
              <a:ext cx="169" cy="474"/>
            </a:xfrm>
            <a:custGeom>
              <a:avLst/>
              <a:gdLst>
                <a:gd name="T0" fmla="*/ 368 w 507"/>
                <a:gd name="T1" fmla="*/ 0 h 1423"/>
                <a:gd name="T2" fmla="*/ 400 w 507"/>
                <a:gd name="T3" fmla="*/ 4 h 1423"/>
                <a:gd name="T4" fmla="*/ 429 w 507"/>
                <a:gd name="T5" fmla="*/ 14 h 1423"/>
                <a:gd name="T6" fmla="*/ 455 w 507"/>
                <a:gd name="T7" fmla="*/ 31 h 1423"/>
                <a:gd name="T8" fmla="*/ 476 w 507"/>
                <a:gd name="T9" fmla="*/ 51 h 1423"/>
                <a:gd name="T10" fmla="*/ 493 w 507"/>
                <a:gd name="T11" fmla="*/ 77 h 1423"/>
                <a:gd name="T12" fmla="*/ 503 w 507"/>
                <a:gd name="T13" fmla="*/ 105 h 1423"/>
                <a:gd name="T14" fmla="*/ 507 w 507"/>
                <a:gd name="T15" fmla="*/ 136 h 1423"/>
                <a:gd name="T16" fmla="*/ 504 w 507"/>
                <a:gd name="T17" fmla="*/ 167 h 1423"/>
                <a:gd name="T18" fmla="*/ 276 w 507"/>
                <a:gd name="T19" fmla="*/ 1311 h 1423"/>
                <a:gd name="T20" fmla="*/ 268 w 507"/>
                <a:gd name="T21" fmla="*/ 1338 h 1423"/>
                <a:gd name="T22" fmla="*/ 255 w 507"/>
                <a:gd name="T23" fmla="*/ 1362 h 1423"/>
                <a:gd name="T24" fmla="*/ 237 w 507"/>
                <a:gd name="T25" fmla="*/ 1383 h 1423"/>
                <a:gd name="T26" fmla="*/ 217 w 507"/>
                <a:gd name="T27" fmla="*/ 1399 h 1423"/>
                <a:gd name="T28" fmla="*/ 194 w 507"/>
                <a:gd name="T29" fmla="*/ 1412 h 1423"/>
                <a:gd name="T30" fmla="*/ 167 w 507"/>
                <a:gd name="T31" fmla="*/ 1421 h 1423"/>
                <a:gd name="T32" fmla="*/ 139 w 507"/>
                <a:gd name="T33" fmla="*/ 1423 h 1423"/>
                <a:gd name="T34" fmla="*/ 108 w 507"/>
                <a:gd name="T35" fmla="*/ 1420 h 1423"/>
                <a:gd name="T36" fmla="*/ 79 w 507"/>
                <a:gd name="T37" fmla="*/ 1409 h 1423"/>
                <a:gd name="T38" fmla="*/ 53 w 507"/>
                <a:gd name="T39" fmla="*/ 1393 h 1423"/>
                <a:gd name="T40" fmla="*/ 32 w 507"/>
                <a:gd name="T41" fmla="*/ 1372 h 1423"/>
                <a:gd name="T42" fmla="*/ 15 w 507"/>
                <a:gd name="T43" fmla="*/ 1347 h 1423"/>
                <a:gd name="T44" fmla="*/ 5 w 507"/>
                <a:gd name="T45" fmla="*/ 1319 h 1423"/>
                <a:gd name="T46" fmla="*/ 0 w 507"/>
                <a:gd name="T47" fmla="*/ 1288 h 1423"/>
                <a:gd name="T48" fmla="*/ 2 w 507"/>
                <a:gd name="T49" fmla="*/ 1256 h 1423"/>
                <a:gd name="T50" fmla="*/ 231 w 507"/>
                <a:gd name="T51" fmla="*/ 113 h 1423"/>
                <a:gd name="T52" fmla="*/ 240 w 507"/>
                <a:gd name="T53" fmla="*/ 86 h 1423"/>
                <a:gd name="T54" fmla="*/ 253 w 507"/>
                <a:gd name="T55" fmla="*/ 61 h 1423"/>
                <a:gd name="T56" fmla="*/ 269 w 507"/>
                <a:gd name="T57" fmla="*/ 41 h 1423"/>
                <a:gd name="T58" fmla="*/ 291 w 507"/>
                <a:gd name="T59" fmla="*/ 24 h 1423"/>
                <a:gd name="T60" fmla="*/ 314 w 507"/>
                <a:gd name="T61" fmla="*/ 11 h 1423"/>
                <a:gd name="T62" fmla="*/ 341 w 507"/>
                <a:gd name="T63" fmla="*/ 3 h 1423"/>
                <a:gd name="T64" fmla="*/ 368 w 507"/>
                <a:gd name="T65" fmla="*/ 0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7" h="1423">
                  <a:moveTo>
                    <a:pt x="368" y="0"/>
                  </a:moveTo>
                  <a:lnTo>
                    <a:pt x="400" y="4"/>
                  </a:lnTo>
                  <a:lnTo>
                    <a:pt x="429" y="14"/>
                  </a:lnTo>
                  <a:lnTo>
                    <a:pt x="455" y="31"/>
                  </a:lnTo>
                  <a:lnTo>
                    <a:pt x="476" y="51"/>
                  </a:lnTo>
                  <a:lnTo>
                    <a:pt x="493" y="77"/>
                  </a:lnTo>
                  <a:lnTo>
                    <a:pt x="503" y="105"/>
                  </a:lnTo>
                  <a:lnTo>
                    <a:pt x="507" y="136"/>
                  </a:lnTo>
                  <a:lnTo>
                    <a:pt x="504" y="167"/>
                  </a:lnTo>
                  <a:lnTo>
                    <a:pt x="276" y="1311"/>
                  </a:lnTo>
                  <a:lnTo>
                    <a:pt x="268" y="1338"/>
                  </a:lnTo>
                  <a:lnTo>
                    <a:pt x="255" y="1362"/>
                  </a:lnTo>
                  <a:lnTo>
                    <a:pt x="237" y="1383"/>
                  </a:lnTo>
                  <a:lnTo>
                    <a:pt x="217" y="1399"/>
                  </a:lnTo>
                  <a:lnTo>
                    <a:pt x="194" y="1412"/>
                  </a:lnTo>
                  <a:lnTo>
                    <a:pt x="167" y="1421"/>
                  </a:lnTo>
                  <a:lnTo>
                    <a:pt x="139" y="1423"/>
                  </a:lnTo>
                  <a:lnTo>
                    <a:pt x="108" y="1420"/>
                  </a:lnTo>
                  <a:lnTo>
                    <a:pt x="79" y="1409"/>
                  </a:lnTo>
                  <a:lnTo>
                    <a:pt x="53" y="1393"/>
                  </a:lnTo>
                  <a:lnTo>
                    <a:pt x="32" y="1372"/>
                  </a:lnTo>
                  <a:lnTo>
                    <a:pt x="15" y="1347"/>
                  </a:lnTo>
                  <a:lnTo>
                    <a:pt x="5" y="1319"/>
                  </a:lnTo>
                  <a:lnTo>
                    <a:pt x="0" y="1288"/>
                  </a:lnTo>
                  <a:lnTo>
                    <a:pt x="2" y="1256"/>
                  </a:lnTo>
                  <a:lnTo>
                    <a:pt x="231" y="113"/>
                  </a:lnTo>
                  <a:lnTo>
                    <a:pt x="240" y="86"/>
                  </a:lnTo>
                  <a:lnTo>
                    <a:pt x="253" y="61"/>
                  </a:lnTo>
                  <a:lnTo>
                    <a:pt x="269" y="41"/>
                  </a:lnTo>
                  <a:lnTo>
                    <a:pt x="291" y="24"/>
                  </a:lnTo>
                  <a:lnTo>
                    <a:pt x="314" y="11"/>
                  </a:lnTo>
                  <a:lnTo>
                    <a:pt x="341" y="3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 userDrawn="1"/>
          </p:nvSpPr>
          <p:spPr bwMode="auto">
            <a:xfrm>
              <a:off x="1043" y="1187"/>
              <a:ext cx="145" cy="355"/>
            </a:xfrm>
            <a:custGeom>
              <a:avLst/>
              <a:gdLst>
                <a:gd name="T0" fmla="*/ 297 w 436"/>
                <a:gd name="T1" fmla="*/ 0 h 1067"/>
                <a:gd name="T2" fmla="*/ 329 w 436"/>
                <a:gd name="T3" fmla="*/ 3 h 1067"/>
                <a:gd name="T4" fmla="*/ 358 w 436"/>
                <a:gd name="T5" fmla="*/ 14 h 1067"/>
                <a:gd name="T6" fmla="*/ 383 w 436"/>
                <a:gd name="T7" fmla="*/ 30 h 1067"/>
                <a:gd name="T8" fmla="*/ 404 w 436"/>
                <a:gd name="T9" fmla="*/ 51 h 1067"/>
                <a:gd name="T10" fmla="*/ 421 w 436"/>
                <a:gd name="T11" fmla="*/ 76 h 1067"/>
                <a:gd name="T12" fmla="*/ 432 w 436"/>
                <a:gd name="T13" fmla="*/ 104 h 1067"/>
                <a:gd name="T14" fmla="*/ 436 w 436"/>
                <a:gd name="T15" fmla="*/ 135 h 1067"/>
                <a:gd name="T16" fmla="*/ 433 w 436"/>
                <a:gd name="T17" fmla="*/ 167 h 1067"/>
                <a:gd name="T18" fmla="*/ 276 w 436"/>
                <a:gd name="T19" fmla="*/ 955 h 1067"/>
                <a:gd name="T20" fmla="*/ 267 w 436"/>
                <a:gd name="T21" fmla="*/ 982 h 1067"/>
                <a:gd name="T22" fmla="*/ 254 w 436"/>
                <a:gd name="T23" fmla="*/ 1006 h 1067"/>
                <a:gd name="T24" fmla="*/ 238 w 436"/>
                <a:gd name="T25" fmla="*/ 1027 h 1067"/>
                <a:gd name="T26" fmla="*/ 216 w 436"/>
                <a:gd name="T27" fmla="*/ 1043 h 1067"/>
                <a:gd name="T28" fmla="*/ 193 w 436"/>
                <a:gd name="T29" fmla="*/ 1056 h 1067"/>
                <a:gd name="T30" fmla="*/ 168 w 436"/>
                <a:gd name="T31" fmla="*/ 1065 h 1067"/>
                <a:gd name="T32" fmla="*/ 140 w 436"/>
                <a:gd name="T33" fmla="*/ 1067 h 1067"/>
                <a:gd name="T34" fmla="*/ 108 w 436"/>
                <a:gd name="T35" fmla="*/ 1064 h 1067"/>
                <a:gd name="T36" fmla="*/ 78 w 436"/>
                <a:gd name="T37" fmla="*/ 1053 h 1067"/>
                <a:gd name="T38" fmla="*/ 53 w 436"/>
                <a:gd name="T39" fmla="*/ 1037 h 1067"/>
                <a:gd name="T40" fmla="*/ 31 w 436"/>
                <a:gd name="T41" fmla="*/ 1016 h 1067"/>
                <a:gd name="T42" fmla="*/ 16 w 436"/>
                <a:gd name="T43" fmla="*/ 991 h 1067"/>
                <a:gd name="T44" fmla="*/ 4 w 436"/>
                <a:gd name="T45" fmla="*/ 963 h 1067"/>
                <a:gd name="T46" fmla="*/ 0 w 436"/>
                <a:gd name="T47" fmla="*/ 932 h 1067"/>
                <a:gd name="T48" fmla="*/ 3 w 436"/>
                <a:gd name="T49" fmla="*/ 900 h 1067"/>
                <a:gd name="T50" fmla="*/ 160 w 436"/>
                <a:gd name="T51" fmla="*/ 112 h 1067"/>
                <a:gd name="T52" fmla="*/ 168 w 436"/>
                <a:gd name="T53" fmla="*/ 85 h 1067"/>
                <a:gd name="T54" fmla="*/ 182 w 436"/>
                <a:gd name="T55" fmla="*/ 61 h 1067"/>
                <a:gd name="T56" fmla="*/ 198 w 436"/>
                <a:gd name="T57" fmla="*/ 40 h 1067"/>
                <a:gd name="T58" fmla="*/ 219 w 436"/>
                <a:gd name="T59" fmla="*/ 24 h 1067"/>
                <a:gd name="T60" fmla="*/ 243 w 436"/>
                <a:gd name="T61" fmla="*/ 11 h 1067"/>
                <a:gd name="T62" fmla="*/ 269 w 436"/>
                <a:gd name="T63" fmla="*/ 3 h 1067"/>
                <a:gd name="T64" fmla="*/ 297 w 436"/>
                <a:gd name="T65" fmla="*/ 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36" h="1067">
                  <a:moveTo>
                    <a:pt x="297" y="0"/>
                  </a:moveTo>
                  <a:lnTo>
                    <a:pt x="329" y="3"/>
                  </a:lnTo>
                  <a:lnTo>
                    <a:pt x="358" y="14"/>
                  </a:lnTo>
                  <a:lnTo>
                    <a:pt x="383" y="30"/>
                  </a:lnTo>
                  <a:lnTo>
                    <a:pt x="404" y="51"/>
                  </a:lnTo>
                  <a:lnTo>
                    <a:pt x="421" y="76"/>
                  </a:lnTo>
                  <a:lnTo>
                    <a:pt x="432" y="104"/>
                  </a:lnTo>
                  <a:lnTo>
                    <a:pt x="436" y="135"/>
                  </a:lnTo>
                  <a:lnTo>
                    <a:pt x="433" y="167"/>
                  </a:lnTo>
                  <a:lnTo>
                    <a:pt x="276" y="955"/>
                  </a:lnTo>
                  <a:lnTo>
                    <a:pt x="267" y="982"/>
                  </a:lnTo>
                  <a:lnTo>
                    <a:pt x="254" y="1006"/>
                  </a:lnTo>
                  <a:lnTo>
                    <a:pt x="238" y="1027"/>
                  </a:lnTo>
                  <a:lnTo>
                    <a:pt x="216" y="1043"/>
                  </a:lnTo>
                  <a:lnTo>
                    <a:pt x="193" y="1056"/>
                  </a:lnTo>
                  <a:lnTo>
                    <a:pt x="168" y="1065"/>
                  </a:lnTo>
                  <a:lnTo>
                    <a:pt x="140" y="1067"/>
                  </a:lnTo>
                  <a:lnTo>
                    <a:pt x="108" y="1064"/>
                  </a:lnTo>
                  <a:lnTo>
                    <a:pt x="78" y="1053"/>
                  </a:lnTo>
                  <a:lnTo>
                    <a:pt x="53" y="1037"/>
                  </a:lnTo>
                  <a:lnTo>
                    <a:pt x="31" y="1016"/>
                  </a:lnTo>
                  <a:lnTo>
                    <a:pt x="16" y="991"/>
                  </a:lnTo>
                  <a:lnTo>
                    <a:pt x="4" y="963"/>
                  </a:lnTo>
                  <a:lnTo>
                    <a:pt x="0" y="932"/>
                  </a:lnTo>
                  <a:lnTo>
                    <a:pt x="3" y="900"/>
                  </a:lnTo>
                  <a:lnTo>
                    <a:pt x="160" y="112"/>
                  </a:lnTo>
                  <a:lnTo>
                    <a:pt x="168" y="85"/>
                  </a:lnTo>
                  <a:lnTo>
                    <a:pt x="182" y="61"/>
                  </a:lnTo>
                  <a:lnTo>
                    <a:pt x="198" y="40"/>
                  </a:lnTo>
                  <a:lnTo>
                    <a:pt x="219" y="24"/>
                  </a:lnTo>
                  <a:lnTo>
                    <a:pt x="243" y="11"/>
                  </a:lnTo>
                  <a:lnTo>
                    <a:pt x="269" y="3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8"/>
            <p:cNvSpPr>
              <a:spLocks/>
            </p:cNvSpPr>
            <p:nvPr userDrawn="1"/>
          </p:nvSpPr>
          <p:spPr bwMode="auto">
            <a:xfrm>
              <a:off x="1161" y="1447"/>
              <a:ext cx="95" cy="95"/>
            </a:xfrm>
            <a:custGeom>
              <a:avLst/>
              <a:gdLst>
                <a:gd name="T0" fmla="*/ 143 w 285"/>
                <a:gd name="T1" fmla="*/ 0 h 285"/>
                <a:gd name="T2" fmla="*/ 175 w 285"/>
                <a:gd name="T3" fmla="*/ 4 h 285"/>
                <a:gd name="T4" fmla="*/ 206 w 285"/>
                <a:gd name="T5" fmla="*/ 16 h 285"/>
                <a:gd name="T6" fmla="*/ 232 w 285"/>
                <a:gd name="T7" fmla="*/ 32 h 285"/>
                <a:gd name="T8" fmla="*/ 255 w 285"/>
                <a:gd name="T9" fmla="*/ 54 h 285"/>
                <a:gd name="T10" fmla="*/ 271 w 285"/>
                <a:gd name="T11" fmla="*/ 81 h 285"/>
                <a:gd name="T12" fmla="*/ 281 w 285"/>
                <a:gd name="T13" fmla="*/ 110 h 285"/>
                <a:gd name="T14" fmla="*/ 285 w 285"/>
                <a:gd name="T15" fmla="*/ 143 h 285"/>
                <a:gd name="T16" fmla="*/ 281 w 285"/>
                <a:gd name="T17" fmla="*/ 175 h 285"/>
                <a:gd name="T18" fmla="*/ 271 w 285"/>
                <a:gd name="T19" fmla="*/ 206 h 285"/>
                <a:gd name="T20" fmla="*/ 255 w 285"/>
                <a:gd name="T21" fmla="*/ 232 h 285"/>
                <a:gd name="T22" fmla="*/ 232 w 285"/>
                <a:gd name="T23" fmla="*/ 253 h 285"/>
                <a:gd name="T24" fmla="*/ 206 w 285"/>
                <a:gd name="T25" fmla="*/ 271 h 285"/>
                <a:gd name="T26" fmla="*/ 175 w 285"/>
                <a:gd name="T27" fmla="*/ 282 h 285"/>
                <a:gd name="T28" fmla="*/ 143 w 285"/>
                <a:gd name="T29" fmla="*/ 285 h 285"/>
                <a:gd name="T30" fmla="*/ 110 w 285"/>
                <a:gd name="T31" fmla="*/ 282 h 285"/>
                <a:gd name="T32" fmla="*/ 81 w 285"/>
                <a:gd name="T33" fmla="*/ 271 h 285"/>
                <a:gd name="T34" fmla="*/ 54 w 285"/>
                <a:gd name="T35" fmla="*/ 253 h 285"/>
                <a:gd name="T36" fmla="*/ 32 w 285"/>
                <a:gd name="T37" fmla="*/ 232 h 285"/>
                <a:gd name="T38" fmla="*/ 16 w 285"/>
                <a:gd name="T39" fmla="*/ 206 h 285"/>
                <a:gd name="T40" fmla="*/ 4 w 285"/>
                <a:gd name="T41" fmla="*/ 175 h 285"/>
                <a:gd name="T42" fmla="*/ 0 w 285"/>
                <a:gd name="T43" fmla="*/ 143 h 285"/>
                <a:gd name="T44" fmla="*/ 4 w 285"/>
                <a:gd name="T45" fmla="*/ 110 h 285"/>
                <a:gd name="T46" fmla="*/ 16 w 285"/>
                <a:gd name="T47" fmla="*/ 81 h 285"/>
                <a:gd name="T48" fmla="*/ 32 w 285"/>
                <a:gd name="T49" fmla="*/ 54 h 285"/>
                <a:gd name="T50" fmla="*/ 54 w 285"/>
                <a:gd name="T51" fmla="*/ 32 h 285"/>
                <a:gd name="T52" fmla="*/ 81 w 285"/>
                <a:gd name="T53" fmla="*/ 16 h 285"/>
                <a:gd name="T54" fmla="*/ 110 w 285"/>
                <a:gd name="T55" fmla="*/ 4 h 285"/>
                <a:gd name="T56" fmla="*/ 143 w 285"/>
                <a:gd name="T57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5">
                  <a:moveTo>
                    <a:pt x="143" y="0"/>
                  </a:moveTo>
                  <a:lnTo>
                    <a:pt x="175" y="4"/>
                  </a:lnTo>
                  <a:lnTo>
                    <a:pt x="206" y="16"/>
                  </a:lnTo>
                  <a:lnTo>
                    <a:pt x="232" y="32"/>
                  </a:lnTo>
                  <a:lnTo>
                    <a:pt x="255" y="54"/>
                  </a:lnTo>
                  <a:lnTo>
                    <a:pt x="271" y="81"/>
                  </a:lnTo>
                  <a:lnTo>
                    <a:pt x="281" y="110"/>
                  </a:lnTo>
                  <a:lnTo>
                    <a:pt x="285" y="143"/>
                  </a:lnTo>
                  <a:lnTo>
                    <a:pt x="281" y="175"/>
                  </a:lnTo>
                  <a:lnTo>
                    <a:pt x="271" y="206"/>
                  </a:lnTo>
                  <a:lnTo>
                    <a:pt x="255" y="232"/>
                  </a:lnTo>
                  <a:lnTo>
                    <a:pt x="232" y="253"/>
                  </a:lnTo>
                  <a:lnTo>
                    <a:pt x="206" y="271"/>
                  </a:lnTo>
                  <a:lnTo>
                    <a:pt x="175" y="282"/>
                  </a:lnTo>
                  <a:lnTo>
                    <a:pt x="143" y="285"/>
                  </a:lnTo>
                  <a:lnTo>
                    <a:pt x="110" y="282"/>
                  </a:lnTo>
                  <a:lnTo>
                    <a:pt x="81" y="271"/>
                  </a:lnTo>
                  <a:lnTo>
                    <a:pt x="54" y="253"/>
                  </a:lnTo>
                  <a:lnTo>
                    <a:pt x="32" y="232"/>
                  </a:lnTo>
                  <a:lnTo>
                    <a:pt x="16" y="206"/>
                  </a:lnTo>
                  <a:lnTo>
                    <a:pt x="4" y="175"/>
                  </a:lnTo>
                  <a:lnTo>
                    <a:pt x="0" y="143"/>
                  </a:lnTo>
                  <a:lnTo>
                    <a:pt x="4" y="110"/>
                  </a:lnTo>
                  <a:lnTo>
                    <a:pt x="16" y="81"/>
                  </a:lnTo>
                  <a:lnTo>
                    <a:pt x="32" y="54"/>
                  </a:lnTo>
                  <a:lnTo>
                    <a:pt x="54" y="32"/>
                  </a:lnTo>
                  <a:lnTo>
                    <a:pt x="81" y="16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9"/>
            <p:cNvSpPr>
              <a:spLocks/>
            </p:cNvSpPr>
            <p:nvPr userDrawn="1"/>
          </p:nvSpPr>
          <p:spPr bwMode="auto">
            <a:xfrm>
              <a:off x="1118" y="1068"/>
              <a:ext cx="95" cy="95"/>
            </a:xfrm>
            <a:custGeom>
              <a:avLst/>
              <a:gdLst>
                <a:gd name="T0" fmla="*/ 143 w 285"/>
                <a:gd name="T1" fmla="*/ 0 h 284"/>
                <a:gd name="T2" fmla="*/ 175 w 285"/>
                <a:gd name="T3" fmla="*/ 4 h 284"/>
                <a:gd name="T4" fmla="*/ 206 w 285"/>
                <a:gd name="T5" fmla="*/ 14 h 284"/>
                <a:gd name="T6" fmla="*/ 231 w 285"/>
                <a:gd name="T7" fmla="*/ 31 h 284"/>
                <a:gd name="T8" fmla="*/ 254 w 285"/>
                <a:gd name="T9" fmla="*/ 53 h 284"/>
                <a:gd name="T10" fmla="*/ 271 w 285"/>
                <a:gd name="T11" fmla="*/ 80 h 284"/>
                <a:gd name="T12" fmla="*/ 281 w 285"/>
                <a:gd name="T13" fmla="*/ 109 h 284"/>
                <a:gd name="T14" fmla="*/ 285 w 285"/>
                <a:gd name="T15" fmla="*/ 142 h 284"/>
                <a:gd name="T16" fmla="*/ 281 w 285"/>
                <a:gd name="T17" fmla="*/ 174 h 284"/>
                <a:gd name="T18" fmla="*/ 271 w 285"/>
                <a:gd name="T19" fmla="*/ 205 h 284"/>
                <a:gd name="T20" fmla="*/ 254 w 285"/>
                <a:gd name="T21" fmla="*/ 230 h 284"/>
                <a:gd name="T22" fmla="*/ 231 w 285"/>
                <a:gd name="T23" fmla="*/ 253 h 284"/>
                <a:gd name="T24" fmla="*/ 206 w 285"/>
                <a:gd name="T25" fmla="*/ 270 h 284"/>
                <a:gd name="T26" fmla="*/ 175 w 285"/>
                <a:gd name="T27" fmla="*/ 280 h 284"/>
                <a:gd name="T28" fmla="*/ 143 w 285"/>
                <a:gd name="T29" fmla="*/ 284 h 284"/>
                <a:gd name="T30" fmla="*/ 110 w 285"/>
                <a:gd name="T31" fmla="*/ 280 h 284"/>
                <a:gd name="T32" fmla="*/ 81 w 285"/>
                <a:gd name="T33" fmla="*/ 270 h 284"/>
                <a:gd name="T34" fmla="*/ 54 w 285"/>
                <a:gd name="T35" fmla="*/ 253 h 284"/>
                <a:gd name="T36" fmla="*/ 32 w 285"/>
                <a:gd name="T37" fmla="*/ 230 h 284"/>
                <a:gd name="T38" fmla="*/ 15 w 285"/>
                <a:gd name="T39" fmla="*/ 205 h 284"/>
                <a:gd name="T40" fmla="*/ 4 w 285"/>
                <a:gd name="T41" fmla="*/ 174 h 284"/>
                <a:gd name="T42" fmla="*/ 0 w 285"/>
                <a:gd name="T43" fmla="*/ 142 h 284"/>
                <a:gd name="T44" fmla="*/ 4 w 285"/>
                <a:gd name="T45" fmla="*/ 109 h 284"/>
                <a:gd name="T46" fmla="*/ 15 w 285"/>
                <a:gd name="T47" fmla="*/ 80 h 284"/>
                <a:gd name="T48" fmla="*/ 32 w 285"/>
                <a:gd name="T49" fmla="*/ 53 h 284"/>
                <a:gd name="T50" fmla="*/ 54 w 285"/>
                <a:gd name="T51" fmla="*/ 31 h 284"/>
                <a:gd name="T52" fmla="*/ 81 w 285"/>
                <a:gd name="T53" fmla="*/ 14 h 284"/>
                <a:gd name="T54" fmla="*/ 110 w 285"/>
                <a:gd name="T55" fmla="*/ 4 h 284"/>
                <a:gd name="T56" fmla="*/ 143 w 285"/>
                <a:gd name="T57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85" h="284">
                  <a:moveTo>
                    <a:pt x="143" y="0"/>
                  </a:moveTo>
                  <a:lnTo>
                    <a:pt x="175" y="4"/>
                  </a:lnTo>
                  <a:lnTo>
                    <a:pt x="206" y="14"/>
                  </a:lnTo>
                  <a:lnTo>
                    <a:pt x="231" y="31"/>
                  </a:lnTo>
                  <a:lnTo>
                    <a:pt x="254" y="53"/>
                  </a:lnTo>
                  <a:lnTo>
                    <a:pt x="271" y="80"/>
                  </a:lnTo>
                  <a:lnTo>
                    <a:pt x="281" y="109"/>
                  </a:lnTo>
                  <a:lnTo>
                    <a:pt x="285" y="142"/>
                  </a:lnTo>
                  <a:lnTo>
                    <a:pt x="281" y="174"/>
                  </a:lnTo>
                  <a:lnTo>
                    <a:pt x="271" y="205"/>
                  </a:lnTo>
                  <a:lnTo>
                    <a:pt x="254" y="230"/>
                  </a:lnTo>
                  <a:lnTo>
                    <a:pt x="231" y="253"/>
                  </a:lnTo>
                  <a:lnTo>
                    <a:pt x="206" y="270"/>
                  </a:lnTo>
                  <a:lnTo>
                    <a:pt x="175" y="280"/>
                  </a:lnTo>
                  <a:lnTo>
                    <a:pt x="143" y="284"/>
                  </a:lnTo>
                  <a:lnTo>
                    <a:pt x="110" y="280"/>
                  </a:lnTo>
                  <a:lnTo>
                    <a:pt x="81" y="270"/>
                  </a:lnTo>
                  <a:lnTo>
                    <a:pt x="54" y="253"/>
                  </a:lnTo>
                  <a:lnTo>
                    <a:pt x="32" y="230"/>
                  </a:lnTo>
                  <a:lnTo>
                    <a:pt x="15" y="205"/>
                  </a:lnTo>
                  <a:lnTo>
                    <a:pt x="4" y="174"/>
                  </a:lnTo>
                  <a:lnTo>
                    <a:pt x="0" y="142"/>
                  </a:lnTo>
                  <a:lnTo>
                    <a:pt x="4" y="109"/>
                  </a:lnTo>
                  <a:lnTo>
                    <a:pt x="15" y="80"/>
                  </a:lnTo>
                  <a:lnTo>
                    <a:pt x="32" y="53"/>
                  </a:lnTo>
                  <a:lnTo>
                    <a:pt x="54" y="31"/>
                  </a:lnTo>
                  <a:lnTo>
                    <a:pt x="81" y="14"/>
                  </a:lnTo>
                  <a:lnTo>
                    <a:pt x="110" y="4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0"/>
            <p:cNvSpPr>
              <a:spLocks/>
            </p:cNvSpPr>
            <p:nvPr userDrawn="1"/>
          </p:nvSpPr>
          <p:spPr bwMode="auto">
            <a:xfrm>
              <a:off x="750" y="1258"/>
              <a:ext cx="306" cy="95"/>
            </a:xfrm>
            <a:custGeom>
              <a:avLst/>
              <a:gdLst>
                <a:gd name="T0" fmla="*/ 137 w 917"/>
                <a:gd name="T1" fmla="*/ 0 h 285"/>
                <a:gd name="T2" fmla="*/ 776 w 917"/>
                <a:gd name="T3" fmla="*/ 0 h 285"/>
                <a:gd name="T4" fmla="*/ 808 w 917"/>
                <a:gd name="T5" fmla="*/ 4 h 285"/>
                <a:gd name="T6" fmla="*/ 837 w 917"/>
                <a:gd name="T7" fmla="*/ 14 h 285"/>
                <a:gd name="T8" fmla="*/ 863 w 917"/>
                <a:gd name="T9" fmla="*/ 31 h 285"/>
                <a:gd name="T10" fmla="*/ 885 w 917"/>
                <a:gd name="T11" fmla="*/ 51 h 285"/>
                <a:gd name="T12" fmla="*/ 901 w 917"/>
                <a:gd name="T13" fmla="*/ 77 h 285"/>
                <a:gd name="T14" fmla="*/ 911 w 917"/>
                <a:gd name="T15" fmla="*/ 105 h 285"/>
                <a:gd name="T16" fmla="*/ 917 w 917"/>
                <a:gd name="T17" fmla="*/ 136 h 285"/>
                <a:gd name="T18" fmla="*/ 913 w 917"/>
                <a:gd name="T19" fmla="*/ 168 h 285"/>
                <a:gd name="T20" fmla="*/ 913 w 917"/>
                <a:gd name="T21" fmla="*/ 173 h 285"/>
                <a:gd name="T22" fmla="*/ 904 w 917"/>
                <a:gd name="T23" fmla="*/ 200 h 285"/>
                <a:gd name="T24" fmla="*/ 891 w 917"/>
                <a:gd name="T25" fmla="*/ 224 h 285"/>
                <a:gd name="T26" fmla="*/ 874 w 917"/>
                <a:gd name="T27" fmla="*/ 244 h 285"/>
                <a:gd name="T28" fmla="*/ 853 w 917"/>
                <a:gd name="T29" fmla="*/ 261 h 285"/>
                <a:gd name="T30" fmla="*/ 830 w 917"/>
                <a:gd name="T31" fmla="*/ 274 h 285"/>
                <a:gd name="T32" fmla="*/ 803 w 917"/>
                <a:gd name="T33" fmla="*/ 283 h 285"/>
                <a:gd name="T34" fmla="*/ 776 w 917"/>
                <a:gd name="T35" fmla="*/ 285 h 285"/>
                <a:gd name="T36" fmla="*/ 136 w 917"/>
                <a:gd name="T37" fmla="*/ 285 h 285"/>
                <a:gd name="T38" fmla="*/ 104 w 917"/>
                <a:gd name="T39" fmla="*/ 281 h 285"/>
                <a:gd name="T40" fmla="*/ 75 w 917"/>
                <a:gd name="T41" fmla="*/ 271 h 285"/>
                <a:gd name="T42" fmla="*/ 49 w 917"/>
                <a:gd name="T43" fmla="*/ 255 h 285"/>
                <a:gd name="T44" fmla="*/ 29 w 917"/>
                <a:gd name="T45" fmla="*/ 234 h 285"/>
                <a:gd name="T46" fmla="*/ 12 w 917"/>
                <a:gd name="T47" fmla="*/ 209 h 285"/>
                <a:gd name="T48" fmla="*/ 1 w 917"/>
                <a:gd name="T49" fmla="*/ 180 h 285"/>
                <a:gd name="T50" fmla="*/ 0 w 917"/>
                <a:gd name="T51" fmla="*/ 169 h 285"/>
                <a:gd name="T52" fmla="*/ 0 w 917"/>
                <a:gd name="T53" fmla="*/ 118 h 285"/>
                <a:gd name="T54" fmla="*/ 1 w 917"/>
                <a:gd name="T55" fmla="*/ 113 h 285"/>
                <a:gd name="T56" fmla="*/ 8 w 917"/>
                <a:gd name="T57" fmla="*/ 86 h 285"/>
                <a:gd name="T58" fmla="*/ 21 w 917"/>
                <a:gd name="T59" fmla="*/ 61 h 285"/>
                <a:gd name="T60" fmla="*/ 39 w 917"/>
                <a:gd name="T61" fmla="*/ 41 h 285"/>
                <a:gd name="T62" fmla="*/ 60 w 917"/>
                <a:gd name="T63" fmla="*/ 24 h 285"/>
                <a:gd name="T64" fmla="*/ 84 w 917"/>
                <a:gd name="T65" fmla="*/ 12 h 285"/>
                <a:gd name="T66" fmla="*/ 109 w 917"/>
                <a:gd name="T67" fmla="*/ 3 h 285"/>
                <a:gd name="T68" fmla="*/ 137 w 917"/>
                <a:gd name="T69" fmla="*/ 0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7" h="285">
                  <a:moveTo>
                    <a:pt x="137" y="0"/>
                  </a:moveTo>
                  <a:lnTo>
                    <a:pt x="776" y="0"/>
                  </a:lnTo>
                  <a:lnTo>
                    <a:pt x="808" y="4"/>
                  </a:lnTo>
                  <a:lnTo>
                    <a:pt x="837" y="14"/>
                  </a:lnTo>
                  <a:lnTo>
                    <a:pt x="863" y="31"/>
                  </a:lnTo>
                  <a:lnTo>
                    <a:pt x="885" y="51"/>
                  </a:lnTo>
                  <a:lnTo>
                    <a:pt x="901" y="77"/>
                  </a:lnTo>
                  <a:lnTo>
                    <a:pt x="911" y="105"/>
                  </a:lnTo>
                  <a:lnTo>
                    <a:pt x="917" y="136"/>
                  </a:lnTo>
                  <a:lnTo>
                    <a:pt x="913" y="168"/>
                  </a:lnTo>
                  <a:lnTo>
                    <a:pt x="913" y="173"/>
                  </a:lnTo>
                  <a:lnTo>
                    <a:pt x="904" y="200"/>
                  </a:lnTo>
                  <a:lnTo>
                    <a:pt x="891" y="224"/>
                  </a:lnTo>
                  <a:lnTo>
                    <a:pt x="874" y="244"/>
                  </a:lnTo>
                  <a:lnTo>
                    <a:pt x="853" y="261"/>
                  </a:lnTo>
                  <a:lnTo>
                    <a:pt x="830" y="274"/>
                  </a:lnTo>
                  <a:lnTo>
                    <a:pt x="803" y="283"/>
                  </a:lnTo>
                  <a:lnTo>
                    <a:pt x="776" y="285"/>
                  </a:lnTo>
                  <a:lnTo>
                    <a:pt x="136" y="285"/>
                  </a:lnTo>
                  <a:lnTo>
                    <a:pt x="104" y="281"/>
                  </a:lnTo>
                  <a:lnTo>
                    <a:pt x="75" y="271"/>
                  </a:lnTo>
                  <a:lnTo>
                    <a:pt x="49" y="255"/>
                  </a:lnTo>
                  <a:lnTo>
                    <a:pt x="29" y="234"/>
                  </a:lnTo>
                  <a:lnTo>
                    <a:pt x="12" y="209"/>
                  </a:lnTo>
                  <a:lnTo>
                    <a:pt x="1" y="180"/>
                  </a:lnTo>
                  <a:lnTo>
                    <a:pt x="0" y="169"/>
                  </a:lnTo>
                  <a:lnTo>
                    <a:pt x="0" y="118"/>
                  </a:lnTo>
                  <a:lnTo>
                    <a:pt x="1" y="113"/>
                  </a:lnTo>
                  <a:lnTo>
                    <a:pt x="8" y="86"/>
                  </a:lnTo>
                  <a:lnTo>
                    <a:pt x="21" y="61"/>
                  </a:lnTo>
                  <a:lnTo>
                    <a:pt x="39" y="41"/>
                  </a:lnTo>
                  <a:lnTo>
                    <a:pt x="60" y="24"/>
                  </a:lnTo>
                  <a:lnTo>
                    <a:pt x="84" y="12"/>
                  </a:lnTo>
                  <a:lnTo>
                    <a:pt x="109" y="3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1"/>
            <p:cNvSpPr>
              <a:spLocks/>
            </p:cNvSpPr>
            <p:nvPr userDrawn="1"/>
          </p:nvSpPr>
          <p:spPr bwMode="auto">
            <a:xfrm>
              <a:off x="301" y="1638"/>
              <a:ext cx="61" cy="185"/>
            </a:xfrm>
            <a:custGeom>
              <a:avLst/>
              <a:gdLst>
                <a:gd name="T0" fmla="*/ 130 w 183"/>
                <a:gd name="T1" fmla="*/ 0 h 555"/>
                <a:gd name="T2" fmla="*/ 146 w 183"/>
                <a:gd name="T3" fmla="*/ 1 h 555"/>
                <a:gd name="T4" fmla="*/ 160 w 183"/>
                <a:gd name="T5" fmla="*/ 7 h 555"/>
                <a:gd name="T6" fmla="*/ 171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8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80 w 183"/>
                <a:gd name="T23" fmla="*/ 550 h 555"/>
                <a:gd name="T24" fmla="*/ 61 w 183"/>
                <a:gd name="T25" fmla="*/ 555 h 555"/>
                <a:gd name="T26" fmla="*/ 43 w 183"/>
                <a:gd name="T27" fmla="*/ 555 h 555"/>
                <a:gd name="T28" fmla="*/ 26 w 183"/>
                <a:gd name="T29" fmla="*/ 550 h 555"/>
                <a:gd name="T30" fmla="*/ 13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1 w 183"/>
                <a:gd name="T37" fmla="*/ 496 h 555"/>
                <a:gd name="T38" fmla="*/ 61 w 183"/>
                <a:gd name="T39" fmla="*/ 60 h 555"/>
                <a:gd name="T40" fmla="*/ 66 w 183"/>
                <a:gd name="T41" fmla="*/ 44 h 555"/>
                <a:gd name="T42" fmla="*/ 74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5 w 183"/>
                <a:gd name="T49" fmla="*/ 2 h 555"/>
                <a:gd name="T50" fmla="*/ 130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30" y="0"/>
                  </a:moveTo>
                  <a:lnTo>
                    <a:pt x="146" y="1"/>
                  </a:lnTo>
                  <a:lnTo>
                    <a:pt x="160" y="7"/>
                  </a:lnTo>
                  <a:lnTo>
                    <a:pt x="171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8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80" y="550"/>
                  </a:lnTo>
                  <a:lnTo>
                    <a:pt x="61" y="555"/>
                  </a:lnTo>
                  <a:lnTo>
                    <a:pt x="43" y="555"/>
                  </a:lnTo>
                  <a:lnTo>
                    <a:pt x="26" y="550"/>
                  </a:lnTo>
                  <a:lnTo>
                    <a:pt x="13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1" y="496"/>
                  </a:lnTo>
                  <a:lnTo>
                    <a:pt x="61" y="60"/>
                  </a:lnTo>
                  <a:lnTo>
                    <a:pt x="66" y="44"/>
                  </a:lnTo>
                  <a:lnTo>
                    <a:pt x="74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5" y="2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"/>
            <p:cNvSpPr>
              <a:spLocks/>
            </p:cNvSpPr>
            <p:nvPr userDrawn="1"/>
          </p:nvSpPr>
          <p:spPr bwMode="auto">
            <a:xfrm>
              <a:off x="412" y="1638"/>
              <a:ext cx="61" cy="185"/>
            </a:xfrm>
            <a:custGeom>
              <a:avLst/>
              <a:gdLst>
                <a:gd name="T0" fmla="*/ 129 w 183"/>
                <a:gd name="T1" fmla="*/ 0 h 555"/>
                <a:gd name="T2" fmla="*/ 144 w 183"/>
                <a:gd name="T3" fmla="*/ 1 h 555"/>
                <a:gd name="T4" fmla="*/ 158 w 183"/>
                <a:gd name="T5" fmla="*/ 7 h 555"/>
                <a:gd name="T6" fmla="*/ 170 w 183"/>
                <a:gd name="T7" fmla="*/ 18 h 555"/>
                <a:gd name="T8" fmla="*/ 179 w 183"/>
                <a:gd name="T9" fmla="*/ 30 h 555"/>
                <a:gd name="T10" fmla="*/ 183 w 183"/>
                <a:gd name="T11" fmla="*/ 44 h 555"/>
                <a:gd name="T12" fmla="*/ 183 w 183"/>
                <a:gd name="T13" fmla="*/ 60 h 555"/>
                <a:gd name="T14" fmla="*/ 121 w 183"/>
                <a:gd name="T15" fmla="*/ 496 h 555"/>
                <a:gd name="T16" fmla="*/ 116 w 183"/>
                <a:gd name="T17" fmla="*/ 513 h 555"/>
                <a:gd name="T18" fmla="*/ 109 w 183"/>
                <a:gd name="T19" fmla="*/ 527 h 555"/>
                <a:gd name="T20" fmla="*/ 97 w 183"/>
                <a:gd name="T21" fmla="*/ 539 h 555"/>
                <a:gd name="T22" fmla="*/ 79 w 183"/>
                <a:gd name="T23" fmla="*/ 550 h 555"/>
                <a:gd name="T24" fmla="*/ 61 w 183"/>
                <a:gd name="T25" fmla="*/ 555 h 555"/>
                <a:gd name="T26" fmla="*/ 42 w 183"/>
                <a:gd name="T27" fmla="*/ 555 h 555"/>
                <a:gd name="T28" fmla="*/ 26 w 183"/>
                <a:gd name="T29" fmla="*/ 550 h 555"/>
                <a:gd name="T30" fmla="*/ 12 w 183"/>
                <a:gd name="T31" fmla="*/ 538 h 555"/>
                <a:gd name="T32" fmla="*/ 4 w 183"/>
                <a:gd name="T33" fmla="*/ 527 h 555"/>
                <a:gd name="T34" fmla="*/ 0 w 183"/>
                <a:gd name="T35" fmla="*/ 511 h 555"/>
                <a:gd name="T36" fmla="*/ 0 w 183"/>
                <a:gd name="T37" fmla="*/ 496 h 555"/>
                <a:gd name="T38" fmla="*/ 61 w 183"/>
                <a:gd name="T39" fmla="*/ 60 h 555"/>
                <a:gd name="T40" fmla="*/ 65 w 183"/>
                <a:gd name="T41" fmla="*/ 44 h 555"/>
                <a:gd name="T42" fmla="*/ 73 w 183"/>
                <a:gd name="T43" fmla="*/ 30 h 555"/>
                <a:gd name="T44" fmla="*/ 84 w 183"/>
                <a:gd name="T45" fmla="*/ 18 h 555"/>
                <a:gd name="T46" fmla="*/ 98 w 183"/>
                <a:gd name="T47" fmla="*/ 7 h 555"/>
                <a:gd name="T48" fmla="*/ 114 w 183"/>
                <a:gd name="T49" fmla="*/ 2 h 555"/>
                <a:gd name="T50" fmla="*/ 129 w 183"/>
                <a:gd name="T5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83" h="555">
                  <a:moveTo>
                    <a:pt x="129" y="0"/>
                  </a:moveTo>
                  <a:lnTo>
                    <a:pt x="144" y="1"/>
                  </a:lnTo>
                  <a:lnTo>
                    <a:pt x="158" y="7"/>
                  </a:lnTo>
                  <a:lnTo>
                    <a:pt x="170" y="18"/>
                  </a:lnTo>
                  <a:lnTo>
                    <a:pt x="179" y="30"/>
                  </a:lnTo>
                  <a:lnTo>
                    <a:pt x="183" y="44"/>
                  </a:lnTo>
                  <a:lnTo>
                    <a:pt x="183" y="60"/>
                  </a:lnTo>
                  <a:lnTo>
                    <a:pt x="121" y="496"/>
                  </a:lnTo>
                  <a:lnTo>
                    <a:pt x="116" y="513"/>
                  </a:lnTo>
                  <a:lnTo>
                    <a:pt x="109" y="527"/>
                  </a:lnTo>
                  <a:lnTo>
                    <a:pt x="97" y="539"/>
                  </a:lnTo>
                  <a:lnTo>
                    <a:pt x="79" y="550"/>
                  </a:lnTo>
                  <a:lnTo>
                    <a:pt x="61" y="555"/>
                  </a:lnTo>
                  <a:lnTo>
                    <a:pt x="42" y="555"/>
                  </a:lnTo>
                  <a:lnTo>
                    <a:pt x="26" y="550"/>
                  </a:lnTo>
                  <a:lnTo>
                    <a:pt x="12" y="538"/>
                  </a:lnTo>
                  <a:lnTo>
                    <a:pt x="4" y="527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61" y="60"/>
                  </a:lnTo>
                  <a:lnTo>
                    <a:pt x="65" y="44"/>
                  </a:lnTo>
                  <a:lnTo>
                    <a:pt x="73" y="30"/>
                  </a:lnTo>
                  <a:lnTo>
                    <a:pt x="84" y="18"/>
                  </a:lnTo>
                  <a:lnTo>
                    <a:pt x="98" y="7"/>
                  </a:lnTo>
                  <a:lnTo>
                    <a:pt x="114" y="2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3"/>
            <p:cNvSpPr>
              <a:spLocks/>
            </p:cNvSpPr>
            <p:nvPr userDrawn="1"/>
          </p:nvSpPr>
          <p:spPr bwMode="auto">
            <a:xfrm>
              <a:off x="311" y="1710"/>
              <a:ext cx="101" cy="41"/>
            </a:xfrm>
            <a:custGeom>
              <a:avLst/>
              <a:gdLst>
                <a:gd name="T0" fmla="*/ 69 w 301"/>
                <a:gd name="T1" fmla="*/ 0 h 122"/>
                <a:gd name="T2" fmla="*/ 250 w 301"/>
                <a:gd name="T3" fmla="*/ 0 h 122"/>
                <a:gd name="T4" fmla="*/ 265 w 301"/>
                <a:gd name="T5" fmla="*/ 3 h 122"/>
                <a:gd name="T6" fmla="*/ 279 w 301"/>
                <a:gd name="T7" fmla="*/ 8 h 122"/>
                <a:gd name="T8" fmla="*/ 291 w 301"/>
                <a:gd name="T9" fmla="*/ 18 h 122"/>
                <a:gd name="T10" fmla="*/ 299 w 301"/>
                <a:gd name="T11" fmla="*/ 35 h 122"/>
                <a:gd name="T12" fmla="*/ 301 w 301"/>
                <a:gd name="T13" fmla="*/ 53 h 122"/>
                <a:gd name="T14" fmla="*/ 299 w 301"/>
                <a:gd name="T15" fmla="*/ 70 h 122"/>
                <a:gd name="T16" fmla="*/ 291 w 301"/>
                <a:gd name="T17" fmla="*/ 88 h 122"/>
                <a:gd name="T18" fmla="*/ 278 w 301"/>
                <a:gd name="T19" fmla="*/ 104 h 122"/>
                <a:gd name="T20" fmla="*/ 264 w 301"/>
                <a:gd name="T21" fmla="*/ 114 h 122"/>
                <a:gd name="T22" fmla="*/ 249 w 301"/>
                <a:gd name="T23" fmla="*/ 119 h 122"/>
                <a:gd name="T24" fmla="*/ 232 w 301"/>
                <a:gd name="T25" fmla="*/ 122 h 122"/>
                <a:gd name="T26" fmla="*/ 52 w 301"/>
                <a:gd name="T27" fmla="*/ 122 h 122"/>
                <a:gd name="T28" fmla="*/ 37 w 301"/>
                <a:gd name="T29" fmla="*/ 119 h 122"/>
                <a:gd name="T30" fmla="*/ 24 w 301"/>
                <a:gd name="T31" fmla="*/ 114 h 122"/>
                <a:gd name="T32" fmla="*/ 12 w 301"/>
                <a:gd name="T33" fmla="*/ 104 h 122"/>
                <a:gd name="T34" fmla="*/ 3 w 301"/>
                <a:gd name="T35" fmla="*/ 91 h 122"/>
                <a:gd name="T36" fmla="*/ 0 w 301"/>
                <a:gd name="T37" fmla="*/ 77 h 122"/>
                <a:gd name="T38" fmla="*/ 0 w 301"/>
                <a:gd name="T39" fmla="*/ 61 h 122"/>
                <a:gd name="T40" fmla="*/ 5 w 301"/>
                <a:gd name="T41" fmla="*/ 46 h 122"/>
                <a:gd name="T42" fmla="*/ 12 w 301"/>
                <a:gd name="T43" fmla="*/ 31 h 122"/>
                <a:gd name="T44" fmla="*/ 24 w 301"/>
                <a:gd name="T45" fmla="*/ 18 h 122"/>
                <a:gd name="T46" fmla="*/ 38 w 301"/>
                <a:gd name="T47" fmla="*/ 8 h 122"/>
                <a:gd name="T48" fmla="*/ 53 w 301"/>
                <a:gd name="T49" fmla="*/ 3 h 122"/>
                <a:gd name="T50" fmla="*/ 69 w 301"/>
                <a:gd name="T51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1" h="122">
                  <a:moveTo>
                    <a:pt x="69" y="0"/>
                  </a:moveTo>
                  <a:lnTo>
                    <a:pt x="250" y="0"/>
                  </a:lnTo>
                  <a:lnTo>
                    <a:pt x="265" y="3"/>
                  </a:lnTo>
                  <a:lnTo>
                    <a:pt x="279" y="8"/>
                  </a:lnTo>
                  <a:lnTo>
                    <a:pt x="291" y="18"/>
                  </a:lnTo>
                  <a:lnTo>
                    <a:pt x="299" y="35"/>
                  </a:lnTo>
                  <a:lnTo>
                    <a:pt x="301" y="53"/>
                  </a:lnTo>
                  <a:lnTo>
                    <a:pt x="299" y="70"/>
                  </a:lnTo>
                  <a:lnTo>
                    <a:pt x="291" y="88"/>
                  </a:lnTo>
                  <a:lnTo>
                    <a:pt x="278" y="104"/>
                  </a:lnTo>
                  <a:lnTo>
                    <a:pt x="264" y="114"/>
                  </a:lnTo>
                  <a:lnTo>
                    <a:pt x="249" y="119"/>
                  </a:lnTo>
                  <a:lnTo>
                    <a:pt x="232" y="122"/>
                  </a:lnTo>
                  <a:lnTo>
                    <a:pt x="52" y="122"/>
                  </a:lnTo>
                  <a:lnTo>
                    <a:pt x="37" y="119"/>
                  </a:lnTo>
                  <a:lnTo>
                    <a:pt x="24" y="114"/>
                  </a:lnTo>
                  <a:lnTo>
                    <a:pt x="12" y="104"/>
                  </a:lnTo>
                  <a:lnTo>
                    <a:pt x="3" y="91"/>
                  </a:lnTo>
                  <a:lnTo>
                    <a:pt x="0" y="77"/>
                  </a:lnTo>
                  <a:lnTo>
                    <a:pt x="0" y="61"/>
                  </a:lnTo>
                  <a:lnTo>
                    <a:pt x="5" y="46"/>
                  </a:lnTo>
                  <a:lnTo>
                    <a:pt x="12" y="31"/>
                  </a:lnTo>
                  <a:lnTo>
                    <a:pt x="24" y="18"/>
                  </a:lnTo>
                  <a:lnTo>
                    <a:pt x="38" y="8"/>
                  </a:lnTo>
                  <a:lnTo>
                    <a:pt x="53" y="3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4"/>
            <p:cNvSpPr>
              <a:spLocks/>
            </p:cNvSpPr>
            <p:nvPr userDrawn="1"/>
          </p:nvSpPr>
          <p:spPr bwMode="auto">
            <a:xfrm>
              <a:off x="479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1 w 462"/>
                <a:gd name="T3" fmla="*/ 0 h 550"/>
                <a:gd name="T4" fmla="*/ 427 w 462"/>
                <a:gd name="T5" fmla="*/ 3 h 550"/>
                <a:gd name="T6" fmla="*/ 439 w 462"/>
                <a:gd name="T7" fmla="*/ 8 h 550"/>
                <a:gd name="T8" fmla="*/ 451 w 462"/>
                <a:gd name="T9" fmla="*/ 18 h 550"/>
                <a:gd name="T10" fmla="*/ 458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7 w 462"/>
                <a:gd name="T17" fmla="*/ 76 h 550"/>
                <a:gd name="T18" fmla="*/ 450 w 462"/>
                <a:gd name="T19" fmla="*/ 90 h 550"/>
                <a:gd name="T20" fmla="*/ 438 w 462"/>
                <a:gd name="T21" fmla="*/ 101 h 550"/>
                <a:gd name="T22" fmla="*/ 425 w 462"/>
                <a:gd name="T23" fmla="*/ 110 h 550"/>
                <a:gd name="T24" fmla="*/ 410 w 462"/>
                <a:gd name="T25" fmla="*/ 115 h 550"/>
                <a:gd name="T26" fmla="*/ 395 w 462"/>
                <a:gd name="T27" fmla="*/ 118 h 550"/>
                <a:gd name="T28" fmla="*/ 172 w 462"/>
                <a:gd name="T29" fmla="*/ 118 h 550"/>
                <a:gd name="T30" fmla="*/ 160 w 462"/>
                <a:gd name="T31" fmla="*/ 216 h 550"/>
                <a:gd name="T32" fmla="*/ 355 w 462"/>
                <a:gd name="T33" fmla="*/ 216 h 550"/>
                <a:gd name="T34" fmla="*/ 370 w 462"/>
                <a:gd name="T35" fmla="*/ 219 h 550"/>
                <a:gd name="T36" fmla="*/ 383 w 462"/>
                <a:gd name="T37" fmla="*/ 224 h 550"/>
                <a:gd name="T38" fmla="*/ 395 w 462"/>
                <a:gd name="T39" fmla="*/ 234 h 550"/>
                <a:gd name="T40" fmla="*/ 402 w 462"/>
                <a:gd name="T41" fmla="*/ 246 h 550"/>
                <a:gd name="T42" fmla="*/ 406 w 462"/>
                <a:gd name="T43" fmla="*/ 260 h 550"/>
                <a:gd name="T44" fmla="*/ 406 w 462"/>
                <a:gd name="T45" fmla="*/ 275 h 550"/>
                <a:gd name="T46" fmla="*/ 402 w 462"/>
                <a:gd name="T47" fmla="*/ 292 h 550"/>
                <a:gd name="T48" fmla="*/ 393 w 462"/>
                <a:gd name="T49" fmla="*/ 306 h 550"/>
                <a:gd name="T50" fmla="*/ 383 w 462"/>
                <a:gd name="T51" fmla="*/ 317 h 550"/>
                <a:gd name="T52" fmla="*/ 369 w 462"/>
                <a:gd name="T53" fmla="*/ 326 h 550"/>
                <a:gd name="T54" fmla="*/ 355 w 462"/>
                <a:gd name="T55" fmla="*/ 331 h 550"/>
                <a:gd name="T56" fmla="*/ 340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0 w 462"/>
                <a:gd name="T63" fmla="*/ 434 h 550"/>
                <a:gd name="T64" fmla="*/ 365 w 462"/>
                <a:gd name="T65" fmla="*/ 435 h 550"/>
                <a:gd name="T66" fmla="*/ 379 w 462"/>
                <a:gd name="T67" fmla="*/ 441 h 550"/>
                <a:gd name="T68" fmla="*/ 389 w 462"/>
                <a:gd name="T69" fmla="*/ 450 h 550"/>
                <a:gd name="T70" fmla="*/ 397 w 462"/>
                <a:gd name="T71" fmla="*/ 463 h 550"/>
                <a:gd name="T72" fmla="*/ 401 w 462"/>
                <a:gd name="T73" fmla="*/ 477 h 550"/>
                <a:gd name="T74" fmla="*/ 401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4 w 462"/>
                <a:gd name="T83" fmla="*/ 544 h 550"/>
                <a:gd name="T84" fmla="*/ 350 w 462"/>
                <a:gd name="T85" fmla="*/ 549 h 550"/>
                <a:gd name="T86" fmla="*/ 335 w 462"/>
                <a:gd name="T87" fmla="*/ 550 h 550"/>
                <a:gd name="T88" fmla="*/ 51 w 462"/>
                <a:gd name="T89" fmla="*/ 550 h 550"/>
                <a:gd name="T90" fmla="*/ 36 w 462"/>
                <a:gd name="T91" fmla="*/ 549 h 550"/>
                <a:gd name="T92" fmla="*/ 22 w 462"/>
                <a:gd name="T93" fmla="*/ 542 h 550"/>
                <a:gd name="T94" fmla="*/ 11 w 462"/>
                <a:gd name="T95" fmla="*/ 534 h 550"/>
                <a:gd name="T96" fmla="*/ 4 w 462"/>
                <a:gd name="T97" fmla="*/ 521 h 550"/>
                <a:gd name="T98" fmla="*/ 0 w 462"/>
                <a:gd name="T99" fmla="*/ 507 h 550"/>
                <a:gd name="T100" fmla="*/ 0 w 462"/>
                <a:gd name="T101" fmla="*/ 490 h 550"/>
                <a:gd name="T102" fmla="*/ 60 w 462"/>
                <a:gd name="T103" fmla="*/ 62 h 550"/>
                <a:gd name="T104" fmla="*/ 64 w 462"/>
                <a:gd name="T105" fmla="*/ 46 h 550"/>
                <a:gd name="T106" fmla="*/ 71 w 462"/>
                <a:gd name="T107" fmla="*/ 32 h 550"/>
                <a:gd name="T108" fmla="*/ 83 w 462"/>
                <a:gd name="T109" fmla="*/ 19 h 550"/>
                <a:gd name="T110" fmla="*/ 97 w 462"/>
                <a:gd name="T111" fmla="*/ 9 h 550"/>
                <a:gd name="T112" fmla="*/ 112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1" y="0"/>
                  </a:lnTo>
                  <a:lnTo>
                    <a:pt x="427" y="3"/>
                  </a:lnTo>
                  <a:lnTo>
                    <a:pt x="439" y="8"/>
                  </a:lnTo>
                  <a:lnTo>
                    <a:pt x="451" y="18"/>
                  </a:lnTo>
                  <a:lnTo>
                    <a:pt x="458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7" y="76"/>
                  </a:lnTo>
                  <a:lnTo>
                    <a:pt x="450" y="90"/>
                  </a:lnTo>
                  <a:lnTo>
                    <a:pt x="438" y="101"/>
                  </a:lnTo>
                  <a:lnTo>
                    <a:pt x="425" y="110"/>
                  </a:lnTo>
                  <a:lnTo>
                    <a:pt x="410" y="115"/>
                  </a:lnTo>
                  <a:lnTo>
                    <a:pt x="395" y="118"/>
                  </a:lnTo>
                  <a:lnTo>
                    <a:pt x="172" y="118"/>
                  </a:lnTo>
                  <a:lnTo>
                    <a:pt x="160" y="216"/>
                  </a:lnTo>
                  <a:lnTo>
                    <a:pt x="355" y="216"/>
                  </a:lnTo>
                  <a:lnTo>
                    <a:pt x="370" y="219"/>
                  </a:lnTo>
                  <a:lnTo>
                    <a:pt x="383" y="224"/>
                  </a:lnTo>
                  <a:lnTo>
                    <a:pt x="395" y="234"/>
                  </a:lnTo>
                  <a:lnTo>
                    <a:pt x="402" y="246"/>
                  </a:lnTo>
                  <a:lnTo>
                    <a:pt x="406" y="260"/>
                  </a:lnTo>
                  <a:lnTo>
                    <a:pt x="406" y="275"/>
                  </a:lnTo>
                  <a:lnTo>
                    <a:pt x="402" y="292"/>
                  </a:lnTo>
                  <a:lnTo>
                    <a:pt x="393" y="306"/>
                  </a:lnTo>
                  <a:lnTo>
                    <a:pt x="383" y="317"/>
                  </a:lnTo>
                  <a:lnTo>
                    <a:pt x="369" y="326"/>
                  </a:lnTo>
                  <a:lnTo>
                    <a:pt x="355" y="331"/>
                  </a:lnTo>
                  <a:lnTo>
                    <a:pt x="340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0" y="434"/>
                  </a:lnTo>
                  <a:lnTo>
                    <a:pt x="365" y="435"/>
                  </a:lnTo>
                  <a:lnTo>
                    <a:pt x="379" y="441"/>
                  </a:lnTo>
                  <a:lnTo>
                    <a:pt x="389" y="450"/>
                  </a:lnTo>
                  <a:lnTo>
                    <a:pt x="397" y="463"/>
                  </a:lnTo>
                  <a:lnTo>
                    <a:pt x="401" y="477"/>
                  </a:lnTo>
                  <a:lnTo>
                    <a:pt x="401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4" y="544"/>
                  </a:lnTo>
                  <a:lnTo>
                    <a:pt x="350" y="549"/>
                  </a:lnTo>
                  <a:lnTo>
                    <a:pt x="335" y="550"/>
                  </a:lnTo>
                  <a:lnTo>
                    <a:pt x="51" y="550"/>
                  </a:lnTo>
                  <a:lnTo>
                    <a:pt x="36" y="549"/>
                  </a:lnTo>
                  <a:lnTo>
                    <a:pt x="22" y="542"/>
                  </a:lnTo>
                  <a:lnTo>
                    <a:pt x="11" y="534"/>
                  </a:lnTo>
                  <a:lnTo>
                    <a:pt x="4" y="521"/>
                  </a:lnTo>
                  <a:lnTo>
                    <a:pt x="0" y="507"/>
                  </a:lnTo>
                  <a:lnTo>
                    <a:pt x="0" y="490"/>
                  </a:lnTo>
                  <a:lnTo>
                    <a:pt x="60" y="62"/>
                  </a:lnTo>
                  <a:lnTo>
                    <a:pt x="64" y="46"/>
                  </a:lnTo>
                  <a:lnTo>
                    <a:pt x="71" y="32"/>
                  </a:lnTo>
                  <a:lnTo>
                    <a:pt x="83" y="19"/>
                  </a:lnTo>
                  <a:lnTo>
                    <a:pt x="97" y="9"/>
                  </a:lnTo>
                  <a:lnTo>
                    <a:pt x="112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5"/>
            <p:cNvSpPr>
              <a:spLocks/>
            </p:cNvSpPr>
            <p:nvPr userDrawn="1"/>
          </p:nvSpPr>
          <p:spPr bwMode="auto">
            <a:xfrm>
              <a:off x="635" y="1638"/>
              <a:ext cx="177" cy="185"/>
            </a:xfrm>
            <a:custGeom>
              <a:avLst/>
              <a:gdLst>
                <a:gd name="T0" fmla="*/ 140 w 530"/>
                <a:gd name="T1" fmla="*/ 0 h 556"/>
                <a:gd name="T2" fmla="*/ 157 w 530"/>
                <a:gd name="T3" fmla="*/ 6 h 556"/>
                <a:gd name="T4" fmla="*/ 164 w 530"/>
                <a:gd name="T5" fmla="*/ 11 h 556"/>
                <a:gd name="T6" fmla="*/ 171 w 530"/>
                <a:gd name="T7" fmla="*/ 16 h 556"/>
                <a:gd name="T8" fmla="*/ 176 w 530"/>
                <a:gd name="T9" fmla="*/ 24 h 556"/>
                <a:gd name="T10" fmla="*/ 279 w 530"/>
                <a:gd name="T11" fmla="*/ 184 h 556"/>
                <a:gd name="T12" fmla="*/ 429 w 530"/>
                <a:gd name="T13" fmla="*/ 21 h 556"/>
                <a:gd name="T14" fmla="*/ 442 w 530"/>
                <a:gd name="T15" fmla="*/ 11 h 556"/>
                <a:gd name="T16" fmla="*/ 456 w 530"/>
                <a:gd name="T17" fmla="*/ 3 h 556"/>
                <a:gd name="T18" fmla="*/ 472 w 530"/>
                <a:gd name="T19" fmla="*/ 0 h 556"/>
                <a:gd name="T20" fmla="*/ 489 w 530"/>
                <a:gd name="T21" fmla="*/ 1 h 556"/>
                <a:gd name="T22" fmla="*/ 504 w 530"/>
                <a:gd name="T23" fmla="*/ 6 h 556"/>
                <a:gd name="T24" fmla="*/ 517 w 530"/>
                <a:gd name="T25" fmla="*/ 16 h 556"/>
                <a:gd name="T26" fmla="*/ 525 w 530"/>
                <a:gd name="T27" fmla="*/ 28 h 556"/>
                <a:gd name="T28" fmla="*/ 530 w 530"/>
                <a:gd name="T29" fmla="*/ 42 h 556"/>
                <a:gd name="T30" fmla="*/ 528 w 530"/>
                <a:gd name="T31" fmla="*/ 58 h 556"/>
                <a:gd name="T32" fmla="*/ 523 w 530"/>
                <a:gd name="T33" fmla="*/ 76 h 556"/>
                <a:gd name="T34" fmla="*/ 513 w 530"/>
                <a:gd name="T35" fmla="*/ 92 h 556"/>
                <a:gd name="T36" fmla="*/ 338 w 530"/>
                <a:gd name="T37" fmla="*/ 277 h 556"/>
                <a:gd name="T38" fmla="*/ 461 w 530"/>
                <a:gd name="T39" fmla="*/ 460 h 556"/>
                <a:gd name="T40" fmla="*/ 466 w 530"/>
                <a:gd name="T41" fmla="*/ 470 h 556"/>
                <a:gd name="T42" fmla="*/ 468 w 530"/>
                <a:gd name="T43" fmla="*/ 482 h 556"/>
                <a:gd name="T44" fmla="*/ 468 w 530"/>
                <a:gd name="T45" fmla="*/ 496 h 556"/>
                <a:gd name="T46" fmla="*/ 465 w 530"/>
                <a:gd name="T47" fmla="*/ 511 h 556"/>
                <a:gd name="T48" fmla="*/ 457 w 530"/>
                <a:gd name="T49" fmla="*/ 525 h 556"/>
                <a:gd name="T50" fmla="*/ 445 w 530"/>
                <a:gd name="T51" fmla="*/ 538 h 556"/>
                <a:gd name="T52" fmla="*/ 431 w 530"/>
                <a:gd name="T53" fmla="*/ 548 h 556"/>
                <a:gd name="T54" fmla="*/ 416 w 530"/>
                <a:gd name="T55" fmla="*/ 553 h 556"/>
                <a:gd name="T56" fmla="*/ 399 w 530"/>
                <a:gd name="T57" fmla="*/ 556 h 556"/>
                <a:gd name="T58" fmla="*/ 382 w 530"/>
                <a:gd name="T59" fmla="*/ 553 h 556"/>
                <a:gd name="T60" fmla="*/ 366 w 530"/>
                <a:gd name="T61" fmla="*/ 544 h 556"/>
                <a:gd name="T62" fmla="*/ 355 w 530"/>
                <a:gd name="T63" fmla="*/ 532 h 556"/>
                <a:gd name="T64" fmla="*/ 250 w 530"/>
                <a:gd name="T65" fmla="*/ 371 h 556"/>
                <a:gd name="T66" fmla="*/ 101 w 530"/>
                <a:gd name="T67" fmla="*/ 533 h 556"/>
                <a:gd name="T68" fmla="*/ 87 w 530"/>
                <a:gd name="T69" fmla="*/ 544 h 556"/>
                <a:gd name="T70" fmla="*/ 72 w 530"/>
                <a:gd name="T71" fmla="*/ 552 h 556"/>
                <a:gd name="T72" fmla="*/ 60 w 530"/>
                <a:gd name="T73" fmla="*/ 555 h 556"/>
                <a:gd name="T74" fmla="*/ 49 w 530"/>
                <a:gd name="T75" fmla="*/ 556 h 556"/>
                <a:gd name="T76" fmla="*/ 35 w 530"/>
                <a:gd name="T77" fmla="*/ 555 h 556"/>
                <a:gd name="T78" fmla="*/ 23 w 530"/>
                <a:gd name="T79" fmla="*/ 548 h 556"/>
                <a:gd name="T80" fmla="*/ 11 w 530"/>
                <a:gd name="T81" fmla="*/ 539 h 556"/>
                <a:gd name="T82" fmla="*/ 11 w 530"/>
                <a:gd name="T83" fmla="*/ 539 h 556"/>
                <a:gd name="T84" fmla="*/ 3 w 530"/>
                <a:gd name="T85" fmla="*/ 527 h 556"/>
                <a:gd name="T86" fmla="*/ 0 w 530"/>
                <a:gd name="T87" fmla="*/ 513 h 556"/>
                <a:gd name="T88" fmla="*/ 0 w 530"/>
                <a:gd name="T89" fmla="*/ 498 h 556"/>
                <a:gd name="T90" fmla="*/ 6 w 530"/>
                <a:gd name="T91" fmla="*/ 478 h 556"/>
                <a:gd name="T92" fmla="*/ 18 w 530"/>
                <a:gd name="T93" fmla="*/ 461 h 556"/>
                <a:gd name="T94" fmla="*/ 191 w 530"/>
                <a:gd name="T95" fmla="*/ 277 h 556"/>
                <a:gd name="T96" fmla="*/ 70 w 530"/>
                <a:gd name="T97" fmla="*/ 97 h 556"/>
                <a:gd name="T98" fmla="*/ 64 w 530"/>
                <a:gd name="T99" fmla="*/ 79 h 556"/>
                <a:gd name="T100" fmla="*/ 64 w 530"/>
                <a:gd name="T101" fmla="*/ 58 h 556"/>
                <a:gd name="T102" fmla="*/ 67 w 530"/>
                <a:gd name="T103" fmla="*/ 43 h 556"/>
                <a:gd name="T104" fmla="*/ 75 w 530"/>
                <a:gd name="T105" fmla="*/ 29 h 556"/>
                <a:gd name="T106" fmla="*/ 87 w 530"/>
                <a:gd name="T107" fmla="*/ 16 h 556"/>
                <a:gd name="T108" fmla="*/ 103 w 530"/>
                <a:gd name="T109" fmla="*/ 6 h 556"/>
                <a:gd name="T110" fmla="*/ 121 w 530"/>
                <a:gd name="T111" fmla="*/ 0 h 556"/>
                <a:gd name="T112" fmla="*/ 140 w 530"/>
                <a:gd name="T11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30" h="556">
                  <a:moveTo>
                    <a:pt x="140" y="0"/>
                  </a:moveTo>
                  <a:lnTo>
                    <a:pt x="157" y="6"/>
                  </a:lnTo>
                  <a:lnTo>
                    <a:pt x="164" y="11"/>
                  </a:lnTo>
                  <a:lnTo>
                    <a:pt x="171" y="16"/>
                  </a:lnTo>
                  <a:lnTo>
                    <a:pt x="176" y="24"/>
                  </a:lnTo>
                  <a:lnTo>
                    <a:pt x="279" y="184"/>
                  </a:lnTo>
                  <a:lnTo>
                    <a:pt x="429" y="21"/>
                  </a:lnTo>
                  <a:lnTo>
                    <a:pt x="442" y="11"/>
                  </a:lnTo>
                  <a:lnTo>
                    <a:pt x="456" y="3"/>
                  </a:lnTo>
                  <a:lnTo>
                    <a:pt x="472" y="0"/>
                  </a:lnTo>
                  <a:lnTo>
                    <a:pt x="489" y="1"/>
                  </a:lnTo>
                  <a:lnTo>
                    <a:pt x="504" y="6"/>
                  </a:lnTo>
                  <a:lnTo>
                    <a:pt x="517" y="16"/>
                  </a:lnTo>
                  <a:lnTo>
                    <a:pt x="525" y="28"/>
                  </a:lnTo>
                  <a:lnTo>
                    <a:pt x="530" y="42"/>
                  </a:lnTo>
                  <a:lnTo>
                    <a:pt x="528" y="58"/>
                  </a:lnTo>
                  <a:lnTo>
                    <a:pt x="523" y="76"/>
                  </a:lnTo>
                  <a:lnTo>
                    <a:pt x="513" y="92"/>
                  </a:lnTo>
                  <a:lnTo>
                    <a:pt x="338" y="277"/>
                  </a:lnTo>
                  <a:lnTo>
                    <a:pt x="461" y="460"/>
                  </a:lnTo>
                  <a:lnTo>
                    <a:pt x="466" y="470"/>
                  </a:lnTo>
                  <a:lnTo>
                    <a:pt x="468" y="482"/>
                  </a:lnTo>
                  <a:lnTo>
                    <a:pt x="468" y="496"/>
                  </a:lnTo>
                  <a:lnTo>
                    <a:pt x="465" y="511"/>
                  </a:lnTo>
                  <a:lnTo>
                    <a:pt x="457" y="525"/>
                  </a:lnTo>
                  <a:lnTo>
                    <a:pt x="445" y="538"/>
                  </a:lnTo>
                  <a:lnTo>
                    <a:pt x="431" y="548"/>
                  </a:lnTo>
                  <a:lnTo>
                    <a:pt x="416" y="553"/>
                  </a:lnTo>
                  <a:lnTo>
                    <a:pt x="399" y="556"/>
                  </a:lnTo>
                  <a:lnTo>
                    <a:pt x="382" y="553"/>
                  </a:lnTo>
                  <a:lnTo>
                    <a:pt x="366" y="544"/>
                  </a:lnTo>
                  <a:lnTo>
                    <a:pt x="355" y="532"/>
                  </a:lnTo>
                  <a:lnTo>
                    <a:pt x="250" y="371"/>
                  </a:lnTo>
                  <a:lnTo>
                    <a:pt x="101" y="533"/>
                  </a:lnTo>
                  <a:lnTo>
                    <a:pt x="87" y="544"/>
                  </a:lnTo>
                  <a:lnTo>
                    <a:pt x="72" y="552"/>
                  </a:lnTo>
                  <a:lnTo>
                    <a:pt x="60" y="555"/>
                  </a:lnTo>
                  <a:lnTo>
                    <a:pt x="49" y="556"/>
                  </a:lnTo>
                  <a:lnTo>
                    <a:pt x="35" y="555"/>
                  </a:lnTo>
                  <a:lnTo>
                    <a:pt x="23" y="548"/>
                  </a:lnTo>
                  <a:lnTo>
                    <a:pt x="11" y="539"/>
                  </a:lnTo>
                  <a:lnTo>
                    <a:pt x="11" y="539"/>
                  </a:lnTo>
                  <a:lnTo>
                    <a:pt x="3" y="527"/>
                  </a:lnTo>
                  <a:lnTo>
                    <a:pt x="0" y="513"/>
                  </a:lnTo>
                  <a:lnTo>
                    <a:pt x="0" y="498"/>
                  </a:lnTo>
                  <a:lnTo>
                    <a:pt x="6" y="478"/>
                  </a:lnTo>
                  <a:lnTo>
                    <a:pt x="18" y="461"/>
                  </a:lnTo>
                  <a:lnTo>
                    <a:pt x="191" y="277"/>
                  </a:lnTo>
                  <a:lnTo>
                    <a:pt x="70" y="97"/>
                  </a:lnTo>
                  <a:lnTo>
                    <a:pt x="64" y="79"/>
                  </a:lnTo>
                  <a:lnTo>
                    <a:pt x="64" y="58"/>
                  </a:lnTo>
                  <a:lnTo>
                    <a:pt x="67" y="43"/>
                  </a:lnTo>
                  <a:lnTo>
                    <a:pt x="75" y="29"/>
                  </a:lnTo>
                  <a:lnTo>
                    <a:pt x="87" y="16"/>
                  </a:lnTo>
                  <a:lnTo>
                    <a:pt x="103" y="6"/>
                  </a:lnTo>
                  <a:lnTo>
                    <a:pt x="121" y="0"/>
                  </a:lnTo>
                  <a:lnTo>
                    <a:pt x="14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6"/>
            <p:cNvSpPr>
              <a:spLocks noEditPoints="1"/>
            </p:cNvSpPr>
            <p:nvPr userDrawn="1"/>
          </p:nvSpPr>
          <p:spPr bwMode="auto">
            <a:xfrm>
              <a:off x="805" y="1638"/>
              <a:ext cx="171" cy="185"/>
            </a:xfrm>
            <a:custGeom>
              <a:avLst/>
              <a:gdLst>
                <a:gd name="T0" fmla="*/ 300 w 512"/>
                <a:gd name="T1" fmla="*/ 184 h 556"/>
                <a:gd name="T2" fmla="*/ 230 w 512"/>
                <a:gd name="T3" fmla="*/ 310 h 556"/>
                <a:gd name="T4" fmla="*/ 335 w 512"/>
                <a:gd name="T5" fmla="*/ 310 h 556"/>
                <a:gd name="T6" fmla="*/ 300 w 512"/>
                <a:gd name="T7" fmla="*/ 184 h 556"/>
                <a:gd name="T8" fmla="*/ 322 w 512"/>
                <a:gd name="T9" fmla="*/ 0 h 556"/>
                <a:gd name="T10" fmla="*/ 330 w 512"/>
                <a:gd name="T11" fmla="*/ 0 h 556"/>
                <a:gd name="T12" fmla="*/ 345 w 512"/>
                <a:gd name="T13" fmla="*/ 1 h 556"/>
                <a:gd name="T14" fmla="*/ 359 w 512"/>
                <a:gd name="T15" fmla="*/ 6 h 556"/>
                <a:gd name="T16" fmla="*/ 371 w 512"/>
                <a:gd name="T17" fmla="*/ 14 h 556"/>
                <a:gd name="T18" fmla="*/ 382 w 512"/>
                <a:gd name="T19" fmla="*/ 28 h 556"/>
                <a:gd name="T20" fmla="*/ 390 w 512"/>
                <a:gd name="T21" fmla="*/ 46 h 556"/>
                <a:gd name="T22" fmla="*/ 510 w 512"/>
                <a:gd name="T23" fmla="*/ 470 h 556"/>
                <a:gd name="T24" fmla="*/ 512 w 512"/>
                <a:gd name="T25" fmla="*/ 484 h 556"/>
                <a:gd name="T26" fmla="*/ 512 w 512"/>
                <a:gd name="T27" fmla="*/ 496 h 556"/>
                <a:gd name="T28" fmla="*/ 509 w 512"/>
                <a:gd name="T29" fmla="*/ 511 h 556"/>
                <a:gd name="T30" fmla="*/ 501 w 512"/>
                <a:gd name="T31" fmla="*/ 525 h 556"/>
                <a:gd name="T32" fmla="*/ 489 w 512"/>
                <a:gd name="T33" fmla="*/ 538 h 556"/>
                <a:gd name="T34" fmla="*/ 475 w 512"/>
                <a:gd name="T35" fmla="*/ 548 h 556"/>
                <a:gd name="T36" fmla="*/ 460 w 512"/>
                <a:gd name="T37" fmla="*/ 553 h 556"/>
                <a:gd name="T38" fmla="*/ 444 w 512"/>
                <a:gd name="T39" fmla="*/ 556 h 556"/>
                <a:gd name="T40" fmla="*/ 427 w 512"/>
                <a:gd name="T41" fmla="*/ 553 h 556"/>
                <a:gd name="T42" fmla="*/ 412 w 512"/>
                <a:gd name="T43" fmla="*/ 546 h 556"/>
                <a:gd name="T44" fmla="*/ 400 w 512"/>
                <a:gd name="T45" fmla="*/ 534 h 556"/>
                <a:gd name="T46" fmla="*/ 392 w 512"/>
                <a:gd name="T47" fmla="*/ 520 h 556"/>
                <a:gd name="T48" fmla="*/ 367 w 512"/>
                <a:gd name="T49" fmla="*/ 426 h 556"/>
                <a:gd name="T50" fmla="*/ 165 w 512"/>
                <a:gd name="T51" fmla="*/ 426 h 556"/>
                <a:gd name="T52" fmla="*/ 114 w 512"/>
                <a:gd name="T53" fmla="*/ 519 h 556"/>
                <a:gd name="T54" fmla="*/ 101 w 512"/>
                <a:gd name="T55" fmla="*/ 534 h 556"/>
                <a:gd name="T56" fmla="*/ 87 w 512"/>
                <a:gd name="T57" fmla="*/ 546 h 556"/>
                <a:gd name="T58" fmla="*/ 71 w 512"/>
                <a:gd name="T59" fmla="*/ 553 h 556"/>
                <a:gd name="T60" fmla="*/ 53 w 512"/>
                <a:gd name="T61" fmla="*/ 556 h 556"/>
                <a:gd name="T62" fmla="*/ 37 w 512"/>
                <a:gd name="T63" fmla="*/ 555 h 556"/>
                <a:gd name="T64" fmla="*/ 22 w 512"/>
                <a:gd name="T65" fmla="*/ 548 h 556"/>
                <a:gd name="T66" fmla="*/ 11 w 512"/>
                <a:gd name="T67" fmla="*/ 538 h 556"/>
                <a:gd name="T68" fmla="*/ 11 w 512"/>
                <a:gd name="T69" fmla="*/ 538 h 556"/>
                <a:gd name="T70" fmla="*/ 3 w 512"/>
                <a:gd name="T71" fmla="*/ 525 h 556"/>
                <a:gd name="T72" fmla="*/ 0 w 512"/>
                <a:gd name="T73" fmla="*/ 511 h 556"/>
                <a:gd name="T74" fmla="*/ 0 w 512"/>
                <a:gd name="T75" fmla="*/ 496 h 556"/>
                <a:gd name="T76" fmla="*/ 3 w 512"/>
                <a:gd name="T77" fmla="*/ 484 h 556"/>
                <a:gd name="T78" fmla="*/ 9 w 512"/>
                <a:gd name="T79" fmla="*/ 470 h 556"/>
                <a:gd name="T80" fmla="*/ 249 w 512"/>
                <a:gd name="T81" fmla="*/ 46 h 556"/>
                <a:gd name="T82" fmla="*/ 262 w 512"/>
                <a:gd name="T83" fmla="*/ 28 h 556"/>
                <a:gd name="T84" fmla="*/ 277 w 512"/>
                <a:gd name="T85" fmla="*/ 14 h 556"/>
                <a:gd name="T86" fmla="*/ 299 w 512"/>
                <a:gd name="T87" fmla="*/ 2 h 556"/>
                <a:gd name="T88" fmla="*/ 322 w 512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2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2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0" y="470"/>
                  </a:lnTo>
                  <a:lnTo>
                    <a:pt x="512" y="484"/>
                  </a:lnTo>
                  <a:lnTo>
                    <a:pt x="512" y="496"/>
                  </a:lnTo>
                  <a:lnTo>
                    <a:pt x="509" y="511"/>
                  </a:lnTo>
                  <a:lnTo>
                    <a:pt x="501" y="525"/>
                  </a:lnTo>
                  <a:lnTo>
                    <a:pt x="489" y="538"/>
                  </a:lnTo>
                  <a:lnTo>
                    <a:pt x="475" y="548"/>
                  </a:lnTo>
                  <a:lnTo>
                    <a:pt x="460" y="553"/>
                  </a:lnTo>
                  <a:lnTo>
                    <a:pt x="444" y="556"/>
                  </a:lnTo>
                  <a:lnTo>
                    <a:pt x="427" y="553"/>
                  </a:lnTo>
                  <a:lnTo>
                    <a:pt x="412" y="546"/>
                  </a:lnTo>
                  <a:lnTo>
                    <a:pt x="400" y="534"/>
                  </a:lnTo>
                  <a:lnTo>
                    <a:pt x="392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1" y="534"/>
                  </a:lnTo>
                  <a:lnTo>
                    <a:pt x="87" y="546"/>
                  </a:lnTo>
                  <a:lnTo>
                    <a:pt x="71" y="553"/>
                  </a:lnTo>
                  <a:lnTo>
                    <a:pt x="53" y="556"/>
                  </a:lnTo>
                  <a:lnTo>
                    <a:pt x="37" y="555"/>
                  </a:lnTo>
                  <a:lnTo>
                    <a:pt x="22" y="548"/>
                  </a:lnTo>
                  <a:lnTo>
                    <a:pt x="11" y="538"/>
                  </a:lnTo>
                  <a:lnTo>
                    <a:pt x="11" y="538"/>
                  </a:lnTo>
                  <a:lnTo>
                    <a:pt x="3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3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7" y="14"/>
                  </a:lnTo>
                  <a:lnTo>
                    <a:pt x="299" y="2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7"/>
            <p:cNvSpPr>
              <a:spLocks/>
            </p:cNvSpPr>
            <p:nvPr userDrawn="1"/>
          </p:nvSpPr>
          <p:spPr bwMode="auto">
            <a:xfrm>
              <a:off x="985" y="1638"/>
              <a:ext cx="244" cy="185"/>
            </a:xfrm>
            <a:custGeom>
              <a:avLst/>
              <a:gdLst>
                <a:gd name="T0" fmla="*/ 89 w 731"/>
                <a:gd name="T1" fmla="*/ 3 h 556"/>
                <a:gd name="T2" fmla="*/ 115 w 731"/>
                <a:gd name="T3" fmla="*/ 27 h 556"/>
                <a:gd name="T4" fmla="*/ 169 w 731"/>
                <a:gd name="T5" fmla="*/ 345 h 556"/>
                <a:gd name="T6" fmla="*/ 315 w 731"/>
                <a:gd name="T7" fmla="*/ 28 h 556"/>
                <a:gd name="T8" fmla="*/ 348 w 731"/>
                <a:gd name="T9" fmla="*/ 3 h 556"/>
                <a:gd name="T10" fmla="*/ 381 w 731"/>
                <a:gd name="T11" fmla="*/ 0 h 556"/>
                <a:gd name="T12" fmla="*/ 412 w 731"/>
                <a:gd name="T13" fmla="*/ 12 h 556"/>
                <a:gd name="T14" fmla="*/ 427 w 731"/>
                <a:gd name="T15" fmla="*/ 33 h 556"/>
                <a:gd name="T16" fmla="*/ 481 w 731"/>
                <a:gd name="T17" fmla="*/ 345 h 556"/>
                <a:gd name="T18" fmla="*/ 625 w 731"/>
                <a:gd name="T19" fmla="*/ 27 h 556"/>
                <a:gd name="T20" fmla="*/ 656 w 731"/>
                <a:gd name="T21" fmla="*/ 3 h 556"/>
                <a:gd name="T22" fmla="*/ 692 w 731"/>
                <a:gd name="T23" fmla="*/ 1 h 556"/>
                <a:gd name="T24" fmla="*/ 720 w 731"/>
                <a:gd name="T25" fmla="*/ 16 h 556"/>
                <a:gd name="T26" fmla="*/ 731 w 731"/>
                <a:gd name="T27" fmla="*/ 44 h 556"/>
                <a:gd name="T28" fmla="*/ 730 w 731"/>
                <a:gd name="T29" fmla="*/ 65 h 556"/>
                <a:gd name="T30" fmla="*/ 725 w 731"/>
                <a:gd name="T31" fmla="*/ 79 h 556"/>
                <a:gd name="T32" fmla="*/ 513 w 731"/>
                <a:gd name="T33" fmla="*/ 527 h 556"/>
                <a:gd name="T34" fmla="*/ 473 w 731"/>
                <a:gd name="T35" fmla="*/ 552 h 556"/>
                <a:gd name="T36" fmla="*/ 435 w 731"/>
                <a:gd name="T37" fmla="*/ 555 h 556"/>
                <a:gd name="T38" fmla="*/ 410 w 731"/>
                <a:gd name="T39" fmla="*/ 542 h 556"/>
                <a:gd name="T40" fmla="*/ 393 w 731"/>
                <a:gd name="T41" fmla="*/ 519 h 556"/>
                <a:gd name="T42" fmla="*/ 342 w 731"/>
                <a:gd name="T43" fmla="*/ 230 h 556"/>
                <a:gd name="T44" fmla="*/ 204 w 731"/>
                <a:gd name="T45" fmla="*/ 525 h 556"/>
                <a:gd name="T46" fmla="*/ 168 w 731"/>
                <a:gd name="T47" fmla="*/ 551 h 556"/>
                <a:gd name="T48" fmla="*/ 131 w 731"/>
                <a:gd name="T49" fmla="*/ 556 h 556"/>
                <a:gd name="T50" fmla="*/ 100 w 731"/>
                <a:gd name="T51" fmla="*/ 542 h 556"/>
                <a:gd name="T52" fmla="*/ 84 w 731"/>
                <a:gd name="T53" fmla="*/ 520 h 556"/>
                <a:gd name="T54" fmla="*/ 1 w 731"/>
                <a:gd name="T55" fmla="*/ 79 h 556"/>
                <a:gd name="T56" fmla="*/ 0 w 731"/>
                <a:gd name="T57" fmla="*/ 58 h 556"/>
                <a:gd name="T58" fmla="*/ 11 w 731"/>
                <a:gd name="T59" fmla="*/ 29 h 556"/>
                <a:gd name="T60" fmla="*/ 38 w 731"/>
                <a:gd name="T61" fmla="*/ 6 h 556"/>
                <a:gd name="T62" fmla="*/ 72 w 731"/>
                <a:gd name="T63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31" h="556">
                  <a:moveTo>
                    <a:pt x="72" y="0"/>
                  </a:moveTo>
                  <a:lnTo>
                    <a:pt x="89" y="3"/>
                  </a:lnTo>
                  <a:lnTo>
                    <a:pt x="104" y="12"/>
                  </a:lnTo>
                  <a:lnTo>
                    <a:pt x="115" y="27"/>
                  </a:lnTo>
                  <a:lnTo>
                    <a:pt x="120" y="44"/>
                  </a:lnTo>
                  <a:lnTo>
                    <a:pt x="169" y="345"/>
                  </a:lnTo>
                  <a:lnTo>
                    <a:pt x="304" y="46"/>
                  </a:lnTo>
                  <a:lnTo>
                    <a:pt x="315" y="28"/>
                  </a:lnTo>
                  <a:lnTo>
                    <a:pt x="332" y="12"/>
                  </a:lnTo>
                  <a:lnTo>
                    <a:pt x="348" y="3"/>
                  </a:lnTo>
                  <a:lnTo>
                    <a:pt x="365" y="0"/>
                  </a:lnTo>
                  <a:lnTo>
                    <a:pt x="381" y="0"/>
                  </a:lnTo>
                  <a:lnTo>
                    <a:pt x="398" y="3"/>
                  </a:lnTo>
                  <a:lnTo>
                    <a:pt x="412" y="12"/>
                  </a:lnTo>
                  <a:lnTo>
                    <a:pt x="421" y="21"/>
                  </a:lnTo>
                  <a:lnTo>
                    <a:pt x="427" y="33"/>
                  </a:lnTo>
                  <a:lnTo>
                    <a:pt x="431" y="47"/>
                  </a:lnTo>
                  <a:lnTo>
                    <a:pt x="481" y="345"/>
                  </a:lnTo>
                  <a:lnTo>
                    <a:pt x="614" y="44"/>
                  </a:lnTo>
                  <a:lnTo>
                    <a:pt x="625" y="27"/>
                  </a:lnTo>
                  <a:lnTo>
                    <a:pt x="639" y="12"/>
                  </a:lnTo>
                  <a:lnTo>
                    <a:pt x="656" y="3"/>
                  </a:lnTo>
                  <a:lnTo>
                    <a:pt x="674" y="0"/>
                  </a:lnTo>
                  <a:lnTo>
                    <a:pt x="692" y="1"/>
                  </a:lnTo>
                  <a:lnTo>
                    <a:pt x="707" y="6"/>
                  </a:lnTo>
                  <a:lnTo>
                    <a:pt x="720" y="16"/>
                  </a:lnTo>
                  <a:lnTo>
                    <a:pt x="728" y="29"/>
                  </a:lnTo>
                  <a:lnTo>
                    <a:pt x="731" y="44"/>
                  </a:lnTo>
                  <a:lnTo>
                    <a:pt x="730" y="60"/>
                  </a:lnTo>
                  <a:lnTo>
                    <a:pt x="730" y="65"/>
                  </a:lnTo>
                  <a:lnTo>
                    <a:pt x="728" y="71"/>
                  </a:lnTo>
                  <a:lnTo>
                    <a:pt x="725" y="79"/>
                  </a:lnTo>
                  <a:lnTo>
                    <a:pt x="527" y="505"/>
                  </a:lnTo>
                  <a:lnTo>
                    <a:pt x="513" y="527"/>
                  </a:lnTo>
                  <a:lnTo>
                    <a:pt x="495" y="542"/>
                  </a:lnTo>
                  <a:lnTo>
                    <a:pt x="473" y="552"/>
                  </a:lnTo>
                  <a:lnTo>
                    <a:pt x="450" y="556"/>
                  </a:lnTo>
                  <a:lnTo>
                    <a:pt x="435" y="555"/>
                  </a:lnTo>
                  <a:lnTo>
                    <a:pt x="422" y="550"/>
                  </a:lnTo>
                  <a:lnTo>
                    <a:pt x="410" y="542"/>
                  </a:lnTo>
                  <a:lnTo>
                    <a:pt x="401" y="530"/>
                  </a:lnTo>
                  <a:lnTo>
                    <a:pt x="393" y="519"/>
                  </a:lnTo>
                  <a:lnTo>
                    <a:pt x="389" y="504"/>
                  </a:lnTo>
                  <a:lnTo>
                    <a:pt x="342" y="230"/>
                  </a:lnTo>
                  <a:lnTo>
                    <a:pt x="217" y="505"/>
                  </a:lnTo>
                  <a:lnTo>
                    <a:pt x="204" y="525"/>
                  </a:lnTo>
                  <a:lnTo>
                    <a:pt x="185" y="542"/>
                  </a:lnTo>
                  <a:lnTo>
                    <a:pt x="168" y="551"/>
                  </a:lnTo>
                  <a:lnTo>
                    <a:pt x="149" y="555"/>
                  </a:lnTo>
                  <a:lnTo>
                    <a:pt x="131" y="556"/>
                  </a:lnTo>
                  <a:lnTo>
                    <a:pt x="115" y="551"/>
                  </a:lnTo>
                  <a:lnTo>
                    <a:pt x="100" y="542"/>
                  </a:lnTo>
                  <a:lnTo>
                    <a:pt x="92" y="533"/>
                  </a:lnTo>
                  <a:lnTo>
                    <a:pt x="84" y="520"/>
                  </a:lnTo>
                  <a:lnTo>
                    <a:pt x="79" y="506"/>
                  </a:lnTo>
                  <a:lnTo>
                    <a:pt x="1" y="79"/>
                  </a:lnTo>
                  <a:lnTo>
                    <a:pt x="0" y="67"/>
                  </a:lnTo>
                  <a:lnTo>
                    <a:pt x="0" y="58"/>
                  </a:lnTo>
                  <a:lnTo>
                    <a:pt x="3" y="43"/>
                  </a:lnTo>
                  <a:lnTo>
                    <a:pt x="11" y="29"/>
                  </a:lnTo>
                  <a:lnTo>
                    <a:pt x="23" y="16"/>
                  </a:lnTo>
                  <a:lnTo>
                    <a:pt x="38" y="6"/>
                  </a:lnTo>
                  <a:lnTo>
                    <a:pt x="55" y="1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8"/>
            <p:cNvSpPr>
              <a:spLocks noEditPoints="1"/>
            </p:cNvSpPr>
            <p:nvPr userDrawn="1"/>
          </p:nvSpPr>
          <p:spPr bwMode="auto">
            <a:xfrm>
              <a:off x="1196" y="1638"/>
              <a:ext cx="172" cy="185"/>
            </a:xfrm>
            <a:custGeom>
              <a:avLst/>
              <a:gdLst>
                <a:gd name="T0" fmla="*/ 300 w 514"/>
                <a:gd name="T1" fmla="*/ 184 h 556"/>
                <a:gd name="T2" fmla="*/ 230 w 514"/>
                <a:gd name="T3" fmla="*/ 310 h 556"/>
                <a:gd name="T4" fmla="*/ 335 w 514"/>
                <a:gd name="T5" fmla="*/ 310 h 556"/>
                <a:gd name="T6" fmla="*/ 300 w 514"/>
                <a:gd name="T7" fmla="*/ 184 h 556"/>
                <a:gd name="T8" fmla="*/ 323 w 514"/>
                <a:gd name="T9" fmla="*/ 0 h 556"/>
                <a:gd name="T10" fmla="*/ 330 w 514"/>
                <a:gd name="T11" fmla="*/ 0 h 556"/>
                <a:gd name="T12" fmla="*/ 345 w 514"/>
                <a:gd name="T13" fmla="*/ 1 h 556"/>
                <a:gd name="T14" fmla="*/ 359 w 514"/>
                <a:gd name="T15" fmla="*/ 6 h 556"/>
                <a:gd name="T16" fmla="*/ 371 w 514"/>
                <a:gd name="T17" fmla="*/ 14 h 556"/>
                <a:gd name="T18" fmla="*/ 382 w 514"/>
                <a:gd name="T19" fmla="*/ 28 h 556"/>
                <a:gd name="T20" fmla="*/ 390 w 514"/>
                <a:gd name="T21" fmla="*/ 46 h 556"/>
                <a:gd name="T22" fmla="*/ 511 w 514"/>
                <a:gd name="T23" fmla="*/ 470 h 556"/>
                <a:gd name="T24" fmla="*/ 514 w 514"/>
                <a:gd name="T25" fmla="*/ 484 h 556"/>
                <a:gd name="T26" fmla="*/ 512 w 514"/>
                <a:gd name="T27" fmla="*/ 496 h 556"/>
                <a:gd name="T28" fmla="*/ 508 w 514"/>
                <a:gd name="T29" fmla="*/ 511 h 556"/>
                <a:gd name="T30" fmla="*/ 501 w 514"/>
                <a:gd name="T31" fmla="*/ 525 h 556"/>
                <a:gd name="T32" fmla="*/ 491 w 514"/>
                <a:gd name="T33" fmla="*/ 538 h 556"/>
                <a:gd name="T34" fmla="*/ 477 w 514"/>
                <a:gd name="T35" fmla="*/ 548 h 556"/>
                <a:gd name="T36" fmla="*/ 461 w 514"/>
                <a:gd name="T37" fmla="*/ 553 h 556"/>
                <a:gd name="T38" fmla="*/ 445 w 514"/>
                <a:gd name="T39" fmla="*/ 556 h 556"/>
                <a:gd name="T40" fmla="*/ 427 w 514"/>
                <a:gd name="T41" fmla="*/ 553 h 556"/>
                <a:gd name="T42" fmla="*/ 413 w 514"/>
                <a:gd name="T43" fmla="*/ 546 h 556"/>
                <a:gd name="T44" fmla="*/ 400 w 514"/>
                <a:gd name="T45" fmla="*/ 534 h 556"/>
                <a:gd name="T46" fmla="*/ 394 w 514"/>
                <a:gd name="T47" fmla="*/ 520 h 556"/>
                <a:gd name="T48" fmla="*/ 367 w 514"/>
                <a:gd name="T49" fmla="*/ 426 h 556"/>
                <a:gd name="T50" fmla="*/ 165 w 514"/>
                <a:gd name="T51" fmla="*/ 426 h 556"/>
                <a:gd name="T52" fmla="*/ 114 w 514"/>
                <a:gd name="T53" fmla="*/ 519 h 556"/>
                <a:gd name="T54" fmla="*/ 102 w 514"/>
                <a:gd name="T55" fmla="*/ 534 h 556"/>
                <a:gd name="T56" fmla="*/ 87 w 514"/>
                <a:gd name="T57" fmla="*/ 546 h 556"/>
                <a:gd name="T58" fmla="*/ 70 w 514"/>
                <a:gd name="T59" fmla="*/ 553 h 556"/>
                <a:gd name="T60" fmla="*/ 54 w 514"/>
                <a:gd name="T61" fmla="*/ 556 h 556"/>
                <a:gd name="T62" fmla="*/ 37 w 514"/>
                <a:gd name="T63" fmla="*/ 555 h 556"/>
                <a:gd name="T64" fmla="*/ 23 w 514"/>
                <a:gd name="T65" fmla="*/ 548 h 556"/>
                <a:gd name="T66" fmla="*/ 12 w 514"/>
                <a:gd name="T67" fmla="*/ 538 h 556"/>
                <a:gd name="T68" fmla="*/ 12 w 514"/>
                <a:gd name="T69" fmla="*/ 538 h 556"/>
                <a:gd name="T70" fmla="*/ 4 w 514"/>
                <a:gd name="T71" fmla="*/ 525 h 556"/>
                <a:gd name="T72" fmla="*/ 0 w 514"/>
                <a:gd name="T73" fmla="*/ 511 h 556"/>
                <a:gd name="T74" fmla="*/ 0 w 514"/>
                <a:gd name="T75" fmla="*/ 496 h 556"/>
                <a:gd name="T76" fmla="*/ 4 w 514"/>
                <a:gd name="T77" fmla="*/ 484 h 556"/>
                <a:gd name="T78" fmla="*/ 9 w 514"/>
                <a:gd name="T79" fmla="*/ 470 h 556"/>
                <a:gd name="T80" fmla="*/ 249 w 514"/>
                <a:gd name="T81" fmla="*/ 46 h 556"/>
                <a:gd name="T82" fmla="*/ 262 w 514"/>
                <a:gd name="T83" fmla="*/ 28 h 556"/>
                <a:gd name="T84" fmla="*/ 279 w 514"/>
                <a:gd name="T85" fmla="*/ 14 h 556"/>
                <a:gd name="T86" fmla="*/ 299 w 514"/>
                <a:gd name="T87" fmla="*/ 2 h 556"/>
                <a:gd name="T88" fmla="*/ 323 w 514"/>
                <a:gd name="T89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14" h="556">
                  <a:moveTo>
                    <a:pt x="300" y="184"/>
                  </a:moveTo>
                  <a:lnTo>
                    <a:pt x="230" y="310"/>
                  </a:lnTo>
                  <a:lnTo>
                    <a:pt x="335" y="310"/>
                  </a:lnTo>
                  <a:lnTo>
                    <a:pt x="300" y="184"/>
                  </a:lnTo>
                  <a:close/>
                  <a:moveTo>
                    <a:pt x="323" y="0"/>
                  </a:moveTo>
                  <a:lnTo>
                    <a:pt x="330" y="0"/>
                  </a:lnTo>
                  <a:lnTo>
                    <a:pt x="345" y="1"/>
                  </a:lnTo>
                  <a:lnTo>
                    <a:pt x="359" y="6"/>
                  </a:lnTo>
                  <a:lnTo>
                    <a:pt x="371" y="14"/>
                  </a:lnTo>
                  <a:lnTo>
                    <a:pt x="382" y="28"/>
                  </a:lnTo>
                  <a:lnTo>
                    <a:pt x="390" y="46"/>
                  </a:lnTo>
                  <a:lnTo>
                    <a:pt x="511" y="470"/>
                  </a:lnTo>
                  <a:lnTo>
                    <a:pt x="514" y="484"/>
                  </a:lnTo>
                  <a:lnTo>
                    <a:pt x="512" y="496"/>
                  </a:lnTo>
                  <a:lnTo>
                    <a:pt x="508" y="511"/>
                  </a:lnTo>
                  <a:lnTo>
                    <a:pt x="501" y="525"/>
                  </a:lnTo>
                  <a:lnTo>
                    <a:pt x="491" y="538"/>
                  </a:lnTo>
                  <a:lnTo>
                    <a:pt x="477" y="548"/>
                  </a:lnTo>
                  <a:lnTo>
                    <a:pt x="461" y="553"/>
                  </a:lnTo>
                  <a:lnTo>
                    <a:pt x="445" y="556"/>
                  </a:lnTo>
                  <a:lnTo>
                    <a:pt x="427" y="553"/>
                  </a:lnTo>
                  <a:lnTo>
                    <a:pt x="413" y="546"/>
                  </a:lnTo>
                  <a:lnTo>
                    <a:pt x="400" y="534"/>
                  </a:lnTo>
                  <a:lnTo>
                    <a:pt x="394" y="520"/>
                  </a:lnTo>
                  <a:lnTo>
                    <a:pt x="367" y="426"/>
                  </a:lnTo>
                  <a:lnTo>
                    <a:pt x="165" y="426"/>
                  </a:lnTo>
                  <a:lnTo>
                    <a:pt x="114" y="519"/>
                  </a:lnTo>
                  <a:lnTo>
                    <a:pt x="102" y="534"/>
                  </a:lnTo>
                  <a:lnTo>
                    <a:pt x="87" y="546"/>
                  </a:lnTo>
                  <a:lnTo>
                    <a:pt x="70" y="553"/>
                  </a:lnTo>
                  <a:lnTo>
                    <a:pt x="54" y="556"/>
                  </a:lnTo>
                  <a:lnTo>
                    <a:pt x="37" y="555"/>
                  </a:lnTo>
                  <a:lnTo>
                    <a:pt x="23" y="548"/>
                  </a:lnTo>
                  <a:lnTo>
                    <a:pt x="12" y="538"/>
                  </a:lnTo>
                  <a:lnTo>
                    <a:pt x="12" y="538"/>
                  </a:lnTo>
                  <a:lnTo>
                    <a:pt x="4" y="525"/>
                  </a:lnTo>
                  <a:lnTo>
                    <a:pt x="0" y="511"/>
                  </a:lnTo>
                  <a:lnTo>
                    <a:pt x="0" y="496"/>
                  </a:lnTo>
                  <a:lnTo>
                    <a:pt x="4" y="484"/>
                  </a:lnTo>
                  <a:lnTo>
                    <a:pt x="9" y="470"/>
                  </a:lnTo>
                  <a:lnTo>
                    <a:pt x="249" y="46"/>
                  </a:lnTo>
                  <a:lnTo>
                    <a:pt x="262" y="28"/>
                  </a:lnTo>
                  <a:lnTo>
                    <a:pt x="279" y="14"/>
                  </a:lnTo>
                  <a:lnTo>
                    <a:pt x="299" y="2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"/>
            <p:cNvSpPr>
              <a:spLocks/>
            </p:cNvSpPr>
            <p:nvPr userDrawn="1"/>
          </p:nvSpPr>
          <p:spPr bwMode="auto">
            <a:xfrm>
              <a:off x="1434" y="1720"/>
              <a:ext cx="97" cy="103"/>
            </a:xfrm>
            <a:custGeom>
              <a:avLst/>
              <a:gdLst>
                <a:gd name="T0" fmla="*/ 142 w 291"/>
                <a:gd name="T1" fmla="*/ 0 h 308"/>
                <a:gd name="T2" fmla="*/ 283 w 291"/>
                <a:gd name="T3" fmla="*/ 212 h 308"/>
                <a:gd name="T4" fmla="*/ 288 w 291"/>
                <a:gd name="T5" fmla="*/ 220 h 308"/>
                <a:gd name="T6" fmla="*/ 291 w 291"/>
                <a:gd name="T7" fmla="*/ 231 h 308"/>
                <a:gd name="T8" fmla="*/ 291 w 291"/>
                <a:gd name="T9" fmla="*/ 248 h 308"/>
                <a:gd name="T10" fmla="*/ 287 w 291"/>
                <a:gd name="T11" fmla="*/ 263 h 308"/>
                <a:gd name="T12" fmla="*/ 280 w 291"/>
                <a:gd name="T13" fmla="*/ 277 h 308"/>
                <a:gd name="T14" fmla="*/ 268 w 291"/>
                <a:gd name="T15" fmla="*/ 290 h 308"/>
                <a:gd name="T16" fmla="*/ 255 w 291"/>
                <a:gd name="T17" fmla="*/ 300 h 308"/>
                <a:gd name="T18" fmla="*/ 240 w 291"/>
                <a:gd name="T19" fmla="*/ 305 h 308"/>
                <a:gd name="T20" fmla="*/ 222 w 291"/>
                <a:gd name="T21" fmla="*/ 308 h 308"/>
                <a:gd name="T22" fmla="*/ 204 w 291"/>
                <a:gd name="T23" fmla="*/ 305 h 308"/>
                <a:gd name="T24" fmla="*/ 189 w 291"/>
                <a:gd name="T25" fmla="*/ 296 h 308"/>
                <a:gd name="T26" fmla="*/ 177 w 291"/>
                <a:gd name="T27" fmla="*/ 284 h 308"/>
                <a:gd name="T28" fmla="*/ 0 w 291"/>
                <a:gd name="T29" fmla="*/ 2 h 308"/>
                <a:gd name="T30" fmla="*/ 142 w 291"/>
                <a:gd name="T31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1" h="308">
                  <a:moveTo>
                    <a:pt x="142" y="0"/>
                  </a:moveTo>
                  <a:lnTo>
                    <a:pt x="283" y="212"/>
                  </a:lnTo>
                  <a:lnTo>
                    <a:pt x="288" y="220"/>
                  </a:lnTo>
                  <a:lnTo>
                    <a:pt x="291" y="231"/>
                  </a:lnTo>
                  <a:lnTo>
                    <a:pt x="291" y="248"/>
                  </a:lnTo>
                  <a:lnTo>
                    <a:pt x="287" y="263"/>
                  </a:lnTo>
                  <a:lnTo>
                    <a:pt x="280" y="277"/>
                  </a:lnTo>
                  <a:lnTo>
                    <a:pt x="268" y="290"/>
                  </a:lnTo>
                  <a:lnTo>
                    <a:pt x="255" y="300"/>
                  </a:lnTo>
                  <a:lnTo>
                    <a:pt x="240" y="305"/>
                  </a:lnTo>
                  <a:lnTo>
                    <a:pt x="222" y="308"/>
                  </a:lnTo>
                  <a:lnTo>
                    <a:pt x="204" y="305"/>
                  </a:lnTo>
                  <a:lnTo>
                    <a:pt x="189" y="296"/>
                  </a:lnTo>
                  <a:lnTo>
                    <a:pt x="177" y="284"/>
                  </a:lnTo>
                  <a:lnTo>
                    <a:pt x="0" y="2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0"/>
            <p:cNvSpPr>
              <a:spLocks noEditPoints="1"/>
            </p:cNvSpPr>
            <p:nvPr userDrawn="1"/>
          </p:nvSpPr>
          <p:spPr bwMode="auto">
            <a:xfrm>
              <a:off x="1383" y="1638"/>
              <a:ext cx="164" cy="185"/>
            </a:xfrm>
            <a:custGeom>
              <a:avLst/>
              <a:gdLst>
                <a:gd name="T0" fmla="*/ 157 w 491"/>
                <a:gd name="T1" fmla="*/ 241 h 554"/>
                <a:gd name="T2" fmla="*/ 288 w 491"/>
                <a:gd name="T3" fmla="*/ 238 h 554"/>
                <a:gd name="T4" fmla="*/ 338 w 491"/>
                <a:gd name="T5" fmla="*/ 221 h 554"/>
                <a:gd name="T6" fmla="*/ 362 w 491"/>
                <a:gd name="T7" fmla="*/ 196 h 554"/>
                <a:gd name="T8" fmla="*/ 367 w 491"/>
                <a:gd name="T9" fmla="*/ 160 h 554"/>
                <a:gd name="T10" fmla="*/ 355 w 491"/>
                <a:gd name="T11" fmla="*/ 136 h 554"/>
                <a:gd name="T12" fmla="*/ 335 w 491"/>
                <a:gd name="T13" fmla="*/ 126 h 554"/>
                <a:gd name="T14" fmla="*/ 297 w 491"/>
                <a:gd name="T15" fmla="*/ 119 h 554"/>
                <a:gd name="T16" fmla="*/ 173 w 491"/>
                <a:gd name="T17" fmla="*/ 118 h 554"/>
                <a:gd name="T18" fmla="*/ 293 w 491"/>
                <a:gd name="T19" fmla="*/ 0 h 554"/>
                <a:gd name="T20" fmla="*/ 369 w 491"/>
                <a:gd name="T21" fmla="*/ 8 h 554"/>
                <a:gd name="T22" fmla="*/ 426 w 491"/>
                <a:gd name="T23" fmla="*/ 30 h 554"/>
                <a:gd name="T24" fmla="*/ 467 w 491"/>
                <a:gd name="T25" fmla="*/ 67 h 554"/>
                <a:gd name="T26" fmla="*/ 487 w 491"/>
                <a:gd name="T27" fmla="*/ 115 h 554"/>
                <a:gd name="T28" fmla="*/ 489 w 491"/>
                <a:gd name="T29" fmla="*/ 173 h 554"/>
                <a:gd name="T30" fmla="*/ 485 w 491"/>
                <a:gd name="T31" fmla="*/ 197 h 554"/>
                <a:gd name="T32" fmla="*/ 475 w 491"/>
                <a:gd name="T33" fmla="*/ 228 h 554"/>
                <a:gd name="T34" fmla="*/ 456 w 491"/>
                <a:gd name="T35" fmla="*/ 264 h 554"/>
                <a:gd name="T36" fmla="*/ 427 w 491"/>
                <a:gd name="T37" fmla="*/ 299 h 554"/>
                <a:gd name="T38" fmla="*/ 385 w 491"/>
                <a:gd name="T39" fmla="*/ 329 h 554"/>
                <a:gd name="T40" fmla="*/ 330 w 491"/>
                <a:gd name="T41" fmla="*/ 351 h 554"/>
                <a:gd name="T42" fmla="*/ 258 w 491"/>
                <a:gd name="T43" fmla="*/ 358 h 554"/>
                <a:gd name="T44" fmla="*/ 121 w 491"/>
                <a:gd name="T45" fmla="*/ 494 h 554"/>
                <a:gd name="T46" fmla="*/ 108 w 491"/>
                <a:gd name="T47" fmla="*/ 525 h 554"/>
                <a:gd name="T48" fmla="*/ 83 w 491"/>
                <a:gd name="T49" fmla="*/ 546 h 554"/>
                <a:gd name="T50" fmla="*/ 51 w 491"/>
                <a:gd name="T51" fmla="*/ 554 h 554"/>
                <a:gd name="T52" fmla="*/ 23 w 491"/>
                <a:gd name="T53" fmla="*/ 546 h 554"/>
                <a:gd name="T54" fmla="*/ 3 w 491"/>
                <a:gd name="T55" fmla="*/ 525 h 554"/>
                <a:gd name="T56" fmla="*/ 0 w 491"/>
                <a:gd name="T57" fmla="*/ 494 h 554"/>
                <a:gd name="T58" fmla="*/ 65 w 491"/>
                <a:gd name="T59" fmla="*/ 46 h 554"/>
                <a:gd name="T60" fmla="*/ 84 w 491"/>
                <a:gd name="T61" fmla="*/ 19 h 554"/>
                <a:gd name="T62" fmla="*/ 113 w 491"/>
                <a:gd name="T63" fmla="*/ 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91" h="554">
                  <a:moveTo>
                    <a:pt x="173" y="118"/>
                  </a:moveTo>
                  <a:lnTo>
                    <a:pt x="157" y="241"/>
                  </a:lnTo>
                  <a:lnTo>
                    <a:pt x="255" y="241"/>
                  </a:lnTo>
                  <a:lnTo>
                    <a:pt x="288" y="238"/>
                  </a:lnTo>
                  <a:lnTo>
                    <a:pt x="315" y="232"/>
                  </a:lnTo>
                  <a:lnTo>
                    <a:pt x="338" y="221"/>
                  </a:lnTo>
                  <a:lnTo>
                    <a:pt x="353" y="210"/>
                  </a:lnTo>
                  <a:lnTo>
                    <a:pt x="362" y="196"/>
                  </a:lnTo>
                  <a:lnTo>
                    <a:pt x="367" y="178"/>
                  </a:lnTo>
                  <a:lnTo>
                    <a:pt x="367" y="160"/>
                  </a:lnTo>
                  <a:lnTo>
                    <a:pt x="364" y="146"/>
                  </a:lnTo>
                  <a:lnTo>
                    <a:pt x="355" y="136"/>
                  </a:lnTo>
                  <a:lnTo>
                    <a:pt x="347" y="131"/>
                  </a:lnTo>
                  <a:lnTo>
                    <a:pt x="335" y="126"/>
                  </a:lnTo>
                  <a:lnTo>
                    <a:pt x="319" y="122"/>
                  </a:lnTo>
                  <a:lnTo>
                    <a:pt x="297" y="119"/>
                  </a:lnTo>
                  <a:lnTo>
                    <a:pt x="269" y="118"/>
                  </a:lnTo>
                  <a:lnTo>
                    <a:pt x="173" y="118"/>
                  </a:lnTo>
                  <a:close/>
                  <a:moveTo>
                    <a:pt x="129" y="0"/>
                  </a:moveTo>
                  <a:lnTo>
                    <a:pt x="293" y="0"/>
                  </a:lnTo>
                  <a:lnTo>
                    <a:pt x="333" y="3"/>
                  </a:lnTo>
                  <a:lnTo>
                    <a:pt x="369" y="8"/>
                  </a:lnTo>
                  <a:lnTo>
                    <a:pt x="401" y="17"/>
                  </a:lnTo>
                  <a:lnTo>
                    <a:pt x="426" y="30"/>
                  </a:lnTo>
                  <a:lnTo>
                    <a:pt x="449" y="46"/>
                  </a:lnTo>
                  <a:lnTo>
                    <a:pt x="467" y="67"/>
                  </a:lnTo>
                  <a:lnTo>
                    <a:pt x="480" y="90"/>
                  </a:lnTo>
                  <a:lnTo>
                    <a:pt x="487" y="115"/>
                  </a:lnTo>
                  <a:lnTo>
                    <a:pt x="491" y="142"/>
                  </a:lnTo>
                  <a:lnTo>
                    <a:pt x="489" y="173"/>
                  </a:lnTo>
                  <a:lnTo>
                    <a:pt x="487" y="183"/>
                  </a:lnTo>
                  <a:lnTo>
                    <a:pt x="485" y="197"/>
                  </a:lnTo>
                  <a:lnTo>
                    <a:pt x="480" y="211"/>
                  </a:lnTo>
                  <a:lnTo>
                    <a:pt x="475" y="228"/>
                  </a:lnTo>
                  <a:lnTo>
                    <a:pt x="466" y="246"/>
                  </a:lnTo>
                  <a:lnTo>
                    <a:pt x="456" y="264"/>
                  </a:lnTo>
                  <a:lnTo>
                    <a:pt x="443" y="282"/>
                  </a:lnTo>
                  <a:lnTo>
                    <a:pt x="427" y="299"/>
                  </a:lnTo>
                  <a:lnTo>
                    <a:pt x="408" y="315"/>
                  </a:lnTo>
                  <a:lnTo>
                    <a:pt x="385" y="329"/>
                  </a:lnTo>
                  <a:lnTo>
                    <a:pt x="360" y="342"/>
                  </a:lnTo>
                  <a:lnTo>
                    <a:pt x="330" y="351"/>
                  </a:lnTo>
                  <a:lnTo>
                    <a:pt x="296" y="357"/>
                  </a:lnTo>
                  <a:lnTo>
                    <a:pt x="258" y="358"/>
                  </a:lnTo>
                  <a:lnTo>
                    <a:pt x="140" y="358"/>
                  </a:lnTo>
                  <a:lnTo>
                    <a:pt x="121" y="494"/>
                  </a:lnTo>
                  <a:lnTo>
                    <a:pt x="116" y="511"/>
                  </a:lnTo>
                  <a:lnTo>
                    <a:pt x="108" y="525"/>
                  </a:lnTo>
                  <a:lnTo>
                    <a:pt x="97" y="537"/>
                  </a:lnTo>
                  <a:lnTo>
                    <a:pt x="83" y="546"/>
                  </a:lnTo>
                  <a:lnTo>
                    <a:pt x="67" y="553"/>
                  </a:lnTo>
                  <a:lnTo>
                    <a:pt x="51" y="554"/>
                  </a:lnTo>
                  <a:lnTo>
                    <a:pt x="35" y="553"/>
                  </a:lnTo>
                  <a:lnTo>
                    <a:pt x="23" y="546"/>
                  </a:lnTo>
                  <a:lnTo>
                    <a:pt x="11" y="536"/>
                  </a:lnTo>
                  <a:lnTo>
                    <a:pt x="3" y="525"/>
                  </a:lnTo>
                  <a:lnTo>
                    <a:pt x="0" y="509"/>
                  </a:lnTo>
                  <a:lnTo>
                    <a:pt x="0" y="494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1"/>
            <p:cNvSpPr>
              <a:spLocks/>
            </p:cNvSpPr>
            <p:nvPr userDrawn="1"/>
          </p:nvSpPr>
          <p:spPr bwMode="auto">
            <a:xfrm>
              <a:off x="1550" y="1638"/>
              <a:ext cx="154" cy="184"/>
            </a:xfrm>
            <a:custGeom>
              <a:avLst/>
              <a:gdLst>
                <a:gd name="T0" fmla="*/ 129 w 462"/>
                <a:gd name="T1" fmla="*/ 0 h 550"/>
                <a:gd name="T2" fmla="*/ 412 w 462"/>
                <a:gd name="T3" fmla="*/ 0 h 550"/>
                <a:gd name="T4" fmla="*/ 427 w 462"/>
                <a:gd name="T5" fmla="*/ 3 h 550"/>
                <a:gd name="T6" fmla="*/ 440 w 462"/>
                <a:gd name="T7" fmla="*/ 8 h 550"/>
                <a:gd name="T8" fmla="*/ 452 w 462"/>
                <a:gd name="T9" fmla="*/ 18 h 550"/>
                <a:gd name="T10" fmla="*/ 459 w 462"/>
                <a:gd name="T11" fmla="*/ 30 h 550"/>
                <a:gd name="T12" fmla="*/ 462 w 462"/>
                <a:gd name="T13" fmla="*/ 44 h 550"/>
                <a:gd name="T14" fmla="*/ 462 w 462"/>
                <a:gd name="T15" fmla="*/ 59 h 550"/>
                <a:gd name="T16" fmla="*/ 458 w 462"/>
                <a:gd name="T17" fmla="*/ 76 h 550"/>
                <a:gd name="T18" fmla="*/ 450 w 462"/>
                <a:gd name="T19" fmla="*/ 90 h 550"/>
                <a:gd name="T20" fmla="*/ 439 w 462"/>
                <a:gd name="T21" fmla="*/ 101 h 550"/>
                <a:gd name="T22" fmla="*/ 425 w 462"/>
                <a:gd name="T23" fmla="*/ 110 h 550"/>
                <a:gd name="T24" fmla="*/ 411 w 462"/>
                <a:gd name="T25" fmla="*/ 115 h 550"/>
                <a:gd name="T26" fmla="*/ 395 w 462"/>
                <a:gd name="T27" fmla="*/ 118 h 550"/>
                <a:gd name="T28" fmla="*/ 173 w 462"/>
                <a:gd name="T29" fmla="*/ 118 h 550"/>
                <a:gd name="T30" fmla="*/ 159 w 462"/>
                <a:gd name="T31" fmla="*/ 216 h 550"/>
                <a:gd name="T32" fmla="*/ 356 w 462"/>
                <a:gd name="T33" fmla="*/ 216 h 550"/>
                <a:gd name="T34" fmla="*/ 371 w 462"/>
                <a:gd name="T35" fmla="*/ 219 h 550"/>
                <a:gd name="T36" fmla="*/ 384 w 462"/>
                <a:gd name="T37" fmla="*/ 224 h 550"/>
                <a:gd name="T38" fmla="*/ 395 w 462"/>
                <a:gd name="T39" fmla="*/ 234 h 550"/>
                <a:gd name="T40" fmla="*/ 403 w 462"/>
                <a:gd name="T41" fmla="*/ 246 h 550"/>
                <a:gd name="T42" fmla="*/ 407 w 462"/>
                <a:gd name="T43" fmla="*/ 260 h 550"/>
                <a:gd name="T44" fmla="*/ 407 w 462"/>
                <a:gd name="T45" fmla="*/ 275 h 550"/>
                <a:gd name="T46" fmla="*/ 402 w 462"/>
                <a:gd name="T47" fmla="*/ 292 h 550"/>
                <a:gd name="T48" fmla="*/ 394 w 462"/>
                <a:gd name="T49" fmla="*/ 306 h 550"/>
                <a:gd name="T50" fmla="*/ 383 w 462"/>
                <a:gd name="T51" fmla="*/ 317 h 550"/>
                <a:gd name="T52" fmla="*/ 370 w 462"/>
                <a:gd name="T53" fmla="*/ 326 h 550"/>
                <a:gd name="T54" fmla="*/ 355 w 462"/>
                <a:gd name="T55" fmla="*/ 331 h 550"/>
                <a:gd name="T56" fmla="*/ 339 w 462"/>
                <a:gd name="T57" fmla="*/ 334 h 550"/>
                <a:gd name="T58" fmla="*/ 143 w 462"/>
                <a:gd name="T59" fmla="*/ 334 h 550"/>
                <a:gd name="T60" fmla="*/ 129 w 462"/>
                <a:gd name="T61" fmla="*/ 434 h 550"/>
                <a:gd name="T62" fmla="*/ 351 w 462"/>
                <a:gd name="T63" fmla="*/ 434 h 550"/>
                <a:gd name="T64" fmla="*/ 366 w 462"/>
                <a:gd name="T65" fmla="*/ 435 h 550"/>
                <a:gd name="T66" fmla="*/ 379 w 462"/>
                <a:gd name="T67" fmla="*/ 441 h 550"/>
                <a:gd name="T68" fmla="*/ 390 w 462"/>
                <a:gd name="T69" fmla="*/ 450 h 550"/>
                <a:gd name="T70" fmla="*/ 398 w 462"/>
                <a:gd name="T71" fmla="*/ 463 h 550"/>
                <a:gd name="T72" fmla="*/ 402 w 462"/>
                <a:gd name="T73" fmla="*/ 477 h 550"/>
                <a:gd name="T74" fmla="*/ 402 w 462"/>
                <a:gd name="T75" fmla="*/ 493 h 550"/>
                <a:gd name="T76" fmla="*/ 397 w 462"/>
                <a:gd name="T77" fmla="*/ 508 h 550"/>
                <a:gd name="T78" fmla="*/ 389 w 462"/>
                <a:gd name="T79" fmla="*/ 522 h 550"/>
                <a:gd name="T80" fmla="*/ 378 w 462"/>
                <a:gd name="T81" fmla="*/ 534 h 550"/>
                <a:gd name="T82" fmla="*/ 365 w 462"/>
                <a:gd name="T83" fmla="*/ 544 h 550"/>
                <a:gd name="T84" fmla="*/ 349 w 462"/>
                <a:gd name="T85" fmla="*/ 549 h 550"/>
                <a:gd name="T86" fmla="*/ 334 w 462"/>
                <a:gd name="T87" fmla="*/ 550 h 550"/>
                <a:gd name="T88" fmla="*/ 52 w 462"/>
                <a:gd name="T89" fmla="*/ 550 h 550"/>
                <a:gd name="T90" fmla="*/ 37 w 462"/>
                <a:gd name="T91" fmla="*/ 549 h 550"/>
                <a:gd name="T92" fmla="*/ 23 w 462"/>
                <a:gd name="T93" fmla="*/ 542 h 550"/>
                <a:gd name="T94" fmla="*/ 11 w 462"/>
                <a:gd name="T95" fmla="*/ 534 h 550"/>
                <a:gd name="T96" fmla="*/ 3 w 462"/>
                <a:gd name="T97" fmla="*/ 521 h 550"/>
                <a:gd name="T98" fmla="*/ 0 w 462"/>
                <a:gd name="T99" fmla="*/ 507 h 550"/>
                <a:gd name="T100" fmla="*/ 1 w 462"/>
                <a:gd name="T101" fmla="*/ 490 h 550"/>
                <a:gd name="T102" fmla="*/ 61 w 462"/>
                <a:gd name="T103" fmla="*/ 62 h 550"/>
                <a:gd name="T104" fmla="*/ 65 w 462"/>
                <a:gd name="T105" fmla="*/ 46 h 550"/>
                <a:gd name="T106" fmla="*/ 72 w 462"/>
                <a:gd name="T107" fmla="*/ 32 h 550"/>
                <a:gd name="T108" fmla="*/ 84 w 462"/>
                <a:gd name="T109" fmla="*/ 19 h 550"/>
                <a:gd name="T110" fmla="*/ 98 w 462"/>
                <a:gd name="T111" fmla="*/ 9 h 550"/>
                <a:gd name="T112" fmla="*/ 113 w 462"/>
                <a:gd name="T113" fmla="*/ 3 h 550"/>
                <a:gd name="T114" fmla="*/ 129 w 462"/>
                <a:gd name="T115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62" h="550">
                  <a:moveTo>
                    <a:pt x="129" y="0"/>
                  </a:moveTo>
                  <a:lnTo>
                    <a:pt x="412" y="0"/>
                  </a:lnTo>
                  <a:lnTo>
                    <a:pt x="427" y="3"/>
                  </a:lnTo>
                  <a:lnTo>
                    <a:pt x="440" y="8"/>
                  </a:lnTo>
                  <a:lnTo>
                    <a:pt x="452" y="18"/>
                  </a:lnTo>
                  <a:lnTo>
                    <a:pt x="459" y="30"/>
                  </a:lnTo>
                  <a:lnTo>
                    <a:pt x="462" y="44"/>
                  </a:lnTo>
                  <a:lnTo>
                    <a:pt x="462" y="59"/>
                  </a:lnTo>
                  <a:lnTo>
                    <a:pt x="458" y="76"/>
                  </a:lnTo>
                  <a:lnTo>
                    <a:pt x="450" y="90"/>
                  </a:lnTo>
                  <a:lnTo>
                    <a:pt x="439" y="101"/>
                  </a:lnTo>
                  <a:lnTo>
                    <a:pt x="425" y="110"/>
                  </a:lnTo>
                  <a:lnTo>
                    <a:pt x="411" y="115"/>
                  </a:lnTo>
                  <a:lnTo>
                    <a:pt x="395" y="118"/>
                  </a:lnTo>
                  <a:lnTo>
                    <a:pt x="173" y="118"/>
                  </a:lnTo>
                  <a:lnTo>
                    <a:pt x="159" y="216"/>
                  </a:lnTo>
                  <a:lnTo>
                    <a:pt x="356" y="216"/>
                  </a:lnTo>
                  <a:lnTo>
                    <a:pt x="371" y="219"/>
                  </a:lnTo>
                  <a:lnTo>
                    <a:pt x="384" y="224"/>
                  </a:lnTo>
                  <a:lnTo>
                    <a:pt x="395" y="234"/>
                  </a:lnTo>
                  <a:lnTo>
                    <a:pt x="403" y="246"/>
                  </a:lnTo>
                  <a:lnTo>
                    <a:pt x="407" y="260"/>
                  </a:lnTo>
                  <a:lnTo>
                    <a:pt x="407" y="275"/>
                  </a:lnTo>
                  <a:lnTo>
                    <a:pt x="402" y="292"/>
                  </a:lnTo>
                  <a:lnTo>
                    <a:pt x="394" y="306"/>
                  </a:lnTo>
                  <a:lnTo>
                    <a:pt x="383" y="317"/>
                  </a:lnTo>
                  <a:lnTo>
                    <a:pt x="370" y="326"/>
                  </a:lnTo>
                  <a:lnTo>
                    <a:pt x="355" y="331"/>
                  </a:lnTo>
                  <a:lnTo>
                    <a:pt x="339" y="334"/>
                  </a:lnTo>
                  <a:lnTo>
                    <a:pt x="143" y="334"/>
                  </a:lnTo>
                  <a:lnTo>
                    <a:pt x="129" y="434"/>
                  </a:lnTo>
                  <a:lnTo>
                    <a:pt x="351" y="434"/>
                  </a:lnTo>
                  <a:lnTo>
                    <a:pt x="366" y="435"/>
                  </a:lnTo>
                  <a:lnTo>
                    <a:pt x="379" y="441"/>
                  </a:lnTo>
                  <a:lnTo>
                    <a:pt x="390" y="450"/>
                  </a:lnTo>
                  <a:lnTo>
                    <a:pt x="398" y="463"/>
                  </a:lnTo>
                  <a:lnTo>
                    <a:pt x="402" y="477"/>
                  </a:lnTo>
                  <a:lnTo>
                    <a:pt x="402" y="493"/>
                  </a:lnTo>
                  <a:lnTo>
                    <a:pt x="397" y="508"/>
                  </a:lnTo>
                  <a:lnTo>
                    <a:pt x="389" y="522"/>
                  </a:lnTo>
                  <a:lnTo>
                    <a:pt x="378" y="534"/>
                  </a:lnTo>
                  <a:lnTo>
                    <a:pt x="365" y="544"/>
                  </a:lnTo>
                  <a:lnTo>
                    <a:pt x="349" y="549"/>
                  </a:lnTo>
                  <a:lnTo>
                    <a:pt x="334" y="550"/>
                  </a:lnTo>
                  <a:lnTo>
                    <a:pt x="52" y="550"/>
                  </a:lnTo>
                  <a:lnTo>
                    <a:pt x="37" y="549"/>
                  </a:lnTo>
                  <a:lnTo>
                    <a:pt x="23" y="542"/>
                  </a:lnTo>
                  <a:lnTo>
                    <a:pt x="11" y="534"/>
                  </a:lnTo>
                  <a:lnTo>
                    <a:pt x="3" y="521"/>
                  </a:lnTo>
                  <a:lnTo>
                    <a:pt x="0" y="507"/>
                  </a:lnTo>
                  <a:lnTo>
                    <a:pt x="1" y="490"/>
                  </a:lnTo>
                  <a:lnTo>
                    <a:pt x="61" y="62"/>
                  </a:lnTo>
                  <a:lnTo>
                    <a:pt x="65" y="46"/>
                  </a:lnTo>
                  <a:lnTo>
                    <a:pt x="72" y="32"/>
                  </a:lnTo>
                  <a:lnTo>
                    <a:pt x="84" y="19"/>
                  </a:lnTo>
                  <a:lnTo>
                    <a:pt x="98" y="9"/>
                  </a:lnTo>
                  <a:lnTo>
                    <a:pt x="113" y="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437477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3B77DD-25FA-4E00-A89E-457DC2A93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>
              <a:defRPr sz="2600" b="1">
                <a:solidFill>
                  <a:srgbClr val="4D4D4D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B301D7C-B9C7-4549-BD58-4AFBA8D57B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4" name="Text Box 16">
            <a:extLst>
              <a:ext uri="{FF2B5EF4-FFF2-40B4-BE49-F238E27FC236}">
                <a16:creationId xmlns:a16="http://schemas.microsoft.com/office/drawing/2014/main" id="{176B84BB-8166-4B13-B3B9-5029860D40A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www.hexaware.com  | © Hexaware Technologies. All rights reserved.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22BAE5-E23A-4D1F-BC73-B2A701E5383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1082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8252609-B95D-47DE-8A98-A0CDCCE3C6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962" r="31744"/>
          <a:stretch/>
        </p:blipFill>
        <p:spPr>
          <a:xfrm>
            <a:off x="5239432" y="-1"/>
            <a:ext cx="6952568" cy="66865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9B916A-6B66-4B1D-B095-F08F0D9AD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8"/>
            <a:ext cx="4014791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4" name="Picture Placeholder 4">
            <a:extLst>
              <a:ext uri="{FF2B5EF4-FFF2-40B4-BE49-F238E27FC236}">
                <a16:creationId xmlns:a16="http://schemas.microsoft.com/office/drawing/2014/main" id="{F5EFD946-4282-40B4-A64E-B84160564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7564" y="342579"/>
            <a:ext cx="5994975" cy="5994975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131EC65-A89A-4F2A-A968-A71BEC02EEA0}"/>
              </a:ext>
            </a:extLst>
          </p:cNvPr>
          <p:cNvSpPr/>
          <p:nvPr userDrawn="1"/>
        </p:nvSpPr>
        <p:spPr>
          <a:xfrm rot="10800000">
            <a:off x="5118103" y="2698522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chemeClr val="accent1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B7C5193-8610-4201-9C02-9E331D198075}"/>
              </a:ext>
            </a:extLst>
          </p:cNvPr>
          <p:cNvSpPr/>
          <p:nvPr userDrawn="1"/>
        </p:nvSpPr>
        <p:spPr>
          <a:xfrm rot="10800000">
            <a:off x="11774790" y="578152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5A6BF732-39DA-4204-9BD2-E14873CDB9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www.hexaware.com  | © Hexaware Technologies. All rights reserved. 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98EC977-D7D0-4DB2-A937-343A53F017D9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740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icture Placeholder 4">
            <a:extLst>
              <a:ext uri="{FF2B5EF4-FFF2-40B4-BE49-F238E27FC236}">
                <a16:creationId xmlns:a16="http://schemas.microsoft.com/office/drawing/2014/main" id="{D58DFAFC-8E65-467E-818B-2158D6482C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74510" y="1437640"/>
            <a:ext cx="4297680" cy="429768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3085781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www.hexaware.com  | 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4140D0F-5989-4AA2-920E-AC41CE86AB3A}"/>
              </a:ext>
            </a:extLst>
          </p:cNvPr>
          <p:cNvSpPr/>
          <p:nvPr/>
        </p:nvSpPr>
        <p:spPr>
          <a:xfrm>
            <a:off x="11155305" y="4934874"/>
            <a:ext cx="670876" cy="670880"/>
          </a:xfrm>
          <a:custGeom>
            <a:avLst/>
            <a:gdLst>
              <a:gd name="connsiteX0" fmla="*/ 389570 w 389569"/>
              <a:gd name="connsiteY0" fmla="*/ 197168 h 389572"/>
              <a:gd name="connsiteX1" fmla="*/ 197167 w 389569"/>
              <a:gd name="connsiteY1" fmla="*/ 389573 h 389572"/>
              <a:gd name="connsiteX2" fmla="*/ 192404 w 389569"/>
              <a:gd name="connsiteY2" fmla="*/ 389573 h 389572"/>
              <a:gd name="connsiteX3" fmla="*/ 0 w 389569"/>
              <a:gd name="connsiteY3" fmla="*/ 197168 h 389572"/>
              <a:gd name="connsiteX4" fmla="*/ 0 w 389569"/>
              <a:gd name="connsiteY4" fmla="*/ 192405 h 389572"/>
              <a:gd name="connsiteX5" fmla="*/ 192404 w 389569"/>
              <a:gd name="connsiteY5" fmla="*/ 0 h 389572"/>
              <a:gd name="connsiteX6" fmla="*/ 197167 w 389569"/>
              <a:gd name="connsiteY6" fmla="*/ 0 h 389572"/>
              <a:gd name="connsiteX7" fmla="*/ 389570 w 389569"/>
              <a:gd name="connsiteY7" fmla="*/ 192405 h 389572"/>
              <a:gd name="connsiteX8" fmla="*/ 389570 w 389569"/>
              <a:gd name="connsiteY8" fmla="*/ 197168 h 38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569" h="389572">
                <a:moveTo>
                  <a:pt x="389570" y="197168"/>
                </a:moveTo>
                <a:cubicBezTo>
                  <a:pt x="389570" y="303848"/>
                  <a:pt x="302893" y="389573"/>
                  <a:pt x="197167" y="389573"/>
                </a:cubicBezTo>
                <a:lnTo>
                  <a:pt x="192404" y="389573"/>
                </a:lnTo>
                <a:cubicBezTo>
                  <a:pt x="85725" y="389573"/>
                  <a:pt x="0" y="302895"/>
                  <a:pt x="0" y="197168"/>
                </a:cubicBezTo>
                <a:lnTo>
                  <a:pt x="0" y="192405"/>
                </a:lnTo>
                <a:cubicBezTo>
                  <a:pt x="0" y="85725"/>
                  <a:pt x="86677" y="0"/>
                  <a:pt x="192404" y="0"/>
                </a:cubicBezTo>
                <a:lnTo>
                  <a:pt x="197167" y="0"/>
                </a:lnTo>
                <a:cubicBezTo>
                  <a:pt x="303845" y="0"/>
                  <a:pt x="389570" y="86677"/>
                  <a:pt x="389570" y="192405"/>
                </a:cubicBezTo>
                <a:lnTo>
                  <a:pt x="389570" y="197168"/>
                </a:lnTo>
                <a:close/>
              </a:path>
            </a:pathLst>
          </a:custGeom>
          <a:solidFill>
            <a:srgbClr val="FC6D1D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F5C2B6-A652-4D89-989E-FDFA36B50807}"/>
              </a:ext>
            </a:extLst>
          </p:cNvPr>
          <p:cNvSpPr/>
          <p:nvPr/>
        </p:nvSpPr>
        <p:spPr>
          <a:xfrm>
            <a:off x="10652833" y="5422846"/>
            <a:ext cx="266759" cy="266762"/>
          </a:xfrm>
          <a:custGeom>
            <a:avLst/>
            <a:gdLst>
              <a:gd name="connsiteX0" fmla="*/ 409573 w 409572"/>
              <a:gd name="connsiteY0" fmla="*/ 207645 h 409575"/>
              <a:gd name="connsiteX1" fmla="*/ 207644 w 409572"/>
              <a:gd name="connsiteY1" fmla="*/ 409575 h 409575"/>
              <a:gd name="connsiteX2" fmla="*/ 201929 w 409572"/>
              <a:gd name="connsiteY2" fmla="*/ 409575 h 409575"/>
              <a:gd name="connsiteX3" fmla="*/ 0 w 409572"/>
              <a:gd name="connsiteY3" fmla="*/ 207645 h 409575"/>
              <a:gd name="connsiteX4" fmla="*/ 0 w 409572"/>
              <a:gd name="connsiteY4" fmla="*/ 201930 h 409575"/>
              <a:gd name="connsiteX5" fmla="*/ 201929 w 409572"/>
              <a:gd name="connsiteY5" fmla="*/ 0 h 409575"/>
              <a:gd name="connsiteX6" fmla="*/ 207644 w 409572"/>
              <a:gd name="connsiteY6" fmla="*/ 0 h 409575"/>
              <a:gd name="connsiteX7" fmla="*/ 409573 w 409572"/>
              <a:gd name="connsiteY7" fmla="*/ 201930 h 409575"/>
              <a:gd name="connsiteX8" fmla="*/ 409573 w 409572"/>
              <a:gd name="connsiteY8" fmla="*/ 20764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9572" h="409575">
                <a:moveTo>
                  <a:pt x="409573" y="207645"/>
                </a:moveTo>
                <a:cubicBezTo>
                  <a:pt x="409573" y="319088"/>
                  <a:pt x="319086" y="409575"/>
                  <a:pt x="207644" y="409575"/>
                </a:cubicBezTo>
                <a:lnTo>
                  <a:pt x="201929" y="409575"/>
                </a:lnTo>
                <a:cubicBezTo>
                  <a:pt x="90487" y="409575"/>
                  <a:pt x="0" y="319088"/>
                  <a:pt x="0" y="207645"/>
                </a:cubicBezTo>
                <a:lnTo>
                  <a:pt x="0" y="201930"/>
                </a:lnTo>
                <a:cubicBezTo>
                  <a:pt x="0" y="90488"/>
                  <a:pt x="90487" y="0"/>
                  <a:pt x="201929" y="0"/>
                </a:cubicBezTo>
                <a:lnTo>
                  <a:pt x="207644" y="0"/>
                </a:lnTo>
                <a:cubicBezTo>
                  <a:pt x="319086" y="0"/>
                  <a:pt x="409573" y="90488"/>
                  <a:pt x="409573" y="201930"/>
                </a:cubicBezTo>
                <a:lnTo>
                  <a:pt x="409573" y="207645"/>
                </a:lnTo>
                <a:close/>
              </a:path>
            </a:pathLst>
          </a:custGeom>
          <a:solidFill>
            <a:schemeClr val="accent2"/>
          </a:solidFill>
          <a:ln w="57150" cap="flat">
            <a:solidFill>
              <a:schemeClr val="bg2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691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www.hexaware.com  | 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24" name="Picture Placeholder 26">
            <a:extLst>
              <a:ext uri="{FF2B5EF4-FFF2-40B4-BE49-F238E27FC236}">
                <a16:creationId xmlns:a16="http://schemas.microsoft.com/office/drawing/2014/main" id="{80502FF7-F74F-455F-85AB-73F5260DEC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90561" y="1188717"/>
            <a:ext cx="5833494" cy="4694204"/>
          </a:xfrm>
          <a:custGeom>
            <a:avLst/>
            <a:gdLst>
              <a:gd name="connsiteX0" fmla="*/ 9601788 w 13191920"/>
              <a:gd name="connsiteY0" fmla="*/ 7737382 h 10615518"/>
              <a:gd name="connsiteX1" fmla="*/ 11040856 w 13191920"/>
              <a:gd name="connsiteY1" fmla="*/ 9176450 h 10615518"/>
              <a:gd name="connsiteX2" fmla="*/ 9601788 w 13191920"/>
              <a:gd name="connsiteY2" fmla="*/ 10615518 h 10615518"/>
              <a:gd name="connsiteX3" fmla="*/ 8162720 w 13191920"/>
              <a:gd name="connsiteY3" fmla="*/ 9176450 h 10615518"/>
              <a:gd name="connsiteX4" fmla="*/ 9601788 w 13191920"/>
              <a:gd name="connsiteY4" fmla="*/ 7737382 h 10615518"/>
              <a:gd name="connsiteX5" fmla="*/ 11210720 w 13191920"/>
              <a:gd name="connsiteY5" fmla="*/ 6078536 h 10615518"/>
              <a:gd name="connsiteX6" fmla="*/ 12201320 w 13191920"/>
              <a:gd name="connsiteY6" fmla="*/ 7069136 h 10615518"/>
              <a:gd name="connsiteX7" fmla="*/ 11210720 w 13191920"/>
              <a:gd name="connsiteY7" fmla="*/ 8059736 h 10615518"/>
              <a:gd name="connsiteX8" fmla="*/ 10220120 w 13191920"/>
              <a:gd name="connsiteY8" fmla="*/ 7069136 h 10615518"/>
              <a:gd name="connsiteX9" fmla="*/ 11210720 w 13191920"/>
              <a:gd name="connsiteY9" fmla="*/ 6078536 h 10615518"/>
              <a:gd name="connsiteX10" fmla="*/ 11804912 w 13191920"/>
              <a:gd name="connsiteY10" fmla="*/ 3923774 h 10615518"/>
              <a:gd name="connsiteX11" fmla="*/ 12766144 w 13191920"/>
              <a:gd name="connsiteY11" fmla="*/ 4885005 h 10615518"/>
              <a:gd name="connsiteX12" fmla="*/ 11804912 w 13191920"/>
              <a:gd name="connsiteY12" fmla="*/ 5846237 h 10615518"/>
              <a:gd name="connsiteX13" fmla="*/ 10843680 w 13191920"/>
              <a:gd name="connsiteY13" fmla="*/ 4885005 h 10615518"/>
              <a:gd name="connsiteX14" fmla="*/ 11804912 w 13191920"/>
              <a:gd name="connsiteY14" fmla="*/ 3923774 h 10615518"/>
              <a:gd name="connsiteX15" fmla="*/ 3298394 w 13191920"/>
              <a:gd name="connsiteY15" fmla="*/ 3830005 h 10615518"/>
              <a:gd name="connsiteX16" fmla="*/ 4153998 w 13191920"/>
              <a:gd name="connsiteY16" fmla="*/ 4171010 h 10615518"/>
              <a:gd name="connsiteX17" fmla="*/ 4153998 w 13191920"/>
              <a:gd name="connsiteY17" fmla="*/ 5876038 h 10615518"/>
              <a:gd name="connsiteX18" fmla="*/ 2328710 w 13191920"/>
              <a:gd name="connsiteY18" fmla="*/ 7694735 h 10615518"/>
              <a:gd name="connsiteX19" fmla="*/ 617502 w 13191920"/>
              <a:gd name="connsiteY19" fmla="*/ 7694735 h 10615518"/>
              <a:gd name="connsiteX20" fmla="*/ 617502 w 13191920"/>
              <a:gd name="connsiteY20" fmla="*/ 5989707 h 10615518"/>
              <a:gd name="connsiteX21" fmla="*/ 2442790 w 13191920"/>
              <a:gd name="connsiteY21" fmla="*/ 4171010 h 10615518"/>
              <a:gd name="connsiteX22" fmla="*/ 3298394 w 13191920"/>
              <a:gd name="connsiteY22" fmla="*/ 3830005 h 10615518"/>
              <a:gd name="connsiteX23" fmla="*/ 8414700 w 13191920"/>
              <a:gd name="connsiteY23" fmla="*/ 2778490 h 10615518"/>
              <a:gd name="connsiteX24" fmla="*/ 9958932 w 13191920"/>
              <a:gd name="connsiteY24" fmla="*/ 3393951 h 10615518"/>
              <a:gd name="connsiteX25" fmla="*/ 9958932 w 13191920"/>
              <a:gd name="connsiteY25" fmla="*/ 6471259 h 10615518"/>
              <a:gd name="connsiteX26" fmla="*/ 6664572 w 13191920"/>
              <a:gd name="connsiteY26" fmla="*/ 9753720 h 10615518"/>
              <a:gd name="connsiteX27" fmla="*/ 3576112 w 13191920"/>
              <a:gd name="connsiteY27" fmla="*/ 9753720 h 10615518"/>
              <a:gd name="connsiteX28" fmla="*/ 3576112 w 13191920"/>
              <a:gd name="connsiteY28" fmla="*/ 6676413 h 10615518"/>
              <a:gd name="connsiteX29" fmla="*/ 6870468 w 13191920"/>
              <a:gd name="connsiteY29" fmla="*/ 3393951 h 10615518"/>
              <a:gd name="connsiteX30" fmla="*/ 8414700 w 13191920"/>
              <a:gd name="connsiteY30" fmla="*/ 2778490 h 10615518"/>
              <a:gd name="connsiteX31" fmla="*/ 3023134 w 13191920"/>
              <a:gd name="connsiteY31" fmla="*/ 477205 h 10615518"/>
              <a:gd name="connsiteX32" fmla="*/ 3878738 w 13191920"/>
              <a:gd name="connsiteY32" fmla="*/ 818211 h 10615518"/>
              <a:gd name="connsiteX33" fmla="*/ 3878738 w 13191920"/>
              <a:gd name="connsiteY33" fmla="*/ 2523238 h 10615518"/>
              <a:gd name="connsiteX34" fmla="*/ 2053450 w 13191920"/>
              <a:gd name="connsiteY34" fmla="*/ 4341935 h 10615518"/>
              <a:gd name="connsiteX35" fmla="*/ 342242 w 13191920"/>
              <a:gd name="connsiteY35" fmla="*/ 4341935 h 10615518"/>
              <a:gd name="connsiteX36" fmla="*/ 342242 w 13191920"/>
              <a:gd name="connsiteY36" fmla="*/ 2636907 h 10615518"/>
              <a:gd name="connsiteX37" fmla="*/ 2167530 w 13191920"/>
              <a:gd name="connsiteY37" fmla="*/ 818211 h 10615518"/>
              <a:gd name="connsiteX38" fmla="*/ 3023134 w 13191920"/>
              <a:gd name="connsiteY38" fmla="*/ 477205 h 10615518"/>
              <a:gd name="connsiteX39" fmla="*/ 6912128 w 13191920"/>
              <a:gd name="connsiteY39" fmla="*/ 172406 h 10615518"/>
              <a:gd name="connsiteX40" fmla="*/ 7767732 w 13191920"/>
              <a:gd name="connsiteY40" fmla="*/ 513411 h 10615518"/>
              <a:gd name="connsiteX41" fmla="*/ 7767732 w 13191920"/>
              <a:gd name="connsiteY41" fmla="*/ 2218438 h 10615518"/>
              <a:gd name="connsiteX42" fmla="*/ 5942443 w 13191920"/>
              <a:gd name="connsiteY42" fmla="*/ 4037135 h 10615518"/>
              <a:gd name="connsiteX43" fmla="*/ 4231235 w 13191920"/>
              <a:gd name="connsiteY43" fmla="*/ 4037135 h 10615518"/>
              <a:gd name="connsiteX44" fmla="*/ 4231235 w 13191920"/>
              <a:gd name="connsiteY44" fmla="*/ 2332107 h 10615518"/>
              <a:gd name="connsiteX45" fmla="*/ 6056523 w 13191920"/>
              <a:gd name="connsiteY45" fmla="*/ 513411 h 10615518"/>
              <a:gd name="connsiteX46" fmla="*/ 6912128 w 13191920"/>
              <a:gd name="connsiteY46" fmla="*/ 172406 h 10615518"/>
              <a:gd name="connsiteX47" fmla="*/ 11333752 w 13191920"/>
              <a:gd name="connsiteY47" fmla="*/ 0 h 10615518"/>
              <a:gd name="connsiteX48" fmla="*/ 13191920 w 13191920"/>
              <a:gd name="connsiteY48" fmla="*/ 1858168 h 10615518"/>
              <a:gd name="connsiteX49" fmla="*/ 11333752 w 13191920"/>
              <a:gd name="connsiteY49" fmla="*/ 3716336 h 10615518"/>
              <a:gd name="connsiteX50" fmla="*/ 9475584 w 13191920"/>
              <a:gd name="connsiteY50" fmla="*/ 1858168 h 10615518"/>
              <a:gd name="connsiteX51" fmla="*/ 11333752 w 13191920"/>
              <a:gd name="connsiteY51" fmla="*/ 0 h 10615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3191920" h="10615518">
                <a:moveTo>
                  <a:pt x="9601788" y="7737382"/>
                </a:moveTo>
                <a:cubicBezTo>
                  <a:pt x="10396564" y="7737382"/>
                  <a:pt x="11040856" y="8381675"/>
                  <a:pt x="11040856" y="9176450"/>
                </a:cubicBezTo>
                <a:cubicBezTo>
                  <a:pt x="11040856" y="9971225"/>
                  <a:pt x="10396564" y="10615518"/>
                  <a:pt x="9601788" y="10615518"/>
                </a:cubicBezTo>
                <a:cubicBezTo>
                  <a:pt x="8807016" y="10615518"/>
                  <a:pt x="8162720" y="9971225"/>
                  <a:pt x="8162720" y="9176450"/>
                </a:cubicBezTo>
                <a:cubicBezTo>
                  <a:pt x="8162720" y="8381675"/>
                  <a:pt x="8807016" y="7737382"/>
                  <a:pt x="9601788" y="7737382"/>
                </a:cubicBezTo>
                <a:close/>
                <a:moveTo>
                  <a:pt x="11210720" y="6078536"/>
                </a:moveTo>
                <a:cubicBezTo>
                  <a:pt x="11757816" y="6078536"/>
                  <a:pt x="12201320" y="6522043"/>
                  <a:pt x="12201320" y="7069136"/>
                </a:cubicBezTo>
                <a:cubicBezTo>
                  <a:pt x="12201320" y="7616229"/>
                  <a:pt x="11757816" y="8059736"/>
                  <a:pt x="11210720" y="8059736"/>
                </a:cubicBezTo>
                <a:cubicBezTo>
                  <a:pt x="10663628" y="8059736"/>
                  <a:pt x="10220120" y="7616229"/>
                  <a:pt x="10220120" y="7069136"/>
                </a:cubicBezTo>
                <a:cubicBezTo>
                  <a:pt x="10220120" y="6522043"/>
                  <a:pt x="10663628" y="6078536"/>
                  <a:pt x="11210720" y="6078536"/>
                </a:cubicBezTo>
                <a:close/>
                <a:moveTo>
                  <a:pt x="11804912" y="3923774"/>
                </a:moveTo>
                <a:cubicBezTo>
                  <a:pt x="12335784" y="3923774"/>
                  <a:pt x="12766144" y="4354131"/>
                  <a:pt x="12766144" y="4885005"/>
                </a:cubicBezTo>
                <a:cubicBezTo>
                  <a:pt x="12766144" y="5415879"/>
                  <a:pt x="12335784" y="5846237"/>
                  <a:pt x="11804912" y="5846237"/>
                </a:cubicBezTo>
                <a:cubicBezTo>
                  <a:pt x="11274036" y="5846237"/>
                  <a:pt x="10843680" y="5415879"/>
                  <a:pt x="10843680" y="4885005"/>
                </a:cubicBezTo>
                <a:cubicBezTo>
                  <a:pt x="10843680" y="4354131"/>
                  <a:pt x="11274036" y="3923774"/>
                  <a:pt x="11804912" y="3923774"/>
                </a:cubicBezTo>
                <a:close/>
                <a:moveTo>
                  <a:pt x="3298394" y="3830005"/>
                </a:moveTo>
                <a:cubicBezTo>
                  <a:pt x="3612116" y="3830004"/>
                  <a:pt x="3925837" y="3943673"/>
                  <a:pt x="4153998" y="4171010"/>
                </a:cubicBezTo>
                <a:cubicBezTo>
                  <a:pt x="4610320" y="4625686"/>
                  <a:pt x="4610320" y="5307696"/>
                  <a:pt x="4153998" y="5876038"/>
                </a:cubicBezTo>
                <a:cubicBezTo>
                  <a:pt x="4153998" y="5876038"/>
                  <a:pt x="4153998" y="5876038"/>
                  <a:pt x="2328710" y="7694735"/>
                </a:cubicBezTo>
                <a:cubicBezTo>
                  <a:pt x="1872388" y="8149409"/>
                  <a:pt x="1073824" y="8149409"/>
                  <a:pt x="617502" y="7694735"/>
                </a:cubicBezTo>
                <a:cubicBezTo>
                  <a:pt x="161180" y="7126392"/>
                  <a:pt x="161180" y="6444381"/>
                  <a:pt x="617502" y="5989707"/>
                </a:cubicBezTo>
                <a:cubicBezTo>
                  <a:pt x="617502" y="5989707"/>
                  <a:pt x="617502" y="5989707"/>
                  <a:pt x="2442790" y="4171010"/>
                </a:cubicBezTo>
                <a:cubicBezTo>
                  <a:pt x="2670951" y="3943673"/>
                  <a:pt x="2984673" y="3830004"/>
                  <a:pt x="3298394" y="3830005"/>
                </a:cubicBezTo>
                <a:close/>
                <a:moveTo>
                  <a:pt x="8414700" y="2778490"/>
                </a:moveTo>
                <a:cubicBezTo>
                  <a:pt x="8980920" y="2778490"/>
                  <a:pt x="9547136" y="2983644"/>
                  <a:pt x="9958932" y="3393951"/>
                </a:cubicBezTo>
                <a:cubicBezTo>
                  <a:pt x="10782520" y="4214567"/>
                  <a:pt x="10782520" y="5445490"/>
                  <a:pt x="9958932" y="6471259"/>
                </a:cubicBezTo>
                <a:cubicBezTo>
                  <a:pt x="9958932" y="6471259"/>
                  <a:pt x="9958932" y="6471259"/>
                  <a:pt x="6664572" y="9753720"/>
                </a:cubicBezTo>
                <a:cubicBezTo>
                  <a:pt x="5840983" y="10574336"/>
                  <a:pt x="4399701" y="10574336"/>
                  <a:pt x="3576112" y="9753720"/>
                </a:cubicBezTo>
                <a:cubicBezTo>
                  <a:pt x="2752522" y="8727952"/>
                  <a:pt x="2752522" y="7497028"/>
                  <a:pt x="3576112" y="6676413"/>
                </a:cubicBezTo>
                <a:cubicBezTo>
                  <a:pt x="3576112" y="6676413"/>
                  <a:pt x="3576112" y="6676413"/>
                  <a:pt x="6870468" y="3393951"/>
                </a:cubicBezTo>
                <a:cubicBezTo>
                  <a:pt x="7282264" y="2983644"/>
                  <a:pt x="7848484" y="2778490"/>
                  <a:pt x="8414700" y="2778490"/>
                </a:cubicBezTo>
                <a:close/>
                <a:moveTo>
                  <a:pt x="3023134" y="477205"/>
                </a:moveTo>
                <a:cubicBezTo>
                  <a:pt x="3336856" y="477205"/>
                  <a:pt x="3650577" y="590873"/>
                  <a:pt x="3878738" y="818211"/>
                </a:cubicBezTo>
                <a:cubicBezTo>
                  <a:pt x="4335060" y="1272885"/>
                  <a:pt x="4335060" y="1954895"/>
                  <a:pt x="3878738" y="2523238"/>
                </a:cubicBezTo>
                <a:cubicBezTo>
                  <a:pt x="3878738" y="2523238"/>
                  <a:pt x="3878738" y="2523238"/>
                  <a:pt x="2053450" y="4341935"/>
                </a:cubicBezTo>
                <a:cubicBezTo>
                  <a:pt x="1597128" y="4796609"/>
                  <a:pt x="798564" y="4796609"/>
                  <a:pt x="342242" y="4341935"/>
                </a:cubicBezTo>
                <a:cubicBezTo>
                  <a:pt x="-114080" y="3773592"/>
                  <a:pt x="-114080" y="3091581"/>
                  <a:pt x="342242" y="2636907"/>
                </a:cubicBezTo>
                <a:cubicBezTo>
                  <a:pt x="342242" y="2636907"/>
                  <a:pt x="342242" y="2636907"/>
                  <a:pt x="2167530" y="818211"/>
                </a:cubicBezTo>
                <a:cubicBezTo>
                  <a:pt x="2395691" y="590873"/>
                  <a:pt x="2709413" y="477205"/>
                  <a:pt x="3023134" y="477205"/>
                </a:cubicBezTo>
                <a:close/>
                <a:moveTo>
                  <a:pt x="6912128" y="172406"/>
                </a:moveTo>
                <a:cubicBezTo>
                  <a:pt x="7225848" y="172406"/>
                  <a:pt x="7539572" y="286074"/>
                  <a:pt x="7767732" y="513411"/>
                </a:cubicBezTo>
                <a:cubicBezTo>
                  <a:pt x="8224052" y="968085"/>
                  <a:pt x="8224052" y="1650097"/>
                  <a:pt x="7767732" y="2218438"/>
                </a:cubicBezTo>
                <a:cubicBezTo>
                  <a:pt x="7767732" y="2218438"/>
                  <a:pt x="7767732" y="2218438"/>
                  <a:pt x="5942443" y="4037135"/>
                </a:cubicBezTo>
                <a:cubicBezTo>
                  <a:pt x="5486121" y="4491809"/>
                  <a:pt x="4687557" y="4491809"/>
                  <a:pt x="4231235" y="4037135"/>
                </a:cubicBezTo>
                <a:cubicBezTo>
                  <a:pt x="3774913" y="3468792"/>
                  <a:pt x="3774913" y="2786781"/>
                  <a:pt x="4231235" y="2332107"/>
                </a:cubicBezTo>
                <a:cubicBezTo>
                  <a:pt x="4231235" y="2332107"/>
                  <a:pt x="4231235" y="2332107"/>
                  <a:pt x="6056523" y="513411"/>
                </a:cubicBezTo>
                <a:cubicBezTo>
                  <a:pt x="6284685" y="286074"/>
                  <a:pt x="6598404" y="172406"/>
                  <a:pt x="6912128" y="172406"/>
                </a:cubicBezTo>
                <a:close/>
                <a:moveTo>
                  <a:pt x="11333752" y="0"/>
                </a:moveTo>
                <a:cubicBezTo>
                  <a:pt x="12359992" y="0"/>
                  <a:pt x="13191920" y="831930"/>
                  <a:pt x="13191920" y="1858168"/>
                </a:cubicBezTo>
                <a:cubicBezTo>
                  <a:pt x="13191920" y="2884406"/>
                  <a:pt x="12359992" y="3716336"/>
                  <a:pt x="11333752" y="3716336"/>
                </a:cubicBezTo>
                <a:cubicBezTo>
                  <a:pt x="10307516" y="3716336"/>
                  <a:pt x="9475584" y="2884406"/>
                  <a:pt x="9475584" y="1858168"/>
                </a:cubicBezTo>
                <a:cubicBezTo>
                  <a:pt x="9475584" y="831930"/>
                  <a:pt x="10307516" y="0"/>
                  <a:pt x="1133375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>
              <a:defRPr lang="en-US"/>
            </a:lvl1pPr>
          </a:lstStyle>
          <a:p>
            <a:pPr marL="0" lvl="0" indent="0" algn="ctr">
              <a:buNone/>
            </a:pPr>
            <a:r>
              <a:rPr lang="en-US" dirty="0"/>
              <a:t>Replace Image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A3621F72-6E1F-4E1B-9D87-CCAF628654AA}"/>
              </a:ext>
            </a:extLst>
          </p:cNvPr>
          <p:cNvSpPr/>
          <p:nvPr userDrawn="1"/>
        </p:nvSpPr>
        <p:spPr>
          <a:xfrm rot="10800000">
            <a:off x="8839200" y="5293360"/>
            <a:ext cx="551542" cy="553720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FC2624B-C53B-479C-8917-4014595F1DCE}"/>
              </a:ext>
            </a:extLst>
          </p:cNvPr>
          <p:cNvSpPr/>
          <p:nvPr userDrawn="1"/>
        </p:nvSpPr>
        <p:spPr>
          <a:xfrm rot="10800000">
            <a:off x="9595411" y="19746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B6F05C1-2652-4614-91D1-A2E8EBBF6623}"/>
              </a:ext>
            </a:extLst>
          </p:cNvPr>
          <p:cNvSpPr/>
          <p:nvPr userDrawn="1"/>
        </p:nvSpPr>
        <p:spPr>
          <a:xfrm rot="10800000">
            <a:off x="11425734" y="2752571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195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275823-130D-4BBE-8609-1513F4A1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BEDEEBD-7864-4525-AEFC-68A52851E5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7837" y="217413"/>
            <a:ext cx="728708" cy="681910"/>
          </a:xfrm>
          <a:prstGeom prst="rect">
            <a:avLst/>
          </a:prstGeom>
        </p:spPr>
      </p:pic>
      <p:sp>
        <p:nvSpPr>
          <p:cNvPr id="11" name="Text Box 16">
            <a:extLst>
              <a:ext uri="{FF2B5EF4-FFF2-40B4-BE49-F238E27FC236}">
                <a16:creationId xmlns:a16="http://schemas.microsoft.com/office/drawing/2014/main" id="{F11ED021-DF21-4003-8B6D-B44D8E1442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www.hexaware.com  | © Hexaware Technologies. All rights reserved. 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78AC639-39B6-4B2F-B0C4-EC22B5695591}"/>
              </a:ext>
            </a:extLst>
          </p:cNvPr>
          <p:cNvSpPr txBox="1">
            <a:spLocks/>
          </p:cNvSpPr>
          <p:nvPr userDrawn="1"/>
        </p:nvSpPr>
        <p:spPr>
          <a:xfrm>
            <a:off x="11826181" y="6504793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mtClean="0">
                <a:solidFill>
                  <a:srgbClr val="000000">
                    <a:lumMod val="50000"/>
                    <a:lumOff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000000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02850E7E-145E-48AD-AD57-6D265CE3C1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5211" y="1127937"/>
            <a:ext cx="4901301" cy="4694215"/>
          </a:xfrm>
          <a:custGeom>
            <a:avLst/>
            <a:gdLst>
              <a:gd name="connsiteX0" fmla="*/ 10856598 w 12577754"/>
              <a:gd name="connsiteY0" fmla="*/ 9231372 h 12046328"/>
              <a:gd name="connsiteX1" fmla="*/ 11595102 w 12577754"/>
              <a:gd name="connsiteY1" fmla="*/ 9525706 h 12046328"/>
              <a:gd name="connsiteX2" fmla="*/ 11595102 w 12577754"/>
              <a:gd name="connsiteY2" fmla="*/ 10997381 h 12046328"/>
              <a:gd name="connsiteX3" fmla="*/ 11010116 w 12577754"/>
              <a:gd name="connsiteY3" fmla="*/ 11580254 h 12046328"/>
              <a:gd name="connsiteX4" fmla="*/ 10988380 w 12577754"/>
              <a:gd name="connsiteY4" fmla="*/ 11601913 h 12046328"/>
              <a:gd name="connsiteX5" fmla="*/ 10986852 w 12577754"/>
              <a:gd name="connsiteY5" fmla="*/ 11600397 h 12046328"/>
              <a:gd name="connsiteX6" fmla="*/ 10834705 w 12577754"/>
              <a:gd name="connsiteY6" fmla="*/ 11751994 h 12046328"/>
              <a:gd name="connsiteX7" fmla="*/ 9357699 w 12577754"/>
              <a:gd name="connsiteY7" fmla="*/ 11751994 h 12046328"/>
              <a:gd name="connsiteX8" fmla="*/ 9357698 w 12577754"/>
              <a:gd name="connsiteY8" fmla="*/ 10280320 h 12046328"/>
              <a:gd name="connsiteX9" fmla="*/ 10022352 w 12577754"/>
              <a:gd name="connsiteY9" fmla="*/ 9618066 h 12046328"/>
              <a:gd name="connsiteX10" fmla="*/ 10086177 w 12577754"/>
              <a:gd name="connsiteY10" fmla="*/ 9554471 h 12046328"/>
              <a:gd name="connsiteX11" fmla="*/ 10087705 w 12577754"/>
              <a:gd name="connsiteY11" fmla="*/ 9555986 h 12046328"/>
              <a:gd name="connsiteX12" fmla="*/ 10118093 w 12577754"/>
              <a:gd name="connsiteY12" fmla="*/ 9525707 h 12046328"/>
              <a:gd name="connsiteX13" fmla="*/ 10856598 w 12577754"/>
              <a:gd name="connsiteY13" fmla="*/ 9231372 h 12046328"/>
              <a:gd name="connsiteX14" fmla="*/ 8350714 w 12577754"/>
              <a:gd name="connsiteY14" fmla="*/ 8697972 h 12046328"/>
              <a:gd name="connsiteX15" fmla="*/ 9089218 w 12577754"/>
              <a:gd name="connsiteY15" fmla="*/ 8992306 h 12046328"/>
              <a:gd name="connsiteX16" fmla="*/ 9089218 w 12577754"/>
              <a:gd name="connsiteY16" fmla="*/ 10463981 h 12046328"/>
              <a:gd name="connsiteX17" fmla="*/ 8504232 w 12577754"/>
              <a:gd name="connsiteY17" fmla="*/ 11046854 h 12046328"/>
              <a:gd name="connsiteX18" fmla="*/ 8482496 w 12577754"/>
              <a:gd name="connsiteY18" fmla="*/ 11068513 h 12046328"/>
              <a:gd name="connsiteX19" fmla="*/ 8480968 w 12577754"/>
              <a:gd name="connsiteY19" fmla="*/ 11066997 h 12046328"/>
              <a:gd name="connsiteX20" fmla="*/ 8328821 w 12577754"/>
              <a:gd name="connsiteY20" fmla="*/ 11218594 h 12046328"/>
              <a:gd name="connsiteX21" fmla="*/ 6851815 w 12577754"/>
              <a:gd name="connsiteY21" fmla="*/ 11218594 h 12046328"/>
              <a:gd name="connsiteX22" fmla="*/ 6851815 w 12577754"/>
              <a:gd name="connsiteY22" fmla="*/ 9746920 h 12046328"/>
              <a:gd name="connsiteX23" fmla="*/ 7516468 w 12577754"/>
              <a:gd name="connsiteY23" fmla="*/ 9084666 h 12046328"/>
              <a:gd name="connsiteX24" fmla="*/ 7580293 w 12577754"/>
              <a:gd name="connsiteY24" fmla="*/ 9021071 h 12046328"/>
              <a:gd name="connsiteX25" fmla="*/ 7581821 w 12577754"/>
              <a:gd name="connsiteY25" fmla="*/ 9022586 h 12046328"/>
              <a:gd name="connsiteX26" fmla="*/ 7612209 w 12577754"/>
              <a:gd name="connsiteY26" fmla="*/ 8992307 h 12046328"/>
              <a:gd name="connsiteX27" fmla="*/ 8350714 w 12577754"/>
              <a:gd name="connsiteY27" fmla="*/ 8697972 h 12046328"/>
              <a:gd name="connsiteX28" fmla="*/ 11543849 w 12577754"/>
              <a:gd name="connsiteY28" fmla="*/ 5617131 h 12046328"/>
              <a:gd name="connsiteX29" fmla="*/ 12282353 w 12577754"/>
              <a:gd name="connsiteY29" fmla="*/ 5911466 h 12046328"/>
              <a:gd name="connsiteX30" fmla="*/ 12282353 w 12577754"/>
              <a:gd name="connsiteY30" fmla="*/ 7383140 h 12046328"/>
              <a:gd name="connsiteX31" fmla="*/ 10706878 w 12577754"/>
              <a:gd name="connsiteY31" fmla="*/ 8952925 h 12046328"/>
              <a:gd name="connsiteX32" fmla="*/ 9229870 w 12577754"/>
              <a:gd name="connsiteY32" fmla="*/ 8952925 h 12046328"/>
              <a:gd name="connsiteX33" fmla="*/ 9229870 w 12577754"/>
              <a:gd name="connsiteY33" fmla="*/ 7481251 h 12046328"/>
              <a:gd name="connsiteX34" fmla="*/ 10805345 w 12577754"/>
              <a:gd name="connsiteY34" fmla="*/ 5911466 h 12046328"/>
              <a:gd name="connsiteX35" fmla="*/ 11543849 w 12577754"/>
              <a:gd name="connsiteY35" fmla="*/ 5617131 h 12046328"/>
              <a:gd name="connsiteX36" fmla="*/ 1212458 w 12577754"/>
              <a:gd name="connsiteY36" fmla="*/ 4386726 h 12046328"/>
              <a:gd name="connsiteX37" fmla="*/ 2424916 w 12577754"/>
              <a:gd name="connsiteY37" fmla="*/ 5593298 h 12046328"/>
              <a:gd name="connsiteX38" fmla="*/ 1212458 w 12577754"/>
              <a:gd name="connsiteY38" fmla="*/ 6799872 h 12046328"/>
              <a:gd name="connsiteX39" fmla="*/ 0 w 12577754"/>
              <a:gd name="connsiteY39" fmla="*/ 5593298 h 12046328"/>
              <a:gd name="connsiteX40" fmla="*/ 1212458 w 12577754"/>
              <a:gd name="connsiteY40" fmla="*/ 4386726 h 12046328"/>
              <a:gd name="connsiteX41" fmla="*/ 8820147 w 12577754"/>
              <a:gd name="connsiteY41" fmla="*/ 1327314 h 12046328"/>
              <a:gd name="connsiteX42" fmla="*/ 10645052 w 12577754"/>
              <a:gd name="connsiteY42" fmla="*/ 2054639 h 12046328"/>
              <a:gd name="connsiteX43" fmla="*/ 10645052 w 12577754"/>
              <a:gd name="connsiteY43" fmla="*/ 5691267 h 12046328"/>
              <a:gd name="connsiteX44" fmla="*/ 6751922 w 12577754"/>
              <a:gd name="connsiteY44" fmla="*/ 9570337 h 12046328"/>
              <a:gd name="connsiteX45" fmla="*/ 3102115 w 12577754"/>
              <a:gd name="connsiteY45" fmla="*/ 9570337 h 12046328"/>
              <a:gd name="connsiteX46" fmla="*/ 3102115 w 12577754"/>
              <a:gd name="connsiteY46" fmla="*/ 5933709 h 12046328"/>
              <a:gd name="connsiteX47" fmla="*/ 6995243 w 12577754"/>
              <a:gd name="connsiteY47" fmla="*/ 2054639 h 12046328"/>
              <a:gd name="connsiteX48" fmla="*/ 8820147 w 12577754"/>
              <a:gd name="connsiteY48" fmla="*/ 1327314 h 12046328"/>
              <a:gd name="connsiteX49" fmla="*/ 5320865 w 12577754"/>
              <a:gd name="connsiteY49" fmla="*/ 0 h 12046328"/>
              <a:gd name="connsiteX50" fmla="*/ 6331980 w 12577754"/>
              <a:gd name="connsiteY50" fmla="*/ 402986 h 12046328"/>
              <a:gd name="connsiteX51" fmla="*/ 6331980 w 12577754"/>
              <a:gd name="connsiteY51" fmla="*/ 2417914 h 12046328"/>
              <a:gd name="connsiteX52" fmla="*/ 4174933 w 12577754"/>
              <a:gd name="connsiteY52" fmla="*/ 4567170 h 12046328"/>
              <a:gd name="connsiteX53" fmla="*/ 2152704 w 12577754"/>
              <a:gd name="connsiteY53" fmla="*/ 4567170 h 12046328"/>
              <a:gd name="connsiteX54" fmla="*/ 2152704 w 12577754"/>
              <a:gd name="connsiteY54" fmla="*/ 2552243 h 12046328"/>
              <a:gd name="connsiteX55" fmla="*/ 4309751 w 12577754"/>
              <a:gd name="connsiteY55" fmla="*/ 402986 h 12046328"/>
              <a:gd name="connsiteX56" fmla="*/ 5320865 w 12577754"/>
              <a:gd name="connsiteY56" fmla="*/ 0 h 1204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2577754" h="12046328">
                <a:moveTo>
                  <a:pt x="10856598" y="9231372"/>
                </a:moveTo>
                <a:cubicBezTo>
                  <a:pt x="11127382" y="9231371"/>
                  <a:pt x="11398167" y="9329484"/>
                  <a:pt x="11595102" y="9525706"/>
                </a:cubicBezTo>
                <a:cubicBezTo>
                  <a:pt x="11988970" y="9918153"/>
                  <a:pt x="11988969" y="10506823"/>
                  <a:pt x="11595102" y="10997381"/>
                </a:cubicBezTo>
                <a:cubicBezTo>
                  <a:pt x="11595102" y="10997381"/>
                  <a:pt x="11595102" y="10997381"/>
                  <a:pt x="11010116" y="11580254"/>
                </a:cubicBezTo>
                <a:lnTo>
                  <a:pt x="10988380" y="11601913"/>
                </a:lnTo>
                <a:lnTo>
                  <a:pt x="10986852" y="11600397"/>
                </a:lnTo>
                <a:lnTo>
                  <a:pt x="10834705" y="11751994"/>
                </a:lnTo>
                <a:cubicBezTo>
                  <a:pt x="10440838" y="12144440"/>
                  <a:pt x="9751567" y="12144440"/>
                  <a:pt x="9357699" y="11751994"/>
                </a:cubicBezTo>
                <a:cubicBezTo>
                  <a:pt x="8963828" y="11261436"/>
                  <a:pt x="8963829" y="10672766"/>
                  <a:pt x="9357698" y="10280320"/>
                </a:cubicBezTo>
                <a:cubicBezTo>
                  <a:pt x="9357698" y="10280320"/>
                  <a:pt x="9357698" y="10280320"/>
                  <a:pt x="10022352" y="9618066"/>
                </a:cubicBezTo>
                <a:lnTo>
                  <a:pt x="10086177" y="9554471"/>
                </a:lnTo>
                <a:lnTo>
                  <a:pt x="10087705" y="9555986"/>
                </a:lnTo>
                <a:lnTo>
                  <a:pt x="10118093" y="9525707"/>
                </a:lnTo>
                <a:cubicBezTo>
                  <a:pt x="10315029" y="9329483"/>
                  <a:pt x="10585813" y="9231371"/>
                  <a:pt x="10856598" y="9231372"/>
                </a:cubicBezTo>
                <a:close/>
                <a:moveTo>
                  <a:pt x="8350714" y="8697972"/>
                </a:moveTo>
                <a:cubicBezTo>
                  <a:pt x="8621498" y="8697971"/>
                  <a:pt x="8892283" y="8796084"/>
                  <a:pt x="9089218" y="8992306"/>
                </a:cubicBezTo>
                <a:cubicBezTo>
                  <a:pt x="9483086" y="9384753"/>
                  <a:pt x="9483085" y="9973423"/>
                  <a:pt x="9089218" y="10463981"/>
                </a:cubicBezTo>
                <a:cubicBezTo>
                  <a:pt x="9089218" y="10463981"/>
                  <a:pt x="9089218" y="10463981"/>
                  <a:pt x="8504232" y="11046854"/>
                </a:cubicBezTo>
                <a:lnTo>
                  <a:pt x="8482496" y="11068513"/>
                </a:lnTo>
                <a:lnTo>
                  <a:pt x="8480968" y="11066997"/>
                </a:lnTo>
                <a:lnTo>
                  <a:pt x="8328821" y="11218594"/>
                </a:lnTo>
                <a:cubicBezTo>
                  <a:pt x="7934954" y="11611040"/>
                  <a:pt x="7245683" y="11611040"/>
                  <a:pt x="6851815" y="11218594"/>
                </a:cubicBezTo>
                <a:cubicBezTo>
                  <a:pt x="6457945" y="10728036"/>
                  <a:pt x="6457945" y="10139366"/>
                  <a:pt x="6851815" y="9746920"/>
                </a:cubicBezTo>
                <a:cubicBezTo>
                  <a:pt x="6851815" y="9746920"/>
                  <a:pt x="6851815" y="9746920"/>
                  <a:pt x="7516468" y="9084666"/>
                </a:cubicBezTo>
                <a:lnTo>
                  <a:pt x="7580293" y="9021071"/>
                </a:lnTo>
                <a:lnTo>
                  <a:pt x="7581821" y="9022586"/>
                </a:lnTo>
                <a:lnTo>
                  <a:pt x="7612209" y="8992307"/>
                </a:lnTo>
                <a:cubicBezTo>
                  <a:pt x="7809145" y="8796083"/>
                  <a:pt x="8079929" y="8697971"/>
                  <a:pt x="8350714" y="8697972"/>
                </a:cubicBezTo>
                <a:close/>
                <a:moveTo>
                  <a:pt x="11543849" y="5617131"/>
                </a:moveTo>
                <a:cubicBezTo>
                  <a:pt x="11814634" y="5617131"/>
                  <a:pt x="12085419" y="5715242"/>
                  <a:pt x="12282353" y="5911466"/>
                </a:cubicBezTo>
                <a:cubicBezTo>
                  <a:pt x="12676222" y="6303912"/>
                  <a:pt x="12676222" y="6892582"/>
                  <a:pt x="12282353" y="7383140"/>
                </a:cubicBezTo>
                <a:cubicBezTo>
                  <a:pt x="12282353" y="7383140"/>
                  <a:pt x="12282353" y="7383140"/>
                  <a:pt x="10706878" y="8952925"/>
                </a:cubicBezTo>
                <a:cubicBezTo>
                  <a:pt x="10313009" y="9345372"/>
                  <a:pt x="9623739" y="9345372"/>
                  <a:pt x="9229870" y="8952925"/>
                </a:cubicBezTo>
                <a:cubicBezTo>
                  <a:pt x="8836001" y="8462367"/>
                  <a:pt x="8836001" y="7873698"/>
                  <a:pt x="9229870" y="7481251"/>
                </a:cubicBezTo>
                <a:cubicBezTo>
                  <a:pt x="9229870" y="7481251"/>
                  <a:pt x="9229870" y="7481251"/>
                  <a:pt x="10805345" y="5911466"/>
                </a:cubicBezTo>
                <a:cubicBezTo>
                  <a:pt x="11002280" y="5715242"/>
                  <a:pt x="11273064" y="5617131"/>
                  <a:pt x="11543849" y="5617131"/>
                </a:cubicBezTo>
                <a:close/>
                <a:moveTo>
                  <a:pt x="1212458" y="4386726"/>
                </a:moveTo>
                <a:cubicBezTo>
                  <a:pt x="1882080" y="4386726"/>
                  <a:pt x="2424916" y="4926926"/>
                  <a:pt x="2424916" y="5593298"/>
                </a:cubicBezTo>
                <a:cubicBezTo>
                  <a:pt x="2424916" y="6259670"/>
                  <a:pt x="1882080" y="6799872"/>
                  <a:pt x="1212458" y="6799872"/>
                </a:cubicBezTo>
                <a:cubicBezTo>
                  <a:pt x="542836" y="6799872"/>
                  <a:pt x="0" y="6259670"/>
                  <a:pt x="0" y="5593298"/>
                </a:cubicBezTo>
                <a:cubicBezTo>
                  <a:pt x="0" y="4926926"/>
                  <a:pt x="542836" y="4386726"/>
                  <a:pt x="1212458" y="4386726"/>
                </a:cubicBezTo>
                <a:close/>
                <a:moveTo>
                  <a:pt x="8820147" y="1327314"/>
                </a:moveTo>
                <a:cubicBezTo>
                  <a:pt x="9489279" y="1327314"/>
                  <a:pt x="10158410" y="1569756"/>
                  <a:pt x="10645052" y="2054639"/>
                </a:cubicBezTo>
                <a:cubicBezTo>
                  <a:pt x="11618334" y="3024407"/>
                  <a:pt x="11618334" y="4479058"/>
                  <a:pt x="10645052" y="5691267"/>
                </a:cubicBezTo>
                <a:cubicBezTo>
                  <a:pt x="10645052" y="5691267"/>
                  <a:pt x="10645052" y="5691267"/>
                  <a:pt x="6751922" y="9570337"/>
                </a:cubicBezTo>
                <a:cubicBezTo>
                  <a:pt x="5778641" y="10540105"/>
                  <a:pt x="4075398" y="10540105"/>
                  <a:pt x="3102115" y="9570337"/>
                </a:cubicBezTo>
                <a:cubicBezTo>
                  <a:pt x="2128832" y="8358128"/>
                  <a:pt x="2128832" y="6903477"/>
                  <a:pt x="3102115" y="5933709"/>
                </a:cubicBezTo>
                <a:cubicBezTo>
                  <a:pt x="3102115" y="5933709"/>
                  <a:pt x="3102115" y="5933709"/>
                  <a:pt x="6995243" y="2054639"/>
                </a:cubicBezTo>
                <a:cubicBezTo>
                  <a:pt x="7481884" y="1569756"/>
                  <a:pt x="8151015" y="1327314"/>
                  <a:pt x="8820147" y="1327314"/>
                </a:cubicBezTo>
                <a:close/>
                <a:moveTo>
                  <a:pt x="5320865" y="0"/>
                </a:moveTo>
                <a:cubicBezTo>
                  <a:pt x="5691607" y="0"/>
                  <a:pt x="6062350" y="134328"/>
                  <a:pt x="6331980" y="402986"/>
                </a:cubicBezTo>
                <a:cubicBezTo>
                  <a:pt x="6871241" y="940300"/>
                  <a:pt x="6871241" y="1746271"/>
                  <a:pt x="6331980" y="2417914"/>
                </a:cubicBezTo>
                <a:cubicBezTo>
                  <a:pt x="6331980" y="2417914"/>
                  <a:pt x="6331980" y="2417914"/>
                  <a:pt x="4174933" y="4567170"/>
                </a:cubicBezTo>
                <a:cubicBezTo>
                  <a:pt x="3635673" y="5104484"/>
                  <a:pt x="2691965" y="5104484"/>
                  <a:pt x="2152704" y="4567170"/>
                </a:cubicBezTo>
                <a:cubicBezTo>
                  <a:pt x="1613442" y="3895527"/>
                  <a:pt x="1613442" y="3089557"/>
                  <a:pt x="2152704" y="2552243"/>
                </a:cubicBezTo>
                <a:cubicBezTo>
                  <a:pt x="2152704" y="2552243"/>
                  <a:pt x="2152704" y="2552243"/>
                  <a:pt x="4309751" y="402986"/>
                </a:cubicBezTo>
                <a:cubicBezTo>
                  <a:pt x="4579380" y="134328"/>
                  <a:pt x="4950122" y="0"/>
                  <a:pt x="532086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Replace Image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340DA9E-8319-4C17-9431-1C3D49DDC541}"/>
              </a:ext>
            </a:extLst>
          </p:cNvPr>
          <p:cNvSpPr/>
          <p:nvPr userDrawn="1"/>
        </p:nvSpPr>
        <p:spPr>
          <a:xfrm rot="10800000">
            <a:off x="4804648" y="3881120"/>
            <a:ext cx="831974" cy="831974"/>
          </a:xfrm>
          <a:custGeom>
            <a:avLst/>
            <a:gdLst>
              <a:gd name="connsiteX0" fmla="*/ 49154 w 1145580"/>
              <a:gd name="connsiteY0" fmla="*/ 1101489 h 1145580"/>
              <a:gd name="connsiteX1" fmla="*/ 49154 w 1145580"/>
              <a:gd name="connsiteY1" fmla="*/ 1101489 h 1145580"/>
              <a:gd name="connsiteX2" fmla="*/ 49154 w 1145580"/>
              <a:gd name="connsiteY2" fmla="*/ 864380 h 1145580"/>
              <a:gd name="connsiteX3" fmla="*/ 864381 w 1145580"/>
              <a:gd name="connsiteY3" fmla="*/ 49153 h 1145580"/>
              <a:gd name="connsiteX4" fmla="*/ 1101489 w 1145580"/>
              <a:gd name="connsiteY4" fmla="*/ 49153 h 1145580"/>
              <a:gd name="connsiteX5" fmla="*/ 1101489 w 1145580"/>
              <a:gd name="connsiteY5" fmla="*/ 49153 h 1145580"/>
              <a:gd name="connsiteX6" fmla="*/ 1101489 w 1145580"/>
              <a:gd name="connsiteY6" fmla="*/ 286262 h 1145580"/>
              <a:gd name="connsiteX7" fmla="*/ 286262 w 1145580"/>
              <a:gd name="connsiteY7" fmla="*/ 1101489 h 1145580"/>
              <a:gd name="connsiteX8" fmla="*/ 49154 w 1145580"/>
              <a:gd name="connsiteY8" fmla="*/ 1101489 h 114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45580" h="1145580">
                <a:moveTo>
                  <a:pt x="49154" y="1101489"/>
                </a:moveTo>
                <a:lnTo>
                  <a:pt x="49154" y="1101489"/>
                </a:lnTo>
                <a:cubicBezTo>
                  <a:pt x="-16385" y="1035951"/>
                  <a:pt x="-16385" y="929918"/>
                  <a:pt x="49154" y="864380"/>
                </a:cubicBezTo>
                <a:lnTo>
                  <a:pt x="864381" y="49153"/>
                </a:lnTo>
                <a:cubicBezTo>
                  <a:pt x="929918" y="-16384"/>
                  <a:pt x="1035951" y="-16384"/>
                  <a:pt x="1101489" y="49153"/>
                </a:cubicBezTo>
                <a:lnTo>
                  <a:pt x="1101489" y="49153"/>
                </a:lnTo>
                <a:cubicBezTo>
                  <a:pt x="1167027" y="114691"/>
                  <a:pt x="1167027" y="220724"/>
                  <a:pt x="1101489" y="286262"/>
                </a:cubicBezTo>
                <a:lnTo>
                  <a:pt x="286262" y="1101489"/>
                </a:lnTo>
                <a:cubicBezTo>
                  <a:pt x="220724" y="1166494"/>
                  <a:pt x="114158" y="1166494"/>
                  <a:pt x="49154" y="1101489"/>
                </a:cubicBezTo>
                <a:close/>
              </a:path>
            </a:pathLst>
          </a:custGeom>
          <a:solidFill>
            <a:srgbClr val="FFB81A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6D645AF-2819-48F1-AA30-895F30E05410}"/>
              </a:ext>
            </a:extLst>
          </p:cNvPr>
          <p:cNvSpPr/>
          <p:nvPr userDrawn="1"/>
        </p:nvSpPr>
        <p:spPr>
          <a:xfrm rot="10800000">
            <a:off x="2514851" y="5200481"/>
            <a:ext cx="341010" cy="341010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EB2A2E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000000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7169FA6-77BB-44BB-A385-801290BE4EE0}"/>
              </a:ext>
            </a:extLst>
          </p:cNvPr>
          <p:cNvSpPr/>
          <p:nvPr userDrawn="1"/>
        </p:nvSpPr>
        <p:spPr>
          <a:xfrm rot="10800000">
            <a:off x="1411362" y="3129840"/>
            <a:ext cx="232914" cy="232914"/>
          </a:xfrm>
          <a:custGeom>
            <a:avLst/>
            <a:gdLst>
              <a:gd name="connsiteX0" fmla="*/ 341010 w 341009"/>
              <a:gd name="connsiteY0" fmla="*/ 170505 h 341009"/>
              <a:gd name="connsiteX1" fmla="*/ 170505 w 341009"/>
              <a:gd name="connsiteY1" fmla="*/ 341010 h 341009"/>
              <a:gd name="connsiteX2" fmla="*/ 0 w 341009"/>
              <a:gd name="connsiteY2" fmla="*/ 170505 h 341009"/>
              <a:gd name="connsiteX3" fmla="*/ 170505 w 341009"/>
              <a:gd name="connsiteY3" fmla="*/ 0 h 341009"/>
              <a:gd name="connsiteX4" fmla="*/ 341010 w 341009"/>
              <a:gd name="connsiteY4" fmla="*/ 170505 h 3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009" h="341009">
                <a:moveTo>
                  <a:pt x="341010" y="170505"/>
                </a:moveTo>
                <a:cubicBezTo>
                  <a:pt x="341010" y="264672"/>
                  <a:pt x="264672" y="341010"/>
                  <a:pt x="170505" y="341010"/>
                </a:cubicBezTo>
                <a:cubicBezTo>
                  <a:pt x="76338" y="341010"/>
                  <a:pt x="0" y="264672"/>
                  <a:pt x="0" y="170505"/>
                </a:cubicBezTo>
                <a:cubicBezTo>
                  <a:pt x="0" y="76338"/>
                  <a:pt x="76338" y="0"/>
                  <a:pt x="170505" y="0"/>
                </a:cubicBezTo>
                <a:cubicBezTo>
                  <a:pt x="264672" y="0"/>
                  <a:pt x="341010" y="76338"/>
                  <a:pt x="341010" y="170505"/>
                </a:cubicBezTo>
                <a:close/>
              </a:path>
            </a:pathLst>
          </a:custGeom>
          <a:solidFill>
            <a:srgbClr val="FC6D1D"/>
          </a:solidFill>
          <a:ln w="5318" cap="flat">
            <a:noFill/>
            <a:prstDash val="solid"/>
            <a:miter/>
          </a:ln>
        </p:spPr>
        <p:txBody>
          <a:bodyPr rtlCol="0" anchor="ctr"/>
          <a:lstStyle/>
          <a:p>
            <a:endParaRPr lang="en-I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72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5844A2D-2BD4-439E-81A0-1234F95CB257}"/>
              </a:ext>
            </a:extLst>
          </p:cNvPr>
          <p:cNvSpPr/>
          <p:nvPr userDrawn="1"/>
        </p:nvSpPr>
        <p:spPr>
          <a:xfrm>
            <a:off x="7372350" y="5791200"/>
            <a:ext cx="4819650" cy="106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127F0A1B-3EFC-4910-A13A-6B5299FB7A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86215" y="6525157"/>
            <a:ext cx="40919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900" dirty="0">
                <a:solidFill>
                  <a:prstClr val="white"/>
                </a:solidFill>
                <a:cs typeface="Arial" panose="020B0604020202020204" pitchFamily="34" charset="0"/>
              </a:rPr>
              <a:t>www.hexaware.com  | © Hexaware Technologies. All rights reserved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9C07239-C820-48DC-A31C-C2A9DFB5C3F7}"/>
              </a:ext>
            </a:extLst>
          </p:cNvPr>
          <p:cNvSpPr/>
          <p:nvPr userDrawn="1"/>
        </p:nvSpPr>
        <p:spPr>
          <a:xfrm>
            <a:off x="11708521" y="6378960"/>
            <a:ext cx="469624" cy="460522"/>
          </a:xfrm>
          <a:custGeom>
            <a:avLst/>
            <a:gdLst>
              <a:gd name="connsiteX0" fmla="*/ 328659 w 469624"/>
              <a:gd name="connsiteY0" fmla="*/ 0 h 460522"/>
              <a:gd name="connsiteX1" fmla="*/ 456588 w 469624"/>
              <a:gd name="connsiteY1" fmla="*/ 25828 h 460522"/>
              <a:gd name="connsiteX2" fmla="*/ 469624 w 469624"/>
              <a:gd name="connsiteY2" fmla="*/ 32904 h 460522"/>
              <a:gd name="connsiteX3" fmla="*/ 469624 w 469624"/>
              <a:gd name="connsiteY3" fmla="*/ 460522 h 460522"/>
              <a:gd name="connsiteX4" fmla="*/ 27963 w 469624"/>
              <a:gd name="connsiteY4" fmla="*/ 460522 h 460522"/>
              <a:gd name="connsiteX5" fmla="*/ 25828 w 469624"/>
              <a:gd name="connsiteY5" fmla="*/ 456588 h 460522"/>
              <a:gd name="connsiteX6" fmla="*/ 0 w 469624"/>
              <a:gd name="connsiteY6" fmla="*/ 328659 h 460522"/>
              <a:gd name="connsiteX7" fmla="*/ 328659 w 469624"/>
              <a:gd name="connsiteY7" fmla="*/ 0 h 46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624" h="460522">
                <a:moveTo>
                  <a:pt x="328659" y="0"/>
                </a:moveTo>
                <a:cubicBezTo>
                  <a:pt x="374037" y="0"/>
                  <a:pt x="417268" y="9197"/>
                  <a:pt x="456588" y="25828"/>
                </a:cubicBezTo>
                <a:lnTo>
                  <a:pt x="469624" y="32904"/>
                </a:lnTo>
                <a:lnTo>
                  <a:pt x="469624" y="460522"/>
                </a:lnTo>
                <a:lnTo>
                  <a:pt x="27963" y="460522"/>
                </a:lnTo>
                <a:lnTo>
                  <a:pt x="25828" y="456588"/>
                </a:lnTo>
                <a:cubicBezTo>
                  <a:pt x="9197" y="417268"/>
                  <a:pt x="0" y="374038"/>
                  <a:pt x="0" y="328659"/>
                </a:cubicBezTo>
                <a:cubicBezTo>
                  <a:pt x="0" y="147146"/>
                  <a:pt x="147146" y="0"/>
                  <a:pt x="328659" y="0"/>
                </a:cubicBezTo>
                <a:close/>
              </a:path>
            </a:pathLst>
          </a:custGeom>
          <a:solidFill>
            <a:srgbClr val="1365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CF3C1E7-7FA3-481B-A95F-0A72C2CF000B}"/>
              </a:ext>
            </a:extLst>
          </p:cNvPr>
          <p:cNvSpPr txBox="1">
            <a:spLocks/>
          </p:cNvSpPr>
          <p:nvPr userDrawn="1"/>
        </p:nvSpPr>
        <p:spPr>
          <a:xfrm>
            <a:off x="11762680" y="6506484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100" b="1" smtClean="0">
                <a:solidFill>
                  <a:prstClr val="white"/>
                </a:solidFill>
                <a:cs typeface="Arial" panose="020B0604020202020204" pitchFamily="34" charset="0"/>
              </a:rPr>
              <a:pPr/>
              <a:t>‹#›</a:t>
            </a:fld>
            <a:endParaRPr lang="en-US" sz="1465" b="1" dirty="0">
              <a:solidFill>
                <a:prstClr val="white"/>
              </a:solidFill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411BE3F-7CB1-45BC-8316-EEEF9A60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" y="254639"/>
            <a:ext cx="9694232" cy="4524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en-US" sz="2600" b="1" kern="1200" dirty="0">
                <a:solidFill>
                  <a:srgbClr val="4D4D4D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C2A7EA8-C706-40A0-BDF6-1FAA5000DEDD}"/>
              </a:ext>
            </a:extLst>
          </p:cNvPr>
          <p:cNvSpPr/>
          <p:nvPr/>
        </p:nvSpPr>
        <p:spPr>
          <a:xfrm>
            <a:off x="2871147" y="3268205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3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3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EB2A2E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08C5B8-B38B-48EB-B04A-071789CA5C2A}"/>
              </a:ext>
            </a:extLst>
          </p:cNvPr>
          <p:cNvSpPr/>
          <p:nvPr/>
        </p:nvSpPr>
        <p:spPr>
          <a:xfrm>
            <a:off x="-4330" y="3201355"/>
            <a:ext cx="12217198" cy="4421627"/>
          </a:xfrm>
          <a:custGeom>
            <a:avLst/>
            <a:gdLst>
              <a:gd name="connsiteX0" fmla="*/ 12217198 w 12217198"/>
              <a:gd name="connsiteY0" fmla="*/ 4421628 h 4421627"/>
              <a:gd name="connsiteX1" fmla="*/ 0 w 12217198"/>
              <a:gd name="connsiteY1" fmla="*/ 4421628 h 4421627"/>
              <a:gd name="connsiteX2" fmla="*/ 0 w 12217198"/>
              <a:gd name="connsiteY2" fmla="*/ 2385578 h 4421627"/>
              <a:gd name="connsiteX3" fmla="*/ 2865 w 12217198"/>
              <a:gd name="connsiteY3" fmla="*/ 2359793 h 4421627"/>
              <a:gd name="connsiteX4" fmla="*/ 352392 w 12217198"/>
              <a:gd name="connsiteY4" fmla="*/ 2077114 h 4421627"/>
              <a:gd name="connsiteX5" fmla="*/ 708603 w 12217198"/>
              <a:gd name="connsiteY5" fmla="*/ 2434283 h 4421627"/>
              <a:gd name="connsiteX6" fmla="*/ 708603 w 12217198"/>
              <a:gd name="connsiteY6" fmla="*/ 3018740 h 4421627"/>
              <a:gd name="connsiteX7" fmla="*/ 1064815 w 12217198"/>
              <a:gd name="connsiteY7" fmla="*/ 3375908 h 4421627"/>
              <a:gd name="connsiteX8" fmla="*/ 1432486 w 12217198"/>
              <a:gd name="connsiteY8" fmla="*/ 3018740 h 4421627"/>
              <a:gd name="connsiteX9" fmla="*/ 1432486 w 12217198"/>
              <a:gd name="connsiteY9" fmla="*/ 1806851 h 4421627"/>
              <a:gd name="connsiteX10" fmla="*/ 1788698 w 12217198"/>
              <a:gd name="connsiteY10" fmla="*/ 1439178 h 4421627"/>
              <a:gd name="connsiteX11" fmla="*/ 2144910 w 12217198"/>
              <a:gd name="connsiteY11" fmla="*/ 1806851 h 4421627"/>
              <a:gd name="connsiteX12" fmla="*/ 2144910 w 12217198"/>
              <a:gd name="connsiteY12" fmla="*/ 2878355 h 4421627"/>
              <a:gd name="connsiteX13" fmla="*/ 2501121 w 12217198"/>
              <a:gd name="connsiteY13" fmla="*/ 3246028 h 4421627"/>
              <a:gd name="connsiteX14" fmla="*/ 2868793 w 12217198"/>
              <a:gd name="connsiteY14" fmla="*/ 2878355 h 4421627"/>
              <a:gd name="connsiteX15" fmla="*/ 2868793 w 12217198"/>
              <a:gd name="connsiteY15" fmla="*/ 1969200 h 4421627"/>
              <a:gd name="connsiteX16" fmla="*/ 2868793 w 12217198"/>
              <a:gd name="connsiteY16" fmla="*/ 1958695 h 4421627"/>
              <a:gd name="connsiteX17" fmla="*/ 2868793 w 12217198"/>
              <a:gd name="connsiteY17" fmla="*/ 1254864 h 4421627"/>
              <a:gd name="connsiteX18" fmla="*/ 3203994 w 12217198"/>
              <a:gd name="connsiteY18" fmla="*/ 887190 h 4421627"/>
              <a:gd name="connsiteX19" fmla="*/ 3582171 w 12217198"/>
              <a:gd name="connsiteY19" fmla="*/ 1244359 h 4421627"/>
              <a:gd name="connsiteX20" fmla="*/ 3582171 w 12217198"/>
              <a:gd name="connsiteY20" fmla="*/ 1958695 h 4421627"/>
              <a:gd name="connsiteX21" fmla="*/ 3582171 w 12217198"/>
              <a:gd name="connsiteY21" fmla="*/ 1969200 h 4421627"/>
              <a:gd name="connsiteX22" fmla="*/ 3582171 w 12217198"/>
              <a:gd name="connsiteY22" fmla="*/ 2434283 h 4421627"/>
              <a:gd name="connsiteX23" fmla="*/ 3938382 w 12217198"/>
              <a:gd name="connsiteY23" fmla="*/ 2791451 h 4421627"/>
              <a:gd name="connsiteX24" fmla="*/ 4294594 w 12217198"/>
              <a:gd name="connsiteY24" fmla="*/ 2434283 h 4421627"/>
              <a:gd name="connsiteX25" fmla="*/ 4294594 w 12217198"/>
              <a:gd name="connsiteY25" fmla="*/ 2509727 h 4421627"/>
              <a:gd name="connsiteX26" fmla="*/ 4662266 w 12217198"/>
              <a:gd name="connsiteY26" fmla="*/ 2152559 h 4421627"/>
              <a:gd name="connsiteX27" fmla="*/ 5018477 w 12217198"/>
              <a:gd name="connsiteY27" fmla="*/ 2509727 h 4421627"/>
              <a:gd name="connsiteX28" fmla="*/ 5018477 w 12217198"/>
              <a:gd name="connsiteY28" fmla="*/ 2661571 h 4421627"/>
              <a:gd name="connsiteX29" fmla="*/ 5374689 w 12217198"/>
              <a:gd name="connsiteY29" fmla="*/ 3018740 h 4421627"/>
              <a:gd name="connsiteX30" fmla="*/ 5730900 w 12217198"/>
              <a:gd name="connsiteY30" fmla="*/ 2661571 h 4421627"/>
              <a:gd name="connsiteX31" fmla="*/ 5730900 w 12217198"/>
              <a:gd name="connsiteY31" fmla="*/ 2704546 h 4421627"/>
              <a:gd name="connsiteX32" fmla="*/ 6098572 w 12217198"/>
              <a:gd name="connsiteY32" fmla="*/ 2336873 h 4421627"/>
              <a:gd name="connsiteX33" fmla="*/ 6109077 w 12217198"/>
              <a:gd name="connsiteY33" fmla="*/ 2336873 h 4421627"/>
              <a:gd name="connsiteX34" fmla="*/ 6476748 w 12217198"/>
              <a:gd name="connsiteY34" fmla="*/ 2704546 h 4421627"/>
              <a:gd name="connsiteX35" fmla="*/ 6476748 w 12217198"/>
              <a:gd name="connsiteY35" fmla="*/ 2661571 h 4421627"/>
              <a:gd name="connsiteX36" fmla="*/ 6832960 w 12217198"/>
              <a:gd name="connsiteY36" fmla="*/ 3018740 h 4421627"/>
              <a:gd name="connsiteX37" fmla="*/ 7189171 w 12217198"/>
              <a:gd name="connsiteY37" fmla="*/ 2661571 h 4421627"/>
              <a:gd name="connsiteX38" fmla="*/ 7189171 w 12217198"/>
              <a:gd name="connsiteY38" fmla="*/ 2509727 h 4421627"/>
              <a:gd name="connsiteX39" fmla="*/ 7545383 w 12217198"/>
              <a:gd name="connsiteY39" fmla="*/ 2152559 h 4421627"/>
              <a:gd name="connsiteX40" fmla="*/ 7901595 w 12217198"/>
              <a:gd name="connsiteY40" fmla="*/ 2509727 h 4421627"/>
              <a:gd name="connsiteX41" fmla="*/ 7901595 w 12217198"/>
              <a:gd name="connsiteY41" fmla="*/ 2434283 h 4421627"/>
              <a:gd name="connsiteX42" fmla="*/ 8269266 w 12217198"/>
              <a:gd name="connsiteY42" fmla="*/ 2791451 h 4421627"/>
              <a:gd name="connsiteX43" fmla="*/ 8625477 w 12217198"/>
              <a:gd name="connsiteY43" fmla="*/ 2434283 h 4421627"/>
              <a:gd name="connsiteX44" fmla="*/ 8625477 w 12217198"/>
              <a:gd name="connsiteY44" fmla="*/ 367673 h 4421627"/>
              <a:gd name="connsiteX45" fmla="*/ 8981689 w 12217198"/>
              <a:gd name="connsiteY45" fmla="*/ 0 h 4421627"/>
              <a:gd name="connsiteX46" fmla="*/ 9337900 w 12217198"/>
              <a:gd name="connsiteY46" fmla="*/ 367673 h 4421627"/>
              <a:gd name="connsiteX47" fmla="*/ 9337900 w 12217198"/>
              <a:gd name="connsiteY47" fmla="*/ 2878355 h 4421627"/>
              <a:gd name="connsiteX48" fmla="*/ 9705572 w 12217198"/>
              <a:gd name="connsiteY48" fmla="*/ 3246028 h 4421627"/>
              <a:gd name="connsiteX49" fmla="*/ 10061783 w 12217198"/>
              <a:gd name="connsiteY49" fmla="*/ 2878355 h 4421627"/>
              <a:gd name="connsiteX50" fmla="*/ 10061783 w 12217198"/>
              <a:gd name="connsiteY50" fmla="*/ 1806851 h 4421627"/>
              <a:gd name="connsiteX51" fmla="*/ 10417995 w 12217198"/>
              <a:gd name="connsiteY51" fmla="*/ 1439178 h 4421627"/>
              <a:gd name="connsiteX52" fmla="*/ 10774206 w 12217198"/>
              <a:gd name="connsiteY52" fmla="*/ 1806851 h 4421627"/>
              <a:gd name="connsiteX53" fmla="*/ 10774206 w 12217198"/>
              <a:gd name="connsiteY53" fmla="*/ 3018740 h 4421627"/>
              <a:gd name="connsiteX54" fmla="*/ 11130418 w 12217198"/>
              <a:gd name="connsiteY54" fmla="*/ 3375908 h 4421627"/>
              <a:gd name="connsiteX55" fmla="*/ 11498090 w 12217198"/>
              <a:gd name="connsiteY55" fmla="*/ 3018740 h 4421627"/>
              <a:gd name="connsiteX56" fmla="*/ 11498090 w 12217198"/>
              <a:gd name="connsiteY56" fmla="*/ 2434283 h 4421627"/>
              <a:gd name="connsiteX57" fmla="*/ 11854302 w 12217198"/>
              <a:gd name="connsiteY57" fmla="*/ 2077114 h 4421627"/>
              <a:gd name="connsiteX58" fmla="*/ 12210513 w 12217198"/>
              <a:gd name="connsiteY58" fmla="*/ 2434283 h 4421627"/>
              <a:gd name="connsiteX59" fmla="*/ 12210513 w 12217198"/>
              <a:gd name="connsiteY59" fmla="*/ 4421628 h 442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2217198" h="4421627">
                <a:moveTo>
                  <a:pt x="12217198" y="4421628"/>
                </a:moveTo>
                <a:lnTo>
                  <a:pt x="0" y="4421628"/>
                </a:lnTo>
                <a:lnTo>
                  <a:pt x="0" y="2385578"/>
                </a:lnTo>
                <a:lnTo>
                  <a:pt x="2865" y="2359793"/>
                </a:lnTo>
                <a:cubicBezTo>
                  <a:pt x="36290" y="2192669"/>
                  <a:pt x="182403" y="2077114"/>
                  <a:pt x="352392" y="2077114"/>
                </a:cubicBezTo>
                <a:cubicBezTo>
                  <a:pt x="547210" y="2077114"/>
                  <a:pt x="708603" y="2228959"/>
                  <a:pt x="708603" y="2434283"/>
                </a:cubicBezTo>
                <a:cubicBezTo>
                  <a:pt x="708603" y="3018740"/>
                  <a:pt x="708603" y="3018740"/>
                  <a:pt x="708603" y="3018740"/>
                </a:cubicBezTo>
                <a:cubicBezTo>
                  <a:pt x="708603" y="3213559"/>
                  <a:pt x="870952" y="3375908"/>
                  <a:pt x="1064815" y="3375908"/>
                </a:cubicBezTo>
                <a:cubicBezTo>
                  <a:pt x="1270138" y="3375908"/>
                  <a:pt x="1432486" y="3213559"/>
                  <a:pt x="1432486" y="3018740"/>
                </a:cubicBezTo>
                <a:cubicBezTo>
                  <a:pt x="1432486" y="1806851"/>
                  <a:pt x="1432486" y="1806851"/>
                  <a:pt x="1432486" y="1806851"/>
                </a:cubicBezTo>
                <a:cubicBezTo>
                  <a:pt x="1432486" y="1601527"/>
                  <a:pt x="1594835" y="1439178"/>
                  <a:pt x="1788698" y="1439178"/>
                </a:cubicBezTo>
                <a:cubicBezTo>
                  <a:pt x="1983516" y="1439178"/>
                  <a:pt x="2144910" y="1601527"/>
                  <a:pt x="2144910" y="1806851"/>
                </a:cubicBezTo>
                <a:cubicBezTo>
                  <a:pt x="2144910" y="2878355"/>
                  <a:pt x="2144910" y="2878355"/>
                  <a:pt x="2144910" y="2878355"/>
                </a:cubicBezTo>
                <a:cubicBezTo>
                  <a:pt x="2144910" y="3083679"/>
                  <a:pt x="2307258" y="3246028"/>
                  <a:pt x="2501121" y="3246028"/>
                </a:cubicBezTo>
                <a:cubicBezTo>
                  <a:pt x="2706444" y="3246028"/>
                  <a:pt x="2868793" y="3083679"/>
                  <a:pt x="2868793" y="2878355"/>
                </a:cubicBezTo>
                <a:cubicBezTo>
                  <a:pt x="2868793" y="1969200"/>
                  <a:pt x="2868793" y="1969200"/>
                  <a:pt x="2868793" y="1969200"/>
                </a:cubicBezTo>
                <a:cubicBezTo>
                  <a:pt x="2868793" y="1969200"/>
                  <a:pt x="2868793" y="1969200"/>
                  <a:pt x="2868793" y="1958695"/>
                </a:cubicBezTo>
                <a:cubicBezTo>
                  <a:pt x="2868793" y="1254864"/>
                  <a:pt x="2868793" y="1254864"/>
                  <a:pt x="2868793" y="1254864"/>
                </a:cubicBezTo>
                <a:cubicBezTo>
                  <a:pt x="2868793" y="1070550"/>
                  <a:pt x="3009176" y="897695"/>
                  <a:pt x="3203994" y="887190"/>
                </a:cubicBezTo>
                <a:cubicBezTo>
                  <a:pt x="3409317" y="876686"/>
                  <a:pt x="3582171" y="1039035"/>
                  <a:pt x="3582171" y="1244359"/>
                </a:cubicBezTo>
                <a:cubicBezTo>
                  <a:pt x="3582171" y="1958695"/>
                  <a:pt x="3582171" y="1958695"/>
                  <a:pt x="3582171" y="1958695"/>
                </a:cubicBezTo>
                <a:cubicBezTo>
                  <a:pt x="3582171" y="1969200"/>
                  <a:pt x="3582171" y="1969200"/>
                  <a:pt x="3582171" y="1969200"/>
                </a:cubicBezTo>
                <a:cubicBezTo>
                  <a:pt x="3582171" y="2434283"/>
                  <a:pt x="3582171" y="2434283"/>
                  <a:pt x="3582171" y="2434283"/>
                </a:cubicBezTo>
                <a:cubicBezTo>
                  <a:pt x="3582171" y="2629102"/>
                  <a:pt x="3744519" y="2791451"/>
                  <a:pt x="3938382" y="2791451"/>
                </a:cubicBezTo>
                <a:cubicBezTo>
                  <a:pt x="4143705" y="2791451"/>
                  <a:pt x="4294594" y="2629102"/>
                  <a:pt x="4294594" y="2434283"/>
                </a:cubicBezTo>
                <a:cubicBezTo>
                  <a:pt x="4294594" y="2509727"/>
                  <a:pt x="4294594" y="2509727"/>
                  <a:pt x="4294594" y="2509727"/>
                </a:cubicBezTo>
                <a:cubicBezTo>
                  <a:pt x="4294594" y="2314908"/>
                  <a:pt x="4456943" y="2152559"/>
                  <a:pt x="4662266" y="2152559"/>
                </a:cubicBezTo>
                <a:cubicBezTo>
                  <a:pt x="4857084" y="2152559"/>
                  <a:pt x="5018477" y="2314908"/>
                  <a:pt x="5018477" y="2509727"/>
                </a:cubicBezTo>
                <a:cubicBezTo>
                  <a:pt x="5018477" y="2661571"/>
                  <a:pt x="5018477" y="2661571"/>
                  <a:pt x="5018477" y="2661571"/>
                </a:cubicBezTo>
                <a:cubicBezTo>
                  <a:pt x="5018477" y="2856391"/>
                  <a:pt x="5180826" y="3018740"/>
                  <a:pt x="5374689" y="3018740"/>
                </a:cubicBezTo>
                <a:cubicBezTo>
                  <a:pt x="5569507" y="3018740"/>
                  <a:pt x="5730900" y="2856391"/>
                  <a:pt x="5730900" y="2661571"/>
                </a:cubicBezTo>
                <a:cubicBezTo>
                  <a:pt x="5730900" y="2704546"/>
                  <a:pt x="5730900" y="2704546"/>
                  <a:pt x="5730900" y="2704546"/>
                </a:cubicBezTo>
                <a:cubicBezTo>
                  <a:pt x="5730900" y="2499222"/>
                  <a:pt x="5893249" y="2336873"/>
                  <a:pt x="6098572" y="2336873"/>
                </a:cubicBezTo>
                <a:cubicBezTo>
                  <a:pt x="6109077" y="2336873"/>
                  <a:pt x="6109077" y="2336873"/>
                  <a:pt x="6109077" y="2336873"/>
                </a:cubicBezTo>
                <a:cubicBezTo>
                  <a:pt x="6314400" y="2336873"/>
                  <a:pt x="6476748" y="2499222"/>
                  <a:pt x="6476748" y="2704546"/>
                </a:cubicBezTo>
                <a:cubicBezTo>
                  <a:pt x="6476748" y="2661571"/>
                  <a:pt x="6476748" y="2661571"/>
                  <a:pt x="6476748" y="2661571"/>
                </a:cubicBezTo>
                <a:cubicBezTo>
                  <a:pt x="6476748" y="2856391"/>
                  <a:pt x="6627637" y="3018740"/>
                  <a:pt x="6832960" y="3018740"/>
                </a:cubicBezTo>
                <a:cubicBezTo>
                  <a:pt x="7027778" y="3018740"/>
                  <a:pt x="7189171" y="2856391"/>
                  <a:pt x="7189171" y="2661571"/>
                </a:cubicBezTo>
                <a:cubicBezTo>
                  <a:pt x="7189171" y="2509727"/>
                  <a:pt x="7189171" y="2509727"/>
                  <a:pt x="7189171" y="2509727"/>
                </a:cubicBezTo>
                <a:cubicBezTo>
                  <a:pt x="7189171" y="2314908"/>
                  <a:pt x="7351520" y="2152559"/>
                  <a:pt x="7545383" y="2152559"/>
                </a:cubicBezTo>
                <a:cubicBezTo>
                  <a:pt x="7750706" y="2152559"/>
                  <a:pt x="7901595" y="2314908"/>
                  <a:pt x="7901595" y="2509727"/>
                </a:cubicBezTo>
                <a:cubicBezTo>
                  <a:pt x="7901595" y="2434283"/>
                  <a:pt x="7901595" y="2434283"/>
                  <a:pt x="7901595" y="2434283"/>
                </a:cubicBezTo>
                <a:cubicBezTo>
                  <a:pt x="7901595" y="2629102"/>
                  <a:pt x="8063943" y="2791451"/>
                  <a:pt x="8269266" y="2791451"/>
                </a:cubicBezTo>
                <a:cubicBezTo>
                  <a:pt x="8464084" y="2791451"/>
                  <a:pt x="8625477" y="2629102"/>
                  <a:pt x="8625477" y="2434283"/>
                </a:cubicBezTo>
                <a:cubicBezTo>
                  <a:pt x="8625477" y="367673"/>
                  <a:pt x="8625477" y="367673"/>
                  <a:pt x="8625477" y="367673"/>
                </a:cubicBezTo>
                <a:cubicBezTo>
                  <a:pt x="8625477" y="162349"/>
                  <a:pt x="8787826" y="0"/>
                  <a:pt x="8981689" y="0"/>
                </a:cubicBezTo>
                <a:cubicBezTo>
                  <a:pt x="9176507" y="0"/>
                  <a:pt x="9337900" y="162349"/>
                  <a:pt x="9337900" y="367673"/>
                </a:cubicBezTo>
                <a:cubicBezTo>
                  <a:pt x="9337900" y="2878355"/>
                  <a:pt x="9337900" y="2878355"/>
                  <a:pt x="9337900" y="2878355"/>
                </a:cubicBezTo>
                <a:cubicBezTo>
                  <a:pt x="9337900" y="3083679"/>
                  <a:pt x="9500249" y="3246028"/>
                  <a:pt x="9705572" y="3246028"/>
                </a:cubicBezTo>
                <a:cubicBezTo>
                  <a:pt x="9900390" y="3246028"/>
                  <a:pt x="10061783" y="3083679"/>
                  <a:pt x="10061783" y="2878355"/>
                </a:cubicBezTo>
                <a:cubicBezTo>
                  <a:pt x="10061783" y="1806851"/>
                  <a:pt x="10061783" y="1806851"/>
                  <a:pt x="10061783" y="1806851"/>
                </a:cubicBezTo>
                <a:cubicBezTo>
                  <a:pt x="10061783" y="1601527"/>
                  <a:pt x="10224132" y="1439178"/>
                  <a:pt x="10417995" y="1439178"/>
                </a:cubicBezTo>
                <a:cubicBezTo>
                  <a:pt x="10611858" y="1439178"/>
                  <a:pt x="10774206" y="1601527"/>
                  <a:pt x="10774206" y="1806851"/>
                </a:cubicBezTo>
                <a:cubicBezTo>
                  <a:pt x="10774206" y="3018740"/>
                  <a:pt x="10774206" y="3018740"/>
                  <a:pt x="10774206" y="3018740"/>
                </a:cubicBezTo>
                <a:cubicBezTo>
                  <a:pt x="10774206" y="3213559"/>
                  <a:pt x="10936555" y="3375908"/>
                  <a:pt x="11130418" y="3375908"/>
                </a:cubicBezTo>
                <a:cubicBezTo>
                  <a:pt x="11335741" y="3375908"/>
                  <a:pt x="11498090" y="3213559"/>
                  <a:pt x="11498090" y="3018740"/>
                </a:cubicBezTo>
                <a:cubicBezTo>
                  <a:pt x="11498090" y="2434283"/>
                  <a:pt x="11498090" y="2434283"/>
                  <a:pt x="11498090" y="2434283"/>
                </a:cubicBezTo>
                <a:cubicBezTo>
                  <a:pt x="11498090" y="2228959"/>
                  <a:pt x="11660438" y="2077114"/>
                  <a:pt x="11854302" y="2077114"/>
                </a:cubicBezTo>
                <a:cubicBezTo>
                  <a:pt x="12049119" y="2077114"/>
                  <a:pt x="12210513" y="2228959"/>
                  <a:pt x="12210513" y="2434283"/>
                </a:cubicBezTo>
                <a:lnTo>
                  <a:pt x="12210513" y="4421628"/>
                </a:lnTo>
                <a:close/>
              </a:path>
            </a:pathLst>
          </a:custGeom>
          <a:solidFill>
            <a:srgbClr val="005AAB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B85484-0CF2-478E-8A33-3E390BD839C8}"/>
              </a:ext>
            </a:extLst>
          </p:cNvPr>
          <p:cNvSpPr/>
          <p:nvPr/>
        </p:nvSpPr>
        <p:spPr>
          <a:xfrm>
            <a:off x="10033578" y="3822102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7 h 697146"/>
              <a:gd name="connsiteX2" fmla="*/ 348572 w 697143"/>
              <a:gd name="connsiteY2" fmla="*/ 697147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1" y="697147"/>
                  <a:pt x="348572" y="697147"/>
                </a:cubicBezTo>
                <a:lnTo>
                  <a:pt x="348572" y="697147"/>
                </a:lnTo>
                <a:cubicBezTo>
                  <a:pt x="155664" y="697147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1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C6D1D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FC447DF-2D4E-4E2C-9A47-89E7603434C6}"/>
              </a:ext>
            </a:extLst>
          </p:cNvPr>
          <p:cNvSpPr/>
          <p:nvPr/>
        </p:nvSpPr>
        <p:spPr>
          <a:xfrm>
            <a:off x="5764769" y="4672048"/>
            <a:ext cx="697143" cy="697146"/>
          </a:xfrm>
          <a:custGeom>
            <a:avLst/>
            <a:gdLst>
              <a:gd name="connsiteX0" fmla="*/ 697143 w 697143"/>
              <a:gd name="connsiteY0" fmla="*/ 348573 h 697146"/>
              <a:gd name="connsiteX1" fmla="*/ 348572 w 697143"/>
              <a:gd name="connsiteY1" fmla="*/ 697146 h 697146"/>
              <a:gd name="connsiteX2" fmla="*/ 348572 w 697143"/>
              <a:gd name="connsiteY2" fmla="*/ 697146 h 697146"/>
              <a:gd name="connsiteX3" fmla="*/ 0 w 697143"/>
              <a:gd name="connsiteY3" fmla="*/ 348573 h 697146"/>
              <a:gd name="connsiteX4" fmla="*/ 0 w 697143"/>
              <a:gd name="connsiteY4" fmla="*/ 348573 h 697146"/>
              <a:gd name="connsiteX5" fmla="*/ 348572 w 697143"/>
              <a:gd name="connsiteY5" fmla="*/ 0 h 697146"/>
              <a:gd name="connsiteX6" fmla="*/ 348572 w 697143"/>
              <a:gd name="connsiteY6" fmla="*/ 0 h 697146"/>
              <a:gd name="connsiteX7" fmla="*/ 697143 w 697143"/>
              <a:gd name="connsiteY7" fmla="*/ 348573 h 697146"/>
              <a:gd name="connsiteX8" fmla="*/ 697143 w 697143"/>
              <a:gd name="connsiteY8" fmla="*/ 348573 h 697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7143" h="697146">
                <a:moveTo>
                  <a:pt x="697143" y="348573"/>
                </a:moveTo>
                <a:cubicBezTo>
                  <a:pt x="697143" y="541482"/>
                  <a:pt x="541480" y="697146"/>
                  <a:pt x="348572" y="697146"/>
                </a:cubicBezTo>
                <a:lnTo>
                  <a:pt x="348572" y="697146"/>
                </a:lnTo>
                <a:cubicBezTo>
                  <a:pt x="155664" y="697146"/>
                  <a:pt x="0" y="541482"/>
                  <a:pt x="0" y="348573"/>
                </a:cubicBezTo>
                <a:lnTo>
                  <a:pt x="0" y="348573"/>
                </a:lnTo>
                <a:cubicBezTo>
                  <a:pt x="0" y="155664"/>
                  <a:pt x="155664" y="0"/>
                  <a:pt x="348572" y="0"/>
                </a:cubicBezTo>
                <a:lnTo>
                  <a:pt x="348572" y="0"/>
                </a:lnTo>
                <a:cubicBezTo>
                  <a:pt x="541480" y="0"/>
                  <a:pt x="697143" y="155664"/>
                  <a:pt x="697143" y="348573"/>
                </a:cubicBezTo>
                <a:lnTo>
                  <a:pt x="697143" y="348573"/>
                </a:lnTo>
                <a:close/>
              </a:path>
            </a:pathLst>
          </a:custGeom>
          <a:solidFill>
            <a:srgbClr val="FFB81A"/>
          </a:solidFill>
          <a:ln w="954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3138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54">
            <a:extLst>
              <a:ext uri="{FF2B5EF4-FFF2-40B4-BE49-F238E27FC236}">
                <a16:creationId xmlns:a16="http://schemas.microsoft.com/office/drawing/2014/main" id="{964995A1-231B-494B-9137-B8BC5AEF085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5427" y="5016963"/>
            <a:ext cx="156687" cy="156687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solidFill>
                <a:srgbClr val="000000"/>
              </a:solidFill>
            </a:endParaRPr>
          </a:p>
        </p:txBody>
      </p:sp>
      <p:sp>
        <p:nvSpPr>
          <p:cNvPr id="6" name="Freeform 355">
            <a:extLst>
              <a:ext uri="{FF2B5EF4-FFF2-40B4-BE49-F238E27FC236}">
                <a16:creationId xmlns:a16="http://schemas.microsoft.com/office/drawing/2014/main" id="{C56974A5-EFCA-4EB6-A93D-E06FCA60E1A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534927" y="253078"/>
            <a:ext cx="6357871" cy="6351845"/>
          </a:xfrm>
          <a:custGeom>
            <a:avLst/>
            <a:gdLst>
              <a:gd name="T0" fmla="*/ 892 w 928"/>
              <a:gd name="T1" fmla="*/ 643 h 928"/>
              <a:gd name="T2" fmla="*/ 903 w 928"/>
              <a:gd name="T3" fmla="*/ 314 h 928"/>
              <a:gd name="T4" fmla="*/ 800 w 928"/>
              <a:gd name="T5" fmla="*/ 302 h 928"/>
              <a:gd name="T6" fmla="*/ 894 w 928"/>
              <a:gd name="T7" fmla="*/ 291 h 928"/>
              <a:gd name="T8" fmla="*/ 556 w 928"/>
              <a:gd name="T9" fmla="*/ 86 h 928"/>
              <a:gd name="T10" fmla="*/ 556 w 928"/>
              <a:gd name="T11" fmla="*/ 63 h 928"/>
              <a:gd name="T12" fmla="*/ 464 w 928"/>
              <a:gd name="T13" fmla="*/ 0 h 928"/>
              <a:gd name="T14" fmla="*/ 59 w 928"/>
              <a:gd name="T15" fmla="*/ 279 h 928"/>
              <a:gd name="T16" fmla="*/ 59 w 928"/>
              <a:gd name="T17" fmla="*/ 302 h 928"/>
              <a:gd name="T18" fmla="*/ 2 w 928"/>
              <a:gd name="T19" fmla="*/ 421 h 928"/>
              <a:gd name="T20" fmla="*/ 201 w 928"/>
              <a:gd name="T21" fmla="*/ 433 h 928"/>
              <a:gd name="T22" fmla="*/ 0 w 928"/>
              <a:gd name="T23" fmla="*/ 445 h 928"/>
              <a:gd name="T24" fmla="*/ 60 w 928"/>
              <a:gd name="T25" fmla="*/ 694 h 928"/>
              <a:gd name="T26" fmla="*/ 149 w 928"/>
              <a:gd name="T27" fmla="*/ 705 h 928"/>
              <a:gd name="T28" fmla="*/ 75 w 928"/>
              <a:gd name="T29" fmla="*/ 717 h 928"/>
              <a:gd name="T30" fmla="*/ 293 w 928"/>
              <a:gd name="T31" fmla="*/ 775 h 928"/>
              <a:gd name="T32" fmla="*/ 293 w 928"/>
              <a:gd name="T33" fmla="*/ 798 h 928"/>
              <a:gd name="T34" fmla="*/ 464 w 928"/>
              <a:gd name="T35" fmla="*/ 928 h 928"/>
              <a:gd name="T36" fmla="*/ 510 w 928"/>
              <a:gd name="T37" fmla="*/ 908 h 928"/>
              <a:gd name="T38" fmla="*/ 510 w 928"/>
              <a:gd name="T39" fmla="*/ 885 h 928"/>
              <a:gd name="T40" fmla="*/ 882 w 928"/>
              <a:gd name="T41" fmla="*/ 666 h 928"/>
              <a:gd name="T42" fmla="*/ 672 w 928"/>
              <a:gd name="T43" fmla="*/ 654 h 928"/>
              <a:gd name="T44" fmla="*/ 226 w 928"/>
              <a:gd name="T45" fmla="*/ 421 h 928"/>
              <a:gd name="T46" fmla="*/ 226 w 928"/>
              <a:gd name="T47" fmla="*/ 445 h 928"/>
              <a:gd name="T48" fmla="*/ 226 w 928"/>
              <a:gd name="T49" fmla="*/ 421 h 928"/>
              <a:gd name="T50" fmla="*/ 127 w 928"/>
              <a:gd name="T51" fmla="*/ 632 h 928"/>
              <a:gd name="T52" fmla="*/ 233 w 928"/>
              <a:gd name="T53" fmla="*/ 620 h 928"/>
              <a:gd name="T54" fmla="*/ 233 w 928"/>
              <a:gd name="T55" fmla="*/ 644 h 928"/>
              <a:gd name="T56" fmla="*/ 174 w 928"/>
              <a:gd name="T57" fmla="*/ 717 h 928"/>
              <a:gd name="T58" fmla="*/ 174 w 928"/>
              <a:gd name="T59" fmla="*/ 694 h 928"/>
              <a:gd name="T60" fmla="*/ 174 w 928"/>
              <a:gd name="T61" fmla="*/ 717 h 928"/>
              <a:gd name="T62" fmla="*/ 227 w 928"/>
              <a:gd name="T63" fmla="*/ 705 h 928"/>
              <a:gd name="T64" fmla="*/ 250 w 928"/>
              <a:gd name="T65" fmla="*/ 705 h 928"/>
              <a:gd name="T66" fmla="*/ 519 w 928"/>
              <a:gd name="T67" fmla="*/ 86 h 928"/>
              <a:gd name="T68" fmla="*/ 519 w 928"/>
              <a:gd name="T69" fmla="*/ 63 h 928"/>
              <a:gd name="T70" fmla="*/ 519 w 928"/>
              <a:gd name="T71" fmla="*/ 86 h 928"/>
              <a:gd name="T72" fmla="*/ 777 w 928"/>
              <a:gd name="T73" fmla="*/ 302 h 928"/>
              <a:gd name="T74" fmla="*/ 754 w 928"/>
              <a:gd name="T75" fmla="*/ 302 h 928"/>
              <a:gd name="T76" fmla="*/ 669 w 928"/>
              <a:gd name="T77" fmla="*/ 302 h 928"/>
              <a:gd name="T78" fmla="*/ 729 w 928"/>
              <a:gd name="T79" fmla="*/ 291 h 928"/>
              <a:gd name="T80" fmla="*/ 729 w 928"/>
              <a:gd name="T81" fmla="*/ 314 h 928"/>
              <a:gd name="T82" fmla="*/ 669 w 928"/>
              <a:gd name="T83" fmla="*/ 302 h 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928" h="928">
                <a:moveTo>
                  <a:pt x="684" y="643"/>
                </a:moveTo>
                <a:cubicBezTo>
                  <a:pt x="892" y="643"/>
                  <a:pt x="892" y="643"/>
                  <a:pt x="892" y="643"/>
                </a:cubicBezTo>
                <a:cubicBezTo>
                  <a:pt x="915" y="588"/>
                  <a:pt x="928" y="527"/>
                  <a:pt x="928" y="464"/>
                </a:cubicBezTo>
                <a:cubicBezTo>
                  <a:pt x="928" y="411"/>
                  <a:pt x="919" y="361"/>
                  <a:pt x="903" y="314"/>
                </a:cubicBezTo>
                <a:cubicBezTo>
                  <a:pt x="812" y="314"/>
                  <a:pt x="812" y="314"/>
                  <a:pt x="812" y="314"/>
                </a:cubicBezTo>
                <a:cubicBezTo>
                  <a:pt x="805" y="314"/>
                  <a:pt x="800" y="309"/>
                  <a:pt x="800" y="302"/>
                </a:cubicBezTo>
                <a:cubicBezTo>
                  <a:pt x="800" y="296"/>
                  <a:pt x="805" y="291"/>
                  <a:pt x="812" y="291"/>
                </a:cubicBezTo>
                <a:cubicBezTo>
                  <a:pt x="894" y="291"/>
                  <a:pt x="894" y="291"/>
                  <a:pt x="894" y="291"/>
                </a:cubicBezTo>
                <a:cubicBezTo>
                  <a:pt x="861" y="208"/>
                  <a:pt x="804" y="137"/>
                  <a:pt x="733" y="86"/>
                </a:cubicBezTo>
                <a:cubicBezTo>
                  <a:pt x="556" y="86"/>
                  <a:pt x="556" y="86"/>
                  <a:pt x="556" y="86"/>
                </a:cubicBezTo>
                <a:cubicBezTo>
                  <a:pt x="549" y="86"/>
                  <a:pt x="544" y="81"/>
                  <a:pt x="544" y="74"/>
                </a:cubicBezTo>
                <a:cubicBezTo>
                  <a:pt x="544" y="68"/>
                  <a:pt x="549" y="63"/>
                  <a:pt x="556" y="63"/>
                </a:cubicBezTo>
                <a:cubicBezTo>
                  <a:pt x="697" y="63"/>
                  <a:pt x="697" y="63"/>
                  <a:pt x="697" y="63"/>
                </a:cubicBezTo>
                <a:cubicBezTo>
                  <a:pt x="628" y="23"/>
                  <a:pt x="549" y="0"/>
                  <a:pt x="464" y="0"/>
                </a:cubicBezTo>
                <a:cubicBezTo>
                  <a:pt x="273" y="0"/>
                  <a:pt x="109" y="115"/>
                  <a:pt x="38" y="279"/>
                </a:cubicBezTo>
                <a:cubicBezTo>
                  <a:pt x="59" y="279"/>
                  <a:pt x="59" y="279"/>
                  <a:pt x="59" y="279"/>
                </a:cubicBezTo>
                <a:cubicBezTo>
                  <a:pt x="65" y="279"/>
                  <a:pt x="71" y="284"/>
                  <a:pt x="71" y="291"/>
                </a:cubicBezTo>
                <a:cubicBezTo>
                  <a:pt x="71" y="297"/>
                  <a:pt x="65" y="302"/>
                  <a:pt x="59" y="302"/>
                </a:cubicBezTo>
                <a:cubicBezTo>
                  <a:pt x="29" y="302"/>
                  <a:pt x="29" y="302"/>
                  <a:pt x="29" y="302"/>
                </a:cubicBezTo>
                <a:cubicBezTo>
                  <a:pt x="15" y="340"/>
                  <a:pt x="5" y="380"/>
                  <a:pt x="2" y="421"/>
                </a:cubicBezTo>
                <a:cubicBezTo>
                  <a:pt x="189" y="421"/>
                  <a:pt x="189" y="421"/>
                  <a:pt x="189" y="421"/>
                </a:cubicBezTo>
                <a:cubicBezTo>
                  <a:pt x="196" y="421"/>
                  <a:pt x="201" y="427"/>
                  <a:pt x="201" y="433"/>
                </a:cubicBezTo>
                <a:cubicBezTo>
                  <a:pt x="201" y="439"/>
                  <a:pt x="196" y="445"/>
                  <a:pt x="189" y="445"/>
                </a:cubicBezTo>
                <a:cubicBezTo>
                  <a:pt x="0" y="445"/>
                  <a:pt x="0" y="445"/>
                  <a:pt x="0" y="445"/>
                </a:cubicBezTo>
                <a:cubicBezTo>
                  <a:pt x="0" y="451"/>
                  <a:pt x="0" y="457"/>
                  <a:pt x="0" y="464"/>
                </a:cubicBezTo>
                <a:cubicBezTo>
                  <a:pt x="0" y="548"/>
                  <a:pt x="22" y="626"/>
                  <a:pt x="60" y="694"/>
                </a:cubicBezTo>
                <a:cubicBezTo>
                  <a:pt x="137" y="694"/>
                  <a:pt x="137" y="694"/>
                  <a:pt x="137" y="694"/>
                </a:cubicBezTo>
                <a:cubicBezTo>
                  <a:pt x="144" y="694"/>
                  <a:pt x="149" y="699"/>
                  <a:pt x="149" y="705"/>
                </a:cubicBezTo>
                <a:cubicBezTo>
                  <a:pt x="149" y="712"/>
                  <a:pt x="144" y="717"/>
                  <a:pt x="137" y="717"/>
                </a:cubicBezTo>
                <a:cubicBezTo>
                  <a:pt x="75" y="717"/>
                  <a:pt x="75" y="717"/>
                  <a:pt x="75" y="717"/>
                </a:cubicBezTo>
                <a:cubicBezTo>
                  <a:pt x="88" y="737"/>
                  <a:pt x="103" y="757"/>
                  <a:pt x="119" y="775"/>
                </a:cubicBezTo>
                <a:cubicBezTo>
                  <a:pt x="293" y="775"/>
                  <a:pt x="293" y="775"/>
                  <a:pt x="293" y="775"/>
                </a:cubicBezTo>
                <a:cubicBezTo>
                  <a:pt x="300" y="775"/>
                  <a:pt x="305" y="780"/>
                  <a:pt x="305" y="786"/>
                </a:cubicBezTo>
                <a:cubicBezTo>
                  <a:pt x="305" y="793"/>
                  <a:pt x="300" y="798"/>
                  <a:pt x="293" y="798"/>
                </a:cubicBezTo>
                <a:cubicBezTo>
                  <a:pt x="142" y="798"/>
                  <a:pt x="142" y="798"/>
                  <a:pt x="142" y="798"/>
                </a:cubicBezTo>
                <a:cubicBezTo>
                  <a:pt x="225" y="878"/>
                  <a:pt x="339" y="928"/>
                  <a:pt x="464" y="928"/>
                </a:cubicBezTo>
                <a:cubicBezTo>
                  <a:pt x="511" y="928"/>
                  <a:pt x="556" y="921"/>
                  <a:pt x="598" y="908"/>
                </a:cubicBezTo>
                <a:cubicBezTo>
                  <a:pt x="510" y="908"/>
                  <a:pt x="510" y="908"/>
                  <a:pt x="510" y="908"/>
                </a:cubicBezTo>
                <a:cubicBezTo>
                  <a:pt x="504" y="908"/>
                  <a:pt x="498" y="903"/>
                  <a:pt x="498" y="897"/>
                </a:cubicBezTo>
                <a:cubicBezTo>
                  <a:pt x="498" y="890"/>
                  <a:pt x="504" y="885"/>
                  <a:pt x="510" y="885"/>
                </a:cubicBezTo>
                <a:cubicBezTo>
                  <a:pt x="659" y="885"/>
                  <a:pt x="659" y="885"/>
                  <a:pt x="659" y="885"/>
                </a:cubicBezTo>
                <a:cubicBezTo>
                  <a:pt x="756" y="840"/>
                  <a:pt x="835" y="762"/>
                  <a:pt x="882" y="666"/>
                </a:cubicBezTo>
                <a:cubicBezTo>
                  <a:pt x="684" y="666"/>
                  <a:pt x="684" y="666"/>
                  <a:pt x="684" y="666"/>
                </a:cubicBezTo>
                <a:cubicBezTo>
                  <a:pt x="677" y="666"/>
                  <a:pt x="672" y="661"/>
                  <a:pt x="672" y="654"/>
                </a:cubicBezTo>
                <a:cubicBezTo>
                  <a:pt x="672" y="648"/>
                  <a:pt x="677" y="643"/>
                  <a:pt x="684" y="643"/>
                </a:cubicBezTo>
                <a:close/>
                <a:moveTo>
                  <a:pt x="226" y="421"/>
                </a:moveTo>
                <a:cubicBezTo>
                  <a:pt x="233" y="421"/>
                  <a:pt x="238" y="427"/>
                  <a:pt x="238" y="433"/>
                </a:cubicBezTo>
                <a:cubicBezTo>
                  <a:pt x="238" y="439"/>
                  <a:pt x="233" y="445"/>
                  <a:pt x="226" y="445"/>
                </a:cubicBezTo>
                <a:cubicBezTo>
                  <a:pt x="220" y="445"/>
                  <a:pt x="214" y="439"/>
                  <a:pt x="214" y="433"/>
                </a:cubicBezTo>
                <a:cubicBezTo>
                  <a:pt x="214" y="427"/>
                  <a:pt x="220" y="421"/>
                  <a:pt x="226" y="421"/>
                </a:cubicBezTo>
                <a:close/>
                <a:moveTo>
                  <a:pt x="138" y="644"/>
                </a:moveTo>
                <a:cubicBezTo>
                  <a:pt x="132" y="644"/>
                  <a:pt x="127" y="638"/>
                  <a:pt x="127" y="632"/>
                </a:cubicBezTo>
                <a:cubicBezTo>
                  <a:pt x="127" y="626"/>
                  <a:pt x="132" y="620"/>
                  <a:pt x="138" y="620"/>
                </a:cubicBezTo>
                <a:cubicBezTo>
                  <a:pt x="233" y="620"/>
                  <a:pt x="233" y="620"/>
                  <a:pt x="233" y="620"/>
                </a:cubicBezTo>
                <a:cubicBezTo>
                  <a:pt x="240" y="620"/>
                  <a:pt x="245" y="626"/>
                  <a:pt x="245" y="632"/>
                </a:cubicBezTo>
                <a:cubicBezTo>
                  <a:pt x="245" y="638"/>
                  <a:pt x="240" y="644"/>
                  <a:pt x="233" y="644"/>
                </a:cubicBezTo>
                <a:lnTo>
                  <a:pt x="138" y="644"/>
                </a:lnTo>
                <a:close/>
                <a:moveTo>
                  <a:pt x="174" y="717"/>
                </a:moveTo>
                <a:cubicBezTo>
                  <a:pt x="168" y="717"/>
                  <a:pt x="163" y="712"/>
                  <a:pt x="163" y="705"/>
                </a:cubicBezTo>
                <a:cubicBezTo>
                  <a:pt x="163" y="699"/>
                  <a:pt x="168" y="694"/>
                  <a:pt x="174" y="694"/>
                </a:cubicBezTo>
                <a:cubicBezTo>
                  <a:pt x="181" y="694"/>
                  <a:pt x="186" y="699"/>
                  <a:pt x="186" y="705"/>
                </a:cubicBezTo>
                <a:cubicBezTo>
                  <a:pt x="186" y="712"/>
                  <a:pt x="181" y="717"/>
                  <a:pt x="174" y="717"/>
                </a:cubicBezTo>
                <a:close/>
                <a:moveTo>
                  <a:pt x="238" y="717"/>
                </a:moveTo>
                <a:cubicBezTo>
                  <a:pt x="232" y="717"/>
                  <a:pt x="227" y="712"/>
                  <a:pt x="227" y="705"/>
                </a:cubicBezTo>
                <a:cubicBezTo>
                  <a:pt x="227" y="699"/>
                  <a:pt x="232" y="694"/>
                  <a:pt x="238" y="694"/>
                </a:cubicBezTo>
                <a:cubicBezTo>
                  <a:pt x="245" y="694"/>
                  <a:pt x="250" y="699"/>
                  <a:pt x="250" y="705"/>
                </a:cubicBezTo>
                <a:cubicBezTo>
                  <a:pt x="250" y="712"/>
                  <a:pt x="245" y="717"/>
                  <a:pt x="238" y="717"/>
                </a:cubicBezTo>
                <a:close/>
                <a:moveTo>
                  <a:pt x="519" y="86"/>
                </a:moveTo>
                <a:cubicBezTo>
                  <a:pt x="513" y="86"/>
                  <a:pt x="507" y="81"/>
                  <a:pt x="507" y="74"/>
                </a:cubicBezTo>
                <a:cubicBezTo>
                  <a:pt x="507" y="68"/>
                  <a:pt x="513" y="63"/>
                  <a:pt x="519" y="63"/>
                </a:cubicBezTo>
                <a:cubicBezTo>
                  <a:pt x="525" y="63"/>
                  <a:pt x="531" y="68"/>
                  <a:pt x="531" y="74"/>
                </a:cubicBezTo>
                <a:cubicBezTo>
                  <a:pt x="531" y="81"/>
                  <a:pt x="525" y="86"/>
                  <a:pt x="519" y="86"/>
                </a:cubicBezTo>
                <a:close/>
                <a:moveTo>
                  <a:pt x="766" y="291"/>
                </a:moveTo>
                <a:cubicBezTo>
                  <a:pt x="772" y="291"/>
                  <a:pt x="777" y="296"/>
                  <a:pt x="777" y="302"/>
                </a:cubicBezTo>
                <a:cubicBezTo>
                  <a:pt x="777" y="309"/>
                  <a:pt x="772" y="314"/>
                  <a:pt x="766" y="314"/>
                </a:cubicBezTo>
                <a:cubicBezTo>
                  <a:pt x="759" y="314"/>
                  <a:pt x="754" y="309"/>
                  <a:pt x="754" y="302"/>
                </a:cubicBezTo>
                <a:cubicBezTo>
                  <a:pt x="754" y="296"/>
                  <a:pt x="759" y="291"/>
                  <a:pt x="766" y="291"/>
                </a:cubicBezTo>
                <a:close/>
                <a:moveTo>
                  <a:pt x="669" y="302"/>
                </a:moveTo>
                <a:cubicBezTo>
                  <a:pt x="669" y="296"/>
                  <a:pt x="674" y="291"/>
                  <a:pt x="680" y="291"/>
                </a:cubicBezTo>
                <a:cubicBezTo>
                  <a:pt x="729" y="291"/>
                  <a:pt x="729" y="291"/>
                  <a:pt x="729" y="291"/>
                </a:cubicBezTo>
                <a:cubicBezTo>
                  <a:pt x="735" y="291"/>
                  <a:pt x="741" y="296"/>
                  <a:pt x="741" y="302"/>
                </a:cubicBezTo>
                <a:cubicBezTo>
                  <a:pt x="741" y="309"/>
                  <a:pt x="735" y="314"/>
                  <a:pt x="729" y="314"/>
                </a:cubicBezTo>
                <a:cubicBezTo>
                  <a:pt x="680" y="314"/>
                  <a:pt x="680" y="314"/>
                  <a:pt x="680" y="314"/>
                </a:cubicBezTo>
                <a:cubicBezTo>
                  <a:pt x="674" y="314"/>
                  <a:pt x="669" y="309"/>
                  <a:pt x="669" y="302"/>
                </a:cubicBezTo>
                <a:close/>
              </a:path>
            </a:pathLst>
          </a:custGeom>
          <a:solidFill>
            <a:srgbClr val="005AA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solidFill>
                <a:srgbClr val="0000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CF1250-5FF4-4E4A-9B73-54BB3E5F2B71}"/>
              </a:ext>
            </a:extLst>
          </p:cNvPr>
          <p:cNvGrpSpPr/>
          <p:nvPr userDrawn="1"/>
        </p:nvGrpSpPr>
        <p:grpSpPr>
          <a:xfrm>
            <a:off x="10606159" y="656848"/>
            <a:ext cx="1404155" cy="123543"/>
            <a:chOff x="6870701" y="1968500"/>
            <a:chExt cx="739775" cy="65088"/>
          </a:xfrm>
          <a:solidFill>
            <a:schemeClr val="accent4"/>
          </a:solidFill>
        </p:grpSpPr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9B3EC075-700C-4A98-8950-DCB6836ACD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0701" y="19685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357">
              <a:extLst>
                <a:ext uri="{FF2B5EF4-FFF2-40B4-BE49-F238E27FC236}">
                  <a16:creationId xmlns:a16="http://schemas.microsoft.com/office/drawing/2014/main" id="{2B58F46B-32FE-40C5-80D9-A37B84041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7263" y="1968500"/>
              <a:ext cx="201613" cy="65088"/>
            </a:xfrm>
            <a:custGeom>
              <a:avLst/>
              <a:gdLst>
                <a:gd name="T0" fmla="*/ 56 w 56"/>
                <a:gd name="T1" fmla="*/ 9 h 18"/>
                <a:gd name="T2" fmla="*/ 47 w 56"/>
                <a:gd name="T3" fmla="*/ 18 h 18"/>
                <a:gd name="T4" fmla="*/ 9 w 56"/>
                <a:gd name="T5" fmla="*/ 18 h 18"/>
                <a:gd name="T6" fmla="*/ 0 w 56"/>
                <a:gd name="T7" fmla="*/ 9 h 18"/>
                <a:gd name="T8" fmla="*/ 0 w 56"/>
                <a:gd name="T9" fmla="*/ 9 h 18"/>
                <a:gd name="T10" fmla="*/ 9 w 56"/>
                <a:gd name="T11" fmla="*/ 0 h 18"/>
                <a:gd name="T12" fmla="*/ 47 w 56"/>
                <a:gd name="T13" fmla="*/ 0 h 18"/>
                <a:gd name="T14" fmla="*/ 56 w 5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" h="18">
                  <a:moveTo>
                    <a:pt x="56" y="9"/>
                  </a:moveTo>
                  <a:cubicBezTo>
                    <a:pt x="56" y="14"/>
                    <a:pt x="52" y="18"/>
                    <a:pt x="4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2" y="0"/>
                    <a:pt x="56" y="4"/>
                    <a:pt x="56" y="9"/>
                  </a:cubicBezTo>
                  <a:close/>
                </a:path>
              </a:pathLst>
            </a:cu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358">
              <a:extLst>
                <a:ext uri="{FF2B5EF4-FFF2-40B4-BE49-F238E27FC236}">
                  <a16:creationId xmlns:a16="http://schemas.microsoft.com/office/drawing/2014/main" id="{EB83ED13-F09F-4B1B-89F3-296A02DB1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388" y="1968500"/>
              <a:ext cx="65088" cy="65088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A27802-1FDA-41FC-B060-66BC80BCF7F0}"/>
              </a:ext>
            </a:extLst>
          </p:cNvPr>
          <p:cNvGrpSpPr/>
          <p:nvPr userDrawn="1"/>
        </p:nvGrpSpPr>
        <p:grpSpPr>
          <a:xfrm>
            <a:off x="9988450" y="6369893"/>
            <a:ext cx="967241" cy="123543"/>
            <a:chOff x="6545263" y="4978400"/>
            <a:chExt cx="509588" cy="65088"/>
          </a:xfrm>
          <a:solidFill>
            <a:schemeClr val="accent4"/>
          </a:solidFill>
        </p:grpSpPr>
        <p:sp>
          <p:nvSpPr>
            <p:cNvPr id="12" name="Freeform 359">
              <a:extLst>
                <a:ext uri="{FF2B5EF4-FFF2-40B4-BE49-F238E27FC236}">
                  <a16:creationId xmlns:a16="http://schemas.microsoft.com/office/drawing/2014/main" id="{86066150-D53C-444B-B184-B287536DA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263" y="4978400"/>
              <a:ext cx="382588" cy="65088"/>
            </a:xfrm>
            <a:custGeom>
              <a:avLst/>
              <a:gdLst>
                <a:gd name="T0" fmla="*/ 106 w 106"/>
                <a:gd name="T1" fmla="*/ 9 h 18"/>
                <a:gd name="T2" fmla="*/ 97 w 106"/>
                <a:gd name="T3" fmla="*/ 18 h 18"/>
                <a:gd name="T4" fmla="*/ 9 w 106"/>
                <a:gd name="T5" fmla="*/ 18 h 18"/>
                <a:gd name="T6" fmla="*/ 0 w 106"/>
                <a:gd name="T7" fmla="*/ 9 h 18"/>
                <a:gd name="T8" fmla="*/ 0 w 106"/>
                <a:gd name="T9" fmla="*/ 9 h 18"/>
                <a:gd name="T10" fmla="*/ 9 w 106"/>
                <a:gd name="T11" fmla="*/ 0 h 18"/>
                <a:gd name="T12" fmla="*/ 97 w 106"/>
                <a:gd name="T13" fmla="*/ 0 h 18"/>
                <a:gd name="T14" fmla="*/ 106 w 106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8">
                  <a:moveTo>
                    <a:pt x="106" y="9"/>
                  </a:moveTo>
                  <a:cubicBezTo>
                    <a:pt x="106" y="14"/>
                    <a:pt x="102" y="18"/>
                    <a:pt x="97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2" y="0"/>
                    <a:pt x="106" y="4"/>
                    <a:pt x="106" y="9"/>
                  </a:cubicBezTo>
                  <a:close/>
                </a:path>
              </a:pathLst>
            </a:custGeom>
            <a:solidFill>
              <a:srgbClr val="EB2A2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solidFill>
                  <a:srgbClr val="000000"/>
                </a:solidFill>
              </a:endParaRPr>
            </a:p>
          </p:txBody>
        </p:sp>
        <p:sp>
          <p:nvSpPr>
            <p:cNvPr id="13" name="Oval 360">
              <a:extLst>
                <a:ext uri="{FF2B5EF4-FFF2-40B4-BE49-F238E27FC236}">
                  <a16:creationId xmlns:a16="http://schemas.microsoft.com/office/drawing/2014/main" id="{1E037280-1C3E-4F4C-8350-CBAAAFD7F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978400"/>
              <a:ext cx="65088" cy="65088"/>
            </a:xfrm>
            <a:prstGeom prst="ellipse">
              <a:avLst/>
            </a:prstGeom>
            <a:solidFill>
              <a:srgbClr val="FEB81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63C7D4-6693-4C7A-B300-D03CE3EB0968}"/>
              </a:ext>
            </a:extLst>
          </p:cNvPr>
          <p:cNvGrpSpPr/>
          <p:nvPr userDrawn="1"/>
        </p:nvGrpSpPr>
        <p:grpSpPr>
          <a:xfrm flipH="1">
            <a:off x="4966096" y="2171201"/>
            <a:ext cx="759331" cy="120528"/>
            <a:chOff x="2385559" y="4089400"/>
            <a:chExt cx="400051" cy="63500"/>
          </a:xfrm>
        </p:grpSpPr>
        <p:sp>
          <p:nvSpPr>
            <p:cNvPr id="15" name="Freeform 361">
              <a:extLst>
                <a:ext uri="{FF2B5EF4-FFF2-40B4-BE49-F238E27FC236}">
                  <a16:creationId xmlns:a16="http://schemas.microsoft.com/office/drawing/2014/main" id="{B28AF2DE-6216-4E43-874E-FDCC0EEC5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559" y="4089400"/>
              <a:ext cx="303213" cy="63500"/>
            </a:xfrm>
            <a:custGeom>
              <a:avLst/>
              <a:gdLst>
                <a:gd name="T0" fmla="*/ 84 w 84"/>
                <a:gd name="T1" fmla="*/ 9 h 18"/>
                <a:gd name="T2" fmla="*/ 75 w 84"/>
                <a:gd name="T3" fmla="*/ 18 h 18"/>
                <a:gd name="T4" fmla="*/ 9 w 84"/>
                <a:gd name="T5" fmla="*/ 18 h 18"/>
                <a:gd name="T6" fmla="*/ 0 w 84"/>
                <a:gd name="T7" fmla="*/ 9 h 18"/>
                <a:gd name="T8" fmla="*/ 0 w 84"/>
                <a:gd name="T9" fmla="*/ 9 h 18"/>
                <a:gd name="T10" fmla="*/ 9 w 84"/>
                <a:gd name="T11" fmla="*/ 0 h 18"/>
                <a:gd name="T12" fmla="*/ 75 w 84"/>
                <a:gd name="T13" fmla="*/ 0 h 18"/>
                <a:gd name="T14" fmla="*/ 84 w 84"/>
                <a:gd name="T15" fmla="*/ 9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18">
                  <a:moveTo>
                    <a:pt x="84" y="9"/>
                  </a:moveTo>
                  <a:cubicBezTo>
                    <a:pt x="84" y="14"/>
                    <a:pt x="80" y="18"/>
                    <a:pt x="75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4" y="18"/>
                    <a:pt x="0" y="1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80" y="0"/>
                    <a:pt x="84" y="4"/>
                    <a:pt x="84" y="9"/>
                  </a:cubicBezTo>
                  <a:close/>
                </a:path>
              </a:pathLst>
            </a:custGeom>
            <a:solidFill>
              <a:srgbClr val="01CE8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362">
              <a:extLst>
                <a:ext uri="{FF2B5EF4-FFF2-40B4-BE49-F238E27FC236}">
                  <a16:creationId xmlns:a16="http://schemas.microsoft.com/office/drawing/2014/main" id="{C0880921-9BCE-4899-97E9-278976BE9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522" y="4089400"/>
              <a:ext cx="65088" cy="63500"/>
            </a:xfrm>
            <a:prstGeom prst="ellipse">
              <a:avLst/>
            </a:prstGeom>
            <a:solidFill>
              <a:srgbClr val="FC6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D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DFC807D3-8E17-4CD3-840D-8A8503B33D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388" y="748641"/>
            <a:ext cx="1047977" cy="980676"/>
          </a:xfrm>
          <a:prstGeom prst="rect">
            <a:avLst/>
          </a:prstGeom>
        </p:spPr>
      </p:pic>
      <p:sp>
        <p:nvSpPr>
          <p:cNvPr id="18" name="Text Box 16">
            <a:extLst>
              <a:ext uri="{FF2B5EF4-FFF2-40B4-BE49-F238E27FC236}">
                <a16:creationId xmlns:a16="http://schemas.microsoft.com/office/drawing/2014/main" id="{0CC40381-B942-479F-9F74-5296D18FCC1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www.hexaware.com  | © Hexaware Technologies. All rights reserved. 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4D85BF-D703-483E-9B8E-56A4303817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856" y="628650"/>
            <a:ext cx="5606014" cy="5600700"/>
          </a:xfrm>
          <a:prstGeom prst="ellipse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6113E6-FE99-4BA5-8909-AD579AC7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388" y="4209679"/>
            <a:ext cx="3822700" cy="885627"/>
          </a:xfrm>
        </p:spPr>
        <p:txBody>
          <a:bodyPr wrap="square" lIns="0" tIns="0" rIns="0" bIns="0" anchor="t" anchorCtr="0">
            <a:spAutoFit/>
          </a:bodyPr>
          <a:lstStyle>
            <a:lvl1pPr>
              <a:defRPr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3201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CDAEFF-69F3-45A1-9F84-ACCD728A2B2C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ABA065D-9535-4981-9511-70DBD2DC87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01552" y="227915"/>
            <a:ext cx="7990449" cy="6402170"/>
          </a:xfrm>
          <a:custGeom>
            <a:avLst/>
            <a:gdLst>
              <a:gd name="connsiteX0" fmla="*/ 5857895 w 7990449"/>
              <a:gd name="connsiteY0" fmla="*/ 5860020 h 6402170"/>
              <a:gd name="connsiteX1" fmla="*/ 6127121 w 7990449"/>
              <a:gd name="connsiteY1" fmla="*/ 6129245 h 6402170"/>
              <a:gd name="connsiteX2" fmla="*/ 5859179 w 7990449"/>
              <a:gd name="connsiteY2" fmla="*/ 6397186 h 6402170"/>
              <a:gd name="connsiteX3" fmla="*/ 3982239 w 7990449"/>
              <a:gd name="connsiteY3" fmla="*/ 6402170 h 6402170"/>
              <a:gd name="connsiteX4" fmla="*/ 3713015 w 7990449"/>
              <a:gd name="connsiteY4" fmla="*/ 6132945 h 6402170"/>
              <a:gd name="connsiteX5" fmla="*/ 3983066 w 7990449"/>
              <a:gd name="connsiteY5" fmla="*/ 5862893 h 6402170"/>
              <a:gd name="connsiteX6" fmla="*/ 5857895 w 7990449"/>
              <a:gd name="connsiteY6" fmla="*/ 5860020 h 6402170"/>
              <a:gd name="connsiteX7" fmla="*/ 6592884 w 7990449"/>
              <a:gd name="connsiteY7" fmla="*/ 5834423 h 6402170"/>
              <a:gd name="connsiteX8" fmla="*/ 6871815 w 7990449"/>
              <a:gd name="connsiteY8" fmla="*/ 6113355 h 6402170"/>
              <a:gd name="connsiteX9" fmla="*/ 6592884 w 7990449"/>
              <a:gd name="connsiteY9" fmla="*/ 6392286 h 6402170"/>
              <a:gd name="connsiteX10" fmla="*/ 6313952 w 7990449"/>
              <a:gd name="connsiteY10" fmla="*/ 6113355 h 6402170"/>
              <a:gd name="connsiteX11" fmla="*/ 6592884 w 7990449"/>
              <a:gd name="connsiteY11" fmla="*/ 5834423 h 6402170"/>
              <a:gd name="connsiteX12" fmla="*/ 1627495 w 7990449"/>
              <a:gd name="connsiteY12" fmla="*/ 3491115 h 6402170"/>
              <a:gd name="connsiteX13" fmla="*/ 1896690 w 7990449"/>
              <a:gd name="connsiteY13" fmla="*/ 3760310 h 6402170"/>
              <a:gd name="connsiteX14" fmla="*/ 1629015 w 7990449"/>
              <a:gd name="connsiteY14" fmla="*/ 4027986 h 6402170"/>
              <a:gd name="connsiteX15" fmla="*/ 538425 w 7990449"/>
              <a:gd name="connsiteY15" fmla="*/ 4029179 h 6402170"/>
              <a:gd name="connsiteX16" fmla="*/ 269231 w 7990449"/>
              <a:gd name="connsiteY16" fmla="*/ 3759985 h 6402170"/>
              <a:gd name="connsiteX17" fmla="*/ 536907 w 7990449"/>
              <a:gd name="connsiteY17" fmla="*/ 3492308 h 6402170"/>
              <a:gd name="connsiteX18" fmla="*/ 1627495 w 7990449"/>
              <a:gd name="connsiteY18" fmla="*/ 3491115 h 6402170"/>
              <a:gd name="connsiteX19" fmla="*/ 3337774 w 7990449"/>
              <a:gd name="connsiteY19" fmla="*/ 2625959 h 6402170"/>
              <a:gd name="connsiteX20" fmla="*/ 3607026 w 7990449"/>
              <a:gd name="connsiteY20" fmla="*/ 2895210 h 6402170"/>
              <a:gd name="connsiteX21" fmla="*/ 3339357 w 7990449"/>
              <a:gd name="connsiteY21" fmla="*/ 3162882 h 6402170"/>
              <a:gd name="connsiteX22" fmla="*/ 964262 w 7990449"/>
              <a:gd name="connsiteY22" fmla="*/ 3165197 h 6402170"/>
              <a:gd name="connsiteX23" fmla="*/ 695010 w 7990449"/>
              <a:gd name="connsiteY23" fmla="*/ 2895946 h 6402170"/>
              <a:gd name="connsiteX24" fmla="*/ 964789 w 7990449"/>
              <a:gd name="connsiteY24" fmla="*/ 2626168 h 6402170"/>
              <a:gd name="connsiteX25" fmla="*/ 3337774 w 7990449"/>
              <a:gd name="connsiteY25" fmla="*/ 2625959 h 6402170"/>
              <a:gd name="connsiteX26" fmla="*/ 280953 w 7990449"/>
              <a:gd name="connsiteY26" fmla="*/ 2604164 h 6402170"/>
              <a:gd name="connsiteX27" fmla="*/ 559883 w 7990449"/>
              <a:gd name="connsiteY27" fmla="*/ 2883095 h 6402170"/>
              <a:gd name="connsiteX28" fmla="*/ 278932 w 7990449"/>
              <a:gd name="connsiteY28" fmla="*/ 3164047 h 6402170"/>
              <a:gd name="connsiteX29" fmla="*/ 0 w 7990449"/>
              <a:gd name="connsiteY29" fmla="*/ 2885116 h 6402170"/>
              <a:gd name="connsiteX30" fmla="*/ 280953 w 7990449"/>
              <a:gd name="connsiteY30" fmla="*/ 2604164 h 6402170"/>
              <a:gd name="connsiteX31" fmla="*/ 1595821 w 7990449"/>
              <a:gd name="connsiteY31" fmla="*/ 1314342 h 6402170"/>
              <a:gd name="connsiteX32" fmla="*/ 1874752 w 7990449"/>
              <a:gd name="connsiteY32" fmla="*/ 1593273 h 6402170"/>
              <a:gd name="connsiteX33" fmla="*/ 1593800 w 7990449"/>
              <a:gd name="connsiteY33" fmla="*/ 1874223 h 6402170"/>
              <a:gd name="connsiteX34" fmla="*/ 1314870 w 7990449"/>
              <a:gd name="connsiteY34" fmla="*/ 1595292 h 6402170"/>
              <a:gd name="connsiteX35" fmla="*/ 1595821 w 7990449"/>
              <a:gd name="connsiteY35" fmla="*/ 1314342 h 6402170"/>
              <a:gd name="connsiteX36" fmla="*/ 7201570 w 7990449"/>
              <a:gd name="connsiteY36" fmla="*/ 771024 h 6402170"/>
              <a:gd name="connsiteX37" fmla="*/ 7990449 w 7990449"/>
              <a:gd name="connsiteY37" fmla="*/ 771024 h 6402170"/>
              <a:gd name="connsiteX38" fmla="*/ 7990449 w 7990449"/>
              <a:gd name="connsiteY38" fmla="*/ 5608329 h 6402170"/>
              <a:gd name="connsiteX39" fmla="*/ 7201570 w 7990449"/>
              <a:gd name="connsiteY39" fmla="*/ 5608329 h 6402170"/>
              <a:gd name="connsiteX40" fmla="*/ 7201570 w 7990449"/>
              <a:gd name="connsiteY40" fmla="*/ 5607979 h 6402170"/>
              <a:gd name="connsiteX41" fmla="*/ 7057282 w 7990449"/>
              <a:gd name="connsiteY41" fmla="*/ 5608107 h 6402170"/>
              <a:gd name="connsiteX42" fmla="*/ 2959953 w 7990449"/>
              <a:gd name="connsiteY42" fmla="*/ 5611745 h 6402170"/>
              <a:gd name="connsiteX43" fmla="*/ 2692822 w 7990449"/>
              <a:gd name="connsiteY43" fmla="*/ 5344613 h 6402170"/>
              <a:gd name="connsiteX44" fmla="*/ 2962534 w 7990449"/>
              <a:gd name="connsiteY44" fmla="*/ 5074900 h 6402170"/>
              <a:gd name="connsiteX45" fmla="*/ 3095168 w 7990449"/>
              <a:gd name="connsiteY45" fmla="*/ 5072678 h 6402170"/>
              <a:gd name="connsiteX46" fmla="*/ 3362775 w 7990449"/>
              <a:gd name="connsiteY46" fmla="*/ 4805070 h 6402170"/>
              <a:gd name="connsiteX47" fmla="*/ 3095643 w 7990449"/>
              <a:gd name="connsiteY47" fmla="*/ 4537940 h 6402170"/>
              <a:gd name="connsiteX48" fmla="*/ 2215642 w 7990449"/>
              <a:gd name="connsiteY48" fmla="*/ 4538721 h 6402170"/>
              <a:gd name="connsiteX49" fmla="*/ 1946407 w 7990449"/>
              <a:gd name="connsiteY49" fmla="*/ 4269485 h 6402170"/>
              <a:gd name="connsiteX50" fmla="*/ 2216120 w 7990449"/>
              <a:gd name="connsiteY50" fmla="*/ 3999771 h 6402170"/>
              <a:gd name="connsiteX51" fmla="*/ 2258226 w 7990449"/>
              <a:gd name="connsiteY51" fmla="*/ 3999735 h 6402170"/>
              <a:gd name="connsiteX52" fmla="*/ 2435180 w 7990449"/>
              <a:gd name="connsiteY52" fmla="*/ 3873262 h 6402170"/>
              <a:gd name="connsiteX53" fmla="*/ 2458451 w 7990449"/>
              <a:gd name="connsiteY53" fmla="*/ 3744819 h 6402170"/>
              <a:gd name="connsiteX54" fmla="*/ 2458464 w 7990449"/>
              <a:gd name="connsiteY54" fmla="*/ 3732187 h 6402170"/>
              <a:gd name="connsiteX55" fmla="*/ 2728176 w 7990449"/>
              <a:gd name="connsiteY55" fmla="*/ 3462474 h 6402170"/>
              <a:gd name="connsiteX56" fmla="*/ 3936600 w 7990449"/>
              <a:gd name="connsiteY56" fmla="*/ 3461401 h 6402170"/>
              <a:gd name="connsiteX57" fmla="*/ 4149347 w 7990449"/>
              <a:gd name="connsiteY57" fmla="*/ 3332791 h 6402170"/>
              <a:gd name="connsiteX58" fmla="*/ 4172626 w 7990449"/>
              <a:gd name="connsiteY58" fmla="*/ 3195929 h 6402170"/>
              <a:gd name="connsiteX59" fmla="*/ 4172630 w 7990449"/>
              <a:gd name="connsiteY59" fmla="*/ 3191718 h 6402170"/>
              <a:gd name="connsiteX60" fmla="*/ 4440235 w 7990449"/>
              <a:gd name="connsiteY60" fmla="*/ 2924112 h 6402170"/>
              <a:gd name="connsiteX61" fmla="*/ 4911815 w 7990449"/>
              <a:gd name="connsiteY61" fmla="*/ 2923692 h 6402170"/>
              <a:gd name="connsiteX62" fmla="*/ 5181528 w 7990449"/>
              <a:gd name="connsiteY62" fmla="*/ 2653979 h 6402170"/>
              <a:gd name="connsiteX63" fmla="*/ 4912293 w 7990449"/>
              <a:gd name="connsiteY63" fmla="*/ 2384744 h 6402170"/>
              <a:gd name="connsiteX64" fmla="*/ 3367028 w 7990449"/>
              <a:gd name="connsiteY64" fmla="*/ 2386117 h 6402170"/>
              <a:gd name="connsiteX65" fmla="*/ 3097774 w 7990449"/>
              <a:gd name="connsiteY65" fmla="*/ 2137933 h 6402170"/>
              <a:gd name="connsiteX66" fmla="*/ 3074756 w 7990449"/>
              <a:gd name="connsiteY66" fmla="*/ 1980059 h 6402170"/>
              <a:gd name="connsiteX67" fmla="*/ 2862239 w 7990449"/>
              <a:gd name="connsiteY67" fmla="*/ 1851826 h 6402170"/>
              <a:gd name="connsiteX68" fmla="*/ 2291713 w 7990449"/>
              <a:gd name="connsiteY68" fmla="*/ 1850228 h 6402170"/>
              <a:gd name="connsiteX69" fmla="*/ 2024581 w 7990449"/>
              <a:gd name="connsiteY69" fmla="*/ 1583097 h 6402170"/>
              <a:gd name="connsiteX70" fmla="*/ 2294294 w 7990449"/>
              <a:gd name="connsiteY70" fmla="*/ 1313383 h 6402170"/>
              <a:gd name="connsiteX71" fmla="*/ 2664822 w 7990449"/>
              <a:gd name="connsiteY71" fmla="*/ 1313053 h 6402170"/>
              <a:gd name="connsiteX72" fmla="*/ 2875464 w 7990449"/>
              <a:gd name="connsiteY72" fmla="*/ 1182341 h 6402170"/>
              <a:gd name="connsiteX73" fmla="*/ 2898725 w 7990449"/>
              <a:gd name="connsiteY73" fmla="*/ 1066529 h 6402170"/>
              <a:gd name="connsiteX74" fmla="*/ 2896640 w 7990449"/>
              <a:gd name="connsiteY74" fmla="*/ 1043374 h 6402170"/>
              <a:gd name="connsiteX75" fmla="*/ 3166354 w 7990449"/>
              <a:gd name="connsiteY75" fmla="*/ 773660 h 6402170"/>
              <a:gd name="connsiteX76" fmla="*/ 7116854 w 7990449"/>
              <a:gd name="connsiteY76" fmla="*/ 771827 h 6402170"/>
              <a:gd name="connsiteX77" fmla="*/ 7201570 w 7990449"/>
              <a:gd name="connsiteY77" fmla="*/ 771787 h 6402170"/>
              <a:gd name="connsiteX78" fmla="*/ 4141936 w 7990449"/>
              <a:gd name="connsiteY78" fmla="*/ 0 h 6402170"/>
              <a:gd name="connsiteX79" fmla="*/ 6016705 w 7990449"/>
              <a:gd name="connsiteY79" fmla="*/ 1393 h 6402170"/>
              <a:gd name="connsiteX80" fmla="*/ 6283828 w 7990449"/>
              <a:gd name="connsiteY80" fmla="*/ 268515 h 6402170"/>
              <a:gd name="connsiteX81" fmla="*/ 6016503 w 7990449"/>
              <a:gd name="connsiteY81" fmla="*/ 535839 h 6402170"/>
              <a:gd name="connsiteX82" fmla="*/ 4141732 w 7990449"/>
              <a:gd name="connsiteY82" fmla="*/ 538654 h 6402170"/>
              <a:gd name="connsiteX83" fmla="*/ 3872508 w 7990449"/>
              <a:gd name="connsiteY83" fmla="*/ 269428 h 6402170"/>
              <a:gd name="connsiteX84" fmla="*/ 4141936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5857895" y="5860020"/>
                </a:moveTo>
                <a:cubicBezTo>
                  <a:pt x="6009568" y="5859788"/>
                  <a:pt x="6129456" y="5979676"/>
                  <a:pt x="6127121" y="6129245"/>
                </a:cubicBezTo>
                <a:cubicBezTo>
                  <a:pt x="6126895" y="6276702"/>
                  <a:pt x="6006637" y="6396961"/>
                  <a:pt x="5859179" y="6397186"/>
                </a:cubicBezTo>
                <a:cubicBezTo>
                  <a:pt x="5859179" y="6397186"/>
                  <a:pt x="5859179" y="6397186"/>
                  <a:pt x="3982239" y="6402170"/>
                </a:cubicBezTo>
                <a:cubicBezTo>
                  <a:pt x="3832678" y="6400291"/>
                  <a:pt x="3712788" y="6280402"/>
                  <a:pt x="3713015" y="6132945"/>
                </a:cubicBezTo>
                <a:cubicBezTo>
                  <a:pt x="3715351" y="5983377"/>
                  <a:pt x="3835607" y="5863118"/>
                  <a:pt x="3983066" y="5862893"/>
                </a:cubicBezTo>
                <a:cubicBezTo>
                  <a:pt x="3983066" y="5862893"/>
                  <a:pt x="3983066" y="5862893"/>
                  <a:pt x="5857895" y="5860020"/>
                </a:cubicBezTo>
                <a:close/>
                <a:moveTo>
                  <a:pt x="6592884" y="5834423"/>
                </a:moveTo>
                <a:cubicBezTo>
                  <a:pt x="6748079" y="5834423"/>
                  <a:pt x="6871815" y="5958160"/>
                  <a:pt x="6871815" y="6113355"/>
                </a:cubicBezTo>
                <a:cubicBezTo>
                  <a:pt x="6869716" y="6266451"/>
                  <a:pt x="6745981" y="6390187"/>
                  <a:pt x="6592884" y="6392286"/>
                </a:cubicBezTo>
                <a:cubicBezTo>
                  <a:pt x="6439786" y="6390188"/>
                  <a:pt x="6316050" y="6266451"/>
                  <a:pt x="6313952" y="6113355"/>
                </a:cubicBezTo>
                <a:cubicBezTo>
                  <a:pt x="6313952" y="5958160"/>
                  <a:pt x="6437689" y="5834423"/>
                  <a:pt x="6592884" y="5834423"/>
                </a:cubicBezTo>
                <a:close/>
                <a:moveTo>
                  <a:pt x="1627495" y="3491115"/>
                </a:moveTo>
                <a:cubicBezTo>
                  <a:pt x="1774874" y="3490954"/>
                  <a:pt x="1896851" y="3612933"/>
                  <a:pt x="1896690" y="3760310"/>
                </a:cubicBezTo>
                <a:cubicBezTo>
                  <a:pt x="1896528" y="3907685"/>
                  <a:pt x="1776391" y="4027825"/>
                  <a:pt x="1629015" y="4027986"/>
                </a:cubicBezTo>
                <a:cubicBezTo>
                  <a:pt x="1629015" y="4027986"/>
                  <a:pt x="1629015" y="4027986"/>
                  <a:pt x="538425" y="4029179"/>
                </a:cubicBezTo>
                <a:cubicBezTo>
                  <a:pt x="391048" y="4029340"/>
                  <a:pt x="271173" y="3909465"/>
                  <a:pt x="269231" y="3759985"/>
                </a:cubicBezTo>
                <a:cubicBezTo>
                  <a:pt x="269392" y="3612609"/>
                  <a:pt x="389531" y="3492470"/>
                  <a:pt x="536907" y="3492308"/>
                </a:cubicBezTo>
                <a:cubicBezTo>
                  <a:pt x="536907" y="3492308"/>
                  <a:pt x="536907" y="3492308"/>
                  <a:pt x="1627495" y="3491115"/>
                </a:cubicBezTo>
                <a:close/>
                <a:moveTo>
                  <a:pt x="3337774" y="2625959"/>
                </a:moveTo>
                <a:cubicBezTo>
                  <a:pt x="3487274" y="2623708"/>
                  <a:pt x="3607175" y="2743609"/>
                  <a:pt x="3607026" y="2895210"/>
                </a:cubicBezTo>
                <a:cubicBezTo>
                  <a:pt x="3606883" y="3042602"/>
                  <a:pt x="3486747" y="3162736"/>
                  <a:pt x="3339357" y="3162882"/>
                </a:cubicBezTo>
                <a:cubicBezTo>
                  <a:pt x="3339357" y="3162882"/>
                  <a:pt x="3339357" y="3162882"/>
                  <a:pt x="964262" y="3165197"/>
                </a:cubicBezTo>
                <a:cubicBezTo>
                  <a:pt x="816872" y="3165340"/>
                  <a:pt x="696972" y="3045440"/>
                  <a:pt x="695010" y="2895946"/>
                </a:cubicBezTo>
                <a:cubicBezTo>
                  <a:pt x="695155" y="2748555"/>
                  <a:pt x="815290" y="2628422"/>
                  <a:pt x="964789" y="2626168"/>
                </a:cubicBezTo>
                <a:cubicBezTo>
                  <a:pt x="964789" y="2626168"/>
                  <a:pt x="964789" y="2626168"/>
                  <a:pt x="3337774" y="2625959"/>
                </a:cubicBezTo>
                <a:close/>
                <a:moveTo>
                  <a:pt x="280953" y="2604164"/>
                </a:moveTo>
                <a:cubicBezTo>
                  <a:pt x="436710" y="2603602"/>
                  <a:pt x="560446" y="2727339"/>
                  <a:pt x="559883" y="2883095"/>
                </a:cubicBezTo>
                <a:cubicBezTo>
                  <a:pt x="559336" y="3034643"/>
                  <a:pt x="432590" y="3161387"/>
                  <a:pt x="278932" y="3164047"/>
                </a:cubicBezTo>
                <a:cubicBezTo>
                  <a:pt x="125288" y="3162496"/>
                  <a:pt x="1552" y="3038760"/>
                  <a:pt x="0" y="2885116"/>
                </a:cubicBezTo>
                <a:cubicBezTo>
                  <a:pt x="563" y="2729358"/>
                  <a:pt x="127307" y="2602614"/>
                  <a:pt x="280953" y="2604164"/>
                </a:cubicBezTo>
                <a:close/>
                <a:moveTo>
                  <a:pt x="1595821" y="1314342"/>
                </a:moveTo>
                <a:cubicBezTo>
                  <a:pt x="1751578" y="1313778"/>
                  <a:pt x="1875313" y="1437515"/>
                  <a:pt x="1874752" y="1593273"/>
                </a:cubicBezTo>
                <a:cubicBezTo>
                  <a:pt x="1872091" y="1746931"/>
                  <a:pt x="1747459" y="1871563"/>
                  <a:pt x="1593800" y="1874223"/>
                </a:cubicBezTo>
                <a:cubicBezTo>
                  <a:pt x="1440156" y="1872672"/>
                  <a:pt x="1316419" y="1748936"/>
                  <a:pt x="1314870" y="1595292"/>
                </a:cubicBezTo>
                <a:cubicBezTo>
                  <a:pt x="1315432" y="1439536"/>
                  <a:pt x="1440064" y="1314902"/>
                  <a:pt x="1595821" y="1314342"/>
                </a:cubicBezTo>
                <a:close/>
                <a:moveTo>
                  <a:pt x="7201570" y="771024"/>
                </a:moveTo>
                <a:lnTo>
                  <a:pt x="7990449" y="771024"/>
                </a:lnTo>
                <a:lnTo>
                  <a:pt x="7990449" y="5608329"/>
                </a:lnTo>
                <a:lnTo>
                  <a:pt x="7201570" y="5608329"/>
                </a:lnTo>
                <a:lnTo>
                  <a:pt x="7201570" y="5607979"/>
                </a:lnTo>
                <a:lnTo>
                  <a:pt x="7057282" y="5608107"/>
                </a:lnTo>
                <a:cubicBezTo>
                  <a:pt x="2959953" y="5611745"/>
                  <a:pt x="2959953" y="5611745"/>
                  <a:pt x="2959953" y="5611745"/>
                </a:cubicBezTo>
                <a:cubicBezTo>
                  <a:pt x="2812584" y="5611876"/>
                  <a:pt x="2692690" y="5491982"/>
                  <a:pt x="2692822" y="5344613"/>
                </a:cubicBezTo>
                <a:cubicBezTo>
                  <a:pt x="2690849" y="5195141"/>
                  <a:pt x="2813062" y="5072927"/>
                  <a:pt x="2962534" y="5074900"/>
                </a:cubicBezTo>
                <a:cubicBezTo>
                  <a:pt x="3095168" y="5072678"/>
                  <a:pt x="3095168" y="5072678"/>
                  <a:pt x="3095168" y="5072678"/>
                </a:cubicBezTo>
                <a:cubicBezTo>
                  <a:pt x="3244641" y="5074649"/>
                  <a:pt x="3364748" y="4954542"/>
                  <a:pt x="3362775" y="4805070"/>
                </a:cubicBezTo>
                <a:cubicBezTo>
                  <a:pt x="3365013" y="4655594"/>
                  <a:pt x="3245119" y="4535702"/>
                  <a:pt x="3095643" y="4537940"/>
                </a:cubicBezTo>
                <a:cubicBezTo>
                  <a:pt x="2215642" y="4538721"/>
                  <a:pt x="2215642" y="4538721"/>
                  <a:pt x="2215642" y="4538721"/>
                </a:cubicBezTo>
                <a:cubicBezTo>
                  <a:pt x="2066169" y="4536748"/>
                  <a:pt x="1946275" y="4416854"/>
                  <a:pt x="1946407" y="4269485"/>
                </a:cubicBezTo>
                <a:cubicBezTo>
                  <a:pt x="1946537" y="4122116"/>
                  <a:pt x="2068751" y="3999902"/>
                  <a:pt x="2216120" y="3999771"/>
                </a:cubicBezTo>
                <a:cubicBezTo>
                  <a:pt x="2258226" y="3999735"/>
                  <a:pt x="2258226" y="3999735"/>
                  <a:pt x="2258226" y="3999735"/>
                </a:cubicBezTo>
                <a:cubicBezTo>
                  <a:pt x="2376135" y="3982788"/>
                  <a:pt x="2420407" y="3913274"/>
                  <a:pt x="2435180" y="3873262"/>
                </a:cubicBezTo>
                <a:cubicBezTo>
                  <a:pt x="2458387" y="3816399"/>
                  <a:pt x="2456304" y="3793244"/>
                  <a:pt x="2458451" y="3744819"/>
                </a:cubicBezTo>
                <a:cubicBezTo>
                  <a:pt x="2458456" y="3740609"/>
                  <a:pt x="2458460" y="3736398"/>
                  <a:pt x="2458464" y="3732187"/>
                </a:cubicBezTo>
                <a:cubicBezTo>
                  <a:pt x="2460702" y="3582711"/>
                  <a:pt x="2580808" y="3462605"/>
                  <a:pt x="2728176" y="3462474"/>
                </a:cubicBezTo>
                <a:cubicBezTo>
                  <a:pt x="3936600" y="3461401"/>
                  <a:pt x="3936600" y="3461401"/>
                  <a:pt x="3936600" y="3461401"/>
                </a:cubicBezTo>
                <a:cubicBezTo>
                  <a:pt x="4079762" y="3457064"/>
                  <a:pt x="4130359" y="3377018"/>
                  <a:pt x="4149347" y="3332791"/>
                </a:cubicBezTo>
                <a:cubicBezTo>
                  <a:pt x="4172558" y="3271717"/>
                  <a:pt x="4170473" y="3248562"/>
                  <a:pt x="4172626" y="3195929"/>
                </a:cubicBezTo>
                <a:cubicBezTo>
                  <a:pt x="4172630" y="3191718"/>
                  <a:pt x="4172630" y="3191718"/>
                  <a:pt x="4172630" y="3191718"/>
                </a:cubicBezTo>
                <a:cubicBezTo>
                  <a:pt x="4172760" y="3044349"/>
                  <a:pt x="4292867" y="2924242"/>
                  <a:pt x="4440235" y="2924112"/>
                </a:cubicBezTo>
                <a:cubicBezTo>
                  <a:pt x="4911815" y="2923692"/>
                  <a:pt x="4911815" y="2923692"/>
                  <a:pt x="4911815" y="2923692"/>
                </a:cubicBezTo>
                <a:cubicBezTo>
                  <a:pt x="5059184" y="2923562"/>
                  <a:pt x="5179291" y="2803455"/>
                  <a:pt x="5181528" y="2653979"/>
                </a:cubicBezTo>
                <a:cubicBezTo>
                  <a:pt x="5179556" y="2504507"/>
                  <a:pt x="5059662" y="2384613"/>
                  <a:pt x="4912293" y="2384744"/>
                </a:cubicBezTo>
                <a:cubicBezTo>
                  <a:pt x="3367028" y="2386117"/>
                  <a:pt x="3367028" y="2386117"/>
                  <a:pt x="3367028" y="2386117"/>
                </a:cubicBezTo>
                <a:cubicBezTo>
                  <a:pt x="3223869" y="2386244"/>
                  <a:pt x="3108175" y="2278977"/>
                  <a:pt x="3097774" y="2137933"/>
                </a:cubicBezTo>
                <a:cubicBezTo>
                  <a:pt x="3095730" y="2068463"/>
                  <a:pt x="3099960" y="2047405"/>
                  <a:pt x="3074756" y="1980059"/>
                </a:cubicBezTo>
                <a:cubicBezTo>
                  <a:pt x="3057955" y="1933757"/>
                  <a:pt x="3005393" y="1855910"/>
                  <a:pt x="2862239" y="1851826"/>
                </a:cubicBezTo>
                <a:cubicBezTo>
                  <a:pt x="2291713" y="1850228"/>
                  <a:pt x="2291713" y="1850228"/>
                  <a:pt x="2291713" y="1850228"/>
                </a:cubicBezTo>
                <a:cubicBezTo>
                  <a:pt x="2144344" y="1850359"/>
                  <a:pt x="2024450" y="1730465"/>
                  <a:pt x="2024581" y="1583097"/>
                </a:cubicBezTo>
                <a:cubicBezTo>
                  <a:pt x="2022608" y="1433624"/>
                  <a:pt x="2142715" y="1313517"/>
                  <a:pt x="2294294" y="1313383"/>
                </a:cubicBezTo>
                <a:cubicBezTo>
                  <a:pt x="2664822" y="1313053"/>
                  <a:pt x="2664822" y="1313053"/>
                  <a:pt x="2664822" y="1313053"/>
                </a:cubicBezTo>
                <a:cubicBezTo>
                  <a:pt x="2805880" y="1306613"/>
                  <a:pt x="2858581" y="1228672"/>
                  <a:pt x="2875464" y="1182341"/>
                </a:cubicBezTo>
                <a:cubicBezTo>
                  <a:pt x="2896562" y="1131794"/>
                  <a:pt x="2896584" y="1106532"/>
                  <a:pt x="2898725" y="1066529"/>
                </a:cubicBezTo>
                <a:cubicBezTo>
                  <a:pt x="2898734" y="1058109"/>
                  <a:pt x="2896632" y="1051795"/>
                  <a:pt x="2896640" y="1043374"/>
                </a:cubicBezTo>
                <a:cubicBezTo>
                  <a:pt x="2896771" y="896006"/>
                  <a:pt x="3016878" y="775899"/>
                  <a:pt x="3166354" y="773660"/>
                </a:cubicBezTo>
                <a:cubicBezTo>
                  <a:pt x="5205048" y="772715"/>
                  <a:pt x="6407560" y="772156"/>
                  <a:pt x="7116854" y="771827"/>
                </a:cubicBezTo>
                <a:lnTo>
                  <a:pt x="7201570" y="771787"/>
                </a:lnTo>
                <a:close/>
                <a:moveTo>
                  <a:pt x="4141936" y="0"/>
                </a:moveTo>
                <a:cubicBezTo>
                  <a:pt x="4141936" y="0"/>
                  <a:pt x="4141936" y="0"/>
                  <a:pt x="6016705" y="1393"/>
                </a:cubicBezTo>
                <a:cubicBezTo>
                  <a:pt x="6166100" y="-768"/>
                  <a:pt x="6285988" y="119121"/>
                  <a:pt x="6283828" y="268515"/>
                </a:cubicBezTo>
                <a:cubicBezTo>
                  <a:pt x="6283771" y="415802"/>
                  <a:pt x="6163791" y="535783"/>
                  <a:pt x="6016503" y="535839"/>
                </a:cubicBezTo>
                <a:cubicBezTo>
                  <a:pt x="6016503" y="535839"/>
                  <a:pt x="6016503" y="535839"/>
                  <a:pt x="4141732" y="538654"/>
                </a:cubicBezTo>
                <a:cubicBezTo>
                  <a:pt x="3992341" y="536606"/>
                  <a:pt x="3872452" y="416717"/>
                  <a:pt x="3872508" y="269428"/>
                </a:cubicBezTo>
                <a:cubicBezTo>
                  <a:pt x="3874668" y="120036"/>
                  <a:pt x="3994649" y="55"/>
                  <a:pt x="4141936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DA493E-72B2-44C6-B264-09224AEB6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726" y="2729755"/>
            <a:ext cx="1494463" cy="13984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610B4F-4593-4F82-8CAA-0219D34C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5018792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14321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oxes without Top Pat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1159" y="1580016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359408" y="1588161"/>
            <a:ext cx="5426192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None/>
              <a:tabLst/>
              <a:defRPr sz="2131">
                <a:solidFill>
                  <a:srgbClr val="4D4D4D"/>
                </a:solidFill>
              </a:defRPr>
            </a:lvl1pPr>
            <a:lvl2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2pPr>
            <a:lvl3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3pPr>
            <a:lvl4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4pPr>
            <a:lvl5pPr>
              <a:buClr>
                <a:srgbClr val="4D4D4D"/>
              </a:buClr>
              <a:defRPr sz="2131">
                <a:solidFill>
                  <a:srgbClr val="4D4D4D"/>
                </a:solidFill>
              </a:defRPr>
            </a:lvl5pPr>
          </a:lstStyle>
          <a:p>
            <a:pPr marL="456777" marR="0" lvl="0" indent="-456777" algn="l" defTabSz="1218072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D4D4D"/>
              </a:buClr>
              <a:buSzTx/>
              <a:buFont typeface="Times" pitchFamily="18" charset="0"/>
              <a:buChar char="•"/>
              <a:tabLst/>
              <a:defRPr/>
            </a:pPr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26194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7291A68-1AE2-4285-BE95-63A6CD938E4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27915"/>
            <a:ext cx="7990449" cy="6402170"/>
          </a:xfrm>
          <a:custGeom>
            <a:avLst/>
            <a:gdLst>
              <a:gd name="connsiteX0" fmla="*/ 2132554 w 7990449"/>
              <a:gd name="connsiteY0" fmla="*/ 5860020 h 6402170"/>
              <a:gd name="connsiteX1" fmla="*/ 4007383 w 7990449"/>
              <a:gd name="connsiteY1" fmla="*/ 5862893 h 6402170"/>
              <a:gd name="connsiteX2" fmla="*/ 4277434 w 7990449"/>
              <a:gd name="connsiteY2" fmla="*/ 6132945 h 6402170"/>
              <a:gd name="connsiteX3" fmla="*/ 4008210 w 7990449"/>
              <a:gd name="connsiteY3" fmla="*/ 6402170 h 6402170"/>
              <a:gd name="connsiteX4" fmla="*/ 2131270 w 7990449"/>
              <a:gd name="connsiteY4" fmla="*/ 6397186 h 6402170"/>
              <a:gd name="connsiteX5" fmla="*/ 1863329 w 7990449"/>
              <a:gd name="connsiteY5" fmla="*/ 6129245 h 6402170"/>
              <a:gd name="connsiteX6" fmla="*/ 2132554 w 7990449"/>
              <a:gd name="connsiteY6" fmla="*/ 5860020 h 6402170"/>
              <a:gd name="connsiteX7" fmla="*/ 1397565 w 7990449"/>
              <a:gd name="connsiteY7" fmla="*/ 5834423 h 6402170"/>
              <a:gd name="connsiteX8" fmla="*/ 1676497 w 7990449"/>
              <a:gd name="connsiteY8" fmla="*/ 6113355 h 6402170"/>
              <a:gd name="connsiteX9" fmla="*/ 1397565 w 7990449"/>
              <a:gd name="connsiteY9" fmla="*/ 6392286 h 6402170"/>
              <a:gd name="connsiteX10" fmla="*/ 1118634 w 7990449"/>
              <a:gd name="connsiteY10" fmla="*/ 6113355 h 6402170"/>
              <a:gd name="connsiteX11" fmla="*/ 1397565 w 7990449"/>
              <a:gd name="connsiteY11" fmla="*/ 5834423 h 6402170"/>
              <a:gd name="connsiteX12" fmla="*/ 6362955 w 7990449"/>
              <a:gd name="connsiteY12" fmla="*/ 3491115 h 6402170"/>
              <a:gd name="connsiteX13" fmla="*/ 7453542 w 7990449"/>
              <a:gd name="connsiteY13" fmla="*/ 3492308 h 6402170"/>
              <a:gd name="connsiteX14" fmla="*/ 7721219 w 7990449"/>
              <a:gd name="connsiteY14" fmla="*/ 3759985 h 6402170"/>
              <a:gd name="connsiteX15" fmla="*/ 7452024 w 7990449"/>
              <a:gd name="connsiteY15" fmla="*/ 4029179 h 6402170"/>
              <a:gd name="connsiteX16" fmla="*/ 6361435 w 7990449"/>
              <a:gd name="connsiteY16" fmla="*/ 4027986 h 6402170"/>
              <a:gd name="connsiteX17" fmla="*/ 6093759 w 7990449"/>
              <a:gd name="connsiteY17" fmla="*/ 3760310 h 6402170"/>
              <a:gd name="connsiteX18" fmla="*/ 6362955 w 7990449"/>
              <a:gd name="connsiteY18" fmla="*/ 3491115 h 6402170"/>
              <a:gd name="connsiteX19" fmla="*/ 4652675 w 7990449"/>
              <a:gd name="connsiteY19" fmla="*/ 2625959 h 6402170"/>
              <a:gd name="connsiteX20" fmla="*/ 7025661 w 7990449"/>
              <a:gd name="connsiteY20" fmla="*/ 2626168 h 6402170"/>
              <a:gd name="connsiteX21" fmla="*/ 7295439 w 7990449"/>
              <a:gd name="connsiteY21" fmla="*/ 2895946 h 6402170"/>
              <a:gd name="connsiteX22" fmla="*/ 7026188 w 7990449"/>
              <a:gd name="connsiteY22" fmla="*/ 3165197 h 6402170"/>
              <a:gd name="connsiteX23" fmla="*/ 4651092 w 7990449"/>
              <a:gd name="connsiteY23" fmla="*/ 3162882 h 6402170"/>
              <a:gd name="connsiteX24" fmla="*/ 4383424 w 7990449"/>
              <a:gd name="connsiteY24" fmla="*/ 2895210 h 6402170"/>
              <a:gd name="connsiteX25" fmla="*/ 4652675 w 7990449"/>
              <a:gd name="connsiteY25" fmla="*/ 2625959 h 6402170"/>
              <a:gd name="connsiteX26" fmla="*/ 7709497 w 7990449"/>
              <a:gd name="connsiteY26" fmla="*/ 2604164 h 6402170"/>
              <a:gd name="connsiteX27" fmla="*/ 7990449 w 7990449"/>
              <a:gd name="connsiteY27" fmla="*/ 2885116 h 6402170"/>
              <a:gd name="connsiteX28" fmla="*/ 7711518 w 7990449"/>
              <a:gd name="connsiteY28" fmla="*/ 3164047 h 6402170"/>
              <a:gd name="connsiteX29" fmla="*/ 7430566 w 7990449"/>
              <a:gd name="connsiteY29" fmla="*/ 2883095 h 6402170"/>
              <a:gd name="connsiteX30" fmla="*/ 7709497 w 7990449"/>
              <a:gd name="connsiteY30" fmla="*/ 2604164 h 6402170"/>
              <a:gd name="connsiteX31" fmla="*/ 6394628 w 7990449"/>
              <a:gd name="connsiteY31" fmla="*/ 1314342 h 6402170"/>
              <a:gd name="connsiteX32" fmla="*/ 6675579 w 7990449"/>
              <a:gd name="connsiteY32" fmla="*/ 1595292 h 6402170"/>
              <a:gd name="connsiteX33" fmla="*/ 6396649 w 7990449"/>
              <a:gd name="connsiteY33" fmla="*/ 1874223 h 6402170"/>
              <a:gd name="connsiteX34" fmla="*/ 6115698 w 7990449"/>
              <a:gd name="connsiteY34" fmla="*/ 1593273 h 6402170"/>
              <a:gd name="connsiteX35" fmla="*/ 6394628 w 7990449"/>
              <a:gd name="connsiteY35" fmla="*/ 1314342 h 6402170"/>
              <a:gd name="connsiteX36" fmla="*/ 0 w 7990449"/>
              <a:gd name="connsiteY36" fmla="*/ 771024 h 6402170"/>
              <a:gd name="connsiteX37" fmla="*/ 788879 w 7990449"/>
              <a:gd name="connsiteY37" fmla="*/ 771024 h 6402170"/>
              <a:gd name="connsiteX38" fmla="*/ 788879 w 7990449"/>
              <a:gd name="connsiteY38" fmla="*/ 771787 h 6402170"/>
              <a:gd name="connsiteX39" fmla="*/ 873596 w 7990449"/>
              <a:gd name="connsiteY39" fmla="*/ 771827 h 6402170"/>
              <a:gd name="connsiteX40" fmla="*/ 4824096 w 7990449"/>
              <a:gd name="connsiteY40" fmla="*/ 773660 h 6402170"/>
              <a:gd name="connsiteX41" fmla="*/ 5093809 w 7990449"/>
              <a:gd name="connsiteY41" fmla="*/ 1043374 h 6402170"/>
              <a:gd name="connsiteX42" fmla="*/ 5091725 w 7990449"/>
              <a:gd name="connsiteY42" fmla="*/ 1066529 h 6402170"/>
              <a:gd name="connsiteX43" fmla="*/ 5114985 w 7990449"/>
              <a:gd name="connsiteY43" fmla="*/ 1182341 h 6402170"/>
              <a:gd name="connsiteX44" fmla="*/ 5325627 w 7990449"/>
              <a:gd name="connsiteY44" fmla="*/ 1313053 h 6402170"/>
              <a:gd name="connsiteX45" fmla="*/ 5696156 w 7990449"/>
              <a:gd name="connsiteY45" fmla="*/ 1313383 h 6402170"/>
              <a:gd name="connsiteX46" fmla="*/ 5965868 w 7990449"/>
              <a:gd name="connsiteY46" fmla="*/ 1583097 h 6402170"/>
              <a:gd name="connsiteX47" fmla="*/ 5698737 w 7990449"/>
              <a:gd name="connsiteY47" fmla="*/ 1850228 h 6402170"/>
              <a:gd name="connsiteX48" fmla="*/ 5128211 w 7990449"/>
              <a:gd name="connsiteY48" fmla="*/ 1851826 h 6402170"/>
              <a:gd name="connsiteX49" fmla="*/ 4915693 w 7990449"/>
              <a:gd name="connsiteY49" fmla="*/ 1980059 h 6402170"/>
              <a:gd name="connsiteX50" fmla="*/ 4892676 w 7990449"/>
              <a:gd name="connsiteY50" fmla="*/ 2137933 h 6402170"/>
              <a:gd name="connsiteX51" fmla="*/ 4623422 w 7990449"/>
              <a:gd name="connsiteY51" fmla="*/ 2386117 h 6402170"/>
              <a:gd name="connsiteX52" fmla="*/ 3078156 w 7990449"/>
              <a:gd name="connsiteY52" fmla="*/ 2384744 h 6402170"/>
              <a:gd name="connsiteX53" fmla="*/ 2808922 w 7990449"/>
              <a:gd name="connsiteY53" fmla="*/ 2653979 h 6402170"/>
              <a:gd name="connsiteX54" fmla="*/ 3078635 w 7990449"/>
              <a:gd name="connsiteY54" fmla="*/ 2923692 h 6402170"/>
              <a:gd name="connsiteX55" fmla="*/ 3550214 w 7990449"/>
              <a:gd name="connsiteY55" fmla="*/ 2924112 h 6402170"/>
              <a:gd name="connsiteX56" fmla="*/ 3817820 w 7990449"/>
              <a:gd name="connsiteY56" fmla="*/ 3191718 h 6402170"/>
              <a:gd name="connsiteX57" fmla="*/ 3817824 w 7990449"/>
              <a:gd name="connsiteY57" fmla="*/ 3195929 h 6402170"/>
              <a:gd name="connsiteX58" fmla="*/ 3841103 w 7990449"/>
              <a:gd name="connsiteY58" fmla="*/ 3332791 h 6402170"/>
              <a:gd name="connsiteX59" fmla="*/ 4053850 w 7990449"/>
              <a:gd name="connsiteY59" fmla="*/ 3461401 h 6402170"/>
              <a:gd name="connsiteX60" fmla="*/ 5262274 w 7990449"/>
              <a:gd name="connsiteY60" fmla="*/ 3462474 h 6402170"/>
              <a:gd name="connsiteX61" fmla="*/ 5531985 w 7990449"/>
              <a:gd name="connsiteY61" fmla="*/ 3732187 h 6402170"/>
              <a:gd name="connsiteX62" fmla="*/ 5531999 w 7990449"/>
              <a:gd name="connsiteY62" fmla="*/ 3744819 h 6402170"/>
              <a:gd name="connsiteX63" fmla="*/ 5555269 w 7990449"/>
              <a:gd name="connsiteY63" fmla="*/ 3873262 h 6402170"/>
              <a:gd name="connsiteX64" fmla="*/ 5732223 w 7990449"/>
              <a:gd name="connsiteY64" fmla="*/ 3999735 h 6402170"/>
              <a:gd name="connsiteX65" fmla="*/ 5774329 w 7990449"/>
              <a:gd name="connsiteY65" fmla="*/ 3999771 h 6402170"/>
              <a:gd name="connsiteX66" fmla="*/ 6044042 w 7990449"/>
              <a:gd name="connsiteY66" fmla="*/ 4269485 h 6402170"/>
              <a:gd name="connsiteX67" fmla="*/ 5774808 w 7990449"/>
              <a:gd name="connsiteY67" fmla="*/ 4538721 h 6402170"/>
              <a:gd name="connsiteX68" fmla="*/ 4894806 w 7990449"/>
              <a:gd name="connsiteY68" fmla="*/ 4537940 h 6402170"/>
              <a:gd name="connsiteX69" fmla="*/ 4627674 w 7990449"/>
              <a:gd name="connsiteY69" fmla="*/ 4805070 h 6402170"/>
              <a:gd name="connsiteX70" fmla="*/ 4895282 w 7990449"/>
              <a:gd name="connsiteY70" fmla="*/ 5072678 h 6402170"/>
              <a:gd name="connsiteX71" fmla="*/ 5027915 w 7990449"/>
              <a:gd name="connsiteY71" fmla="*/ 5074900 h 6402170"/>
              <a:gd name="connsiteX72" fmla="*/ 5297628 w 7990449"/>
              <a:gd name="connsiteY72" fmla="*/ 5344613 h 6402170"/>
              <a:gd name="connsiteX73" fmla="*/ 5030496 w 7990449"/>
              <a:gd name="connsiteY73" fmla="*/ 5611745 h 6402170"/>
              <a:gd name="connsiteX74" fmla="*/ 933167 w 7990449"/>
              <a:gd name="connsiteY74" fmla="*/ 5608107 h 6402170"/>
              <a:gd name="connsiteX75" fmla="*/ 788879 w 7990449"/>
              <a:gd name="connsiteY75" fmla="*/ 5607979 h 6402170"/>
              <a:gd name="connsiteX76" fmla="*/ 788879 w 7990449"/>
              <a:gd name="connsiteY76" fmla="*/ 5608329 h 6402170"/>
              <a:gd name="connsiteX77" fmla="*/ 0 w 7990449"/>
              <a:gd name="connsiteY77" fmla="*/ 5608329 h 6402170"/>
              <a:gd name="connsiteX78" fmla="*/ 3848513 w 7990449"/>
              <a:gd name="connsiteY78" fmla="*/ 0 h 6402170"/>
              <a:gd name="connsiteX79" fmla="*/ 4117942 w 7990449"/>
              <a:gd name="connsiteY79" fmla="*/ 269428 h 6402170"/>
              <a:gd name="connsiteX80" fmla="*/ 3848717 w 7990449"/>
              <a:gd name="connsiteY80" fmla="*/ 538654 h 6402170"/>
              <a:gd name="connsiteX81" fmla="*/ 1973946 w 7990449"/>
              <a:gd name="connsiteY81" fmla="*/ 535839 h 6402170"/>
              <a:gd name="connsiteX82" fmla="*/ 1706621 w 7990449"/>
              <a:gd name="connsiteY82" fmla="*/ 268515 h 6402170"/>
              <a:gd name="connsiteX83" fmla="*/ 1973744 w 7990449"/>
              <a:gd name="connsiteY83" fmla="*/ 1393 h 6402170"/>
              <a:gd name="connsiteX84" fmla="*/ 3848513 w 7990449"/>
              <a:gd name="connsiteY84" fmla="*/ 0 h 640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7990449" h="6402170">
                <a:moveTo>
                  <a:pt x="2132554" y="5860020"/>
                </a:moveTo>
                <a:cubicBezTo>
                  <a:pt x="4007383" y="5862893"/>
                  <a:pt x="4007383" y="5862893"/>
                  <a:pt x="4007383" y="5862893"/>
                </a:cubicBezTo>
                <a:cubicBezTo>
                  <a:pt x="4154842" y="5863118"/>
                  <a:pt x="4275099" y="5983377"/>
                  <a:pt x="4277434" y="6132945"/>
                </a:cubicBezTo>
                <a:cubicBezTo>
                  <a:pt x="4277662" y="6280402"/>
                  <a:pt x="4157772" y="6400291"/>
                  <a:pt x="4008210" y="6402170"/>
                </a:cubicBezTo>
                <a:cubicBezTo>
                  <a:pt x="2131270" y="6397186"/>
                  <a:pt x="2131270" y="6397186"/>
                  <a:pt x="2131270" y="6397186"/>
                </a:cubicBezTo>
                <a:cubicBezTo>
                  <a:pt x="1983812" y="6396961"/>
                  <a:pt x="1863555" y="6276702"/>
                  <a:pt x="1863329" y="6129245"/>
                </a:cubicBezTo>
                <a:cubicBezTo>
                  <a:pt x="1860993" y="5979676"/>
                  <a:pt x="1980882" y="5859788"/>
                  <a:pt x="2132554" y="5860020"/>
                </a:cubicBezTo>
                <a:close/>
                <a:moveTo>
                  <a:pt x="1397565" y="5834423"/>
                </a:moveTo>
                <a:cubicBezTo>
                  <a:pt x="1552760" y="5834423"/>
                  <a:pt x="1676497" y="5958160"/>
                  <a:pt x="1676497" y="6113355"/>
                </a:cubicBezTo>
                <a:cubicBezTo>
                  <a:pt x="1674399" y="6266451"/>
                  <a:pt x="1550664" y="6390188"/>
                  <a:pt x="1397565" y="6392286"/>
                </a:cubicBezTo>
                <a:cubicBezTo>
                  <a:pt x="1244468" y="6390187"/>
                  <a:pt x="1120733" y="6266451"/>
                  <a:pt x="1118634" y="6113355"/>
                </a:cubicBezTo>
                <a:cubicBezTo>
                  <a:pt x="1118634" y="5958160"/>
                  <a:pt x="1242371" y="5834423"/>
                  <a:pt x="1397565" y="5834423"/>
                </a:cubicBezTo>
                <a:close/>
                <a:moveTo>
                  <a:pt x="6362955" y="3491115"/>
                </a:moveTo>
                <a:cubicBezTo>
                  <a:pt x="7453542" y="3492308"/>
                  <a:pt x="7453542" y="3492308"/>
                  <a:pt x="7453542" y="3492308"/>
                </a:cubicBezTo>
                <a:cubicBezTo>
                  <a:pt x="7600918" y="3492470"/>
                  <a:pt x="7721057" y="3612609"/>
                  <a:pt x="7721219" y="3759985"/>
                </a:cubicBezTo>
                <a:cubicBezTo>
                  <a:pt x="7719277" y="3909465"/>
                  <a:pt x="7599401" y="4029340"/>
                  <a:pt x="7452024" y="4029179"/>
                </a:cubicBezTo>
                <a:cubicBezTo>
                  <a:pt x="6361435" y="4027986"/>
                  <a:pt x="6361435" y="4027986"/>
                  <a:pt x="6361435" y="4027986"/>
                </a:cubicBezTo>
                <a:cubicBezTo>
                  <a:pt x="6214058" y="4027825"/>
                  <a:pt x="6093922" y="3907685"/>
                  <a:pt x="6093759" y="3760310"/>
                </a:cubicBezTo>
                <a:cubicBezTo>
                  <a:pt x="6093599" y="3612933"/>
                  <a:pt x="6215576" y="3490954"/>
                  <a:pt x="6362955" y="3491115"/>
                </a:cubicBezTo>
                <a:close/>
                <a:moveTo>
                  <a:pt x="4652675" y="2625959"/>
                </a:moveTo>
                <a:cubicBezTo>
                  <a:pt x="7025661" y="2626168"/>
                  <a:pt x="7025661" y="2626168"/>
                  <a:pt x="7025661" y="2626168"/>
                </a:cubicBezTo>
                <a:cubicBezTo>
                  <a:pt x="7175159" y="2628422"/>
                  <a:pt x="7295295" y="2748555"/>
                  <a:pt x="7295439" y="2895946"/>
                </a:cubicBezTo>
                <a:cubicBezTo>
                  <a:pt x="7293478" y="3045440"/>
                  <a:pt x="7173578" y="3165340"/>
                  <a:pt x="7026188" y="3165197"/>
                </a:cubicBezTo>
                <a:cubicBezTo>
                  <a:pt x="4651092" y="3162882"/>
                  <a:pt x="4651092" y="3162882"/>
                  <a:pt x="4651092" y="3162882"/>
                </a:cubicBezTo>
                <a:cubicBezTo>
                  <a:pt x="4503702" y="3162736"/>
                  <a:pt x="4383567" y="3042602"/>
                  <a:pt x="4383424" y="2895210"/>
                </a:cubicBezTo>
                <a:cubicBezTo>
                  <a:pt x="4383274" y="2743609"/>
                  <a:pt x="4503176" y="2623708"/>
                  <a:pt x="4652675" y="2625959"/>
                </a:cubicBezTo>
                <a:close/>
                <a:moveTo>
                  <a:pt x="7709497" y="2604164"/>
                </a:moveTo>
                <a:cubicBezTo>
                  <a:pt x="7863142" y="2602614"/>
                  <a:pt x="7989886" y="2729358"/>
                  <a:pt x="7990449" y="2885116"/>
                </a:cubicBezTo>
                <a:cubicBezTo>
                  <a:pt x="7988897" y="3038760"/>
                  <a:pt x="7865162" y="3162496"/>
                  <a:pt x="7711518" y="3164047"/>
                </a:cubicBezTo>
                <a:cubicBezTo>
                  <a:pt x="7557859" y="3161387"/>
                  <a:pt x="7431114" y="3034643"/>
                  <a:pt x="7430566" y="2883095"/>
                </a:cubicBezTo>
                <a:cubicBezTo>
                  <a:pt x="7430004" y="2727339"/>
                  <a:pt x="7553739" y="2603602"/>
                  <a:pt x="7709497" y="2604164"/>
                </a:cubicBezTo>
                <a:close/>
                <a:moveTo>
                  <a:pt x="6394628" y="1314342"/>
                </a:moveTo>
                <a:cubicBezTo>
                  <a:pt x="6550386" y="1314902"/>
                  <a:pt x="6675018" y="1439536"/>
                  <a:pt x="6675579" y="1595292"/>
                </a:cubicBezTo>
                <a:cubicBezTo>
                  <a:pt x="6674030" y="1748936"/>
                  <a:pt x="6550293" y="1872672"/>
                  <a:pt x="6396649" y="1874223"/>
                </a:cubicBezTo>
                <a:cubicBezTo>
                  <a:pt x="6242991" y="1871563"/>
                  <a:pt x="6118358" y="1746931"/>
                  <a:pt x="6115698" y="1593273"/>
                </a:cubicBezTo>
                <a:cubicBezTo>
                  <a:pt x="6115136" y="1437515"/>
                  <a:pt x="6238872" y="1313778"/>
                  <a:pt x="6394628" y="1314342"/>
                </a:cubicBezTo>
                <a:close/>
                <a:moveTo>
                  <a:pt x="0" y="771024"/>
                </a:moveTo>
                <a:lnTo>
                  <a:pt x="788879" y="771024"/>
                </a:lnTo>
                <a:lnTo>
                  <a:pt x="788879" y="771787"/>
                </a:lnTo>
                <a:lnTo>
                  <a:pt x="873596" y="771827"/>
                </a:lnTo>
                <a:cubicBezTo>
                  <a:pt x="1582889" y="772156"/>
                  <a:pt x="2785401" y="772715"/>
                  <a:pt x="4824096" y="773660"/>
                </a:cubicBezTo>
                <a:cubicBezTo>
                  <a:pt x="4973571" y="775899"/>
                  <a:pt x="5093678" y="896006"/>
                  <a:pt x="5093809" y="1043374"/>
                </a:cubicBezTo>
                <a:cubicBezTo>
                  <a:pt x="5093817" y="1051795"/>
                  <a:pt x="5091716" y="1058109"/>
                  <a:pt x="5091725" y="1066529"/>
                </a:cubicBezTo>
                <a:cubicBezTo>
                  <a:pt x="5093865" y="1106532"/>
                  <a:pt x="5093887" y="1131794"/>
                  <a:pt x="5114985" y="1182341"/>
                </a:cubicBezTo>
                <a:cubicBezTo>
                  <a:pt x="5131869" y="1228672"/>
                  <a:pt x="5184570" y="1306613"/>
                  <a:pt x="5325627" y="1313053"/>
                </a:cubicBezTo>
                <a:cubicBezTo>
                  <a:pt x="5325627" y="1313053"/>
                  <a:pt x="5325627" y="1313053"/>
                  <a:pt x="5696156" y="1313383"/>
                </a:cubicBezTo>
                <a:cubicBezTo>
                  <a:pt x="5847735" y="1313517"/>
                  <a:pt x="5967841" y="1433624"/>
                  <a:pt x="5965868" y="1583097"/>
                </a:cubicBezTo>
                <a:cubicBezTo>
                  <a:pt x="5966000" y="1730465"/>
                  <a:pt x="5846106" y="1850359"/>
                  <a:pt x="5698737" y="1850228"/>
                </a:cubicBezTo>
                <a:cubicBezTo>
                  <a:pt x="5698737" y="1850228"/>
                  <a:pt x="5698737" y="1850228"/>
                  <a:pt x="5128211" y="1851826"/>
                </a:cubicBezTo>
                <a:cubicBezTo>
                  <a:pt x="4985057" y="1855910"/>
                  <a:pt x="4932494" y="1933757"/>
                  <a:pt x="4915693" y="1980059"/>
                </a:cubicBezTo>
                <a:cubicBezTo>
                  <a:pt x="4890490" y="2047405"/>
                  <a:pt x="4894719" y="2068463"/>
                  <a:pt x="4892676" y="2137933"/>
                </a:cubicBezTo>
                <a:cubicBezTo>
                  <a:pt x="4882274" y="2278977"/>
                  <a:pt x="4766580" y="2386244"/>
                  <a:pt x="4623422" y="2386117"/>
                </a:cubicBezTo>
                <a:cubicBezTo>
                  <a:pt x="4623422" y="2386117"/>
                  <a:pt x="4623422" y="2386117"/>
                  <a:pt x="3078156" y="2384744"/>
                </a:cubicBezTo>
                <a:cubicBezTo>
                  <a:pt x="2930787" y="2384613"/>
                  <a:pt x="2810893" y="2504507"/>
                  <a:pt x="2808922" y="2653979"/>
                </a:cubicBezTo>
                <a:cubicBezTo>
                  <a:pt x="2811158" y="2803455"/>
                  <a:pt x="2931265" y="2923562"/>
                  <a:pt x="3078635" y="2923692"/>
                </a:cubicBezTo>
                <a:cubicBezTo>
                  <a:pt x="3078635" y="2923692"/>
                  <a:pt x="3078635" y="2923692"/>
                  <a:pt x="3550214" y="2924112"/>
                </a:cubicBezTo>
                <a:cubicBezTo>
                  <a:pt x="3697583" y="2924242"/>
                  <a:pt x="3817690" y="3044349"/>
                  <a:pt x="3817820" y="3191718"/>
                </a:cubicBezTo>
                <a:cubicBezTo>
                  <a:pt x="3817820" y="3191718"/>
                  <a:pt x="3817820" y="3191718"/>
                  <a:pt x="3817824" y="3195929"/>
                </a:cubicBezTo>
                <a:cubicBezTo>
                  <a:pt x="3819976" y="3248562"/>
                  <a:pt x="3817891" y="3271717"/>
                  <a:pt x="3841103" y="3332791"/>
                </a:cubicBezTo>
                <a:cubicBezTo>
                  <a:pt x="3860091" y="3377018"/>
                  <a:pt x="3910688" y="3457064"/>
                  <a:pt x="4053850" y="3461401"/>
                </a:cubicBezTo>
                <a:cubicBezTo>
                  <a:pt x="4053850" y="3461401"/>
                  <a:pt x="4053850" y="3461401"/>
                  <a:pt x="5262274" y="3462474"/>
                </a:cubicBezTo>
                <a:cubicBezTo>
                  <a:pt x="5409642" y="3462605"/>
                  <a:pt x="5529747" y="3582711"/>
                  <a:pt x="5531985" y="3732187"/>
                </a:cubicBezTo>
                <a:cubicBezTo>
                  <a:pt x="5531989" y="3736398"/>
                  <a:pt x="5531993" y="3740609"/>
                  <a:pt x="5531999" y="3744819"/>
                </a:cubicBezTo>
                <a:cubicBezTo>
                  <a:pt x="5534145" y="3793244"/>
                  <a:pt x="5532062" y="3816399"/>
                  <a:pt x="5555269" y="3873262"/>
                </a:cubicBezTo>
                <a:cubicBezTo>
                  <a:pt x="5570043" y="3913274"/>
                  <a:pt x="5614314" y="3982788"/>
                  <a:pt x="5732223" y="3999735"/>
                </a:cubicBezTo>
                <a:cubicBezTo>
                  <a:pt x="5732223" y="3999735"/>
                  <a:pt x="5732223" y="3999735"/>
                  <a:pt x="5774329" y="3999771"/>
                </a:cubicBezTo>
                <a:cubicBezTo>
                  <a:pt x="5921698" y="3999902"/>
                  <a:pt x="6043912" y="4122116"/>
                  <a:pt x="6044042" y="4269485"/>
                </a:cubicBezTo>
                <a:cubicBezTo>
                  <a:pt x="6044175" y="4416854"/>
                  <a:pt x="5924281" y="4536748"/>
                  <a:pt x="5774808" y="4538721"/>
                </a:cubicBezTo>
                <a:cubicBezTo>
                  <a:pt x="5774808" y="4538721"/>
                  <a:pt x="5774808" y="4538721"/>
                  <a:pt x="4894806" y="4537940"/>
                </a:cubicBezTo>
                <a:cubicBezTo>
                  <a:pt x="4745331" y="4535702"/>
                  <a:pt x="4625436" y="4655594"/>
                  <a:pt x="4627674" y="4805070"/>
                </a:cubicBezTo>
                <a:cubicBezTo>
                  <a:pt x="4625701" y="4954542"/>
                  <a:pt x="4745808" y="5074649"/>
                  <a:pt x="4895282" y="5072678"/>
                </a:cubicBezTo>
                <a:cubicBezTo>
                  <a:pt x="4895282" y="5072678"/>
                  <a:pt x="4895282" y="5072678"/>
                  <a:pt x="5027915" y="5074900"/>
                </a:cubicBezTo>
                <a:cubicBezTo>
                  <a:pt x="5177387" y="5072927"/>
                  <a:pt x="5299601" y="5195141"/>
                  <a:pt x="5297628" y="5344613"/>
                </a:cubicBezTo>
                <a:cubicBezTo>
                  <a:pt x="5297759" y="5491982"/>
                  <a:pt x="5177866" y="5611876"/>
                  <a:pt x="5030496" y="5611745"/>
                </a:cubicBezTo>
                <a:cubicBezTo>
                  <a:pt x="5030496" y="5611745"/>
                  <a:pt x="5030496" y="5611745"/>
                  <a:pt x="933167" y="5608107"/>
                </a:cubicBezTo>
                <a:lnTo>
                  <a:pt x="788879" y="5607979"/>
                </a:lnTo>
                <a:lnTo>
                  <a:pt x="788879" y="5608329"/>
                </a:lnTo>
                <a:lnTo>
                  <a:pt x="0" y="5608329"/>
                </a:lnTo>
                <a:close/>
                <a:moveTo>
                  <a:pt x="3848513" y="0"/>
                </a:moveTo>
                <a:cubicBezTo>
                  <a:pt x="3995801" y="55"/>
                  <a:pt x="4115781" y="120036"/>
                  <a:pt x="4117942" y="269428"/>
                </a:cubicBezTo>
                <a:cubicBezTo>
                  <a:pt x="4117997" y="416717"/>
                  <a:pt x="3998109" y="536606"/>
                  <a:pt x="3848717" y="538654"/>
                </a:cubicBezTo>
                <a:cubicBezTo>
                  <a:pt x="1973946" y="535839"/>
                  <a:pt x="1973946" y="535839"/>
                  <a:pt x="1973946" y="535839"/>
                </a:cubicBezTo>
                <a:cubicBezTo>
                  <a:pt x="1826658" y="535783"/>
                  <a:pt x="1706678" y="415802"/>
                  <a:pt x="1706621" y="268515"/>
                </a:cubicBezTo>
                <a:cubicBezTo>
                  <a:pt x="1704461" y="119121"/>
                  <a:pt x="1824350" y="-768"/>
                  <a:pt x="1973744" y="1393"/>
                </a:cubicBezTo>
                <a:cubicBezTo>
                  <a:pt x="3848513" y="0"/>
                  <a:pt x="3848513" y="0"/>
                  <a:pt x="3848513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6E143-0E37-4356-878D-CCC3098863C3}"/>
              </a:ext>
            </a:extLst>
          </p:cNvPr>
          <p:cNvSpPr/>
          <p:nvPr userDrawn="1"/>
        </p:nvSpPr>
        <p:spPr>
          <a:xfrm>
            <a:off x="6096000" y="6026727"/>
            <a:ext cx="6096000" cy="8312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A724B6-7BF0-4245-9AB2-0D6EBA5D6A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99526" y="2729755"/>
            <a:ext cx="1494463" cy="1398489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56053F3-3BCF-4CCA-B26D-AFE11954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0" y="4800486"/>
            <a:ext cx="5080000" cy="457048"/>
          </a:xfrm>
        </p:spPr>
        <p:txBody>
          <a:bodyPr lIns="0" tIns="0" rIns="0" bIns="0" anchor="t" anchorCtr="0">
            <a:spAutoFit/>
          </a:bodyPr>
          <a:lstStyle>
            <a:lvl1pPr marL="0" algn="r" defTabSz="914400" rtl="0" eaLnBrk="1" latinLnBrk="0" hangingPunct="1">
              <a:defRPr lang="en-US" sz="33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30406247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CC8597-9DCE-4EC6-B8F6-C15AD47456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8" b="7918"/>
          <a:stretch/>
        </p:blipFill>
        <p:spPr>
          <a:xfrm rot="10800000">
            <a:off x="5243548" y="-2"/>
            <a:ext cx="6948451" cy="6748663"/>
          </a:xfrm>
          <a:prstGeom prst="rect">
            <a:avLst/>
          </a:prstGeom>
        </p:spPr>
      </p:pic>
      <p:sp>
        <p:nvSpPr>
          <p:cNvPr id="6" name="Freeform 349">
            <a:extLst>
              <a:ext uri="{FF2B5EF4-FFF2-40B4-BE49-F238E27FC236}">
                <a16:creationId xmlns:a16="http://schemas.microsoft.com/office/drawing/2014/main" id="{08E7AD90-C95C-480F-90F5-7BF17C37553B}"/>
              </a:ext>
            </a:extLst>
          </p:cNvPr>
          <p:cNvSpPr>
            <a:spLocks/>
          </p:cNvSpPr>
          <p:nvPr userDrawn="1"/>
        </p:nvSpPr>
        <p:spPr bwMode="auto">
          <a:xfrm>
            <a:off x="9168646" y="123091"/>
            <a:ext cx="1213805" cy="1211706"/>
          </a:xfrm>
          <a:custGeom>
            <a:avLst/>
            <a:gdLst>
              <a:gd name="T0" fmla="*/ 727 w 762"/>
              <a:gd name="T1" fmla="*/ 35 h 762"/>
              <a:gd name="T2" fmla="*/ 727 w 762"/>
              <a:gd name="T3" fmla="*/ 163 h 762"/>
              <a:gd name="T4" fmla="*/ 163 w 762"/>
              <a:gd name="T5" fmla="*/ 727 h 762"/>
              <a:gd name="T6" fmla="*/ 36 w 762"/>
              <a:gd name="T7" fmla="*/ 727 h 762"/>
              <a:gd name="T8" fmla="*/ 36 w 762"/>
              <a:gd name="T9" fmla="*/ 727 h 762"/>
              <a:gd name="T10" fmla="*/ 36 w 762"/>
              <a:gd name="T11" fmla="*/ 599 h 762"/>
              <a:gd name="T12" fmla="*/ 599 w 762"/>
              <a:gd name="T13" fmla="*/ 35 h 762"/>
              <a:gd name="T14" fmla="*/ 727 w 762"/>
              <a:gd name="T15" fmla="*/ 35 h 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2" h="762">
                <a:moveTo>
                  <a:pt x="727" y="35"/>
                </a:moveTo>
                <a:cubicBezTo>
                  <a:pt x="762" y="71"/>
                  <a:pt x="762" y="128"/>
                  <a:pt x="727" y="163"/>
                </a:cubicBezTo>
                <a:cubicBezTo>
                  <a:pt x="163" y="727"/>
                  <a:pt x="163" y="727"/>
                  <a:pt x="163" y="727"/>
                </a:cubicBezTo>
                <a:cubicBezTo>
                  <a:pt x="128" y="762"/>
                  <a:pt x="71" y="762"/>
                  <a:pt x="36" y="727"/>
                </a:cubicBezTo>
                <a:cubicBezTo>
                  <a:pt x="36" y="727"/>
                  <a:pt x="36" y="727"/>
                  <a:pt x="36" y="727"/>
                </a:cubicBezTo>
                <a:cubicBezTo>
                  <a:pt x="0" y="691"/>
                  <a:pt x="0" y="634"/>
                  <a:pt x="36" y="599"/>
                </a:cubicBezTo>
                <a:cubicBezTo>
                  <a:pt x="599" y="35"/>
                  <a:pt x="599" y="35"/>
                  <a:pt x="599" y="35"/>
                </a:cubicBezTo>
                <a:cubicBezTo>
                  <a:pt x="635" y="0"/>
                  <a:pt x="692" y="0"/>
                  <a:pt x="727" y="35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>
              <a:solidFill>
                <a:srgbClr val="000000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E0DC3BE-3548-41C8-A9E2-54FC0B4FA9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30917" y="785838"/>
            <a:ext cx="3923730" cy="3928402"/>
          </a:xfrm>
          <a:custGeom>
            <a:avLst/>
            <a:gdLst>
              <a:gd name="connsiteX0" fmla="*/ 2299602 w 4599204"/>
              <a:gd name="connsiteY0" fmla="*/ 0 h 4604680"/>
              <a:gd name="connsiteX1" fmla="*/ 4599204 w 4599204"/>
              <a:gd name="connsiteY1" fmla="*/ 2302340 h 4604680"/>
              <a:gd name="connsiteX2" fmla="*/ 2299602 w 4599204"/>
              <a:gd name="connsiteY2" fmla="*/ 4604680 h 4604680"/>
              <a:gd name="connsiteX3" fmla="*/ 0 w 4599204"/>
              <a:gd name="connsiteY3" fmla="*/ 2302340 h 4604680"/>
              <a:gd name="connsiteX4" fmla="*/ 2299602 w 4599204"/>
              <a:gd name="connsiteY4" fmla="*/ 0 h 4604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99204" h="4604680">
                <a:moveTo>
                  <a:pt x="2299602" y="0"/>
                </a:moveTo>
                <a:cubicBezTo>
                  <a:pt x="3569637" y="0"/>
                  <a:pt x="4599204" y="1030793"/>
                  <a:pt x="4599204" y="2302340"/>
                </a:cubicBezTo>
                <a:cubicBezTo>
                  <a:pt x="4599204" y="3573887"/>
                  <a:pt x="3569637" y="4604680"/>
                  <a:pt x="2299602" y="4604680"/>
                </a:cubicBezTo>
                <a:cubicBezTo>
                  <a:pt x="1029567" y="4604680"/>
                  <a:pt x="0" y="3573887"/>
                  <a:pt x="0" y="2302340"/>
                </a:cubicBezTo>
                <a:cubicBezTo>
                  <a:pt x="0" y="1030793"/>
                  <a:pt x="1029567" y="0"/>
                  <a:pt x="2299602" y="0"/>
                </a:cubicBezTo>
                <a:close/>
              </a:path>
            </a:pathLst>
          </a:custGeom>
          <a:pattFill prst="pct20">
            <a:fgClr>
              <a:schemeClr val="accent1"/>
            </a:fgClr>
            <a:bgClr>
              <a:schemeClr val="bg1"/>
            </a:bgClr>
          </a:pattFill>
          <a:ln w="76200">
            <a:solidFill>
              <a:schemeClr val="bg1"/>
            </a:solidFill>
          </a:ln>
        </p:spPr>
        <p:txBody>
          <a:bodyPr wrap="square">
            <a:noAutofit/>
          </a:bodyPr>
          <a:lstStyle>
            <a:lvl1pPr>
              <a:defRPr>
                <a:latin typeface="Lato" panose="020F0502020204030203" pitchFamily="34" charset="0"/>
              </a:defRPr>
            </a:lvl1pPr>
          </a:lstStyle>
          <a:p>
            <a:endParaRPr lang="en-ID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27C3768-9A8C-4163-9AC3-C7C3227036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130" y="780391"/>
            <a:ext cx="1047977" cy="98067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2C3937B0-997B-4372-940D-E52A2980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2473040"/>
            <a:ext cx="5080000" cy="553998"/>
          </a:xfrm>
        </p:spPr>
        <p:txBody>
          <a:bodyPr lIns="0" tIns="0" rIns="0" bIns="0" anchor="t" anchorCtr="0">
            <a:spAutoFit/>
          </a:bodyPr>
          <a:lstStyle>
            <a:lvl1pPr marL="0" algn="l" defTabSz="914400" rtl="0" eaLnBrk="1" latinLnBrk="0" hangingPunct="1">
              <a:defRPr lang="en-US" sz="4000" b="0" kern="1200" dirty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15C040-6465-4BCA-9B74-D0A3CFCC6595}"/>
              </a:ext>
            </a:extLst>
          </p:cNvPr>
          <p:cNvGrpSpPr/>
          <p:nvPr userDrawn="1"/>
        </p:nvGrpSpPr>
        <p:grpSpPr>
          <a:xfrm>
            <a:off x="628650" y="3818247"/>
            <a:ext cx="3319697" cy="1791985"/>
            <a:chOff x="628650" y="3472302"/>
            <a:chExt cx="3319697" cy="1791985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33977DC-58E0-473D-B10C-712535872997}"/>
                </a:ext>
              </a:extLst>
            </p:cNvPr>
            <p:cNvSpPr/>
            <p:nvPr/>
          </p:nvSpPr>
          <p:spPr>
            <a:xfrm>
              <a:off x="705816" y="4872983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>
                  <a:solidFill>
                    <a:prstClr val="white"/>
                  </a:solidFill>
                </a:rPr>
                <a:t>Delighted Customers</a:t>
              </a:r>
              <a:endParaRPr lang="en-US" sz="1600" i="1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54CB59-463F-4061-976E-4A601A0B68A6}"/>
                </a:ext>
              </a:extLst>
            </p:cNvPr>
            <p:cNvSpPr/>
            <p:nvPr/>
          </p:nvSpPr>
          <p:spPr>
            <a:xfrm>
              <a:off x="628650" y="3472302"/>
              <a:ext cx="2258529" cy="391304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>
                  <a:solidFill>
                    <a:prstClr val="white"/>
                  </a:solidFill>
                </a:rPr>
                <a:t>Innovative Services</a:t>
              </a:r>
              <a:endParaRPr lang="en-US" sz="1600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53A0A-C402-4B0C-97D6-F088CA402393}"/>
                </a:ext>
              </a:extLst>
            </p:cNvPr>
            <p:cNvSpPr/>
            <p:nvPr/>
          </p:nvSpPr>
          <p:spPr>
            <a:xfrm>
              <a:off x="2964345" y="3513941"/>
              <a:ext cx="332170" cy="332170"/>
            </a:xfrm>
            <a:prstGeom prst="ellipse">
              <a:avLst/>
            </a:prstGeom>
            <a:solidFill>
              <a:srgbClr val="01CE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A5EE86-0B40-4A88-9214-D2F49C7CBD27}"/>
                </a:ext>
              </a:extLst>
            </p:cNvPr>
            <p:cNvGrpSpPr/>
            <p:nvPr/>
          </p:nvGrpSpPr>
          <p:grpSpPr>
            <a:xfrm>
              <a:off x="1191675" y="4172643"/>
              <a:ext cx="2756672" cy="391304"/>
              <a:chOff x="1115475" y="4110459"/>
              <a:chExt cx="2756672" cy="391304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6079FEC-6AC6-4632-AABD-59916DEBCBDF}"/>
                  </a:ext>
                </a:extLst>
              </p:cNvPr>
              <p:cNvSpPr/>
              <p:nvPr/>
            </p:nvSpPr>
            <p:spPr>
              <a:xfrm>
                <a:off x="1613618" y="4110459"/>
                <a:ext cx="2258529" cy="391304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1">
                    <a:solidFill>
                      <a:prstClr val="white"/>
                    </a:solidFill>
                  </a:rPr>
                  <a:t>Passionate Employees</a:t>
                </a:r>
                <a:endParaRPr lang="en-US" sz="1600" i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BADAB47-3577-412E-BDC3-D0997ED8CD28}"/>
                  </a:ext>
                </a:extLst>
              </p:cNvPr>
              <p:cNvSpPr/>
              <p:nvPr/>
            </p:nvSpPr>
            <p:spPr>
              <a:xfrm>
                <a:off x="1115475" y="4125658"/>
                <a:ext cx="367782" cy="367782"/>
              </a:xfrm>
              <a:prstGeom prst="ellipse">
                <a:avLst/>
              </a:prstGeom>
              <a:solidFill>
                <a:srgbClr val="FEB8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31C3A2-6F80-484C-BC63-B3496B048A63}"/>
                </a:ext>
              </a:extLst>
            </p:cNvPr>
            <p:cNvSpPr/>
            <p:nvPr/>
          </p:nvSpPr>
          <p:spPr>
            <a:xfrm>
              <a:off x="3057672" y="4884744"/>
              <a:ext cx="367782" cy="367782"/>
            </a:xfrm>
            <a:prstGeom prst="ellipse">
              <a:avLst/>
            </a:prstGeom>
            <a:solidFill>
              <a:srgbClr val="EB2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Text Box 16">
            <a:extLst>
              <a:ext uri="{FF2B5EF4-FFF2-40B4-BE49-F238E27FC236}">
                <a16:creationId xmlns:a16="http://schemas.microsoft.com/office/drawing/2014/main" id="{ED912C31-787E-41A7-99D5-6F8D619446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60388" y="6504793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8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www.hexaware.com  | 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565662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9">
            <a:extLst>
              <a:ext uri="{FF2B5EF4-FFF2-40B4-BE49-F238E27FC236}">
                <a16:creationId xmlns:a16="http://schemas.microsoft.com/office/drawing/2014/main" id="{C0FFDAB3-B8B5-41EB-BA9F-6BE0C82B64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177852"/>
          </a:xfrm>
          <a:custGeom>
            <a:avLst/>
            <a:gdLst>
              <a:gd name="connsiteX0" fmla="*/ 3040258 w 12192000"/>
              <a:gd name="connsiteY0" fmla="*/ 1155576 h 4177852"/>
              <a:gd name="connsiteX1" fmla="*/ 3246121 w 12192000"/>
              <a:gd name="connsiteY1" fmla="*/ 1355916 h 4177852"/>
              <a:gd name="connsiteX2" fmla="*/ 3246121 w 12192000"/>
              <a:gd name="connsiteY2" fmla="*/ 2932279 h 4177852"/>
              <a:gd name="connsiteX3" fmla="*/ 3040258 w 12192000"/>
              <a:gd name="connsiteY3" fmla="*/ 3137891 h 4177852"/>
              <a:gd name="connsiteX4" fmla="*/ 2834395 w 12192000"/>
              <a:gd name="connsiteY4" fmla="*/ 2932279 h 4177852"/>
              <a:gd name="connsiteX5" fmla="*/ 2834395 w 12192000"/>
              <a:gd name="connsiteY5" fmla="*/ 1355916 h 4177852"/>
              <a:gd name="connsiteX6" fmla="*/ 3040258 w 12192000"/>
              <a:gd name="connsiteY6" fmla="*/ 1155576 h 4177852"/>
              <a:gd name="connsiteX7" fmla="*/ 9998767 w 12192000"/>
              <a:gd name="connsiteY7" fmla="*/ 0 h 4177852"/>
              <a:gd name="connsiteX8" fmla="*/ 12192000 w 12192000"/>
              <a:gd name="connsiteY8" fmla="*/ 0 h 4177852"/>
              <a:gd name="connsiteX9" fmla="*/ 12192000 w 12192000"/>
              <a:gd name="connsiteY9" fmla="*/ 2290233 h 4177852"/>
              <a:gd name="connsiteX10" fmla="*/ 12160778 w 12192000"/>
              <a:gd name="connsiteY10" fmla="*/ 2299642 h 4177852"/>
              <a:gd name="connsiteX11" fmla="*/ 12036084 w 12192000"/>
              <a:gd name="connsiteY11" fmla="*/ 2489511 h 4177852"/>
              <a:gd name="connsiteX12" fmla="*/ 12036084 w 12192000"/>
              <a:gd name="connsiteY12" fmla="*/ 2589719 h 4177852"/>
              <a:gd name="connsiteX13" fmla="*/ 11835519 w 12192000"/>
              <a:gd name="connsiteY13" fmla="*/ 2795410 h 4177852"/>
              <a:gd name="connsiteX14" fmla="*/ 11629677 w 12192000"/>
              <a:gd name="connsiteY14" fmla="*/ 2589719 h 4177852"/>
              <a:gd name="connsiteX15" fmla="*/ 11629677 w 12192000"/>
              <a:gd name="connsiteY15" fmla="*/ 1977921 h 4177852"/>
              <a:gd name="connsiteX16" fmla="*/ 11423834 w 12192000"/>
              <a:gd name="connsiteY16" fmla="*/ 1777504 h 4177852"/>
              <a:gd name="connsiteX17" fmla="*/ 11223268 w 12192000"/>
              <a:gd name="connsiteY17" fmla="*/ 1977921 h 4177852"/>
              <a:gd name="connsiteX18" fmla="*/ 11223268 w 12192000"/>
              <a:gd name="connsiteY18" fmla="*/ 2447318 h 4177852"/>
              <a:gd name="connsiteX19" fmla="*/ 11033260 w 12192000"/>
              <a:gd name="connsiteY19" fmla="*/ 2653009 h 4177852"/>
              <a:gd name="connsiteX20" fmla="*/ 10911865 w 12192000"/>
              <a:gd name="connsiteY20" fmla="*/ 2668832 h 4177852"/>
              <a:gd name="connsiteX21" fmla="*/ 10816861 w 12192000"/>
              <a:gd name="connsiteY21" fmla="*/ 2805958 h 4177852"/>
              <a:gd name="connsiteX22" fmla="*/ 10816861 w 12192000"/>
              <a:gd name="connsiteY22" fmla="*/ 3312274 h 4177852"/>
              <a:gd name="connsiteX23" fmla="*/ 10611018 w 12192000"/>
              <a:gd name="connsiteY23" fmla="*/ 3517965 h 4177852"/>
              <a:gd name="connsiteX24" fmla="*/ 10410453 w 12192000"/>
              <a:gd name="connsiteY24" fmla="*/ 3312274 h 4177852"/>
              <a:gd name="connsiteX25" fmla="*/ 10410453 w 12192000"/>
              <a:gd name="connsiteY25" fmla="*/ 2510607 h 4177852"/>
              <a:gd name="connsiteX26" fmla="*/ 10310170 w 12192000"/>
              <a:gd name="connsiteY26" fmla="*/ 2362932 h 4177852"/>
              <a:gd name="connsiteX27" fmla="*/ 10220444 w 12192000"/>
              <a:gd name="connsiteY27" fmla="*/ 2347109 h 4177852"/>
              <a:gd name="connsiteX28" fmla="*/ 10204610 w 12192000"/>
              <a:gd name="connsiteY28" fmla="*/ 2347109 h 4177852"/>
              <a:gd name="connsiteX29" fmla="*/ 9998767 w 12192000"/>
              <a:gd name="connsiteY29" fmla="*/ 2141418 h 4177852"/>
              <a:gd name="connsiteX30" fmla="*/ 9998767 w 12192000"/>
              <a:gd name="connsiteY30" fmla="*/ 564455 h 4177852"/>
              <a:gd name="connsiteX31" fmla="*/ 10004045 w 12192000"/>
              <a:gd name="connsiteY31" fmla="*/ 543359 h 4177852"/>
              <a:gd name="connsiteX32" fmla="*/ 9998767 w 12192000"/>
              <a:gd name="connsiteY32" fmla="*/ 516987 h 4177852"/>
              <a:gd name="connsiteX33" fmla="*/ 9998767 w 12192000"/>
              <a:gd name="connsiteY33" fmla="*/ 71301 h 4177852"/>
              <a:gd name="connsiteX34" fmla="*/ 6396171 w 12192000"/>
              <a:gd name="connsiteY34" fmla="*/ 0 h 4177852"/>
              <a:gd name="connsiteX35" fmla="*/ 9904710 w 12192000"/>
              <a:gd name="connsiteY35" fmla="*/ 0 h 4177852"/>
              <a:gd name="connsiteX36" fmla="*/ 9904710 w 12192000"/>
              <a:gd name="connsiteY36" fmla="*/ 10539 h 4177852"/>
              <a:gd name="connsiteX37" fmla="*/ 9904710 w 12192000"/>
              <a:gd name="connsiteY37" fmla="*/ 1176922 h 4177852"/>
              <a:gd name="connsiteX38" fmla="*/ 9904710 w 12192000"/>
              <a:gd name="connsiteY38" fmla="*/ 2864615 h 4177852"/>
              <a:gd name="connsiteX39" fmla="*/ 9709497 w 12192000"/>
              <a:gd name="connsiteY39" fmla="*/ 3059755 h 4177852"/>
              <a:gd name="connsiteX40" fmla="*/ 9514286 w 12192000"/>
              <a:gd name="connsiteY40" fmla="*/ 2864615 h 4177852"/>
              <a:gd name="connsiteX41" fmla="*/ 9514286 w 12192000"/>
              <a:gd name="connsiteY41" fmla="*/ 2548172 h 4177852"/>
              <a:gd name="connsiteX42" fmla="*/ 9319074 w 12192000"/>
              <a:gd name="connsiteY42" fmla="*/ 2353034 h 4177852"/>
              <a:gd name="connsiteX43" fmla="*/ 9123863 w 12192000"/>
              <a:gd name="connsiteY43" fmla="*/ 2548172 h 4177852"/>
              <a:gd name="connsiteX44" fmla="*/ 9123863 w 12192000"/>
              <a:gd name="connsiteY44" fmla="*/ 3202155 h 4177852"/>
              <a:gd name="connsiteX45" fmla="*/ 8933926 w 12192000"/>
              <a:gd name="connsiteY45" fmla="*/ 3397293 h 4177852"/>
              <a:gd name="connsiteX46" fmla="*/ 8738715 w 12192000"/>
              <a:gd name="connsiteY46" fmla="*/ 3202155 h 4177852"/>
              <a:gd name="connsiteX47" fmla="*/ 8738715 w 12192000"/>
              <a:gd name="connsiteY47" fmla="*/ 2616736 h 4177852"/>
              <a:gd name="connsiteX48" fmla="*/ 8543502 w 12192000"/>
              <a:gd name="connsiteY48" fmla="*/ 2421596 h 4177852"/>
              <a:gd name="connsiteX49" fmla="*/ 8348291 w 12192000"/>
              <a:gd name="connsiteY49" fmla="*/ 2616736 h 4177852"/>
              <a:gd name="connsiteX50" fmla="*/ 8348291 w 12192000"/>
              <a:gd name="connsiteY50" fmla="*/ 3982713 h 4177852"/>
              <a:gd name="connsiteX51" fmla="*/ 8153079 w 12192000"/>
              <a:gd name="connsiteY51" fmla="*/ 4177852 h 4177852"/>
              <a:gd name="connsiteX52" fmla="*/ 7957866 w 12192000"/>
              <a:gd name="connsiteY52" fmla="*/ 3982713 h 4177852"/>
              <a:gd name="connsiteX53" fmla="*/ 7957866 w 12192000"/>
              <a:gd name="connsiteY53" fmla="*/ 2864615 h 4177852"/>
              <a:gd name="connsiteX54" fmla="*/ 7762655 w 12192000"/>
              <a:gd name="connsiteY54" fmla="*/ 2669475 h 4177852"/>
              <a:gd name="connsiteX55" fmla="*/ 7567443 w 12192000"/>
              <a:gd name="connsiteY55" fmla="*/ 2864615 h 4177852"/>
              <a:gd name="connsiteX56" fmla="*/ 7567443 w 12192000"/>
              <a:gd name="connsiteY56" fmla="*/ 2817149 h 4177852"/>
              <a:gd name="connsiteX57" fmla="*/ 7372231 w 12192000"/>
              <a:gd name="connsiteY57" fmla="*/ 3012288 h 4177852"/>
              <a:gd name="connsiteX58" fmla="*/ 7177019 w 12192000"/>
              <a:gd name="connsiteY58" fmla="*/ 2817149 h 4177852"/>
              <a:gd name="connsiteX59" fmla="*/ 7177019 w 12192000"/>
              <a:gd name="connsiteY59" fmla="*/ 2738039 h 4177852"/>
              <a:gd name="connsiteX60" fmla="*/ 6981807 w 12192000"/>
              <a:gd name="connsiteY60" fmla="*/ 2548172 h 4177852"/>
              <a:gd name="connsiteX61" fmla="*/ 6786596 w 12192000"/>
              <a:gd name="connsiteY61" fmla="*/ 2738039 h 4177852"/>
              <a:gd name="connsiteX62" fmla="*/ 6786596 w 12192000"/>
              <a:gd name="connsiteY62" fmla="*/ 2716943 h 4177852"/>
              <a:gd name="connsiteX63" fmla="*/ 6591384 w 12192000"/>
              <a:gd name="connsiteY63" fmla="*/ 2912081 h 4177852"/>
              <a:gd name="connsiteX64" fmla="*/ 6396171 w 12192000"/>
              <a:gd name="connsiteY64" fmla="*/ 2716943 h 4177852"/>
              <a:gd name="connsiteX65" fmla="*/ 6396171 w 12192000"/>
              <a:gd name="connsiteY65" fmla="*/ 1029248 h 4177852"/>
              <a:gd name="connsiteX66" fmla="*/ 6396171 w 12192000"/>
              <a:gd name="connsiteY66" fmla="*/ 81691 h 4177852"/>
              <a:gd name="connsiteX67" fmla="*/ 3340177 w 12192000"/>
              <a:gd name="connsiteY67" fmla="*/ 0 h 4177852"/>
              <a:gd name="connsiteX68" fmla="*/ 6190309 w 12192000"/>
              <a:gd name="connsiteY68" fmla="*/ 0 h 4177852"/>
              <a:gd name="connsiteX69" fmla="*/ 6190309 w 12192000"/>
              <a:gd name="connsiteY69" fmla="*/ 117990 h 4177852"/>
              <a:gd name="connsiteX70" fmla="*/ 6190309 w 12192000"/>
              <a:gd name="connsiteY70" fmla="*/ 1182574 h 4177852"/>
              <a:gd name="connsiteX71" fmla="*/ 6185031 w 12192000"/>
              <a:gd name="connsiteY71" fmla="*/ 1240593 h 4177852"/>
              <a:gd name="connsiteX72" fmla="*/ 6190309 w 12192000"/>
              <a:gd name="connsiteY72" fmla="*/ 1293337 h 4177852"/>
              <a:gd name="connsiteX73" fmla="*/ 6190309 w 12192000"/>
              <a:gd name="connsiteY73" fmla="*/ 2870383 h 4177852"/>
              <a:gd name="connsiteX74" fmla="*/ 5989744 w 12192000"/>
              <a:gd name="connsiteY74" fmla="*/ 3076085 h 4177852"/>
              <a:gd name="connsiteX75" fmla="*/ 5783901 w 12192000"/>
              <a:gd name="connsiteY75" fmla="*/ 2870383 h 4177852"/>
              <a:gd name="connsiteX76" fmla="*/ 5783901 w 12192000"/>
              <a:gd name="connsiteY76" fmla="*/ 2437882 h 4177852"/>
              <a:gd name="connsiteX77" fmla="*/ 5583336 w 12192000"/>
              <a:gd name="connsiteY77" fmla="*/ 2237455 h 4177852"/>
              <a:gd name="connsiteX78" fmla="*/ 5377493 w 12192000"/>
              <a:gd name="connsiteY78" fmla="*/ 2437882 h 4177852"/>
              <a:gd name="connsiteX79" fmla="*/ 5377493 w 12192000"/>
              <a:gd name="connsiteY79" fmla="*/ 2569742 h 4177852"/>
              <a:gd name="connsiteX80" fmla="*/ 5171650 w 12192000"/>
              <a:gd name="connsiteY80" fmla="*/ 2770170 h 4177852"/>
              <a:gd name="connsiteX81" fmla="*/ 5161094 w 12192000"/>
              <a:gd name="connsiteY81" fmla="*/ 2770170 h 4177852"/>
              <a:gd name="connsiteX82" fmla="*/ 5066090 w 12192000"/>
              <a:gd name="connsiteY82" fmla="*/ 2785993 h 4177852"/>
              <a:gd name="connsiteX83" fmla="*/ 4971086 w 12192000"/>
              <a:gd name="connsiteY83" fmla="*/ 2928402 h 4177852"/>
              <a:gd name="connsiteX84" fmla="*/ 4971086 w 12192000"/>
              <a:gd name="connsiteY84" fmla="*/ 3851422 h 4177852"/>
              <a:gd name="connsiteX85" fmla="*/ 4765243 w 12192000"/>
              <a:gd name="connsiteY85" fmla="*/ 4051850 h 4177852"/>
              <a:gd name="connsiteX86" fmla="*/ 4564678 w 12192000"/>
              <a:gd name="connsiteY86" fmla="*/ 3851422 h 4177852"/>
              <a:gd name="connsiteX87" fmla="*/ 4564678 w 12192000"/>
              <a:gd name="connsiteY87" fmla="*/ 3498037 h 4177852"/>
              <a:gd name="connsiteX88" fmla="*/ 4464395 w 12192000"/>
              <a:gd name="connsiteY88" fmla="*/ 3355628 h 4177852"/>
              <a:gd name="connsiteX89" fmla="*/ 4374669 w 12192000"/>
              <a:gd name="connsiteY89" fmla="*/ 3339805 h 4177852"/>
              <a:gd name="connsiteX90" fmla="*/ 4358835 w 12192000"/>
              <a:gd name="connsiteY90" fmla="*/ 3339805 h 4177852"/>
              <a:gd name="connsiteX91" fmla="*/ 4158269 w 12192000"/>
              <a:gd name="connsiteY91" fmla="*/ 3139378 h 4177852"/>
              <a:gd name="connsiteX92" fmla="*/ 3952427 w 12192000"/>
              <a:gd name="connsiteY92" fmla="*/ 2933676 h 4177852"/>
              <a:gd name="connsiteX93" fmla="*/ 3746584 w 12192000"/>
              <a:gd name="connsiteY93" fmla="*/ 3139378 h 4177852"/>
              <a:gd name="connsiteX94" fmla="*/ 3746584 w 12192000"/>
              <a:gd name="connsiteY94" fmla="*/ 3687916 h 4177852"/>
              <a:gd name="connsiteX95" fmla="*/ 3546019 w 12192000"/>
              <a:gd name="connsiteY95" fmla="*/ 3888343 h 4177852"/>
              <a:gd name="connsiteX96" fmla="*/ 3340177 w 12192000"/>
              <a:gd name="connsiteY96" fmla="*/ 3687916 h 4177852"/>
              <a:gd name="connsiteX97" fmla="*/ 3340177 w 12192000"/>
              <a:gd name="connsiteY97" fmla="*/ 2000107 h 4177852"/>
              <a:gd name="connsiteX98" fmla="*/ 3340177 w 12192000"/>
              <a:gd name="connsiteY98" fmla="*/ 118300 h 4177852"/>
              <a:gd name="connsiteX99" fmla="*/ 2834394 w 12192000"/>
              <a:gd name="connsiteY99" fmla="*/ 0 h 4177852"/>
              <a:gd name="connsiteX100" fmla="*/ 3246120 w 12192000"/>
              <a:gd name="connsiteY100" fmla="*/ 0 h 4177852"/>
              <a:gd name="connsiteX101" fmla="*/ 3246120 w 12192000"/>
              <a:gd name="connsiteY101" fmla="*/ 112341 h 4177852"/>
              <a:gd name="connsiteX102" fmla="*/ 3246120 w 12192000"/>
              <a:gd name="connsiteY102" fmla="*/ 786419 h 4177852"/>
              <a:gd name="connsiteX103" fmla="*/ 3040257 w 12192000"/>
              <a:gd name="connsiteY103" fmla="*/ 986980 h 4177852"/>
              <a:gd name="connsiteX104" fmla="*/ 2834394 w 12192000"/>
              <a:gd name="connsiteY104" fmla="*/ 786419 h 4177852"/>
              <a:gd name="connsiteX105" fmla="*/ 2834394 w 12192000"/>
              <a:gd name="connsiteY105" fmla="*/ 11480 h 4177852"/>
              <a:gd name="connsiteX106" fmla="*/ 0 w 12192000"/>
              <a:gd name="connsiteY106" fmla="*/ 0 h 4177852"/>
              <a:gd name="connsiteX107" fmla="*/ 2733238 w 12192000"/>
              <a:gd name="connsiteY107" fmla="*/ 0 h 4177852"/>
              <a:gd name="connsiteX108" fmla="*/ 2733238 w 12192000"/>
              <a:gd name="connsiteY108" fmla="*/ 27664 h 4177852"/>
              <a:gd name="connsiteX109" fmla="*/ 2733238 w 12192000"/>
              <a:gd name="connsiteY109" fmla="*/ 1029248 h 4177852"/>
              <a:gd name="connsiteX110" fmla="*/ 2733238 w 12192000"/>
              <a:gd name="connsiteY110" fmla="*/ 2716943 h 4177852"/>
              <a:gd name="connsiteX111" fmla="*/ 2538026 w 12192000"/>
              <a:gd name="connsiteY111" fmla="*/ 2912081 h 4177852"/>
              <a:gd name="connsiteX112" fmla="*/ 2342815 w 12192000"/>
              <a:gd name="connsiteY112" fmla="*/ 2716943 h 4177852"/>
              <a:gd name="connsiteX113" fmla="*/ 2342815 w 12192000"/>
              <a:gd name="connsiteY113" fmla="*/ 2738039 h 4177852"/>
              <a:gd name="connsiteX114" fmla="*/ 2147602 w 12192000"/>
              <a:gd name="connsiteY114" fmla="*/ 2548172 h 4177852"/>
              <a:gd name="connsiteX115" fmla="*/ 1952390 w 12192000"/>
              <a:gd name="connsiteY115" fmla="*/ 2738039 h 4177852"/>
              <a:gd name="connsiteX116" fmla="*/ 1952390 w 12192000"/>
              <a:gd name="connsiteY116" fmla="*/ 2817149 h 4177852"/>
              <a:gd name="connsiteX117" fmla="*/ 1757179 w 12192000"/>
              <a:gd name="connsiteY117" fmla="*/ 3012288 h 4177852"/>
              <a:gd name="connsiteX118" fmla="*/ 1561966 w 12192000"/>
              <a:gd name="connsiteY118" fmla="*/ 2817149 h 4177852"/>
              <a:gd name="connsiteX119" fmla="*/ 1561966 w 12192000"/>
              <a:gd name="connsiteY119" fmla="*/ 2864615 h 4177852"/>
              <a:gd name="connsiteX120" fmla="*/ 1366754 w 12192000"/>
              <a:gd name="connsiteY120" fmla="*/ 2669475 h 4177852"/>
              <a:gd name="connsiteX121" fmla="*/ 1171543 w 12192000"/>
              <a:gd name="connsiteY121" fmla="*/ 2864615 h 4177852"/>
              <a:gd name="connsiteX122" fmla="*/ 1171543 w 12192000"/>
              <a:gd name="connsiteY122" fmla="*/ 3982713 h 4177852"/>
              <a:gd name="connsiteX123" fmla="*/ 976330 w 12192000"/>
              <a:gd name="connsiteY123" fmla="*/ 4177852 h 4177852"/>
              <a:gd name="connsiteX124" fmla="*/ 781118 w 12192000"/>
              <a:gd name="connsiteY124" fmla="*/ 3982713 h 4177852"/>
              <a:gd name="connsiteX125" fmla="*/ 781118 w 12192000"/>
              <a:gd name="connsiteY125" fmla="*/ 2616736 h 4177852"/>
              <a:gd name="connsiteX126" fmla="*/ 591182 w 12192000"/>
              <a:gd name="connsiteY126" fmla="*/ 2421596 h 4177852"/>
              <a:gd name="connsiteX127" fmla="*/ 395971 w 12192000"/>
              <a:gd name="connsiteY127" fmla="*/ 2616736 h 4177852"/>
              <a:gd name="connsiteX128" fmla="*/ 395971 w 12192000"/>
              <a:gd name="connsiteY128" fmla="*/ 3202155 h 4177852"/>
              <a:gd name="connsiteX129" fmla="*/ 200759 w 12192000"/>
              <a:gd name="connsiteY129" fmla="*/ 3397293 h 4177852"/>
              <a:gd name="connsiteX130" fmla="*/ 5546 w 12192000"/>
              <a:gd name="connsiteY130" fmla="*/ 3202155 h 4177852"/>
              <a:gd name="connsiteX131" fmla="*/ 5546 w 12192000"/>
              <a:gd name="connsiteY131" fmla="*/ 2548172 h 4177852"/>
              <a:gd name="connsiteX132" fmla="*/ 0 w 12192000"/>
              <a:gd name="connsiteY132" fmla="*/ 2520831 h 4177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12192000" h="4177852">
                <a:moveTo>
                  <a:pt x="3040258" y="1155576"/>
                </a:moveTo>
                <a:cubicBezTo>
                  <a:pt x="3151108" y="1155576"/>
                  <a:pt x="3246121" y="1245202"/>
                  <a:pt x="3246121" y="1355916"/>
                </a:cubicBezTo>
                <a:cubicBezTo>
                  <a:pt x="3246121" y="2932279"/>
                  <a:pt x="3246121" y="2932279"/>
                  <a:pt x="3246121" y="2932279"/>
                </a:cubicBezTo>
                <a:cubicBezTo>
                  <a:pt x="3246121" y="3048265"/>
                  <a:pt x="3151108" y="3137891"/>
                  <a:pt x="3040258" y="3137891"/>
                </a:cubicBezTo>
                <a:cubicBezTo>
                  <a:pt x="2929409" y="3137891"/>
                  <a:pt x="2834395" y="3048265"/>
                  <a:pt x="2834395" y="2932279"/>
                </a:cubicBezTo>
                <a:cubicBezTo>
                  <a:pt x="2834395" y="1355916"/>
                  <a:pt x="2834395" y="1355916"/>
                  <a:pt x="2834395" y="1355916"/>
                </a:cubicBezTo>
                <a:cubicBezTo>
                  <a:pt x="2834395" y="1245202"/>
                  <a:pt x="2929409" y="1155576"/>
                  <a:pt x="3040258" y="1155576"/>
                </a:cubicBezTo>
                <a:close/>
                <a:moveTo>
                  <a:pt x="9998767" y="0"/>
                </a:moveTo>
                <a:lnTo>
                  <a:pt x="12192000" y="0"/>
                </a:lnTo>
                <a:lnTo>
                  <a:pt x="12192000" y="2290233"/>
                </a:lnTo>
                <a:lnTo>
                  <a:pt x="12160778" y="2299642"/>
                </a:lnTo>
                <a:cubicBezTo>
                  <a:pt x="12086555" y="2330298"/>
                  <a:pt x="12036084" y="2402488"/>
                  <a:pt x="12036084" y="2489511"/>
                </a:cubicBezTo>
                <a:cubicBezTo>
                  <a:pt x="12036084" y="2489511"/>
                  <a:pt x="12036084" y="2489511"/>
                  <a:pt x="12036084" y="2589719"/>
                </a:cubicBezTo>
                <a:cubicBezTo>
                  <a:pt x="12036084" y="2700476"/>
                  <a:pt x="11946357" y="2795410"/>
                  <a:pt x="11835519" y="2795410"/>
                </a:cubicBezTo>
                <a:cubicBezTo>
                  <a:pt x="11719403" y="2795410"/>
                  <a:pt x="11629677" y="2700476"/>
                  <a:pt x="11629677" y="2589719"/>
                </a:cubicBezTo>
                <a:cubicBezTo>
                  <a:pt x="11629677" y="2589719"/>
                  <a:pt x="11629677" y="2589719"/>
                  <a:pt x="11629677" y="1977921"/>
                </a:cubicBezTo>
                <a:cubicBezTo>
                  <a:pt x="11629677" y="1867165"/>
                  <a:pt x="11539950" y="1777504"/>
                  <a:pt x="11423834" y="1777504"/>
                </a:cubicBezTo>
                <a:cubicBezTo>
                  <a:pt x="11312995" y="1777504"/>
                  <a:pt x="11223268" y="1867165"/>
                  <a:pt x="11223268" y="1977921"/>
                </a:cubicBezTo>
                <a:cubicBezTo>
                  <a:pt x="11223268" y="1977921"/>
                  <a:pt x="11223268" y="1977921"/>
                  <a:pt x="11223268" y="2447318"/>
                </a:cubicBezTo>
                <a:cubicBezTo>
                  <a:pt x="11223268" y="2558075"/>
                  <a:pt x="11138820" y="2642460"/>
                  <a:pt x="11033260" y="2653009"/>
                </a:cubicBezTo>
                <a:cubicBezTo>
                  <a:pt x="10980480" y="2653009"/>
                  <a:pt x="10964646" y="2653009"/>
                  <a:pt x="10911865" y="2668832"/>
                </a:cubicBezTo>
                <a:cubicBezTo>
                  <a:pt x="10880197" y="2679379"/>
                  <a:pt x="10827417" y="2716298"/>
                  <a:pt x="10816861" y="2805958"/>
                </a:cubicBezTo>
                <a:cubicBezTo>
                  <a:pt x="10816861" y="2805958"/>
                  <a:pt x="10816861" y="2805958"/>
                  <a:pt x="10816861" y="3312274"/>
                </a:cubicBezTo>
                <a:cubicBezTo>
                  <a:pt x="10816861" y="3423031"/>
                  <a:pt x="10721857" y="3517965"/>
                  <a:pt x="10611018" y="3517965"/>
                </a:cubicBezTo>
                <a:cubicBezTo>
                  <a:pt x="10500180" y="3517965"/>
                  <a:pt x="10410453" y="3423031"/>
                  <a:pt x="10410453" y="3312274"/>
                </a:cubicBezTo>
                <a:cubicBezTo>
                  <a:pt x="10410453" y="3312274"/>
                  <a:pt x="10410453" y="3312274"/>
                  <a:pt x="10410453" y="2510607"/>
                </a:cubicBezTo>
                <a:cubicBezTo>
                  <a:pt x="10399897" y="2410399"/>
                  <a:pt x="10341838" y="2373480"/>
                  <a:pt x="10310170" y="2362932"/>
                </a:cubicBezTo>
                <a:cubicBezTo>
                  <a:pt x="10273225" y="2347109"/>
                  <a:pt x="10252112" y="2347109"/>
                  <a:pt x="10220444" y="2347109"/>
                </a:cubicBezTo>
                <a:cubicBezTo>
                  <a:pt x="10215166" y="2347109"/>
                  <a:pt x="10209888" y="2347109"/>
                  <a:pt x="10204610" y="2347109"/>
                </a:cubicBezTo>
                <a:cubicBezTo>
                  <a:pt x="10093771" y="2347109"/>
                  <a:pt x="9998767" y="2257449"/>
                  <a:pt x="9998767" y="2141418"/>
                </a:cubicBezTo>
                <a:cubicBezTo>
                  <a:pt x="9998767" y="2141418"/>
                  <a:pt x="9998767" y="2141418"/>
                  <a:pt x="9998767" y="564455"/>
                </a:cubicBezTo>
                <a:cubicBezTo>
                  <a:pt x="9998767" y="559180"/>
                  <a:pt x="10004045" y="548633"/>
                  <a:pt x="10004045" y="543359"/>
                </a:cubicBezTo>
                <a:cubicBezTo>
                  <a:pt x="10004045" y="532810"/>
                  <a:pt x="9998767" y="527536"/>
                  <a:pt x="9998767" y="516987"/>
                </a:cubicBezTo>
                <a:cubicBezTo>
                  <a:pt x="9998767" y="516987"/>
                  <a:pt x="9998767" y="516987"/>
                  <a:pt x="9998767" y="71301"/>
                </a:cubicBezTo>
                <a:close/>
                <a:moveTo>
                  <a:pt x="6396171" y="0"/>
                </a:moveTo>
                <a:lnTo>
                  <a:pt x="9904710" y="0"/>
                </a:lnTo>
                <a:lnTo>
                  <a:pt x="9904710" y="10539"/>
                </a:lnTo>
                <a:cubicBezTo>
                  <a:pt x="9904710" y="349953"/>
                  <a:pt x="9904710" y="736560"/>
                  <a:pt x="9904710" y="1176922"/>
                </a:cubicBezTo>
                <a:cubicBezTo>
                  <a:pt x="9904710" y="1176922"/>
                  <a:pt x="9904710" y="1176922"/>
                  <a:pt x="9904710" y="2864615"/>
                </a:cubicBezTo>
                <a:cubicBezTo>
                  <a:pt x="9904710" y="2970096"/>
                  <a:pt x="9820294" y="3059755"/>
                  <a:pt x="9709497" y="3059755"/>
                </a:cubicBezTo>
                <a:cubicBezTo>
                  <a:pt x="9603978" y="3059755"/>
                  <a:pt x="9514286" y="2970096"/>
                  <a:pt x="9514286" y="2864615"/>
                </a:cubicBezTo>
                <a:cubicBezTo>
                  <a:pt x="9514286" y="2864615"/>
                  <a:pt x="9514286" y="2864615"/>
                  <a:pt x="9514286" y="2548172"/>
                </a:cubicBezTo>
                <a:cubicBezTo>
                  <a:pt x="9514286" y="2437418"/>
                  <a:pt x="9429870" y="2353034"/>
                  <a:pt x="9319074" y="2353034"/>
                </a:cubicBezTo>
                <a:cubicBezTo>
                  <a:pt x="9213555" y="2353034"/>
                  <a:pt x="9123863" y="2437418"/>
                  <a:pt x="9123863" y="2548172"/>
                </a:cubicBezTo>
                <a:cubicBezTo>
                  <a:pt x="9123863" y="2548172"/>
                  <a:pt x="9123863" y="2548172"/>
                  <a:pt x="9123863" y="3202155"/>
                </a:cubicBezTo>
                <a:cubicBezTo>
                  <a:pt x="9123863" y="3312909"/>
                  <a:pt x="9039446" y="3397293"/>
                  <a:pt x="8933926" y="3397293"/>
                </a:cubicBezTo>
                <a:cubicBezTo>
                  <a:pt x="8823130" y="3397293"/>
                  <a:pt x="8738715" y="3312909"/>
                  <a:pt x="8738715" y="3202155"/>
                </a:cubicBezTo>
                <a:cubicBezTo>
                  <a:pt x="8738715" y="3202155"/>
                  <a:pt x="8738715" y="3202155"/>
                  <a:pt x="8738715" y="2616736"/>
                </a:cubicBezTo>
                <a:cubicBezTo>
                  <a:pt x="8738715" y="2511255"/>
                  <a:pt x="8649023" y="2421596"/>
                  <a:pt x="8543502" y="2421596"/>
                </a:cubicBezTo>
                <a:cubicBezTo>
                  <a:pt x="8432706" y="2421596"/>
                  <a:pt x="8348291" y="2511255"/>
                  <a:pt x="8348291" y="2616736"/>
                </a:cubicBezTo>
                <a:cubicBezTo>
                  <a:pt x="8348291" y="2616736"/>
                  <a:pt x="8348291" y="2616736"/>
                  <a:pt x="8348291" y="3982713"/>
                </a:cubicBezTo>
                <a:cubicBezTo>
                  <a:pt x="8348291" y="4088194"/>
                  <a:pt x="8258599" y="4177852"/>
                  <a:pt x="8153079" y="4177852"/>
                </a:cubicBezTo>
                <a:cubicBezTo>
                  <a:pt x="8042283" y="4177852"/>
                  <a:pt x="7957866" y="4088194"/>
                  <a:pt x="7957866" y="3982713"/>
                </a:cubicBezTo>
                <a:cubicBezTo>
                  <a:pt x="7957866" y="3982713"/>
                  <a:pt x="7957866" y="3982713"/>
                  <a:pt x="7957866" y="2864615"/>
                </a:cubicBezTo>
                <a:cubicBezTo>
                  <a:pt x="7957866" y="2753861"/>
                  <a:pt x="7868174" y="2669475"/>
                  <a:pt x="7762655" y="2669475"/>
                </a:cubicBezTo>
                <a:cubicBezTo>
                  <a:pt x="7657135" y="2669475"/>
                  <a:pt x="7567443" y="2753861"/>
                  <a:pt x="7567443" y="2864615"/>
                </a:cubicBezTo>
                <a:cubicBezTo>
                  <a:pt x="7567443" y="2864615"/>
                  <a:pt x="7567443" y="2864615"/>
                  <a:pt x="7567443" y="2817149"/>
                </a:cubicBezTo>
                <a:cubicBezTo>
                  <a:pt x="7567443" y="2927904"/>
                  <a:pt x="7477751" y="3012288"/>
                  <a:pt x="7372231" y="3012288"/>
                </a:cubicBezTo>
                <a:cubicBezTo>
                  <a:pt x="7266711" y="3012288"/>
                  <a:pt x="7177019" y="2927904"/>
                  <a:pt x="7177019" y="2817149"/>
                </a:cubicBezTo>
                <a:cubicBezTo>
                  <a:pt x="7177019" y="2817149"/>
                  <a:pt x="7177019" y="2817149"/>
                  <a:pt x="7177019" y="2738039"/>
                </a:cubicBezTo>
                <a:cubicBezTo>
                  <a:pt x="7177019" y="2632558"/>
                  <a:pt x="7092603" y="2548172"/>
                  <a:pt x="6981807" y="2548172"/>
                </a:cubicBezTo>
                <a:cubicBezTo>
                  <a:pt x="6876288" y="2548172"/>
                  <a:pt x="6786596" y="2632558"/>
                  <a:pt x="6786596" y="2738039"/>
                </a:cubicBezTo>
                <a:cubicBezTo>
                  <a:pt x="6786596" y="2738039"/>
                  <a:pt x="6786596" y="2738039"/>
                  <a:pt x="6786596" y="2716943"/>
                </a:cubicBezTo>
                <a:cubicBezTo>
                  <a:pt x="6786596" y="2822423"/>
                  <a:pt x="6702179" y="2912081"/>
                  <a:pt x="6591384" y="2912081"/>
                </a:cubicBezTo>
                <a:cubicBezTo>
                  <a:pt x="6485863" y="2912081"/>
                  <a:pt x="6396171" y="2822423"/>
                  <a:pt x="6396171" y="2716943"/>
                </a:cubicBezTo>
                <a:cubicBezTo>
                  <a:pt x="6396171" y="2716943"/>
                  <a:pt x="6396171" y="2716943"/>
                  <a:pt x="6396171" y="1029248"/>
                </a:cubicBezTo>
                <a:cubicBezTo>
                  <a:pt x="6396171" y="1029248"/>
                  <a:pt x="6396171" y="1029248"/>
                  <a:pt x="6396171" y="81691"/>
                </a:cubicBezTo>
                <a:close/>
                <a:moveTo>
                  <a:pt x="3340177" y="0"/>
                </a:moveTo>
                <a:lnTo>
                  <a:pt x="6190309" y="0"/>
                </a:lnTo>
                <a:lnTo>
                  <a:pt x="6190309" y="117990"/>
                </a:lnTo>
                <a:cubicBezTo>
                  <a:pt x="6190309" y="350928"/>
                  <a:pt x="6190309" y="689747"/>
                  <a:pt x="6190309" y="1182574"/>
                </a:cubicBezTo>
                <a:cubicBezTo>
                  <a:pt x="6190309" y="1203672"/>
                  <a:pt x="6190309" y="1224769"/>
                  <a:pt x="6185031" y="1240593"/>
                </a:cubicBezTo>
                <a:cubicBezTo>
                  <a:pt x="6190309" y="1256416"/>
                  <a:pt x="6190309" y="1277513"/>
                  <a:pt x="6190309" y="1293337"/>
                </a:cubicBezTo>
                <a:cubicBezTo>
                  <a:pt x="6190309" y="1293337"/>
                  <a:pt x="6190309" y="1293337"/>
                  <a:pt x="6190309" y="2870383"/>
                </a:cubicBezTo>
                <a:cubicBezTo>
                  <a:pt x="6190309" y="2986420"/>
                  <a:pt x="6100582" y="3076085"/>
                  <a:pt x="5989744" y="3076085"/>
                </a:cubicBezTo>
                <a:cubicBezTo>
                  <a:pt x="5873629" y="3076085"/>
                  <a:pt x="5783901" y="2986420"/>
                  <a:pt x="5783901" y="2870383"/>
                </a:cubicBezTo>
                <a:cubicBezTo>
                  <a:pt x="5783901" y="2870383"/>
                  <a:pt x="5783901" y="2870383"/>
                  <a:pt x="5783901" y="2437882"/>
                </a:cubicBezTo>
                <a:cubicBezTo>
                  <a:pt x="5783901" y="2327120"/>
                  <a:pt x="5694175" y="2237455"/>
                  <a:pt x="5583336" y="2237455"/>
                </a:cubicBezTo>
                <a:cubicBezTo>
                  <a:pt x="5467220" y="2237455"/>
                  <a:pt x="5377493" y="2327120"/>
                  <a:pt x="5377493" y="2437882"/>
                </a:cubicBezTo>
                <a:cubicBezTo>
                  <a:pt x="5377493" y="2437882"/>
                  <a:pt x="5377493" y="2437882"/>
                  <a:pt x="5377493" y="2569742"/>
                </a:cubicBezTo>
                <a:cubicBezTo>
                  <a:pt x="5377493" y="2680505"/>
                  <a:pt x="5287768" y="2770170"/>
                  <a:pt x="5171650" y="2770170"/>
                </a:cubicBezTo>
                <a:cubicBezTo>
                  <a:pt x="5171650" y="2770170"/>
                  <a:pt x="5166373" y="2770170"/>
                  <a:pt x="5161094" y="2770170"/>
                </a:cubicBezTo>
                <a:cubicBezTo>
                  <a:pt x="5129426" y="2770170"/>
                  <a:pt x="5108314" y="2770170"/>
                  <a:pt x="5066090" y="2785993"/>
                </a:cubicBezTo>
                <a:cubicBezTo>
                  <a:pt x="5034423" y="2801817"/>
                  <a:pt x="4981643" y="2833462"/>
                  <a:pt x="4971086" y="2928402"/>
                </a:cubicBezTo>
                <a:cubicBezTo>
                  <a:pt x="4971086" y="2928402"/>
                  <a:pt x="4971086" y="2928402"/>
                  <a:pt x="4971086" y="3851422"/>
                </a:cubicBezTo>
                <a:cubicBezTo>
                  <a:pt x="4971086" y="3962184"/>
                  <a:pt x="4881360" y="4051850"/>
                  <a:pt x="4765243" y="4051850"/>
                </a:cubicBezTo>
                <a:cubicBezTo>
                  <a:pt x="4654405" y="4051850"/>
                  <a:pt x="4564678" y="3962184"/>
                  <a:pt x="4564678" y="3851422"/>
                </a:cubicBezTo>
                <a:cubicBezTo>
                  <a:pt x="4564678" y="3851422"/>
                  <a:pt x="4564678" y="3851422"/>
                  <a:pt x="4564678" y="3498037"/>
                </a:cubicBezTo>
                <a:cubicBezTo>
                  <a:pt x="4554122" y="3403098"/>
                  <a:pt x="4496063" y="3371452"/>
                  <a:pt x="4464395" y="3355628"/>
                </a:cubicBezTo>
                <a:cubicBezTo>
                  <a:pt x="4427449" y="3345079"/>
                  <a:pt x="4406338" y="3339805"/>
                  <a:pt x="4374669" y="3339805"/>
                </a:cubicBezTo>
                <a:cubicBezTo>
                  <a:pt x="4369392" y="3339805"/>
                  <a:pt x="4364113" y="3339805"/>
                  <a:pt x="4358835" y="3339805"/>
                </a:cubicBezTo>
                <a:cubicBezTo>
                  <a:pt x="4247996" y="3339805"/>
                  <a:pt x="4158269" y="3250140"/>
                  <a:pt x="4158269" y="3139378"/>
                </a:cubicBezTo>
                <a:cubicBezTo>
                  <a:pt x="4158269" y="3023341"/>
                  <a:pt x="4063266" y="2933676"/>
                  <a:pt x="3952427" y="2933676"/>
                </a:cubicBezTo>
                <a:cubicBezTo>
                  <a:pt x="3841589" y="2933676"/>
                  <a:pt x="3746584" y="3023341"/>
                  <a:pt x="3746584" y="3139378"/>
                </a:cubicBezTo>
                <a:cubicBezTo>
                  <a:pt x="3746584" y="3139378"/>
                  <a:pt x="3746584" y="3139378"/>
                  <a:pt x="3746584" y="3687916"/>
                </a:cubicBezTo>
                <a:cubicBezTo>
                  <a:pt x="3746584" y="3798678"/>
                  <a:pt x="3656858" y="3888343"/>
                  <a:pt x="3546019" y="3888343"/>
                </a:cubicBezTo>
                <a:cubicBezTo>
                  <a:pt x="3429902" y="3888343"/>
                  <a:pt x="3340177" y="3798678"/>
                  <a:pt x="3340177" y="3687916"/>
                </a:cubicBezTo>
                <a:cubicBezTo>
                  <a:pt x="3340177" y="3687916"/>
                  <a:pt x="3340177" y="3687916"/>
                  <a:pt x="3340177" y="2000107"/>
                </a:cubicBezTo>
                <a:cubicBezTo>
                  <a:pt x="3340177" y="2000107"/>
                  <a:pt x="3340177" y="2000107"/>
                  <a:pt x="3340177" y="118300"/>
                </a:cubicBezTo>
                <a:close/>
                <a:moveTo>
                  <a:pt x="2834394" y="0"/>
                </a:moveTo>
                <a:lnTo>
                  <a:pt x="3246120" y="0"/>
                </a:lnTo>
                <a:lnTo>
                  <a:pt x="3246120" y="112341"/>
                </a:lnTo>
                <a:cubicBezTo>
                  <a:pt x="3246120" y="786419"/>
                  <a:pt x="3246120" y="786419"/>
                  <a:pt x="3246120" y="786419"/>
                </a:cubicBezTo>
                <a:cubicBezTo>
                  <a:pt x="3246120" y="897256"/>
                  <a:pt x="3151106" y="986980"/>
                  <a:pt x="3040257" y="986980"/>
                </a:cubicBezTo>
                <a:cubicBezTo>
                  <a:pt x="2929409" y="986980"/>
                  <a:pt x="2834394" y="897256"/>
                  <a:pt x="2834394" y="786419"/>
                </a:cubicBezTo>
                <a:cubicBezTo>
                  <a:pt x="2834394" y="275119"/>
                  <a:pt x="2834394" y="83381"/>
                  <a:pt x="2834394" y="11480"/>
                </a:cubicBezTo>
                <a:close/>
                <a:moveTo>
                  <a:pt x="0" y="0"/>
                </a:moveTo>
                <a:lnTo>
                  <a:pt x="2733238" y="0"/>
                </a:lnTo>
                <a:lnTo>
                  <a:pt x="2733238" y="27664"/>
                </a:lnTo>
                <a:cubicBezTo>
                  <a:pt x="2733238" y="283275"/>
                  <a:pt x="2733238" y="610456"/>
                  <a:pt x="2733238" y="1029248"/>
                </a:cubicBezTo>
                <a:cubicBezTo>
                  <a:pt x="2733238" y="1029248"/>
                  <a:pt x="2733238" y="1029248"/>
                  <a:pt x="2733238" y="2716943"/>
                </a:cubicBezTo>
                <a:cubicBezTo>
                  <a:pt x="2733238" y="2822423"/>
                  <a:pt x="2643546" y="2912081"/>
                  <a:pt x="2538026" y="2912081"/>
                </a:cubicBezTo>
                <a:cubicBezTo>
                  <a:pt x="2432507" y="2912081"/>
                  <a:pt x="2342815" y="2822423"/>
                  <a:pt x="2342815" y="2716943"/>
                </a:cubicBezTo>
                <a:cubicBezTo>
                  <a:pt x="2342815" y="2716943"/>
                  <a:pt x="2342815" y="2716943"/>
                  <a:pt x="2342815" y="2738039"/>
                </a:cubicBezTo>
                <a:cubicBezTo>
                  <a:pt x="2342815" y="2632558"/>
                  <a:pt x="2253123" y="2548172"/>
                  <a:pt x="2147602" y="2548172"/>
                </a:cubicBezTo>
                <a:cubicBezTo>
                  <a:pt x="2042083" y="2548172"/>
                  <a:pt x="1952390" y="2632558"/>
                  <a:pt x="1952390" y="2738039"/>
                </a:cubicBezTo>
                <a:cubicBezTo>
                  <a:pt x="1952390" y="2738039"/>
                  <a:pt x="1952390" y="2738039"/>
                  <a:pt x="1952390" y="2817149"/>
                </a:cubicBezTo>
                <a:cubicBezTo>
                  <a:pt x="1952390" y="2927904"/>
                  <a:pt x="1867975" y="3012288"/>
                  <a:pt x="1757179" y="3012288"/>
                </a:cubicBezTo>
                <a:cubicBezTo>
                  <a:pt x="1651658" y="3012288"/>
                  <a:pt x="1561966" y="2927904"/>
                  <a:pt x="1561966" y="2817149"/>
                </a:cubicBezTo>
                <a:cubicBezTo>
                  <a:pt x="1561966" y="2817149"/>
                  <a:pt x="1561966" y="2817149"/>
                  <a:pt x="1561966" y="2864615"/>
                </a:cubicBezTo>
                <a:cubicBezTo>
                  <a:pt x="1561966" y="2753861"/>
                  <a:pt x="1477550" y="2669475"/>
                  <a:pt x="1366754" y="2669475"/>
                </a:cubicBezTo>
                <a:cubicBezTo>
                  <a:pt x="1261235" y="2669475"/>
                  <a:pt x="1171543" y="2753861"/>
                  <a:pt x="1171543" y="2864615"/>
                </a:cubicBezTo>
                <a:cubicBezTo>
                  <a:pt x="1171543" y="2864615"/>
                  <a:pt x="1171543" y="2864615"/>
                  <a:pt x="1171543" y="3982713"/>
                </a:cubicBezTo>
                <a:cubicBezTo>
                  <a:pt x="1171543" y="4088194"/>
                  <a:pt x="1087126" y="4177852"/>
                  <a:pt x="976330" y="4177852"/>
                </a:cubicBezTo>
                <a:cubicBezTo>
                  <a:pt x="870810" y="4177852"/>
                  <a:pt x="781118" y="4088194"/>
                  <a:pt x="781118" y="3982713"/>
                </a:cubicBezTo>
                <a:cubicBezTo>
                  <a:pt x="781118" y="3982713"/>
                  <a:pt x="781118" y="3982713"/>
                  <a:pt x="781118" y="2616736"/>
                </a:cubicBezTo>
                <a:cubicBezTo>
                  <a:pt x="781118" y="2511255"/>
                  <a:pt x="696703" y="2421596"/>
                  <a:pt x="591182" y="2421596"/>
                </a:cubicBezTo>
                <a:cubicBezTo>
                  <a:pt x="480386" y="2421596"/>
                  <a:pt x="395971" y="2511255"/>
                  <a:pt x="395971" y="2616736"/>
                </a:cubicBezTo>
                <a:cubicBezTo>
                  <a:pt x="395971" y="2616736"/>
                  <a:pt x="395971" y="2616736"/>
                  <a:pt x="395971" y="3202155"/>
                </a:cubicBezTo>
                <a:cubicBezTo>
                  <a:pt x="395971" y="3312909"/>
                  <a:pt x="306279" y="3397293"/>
                  <a:pt x="200759" y="3397293"/>
                </a:cubicBezTo>
                <a:cubicBezTo>
                  <a:pt x="89963" y="3397293"/>
                  <a:pt x="5546" y="3312909"/>
                  <a:pt x="5546" y="3202155"/>
                </a:cubicBezTo>
                <a:cubicBezTo>
                  <a:pt x="5546" y="3202155"/>
                  <a:pt x="5546" y="3202155"/>
                  <a:pt x="5546" y="2548172"/>
                </a:cubicBezTo>
                <a:lnTo>
                  <a:pt x="0" y="25208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F14F5E-2869-46B5-94E4-7D11D11038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1791" y="5846782"/>
            <a:ext cx="2290007" cy="543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C9339D-7D9D-49B2-B467-8A20983B822A}"/>
              </a:ext>
            </a:extLst>
          </p:cNvPr>
          <p:cNvSpPr txBox="1"/>
          <p:nvPr userDrawn="1"/>
        </p:nvSpPr>
        <p:spPr>
          <a:xfrm>
            <a:off x="3454235" y="4267610"/>
            <a:ext cx="5283530" cy="1011075"/>
          </a:xfrm>
          <a:custGeom>
            <a:avLst/>
            <a:gdLst/>
            <a:ahLst/>
            <a:cxnLst/>
            <a:rect l="l" t="t" r="r" b="b"/>
            <a:pathLst>
              <a:path w="2197855" h="420590">
                <a:moveTo>
                  <a:pt x="609821" y="218049"/>
                </a:moveTo>
                <a:cubicBezTo>
                  <a:pt x="599350" y="217899"/>
                  <a:pt x="588116" y="218656"/>
                  <a:pt x="576119" y="220320"/>
                </a:cubicBezTo>
                <a:cubicBezTo>
                  <a:pt x="564123" y="221984"/>
                  <a:pt x="553804" y="225452"/>
                  <a:pt x="545162" y="230726"/>
                </a:cubicBezTo>
                <a:cubicBezTo>
                  <a:pt x="536521" y="236000"/>
                  <a:pt x="531996" y="243976"/>
                  <a:pt x="531590" y="254656"/>
                </a:cubicBezTo>
                <a:cubicBezTo>
                  <a:pt x="531571" y="262721"/>
                  <a:pt x="534468" y="269700"/>
                  <a:pt x="540282" y="275591"/>
                </a:cubicBezTo>
                <a:cubicBezTo>
                  <a:pt x="546096" y="281483"/>
                  <a:pt x="554941" y="284571"/>
                  <a:pt x="566817" y="284857"/>
                </a:cubicBezTo>
                <a:cubicBezTo>
                  <a:pt x="577266" y="284626"/>
                  <a:pt x="586461" y="281428"/>
                  <a:pt x="594402" y="275265"/>
                </a:cubicBezTo>
                <a:cubicBezTo>
                  <a:pt x="602343" y="269102"/>
                  <a:pt x="608556" y="261362"/>
                  <a:pt x="613041" y="252046"/>
                </a:cubicBezTo>
                <a:cubicBezTo>
                  <a:pt x="617526" y="242731"/>
                  <a:pt x="619808" y="233229"/>
                  <a:pt x="619887" y="223540"/>
                </a:cubicBezTo>
                <a:lnTo>
                  <a:pt x="619887" y="218049"/>
                </a:lnTo>
                <a:close/>
                <a:moveTo>
                  <a:pt x="1771773" y="135296"/>
                </a:moveTo>
                <a:cubicBezTo>
                  <a:pt x="1752487" y="135639"/>
                  <a:pt x="1736288" y="142385"/>
                  <a:pt x="1723176" y="155535"/>
                </a:cubicBezTo>
                <a:cubicBezTo>
                  <a:pt x="1710064" y="168684"/>
                  <a:pt x="1703241" y="186179"/>
                  <a:pt x="1702708" y="208019"/>
                </a:cubicBezTo>
                <a:cubicBezTo>
                  <a:pt x="1703241" y="230059"/>
                  <a:pt x="1710064" y="247611"/>
                  <a:pt x="1723176" y="260675"/>
                </a:cubicBezTo>
                <a:cubicBezTo>
                  <a:pt x="1736288" y="273739"/>
                  <a:pt x="1752487" y="280428"/>
                  <a:pt x="1771773" y="280743"/>
                </a:cubicBezTo>
                <a:cubicBezTo>
                  <a:pt x="1791279" y="280428"/>
                  <a:pt x="1807612" y="273739"/>
                  <a:pt x="1820771" y="260675"/>
                </a:cubicBezTo>
                <a:cubicBezTo>
                  <a:pt x="1833930" y="247611"/>
                  <a:pt x="1840772" y="230059"/>
                  <a:pt x="1841296" y="208019"/>
                </a:cubicBezTo>
                <a:cubicBezTo>
                  <a:pt x="1840772" y="186179"/>
                  <a:pt x="1833930" y="168684"/>
                  <a:pt x="1820771" y="155535"/>
                </a:cubicBezTo>
                <a:cubicBezTo>
                  <a:pt x="1807612" y="142385"/>
                  <a:pt x="1791279" y="135639"/>
                  <a:pt x="1771773" y="135296"/>
                </a:cubicBezTo>
                <a:close/>
                <a:moveTo>
                  <a:pt x="1924050" y="91462"/>
                </a:moveTo>
                <a:lnTo>
                  <a:pt x="1979344" y="91462"/>
                </a:lnTo>
                <a:cubicBezTo>
                  <a:pt x="1990011" y="91424"/>
                  <a:pt x="1997794" y="93897"/>
                  <a:pt x="2002695" y="98883"/>
                </a:cubicBezTo>
                <a:cubicBezTo>
                  <a:pt x="2007596" y="103868"/>
                  <a:pt x="2010012" y="111593"/>
                  <a:pt x="2009946" y="122059"/>
                </a:cubicBezTo>
                <a:lnTo>
                  <a:pt x="2009946" y="229517"/>
                </a:lnTo>
                <a:cubicBezTo>
                  <a:pt x="2009650" y="243905"/>
                  <a:pt x="2012071" y="255378"/>
                  <a:pt x="2017208" y="263935"/>
                </a:cubicBezTo>
                <a:cubicBezTo>
                  <a:pt x="2022345" y="272492"/>
                  <a:pt x="2031970" y="276875"/>
                  <a:pt x="2046085" y="277085"/>
                </a:cubicBezTo>
                <a:cubicBezTo>
                  <a:pt x="2067224" y="276408"/>
                  <a:pt x="2083387" y="268499"/>
                  <a:pt x="2094576" y="253358"/>
                </a:cubicBezTo>
                <a:cubicBezTo>
                  <a:pt x="2105764" y="238216"/>
                  <a:pt x="2111406" y="219902"/>
                  <a:pt x="2111502" y="198414"/>
                </a:cubicBezTo>
                <a:lnTo>
                  <a:pt x="2111502" y="91462"/>
                </a:lnTo>
                <a:lnTo>
                  <a:pt x="2169509" y="91462"/>
                </a:lnTo>
                <a:lnTo>
                  <a:pt x="2169509" y="265651"/>
                </a:lnTo>
                <a:cubicBezTo>
                  <a:pt x="2169528" y="268871"/>
                  <a:pt x="2170404" y="271349"/>
                  <a:pt x="2172138" y="273083"/>
                </a:cubicBezTo>
                <a:cubicBezTo>
                  <a:pt x="2173871" y="274818"/>
                  <a:pt x="2176348" y="275694"/>
                  <a:pt x="2179567" y="275713"/>
                </a:cubicBezTo>
                <a:lnTo>
                  <a:pt x="2197855" y="275713"/>
                </a:lnTo>
                <a:lnTo>
                  <a:pt x="2197855" y="324577"/>
                </a:lnTo>
                <a:lnTo>
                  <a:pt x="2144387" y="324577"/>
                </a:lnTo>
                <a:cubicBezTo>
                  <a:pt x="2134320" y="324519"/>
                  <a:pt x="2126707" y="322236"/>
                  <a:pt x="2121550" y="317727"/>
                </a:cubicBezTo>
                <a:cubicBezTo>
                  <a:pt x="2116392" y="313217"/>
                  <a:pt x="2113804" y="306824"/>
                  <a:pt x="2113785" y="298547"/>
                </a:cubicBezTo>
                <a:lnTo>
                  <a:pt x="2113785" y="292154"/>
                </a:lnTo>
                <a:cubicBezTo>
                  <a:pt x="2113804" y="289318"/>
                  <a:pt x="2113880" y="286883"/>
                  <a:pt x="2114014" y="284847"/>
                </a:cubicBezTo>
                <a:cubicBezTo>
                  <a:pt x="2114147" y="282811"/>
                  <a:pt x="2114223" y="281746"/>
                  <a:pt x="2114242" y="281652"/>
                </a:cubicBezTo>
                <a:lnTo>
                  <a:pt x="2113328" y="281652"/>
                </a:lnTo>
                <a:cubicBezTo>
                  <a:pt x="2107688" y="294259"/>
                  <a:pt x="2097930" y="305353"/>
                  <a:pt x="2084054" y="314935"/>
                </a:cubicBezTo>
                <a:cubicBezTo>
                  <a:pt x="2070178" y="324516"/>
                  <a:pt x="2053100" y="329559"/>
                  <a:pt x="2032819" y="330063"/>
                </a:cubicBezTo>
                <a:cubicBezTo>
                  <a:pt x="2007671" y="330340"/>
                  <a:pt x="1988040" y="323506"/>
                  <a:pt x="1973924" y="309562"/>
                </a:cubicBezTo>
                <a:cubicBezTo>
                  <a:pt x="1959809" y="295617"/>
                  <a:pt x="1952633" y="272899"/>
                  <a:pt x="1952396" y="241409"/>
                </a:cubicBezTo>
                <a:lnTo>
                  <a:pt x="1952396" y="150846"/>
                </a:lnTo>
                <a:cubicBezTo>
                  <a:pt x="1952377" y="147425"/>
                  <a:pt x="1951500" y="144890"/>
                  <a:pt x="1949767" y="143241"/>
                </a:cubicBezTo>
                <a:cubicBezTo>
                  <a:pt x="1948033" y="141592"/>
                  <a:pt x="1945557" y="140773"/>
                  <a:pt x="1942338" y="140782"/>
                </a:cubicBezTo>
                <a:lnTo>
                  <a:pt x="1924050" y="140782"/>
                </a:lnTo>
                <a:close/>
                <a:moveTo>
                  <a:pt x="1377923" y="91462"/>
                </a:moveTo>
                <a:lnTo>
                  <a:pt x="1416319" y="91462"/>
                </a:lnTo>
                <a:cubicBezTo>
                  <a:pt x="1424423" y="91376"/>
                  <a:pt x="1430841" y="93032"/>
                  <a:pt x="1435574" y="96428"/>
                </a:cubicBezTo>
                <a:cubicBezTo>
                  <a:pt x="1440307" y="99825"/>
                  <a:pt x="1444097" y="105476"/>
                  <a:pt x="1446944" y="113382"/>
                </a:cubicBezTo>
                <a:lnTo>
                  <a:pt x="1492654" y="229959"/>
                </a:lnTo>
                <a:cubicBezTo>
                  <a:pt x="1494997" y="236456"/>
                  <a:pt x="1496939" y="243125"/>
                  <a:pt x="1498482" y="249966"/>
                </a:cubicBezTo>
                <a:cubicBezTo>
                  <a:pt x="1500025" y="256807"/>
                  <a:pt x="1500825" y="260503"/>
                  <a:pt x="1500882" y="261056"/>
                </a:cubicBezTo>
                <a:lnTo>
                  <a:pt x="1501796" y="261056"/>
                </a:lnTo>
                <a:cubicBezTo>
                  <a:pt x="1501863" y="260503"/>
                  <a:pt x="1502643" y="256807"/>
                  <a:pt x="1504139" y="249966"/>
                </a:cubicBezTo>
                <a:cubicBezTo>
                  <a:pt x="1505634" y="243125"/>
                  <a:pt x="1507443" y="236456"/>
                  <a:pt x="1509567" y="229959"/>
                </a:cubicBezTo>
                <a:lnTo>
                  <a:pt x="1549334" y="113382"/>
                </a:lnTo>
                <a:cubicBezTo>
                  <a:pt x="1552029" y="105476"/>
                  <a:pt x="1555895" y="99825"/>
                  <a:pt x="1560933" y="96428"/>
                </a:cubicBezTo>
                <a:cubicBezTo>
                  <a:pt x="1565970" y="93032"/>
                  <a:pt x="1572465" y="91376"/>
                  <a:pt x="1580416" y="91462"/>
                </a:cubicBezTo>
                <a:lnTo>
                  <a:pt x="1619726" y="91462"/>
                </a:lnTo>
                <a:lnTo>
                  <a:pt x="1619726" y="140782"/>
                </a:lnTo>
                <a:lnTo>
                  <a:pt x="1612870" y="140782"/>
                </a:lnTo>
                <a:cubicBezTo>
                  <a:pt x="1609490" y="140696"/>
                  <a:pt x="1606766" y="141211"/>
                  <a:pt x="1604700" y="142326"/>
                </a:cubicBezTo>
                <a:cubicBezTo>
                  <a:pt x="1602633" y="143441"/>
                  <a:pt x="1600938" y="145670"/>
                  <a:pt x="1599614" y="149015"/>
                </a:cubicBezTo>
                <a:lnTo>
                  <a:pt x="1515966" y="359835"/>
                </a:lnTo>
                <a:cubicBezTo>
                  <a:pt x="1507433" y="380755"/>
                  <a:pt x="1495701" y="396134"/>
                  <a:pt x="1480769" y="405973"/>
                </a:cubicBezTo>
                <a:cubicBezTo>
                  <a:pt x="1465838" y="415812"/>
                  <a:pt x="1449535" y="420684"/>
                  <a:pt x="1431860" y="420589"/>
                </a:cubicBezTo>
                <a:cubicBezTo>
                  <a:pt x="1419620" y="420295"/>
                  <a:pt x="1409107" y="418243"/>
                  <a:pt x="1400321" y="414432"/>
                </a:cubicBezTo>
                <a:cubicBezTo>
                  <a:pt x="1391534" y="410621"/>
                  <a:pt x="1384780" y="406810"/>
                  <a:pt x="1380056" y="402999"/>
                </a:cubicBezTo>
                <a:cubicBezTo>
                  <a:pt x="1375333" y="399187"/>
                  <a:pt x="1372946" y="397135"/>
                  <a:pt x="1372895" y="396842"/>
                </a:cubicBezTo>
                <a:lnTo>
                  <a:pt x="1395293" y="355719"/>
                </a:lnTo>
                <a:cubicBezTo>
                  <a:pt x="1395483" y="356386"/>
                  <a:pt x="1398645" y="359054"/>
                  <a:pt x="1404777" y="363722"/>
                </a:cubicBezTo>
                <a:cubicBezTo>
                  <a:pt x="1410910" y="368391"/>
                  <a:pt x="1418871" y="371058"/>
                  <a:pt x="1428661" y="371725"/>
                </a:cubicBezTo>
                <a:cubicBezTo>
                  <a:pt x="1436745" y="371744"/>
                  <a:pt x="1444116" y="369305"/>
                  <a:pt x="1450773" y="364408"/>
                </a:cubicBezTo>
                <a:cubicBezTo>
                  <a:pt x="1457429" y="359511"/>
                  <a:pt x="1462857" y="352042"/>
                  <a:pt x="1467057" y="342000"/>
                </a:cubicBezTo>
                <a:lnTo>
                  <a:pt x="1474827" y="324165"/>
                </a:lnTo>
                <a:lnTo>
                  <a:pt x="1397121" y="149015"/>
                </a:lnTo>
                <a:cubicBezTo>
                  <a:pt x="1395807" y="145670"/>
                  <a:pt x="1394207" y="143441"/>
                  <a:pt x="1392322" y="142326"/>
                </a:cubicBezTo>
                <a:cubicBezTo>
                  <a:pt x="1390436" y="141211"/>
                  <a:pt x="1387922" y="140696"/>
                  <a:pt x="1384780" y="140782"/>
                </a:cubicBezTo>
                <a:lnTo>
                  <a:pt x="1377923" y="140782"/>
                </a:lnTo>
                <a:close/>
                <a:moveTo>
                  <a:pt x="1771773" y="85975"/>
                </a:moveTo>
                <a:cubicBezTo>
                  <a:pt x="1795816" y="86161"/>
                  <a:pt x="1817446" y="91422"/>
                  <a:pt x="1836667" y="101760"/>
                </a:cubicBezTo>
                <a:cubicBezTo>
                  <a:pt x="1855886" y="112098"/>
                  <a:pt x="1871142" y="126400"/>
                  <a:pt x="1882435" y="144666"/>
                </a:cubicBezTo>
                <a:cubicBezTo>
                  <a:pt x="1893727" y="162932"/>
                  <a:pt x="1899502" y="184050"/>
                  <a:pt x="1899761" y="208019"/>
                </a:cubicBezTo>
                <a:cubicBezTo>
                  <a:pt x="1899502" y="232132"/>
                  <a:pt x="1893727" y="253317"/>
                  <a:pt x="1882435" y="271575"/>
                </a:cubicBezTo>
                <a:cubicBezTo>
                  <a:pt x="1871142" y="289833"/>
                  <a:pt x="1855886" y="304101"/>
                  <a:pt x="1836667" y="314379"/>
                </a:cubicBezTo>
                <a:cubicBezTo>
                  <a:pt x="1817446" y="324658"/>
                  <a:pt x="1795816" y="329886"/>
                  <a:pt x="1771773" y="330063"/>
                </a:cubicBezTo>
                <a:cubicBezTo>
                  <a:pt x="1747881" y="329886"/>
                  <a:pt x="1726357" y="324658"/>
                  <a:pt x="1707202" y="314379"/>
                </a:cubicBezTo>
                <a:cubicBezTo>
                  <a:pt x="1688047" y="304101"/>
                  <a:pt x="1672831" y="289833"/>
                  <a:pt x="1661553" y="271575"/>
                </a:cubicBezTo>
                <a:cubicBezTo>
                  <a:pt x="1650275" y="253317"/>
                  <a:pt x="1644505" y="232132"/>
                  <a:pt x="1644243" y="208019"/>
                </a:cubicBezTo>
                <a:cubicBezTo>
                  <a:pt x="1644505" y="184050"/>
                  <a:pt x="1650275" y="162932"/>
                  <a:pt x="1661553" y="144666"/>
                </a:cubicBezTo>
                <a:cubicBezTo>
                  <a:pt x="1672831" y="126400"/>
                  <a:pt x="1688047" y="112098"/>
                  <a:pt x="1707202" y="101760"/>
                </a:cubicBezTo>
                <a:cubicBezTo>
                  <a:pt x="1726357" y="91422"/>
                  <a:pt x="1747881" y="86161"/>
                  <a:pt x="1771773" y="85975"/>
                </a:cubicBezTo>
                <a:close/>
                <a:moveTo>
                  <a:pt x="891222" y="85975"/>
                </a:moveTo>
                <a:cubicBezTo>
                  <a:pt x="917207" y="85812"/>
                  <a:pt x="937219" y="92875"/>
                  <a:pt x="951259" y="107162"/>
                </a:cubicBezTo>
                <a:cubicBezTo>
                  <a:pt x="965298" y="121449"/>
                  <a:pt x="972398" y="143939"/>
                  <a:pt x="972559" y="174630"/>
                </a:cubicBezTo>
                <a:lnTo>
                  <a:pt x="972559" y="265651"/>
                </a:lnTo>
                <a:cubicBezTo>
                  <a:pt x="972578" y="268872"/>
                  <a:pt x="973455" y="271349"/>
                  <a:pt x="975188" y="273083"/>
                </a:cubicBezTo>
                <a:cubicBezTo>
                  <a:pt x="976922" y="274818"/>
                  <a:pt x="979398" y="275694"/>
                  <a:pt x="982618" y="275713"/>
                </a:cubicBezTo>
                <a:lnTo>
                  <a:pt x="1000906" y="275713"/>
                </a:lnTo>
                <a:lnTo>
                  <a:pt x="1000906" y="324577"/>
                </a:lnTo>
                <a:lnTo>
                  <a:pt x="945611" y="324577"/>
                </a:lnTo>
                <a:cubicBezTo>
                  <a:pt x="934725" y="324653"/>
                  <a:pt x="926808" y="322217"/>
                  <a:pt x="921860" y="317270"/>
                </a:cubicBezTo>
                <a:cubicBezTo>
                  <a:pt x="916912" y="312323"/>
                  <a:pt x="914476" y="304407"/>
                  <a:pt x="914552" y="293523"/>
                </a:cubicBezTo>
                <a:lnTo>
                  <a:pt x="914552" y="186523"/>
                </a:lnTo>
                <a:cubicBezTo>
                  <a:pt x="914857" y="172134"/>
                  <a:pt x="912417" y="160661"/>
                  <a:pt x="907233" y="152104"/>
                </a:cubicBezTo>
                <a:cubicBezTo>
                  <a:pt x="902048" y="143546"/>
                  <a:pt x="892289" y="139163"/>
                  <a:pt x="877956" y="138953"/>
                </a:cubicBezTo>
                <a:cubicBezTo>
                  <a:pt x="862250" y="139192"/>
                  <a:pt x="848946" y="143632"/>
                  <a:pt x="838043" y="152275"/>
                </a:cubicBezTo>
                <a:cubicBezTo>
                  <a:pt x="827141" y="160918"/>
                  <a:pt x="819554" y="172333"/>
                  <a:pt x="815285" y="186521"/>
                </a:cubicBezTo>
                <a:cubicBezTo>
                  <a:pt x="813693" y="191333"/>
                  <a:pt x="812531" y="196346"/>
                  <a:pt x="811797" y="201558"/>
                </a:cubicBezTo>
                <a:cubicBezTo>
                  <a:pt x="811063" y="206771"/>
                  <a:pt x="810701" y="212126"/>
                  <a:pt x="810710" y="217624"/>
                </a:cubicBezTo>
                <a:lnTo>
                  <a:pt x="810710" y="324577"/>
                </a:lnTo>
                <a:lnTo>
                  <a:pt x="753160" y="324577"/>
                </a:lnTo>
                <a:lnTo>
                  <a:pt x="753160" y="150844"/>
                </a:lnTo>
                <a:cubicBezTo>
                  <a:pt x="753141" y="147423"/>
                  <a:pt x="752265" y="144889"/>
                  <a:pt x="750532" y="143240"/>
                </a:cubicBezTo>
                <a:cubicBezTo>
                  <a:pt x="748798" y="141592"/>
                  <a:pt x="746321" y="140773"/>
                  <a:pt x="743102" y="140782"/>
                </a:cubicBezTo>
                <a:lnTo>
                  <a:pt x="724814" y="140782"/>
                </a:lnTo>
                <a:lnTo>
                  <a:pt x="724814" y="91462"/>
                </a:lnTo>
                <a:lnTo>
                  <a:pt x="778282" y="91462"/>
                </a:lnTo>
                <a:cubicBezTo>
                  <a:pt x="788549" y="91519"/>
                  <a:pt x="796218" y="93802"/>
                  <a:pt x="801290" y="98312"/>
                </a:cubicBezTo>
                <a:cubicBezTo>
                  <a:pt x="806362" y="102821"/>
                  <a:pt x="808893" y="109215"/>
                  <a:pt x="808883" y="117492"/>
                </a:cubicBezTo>
                <a:lnTo>
                  <a:pt x="808883" y="124342"/>
                </a:lnTo>
                <a:cubicBezTo>
                  <a:pt x="808845" y="126958"/>
                  <a:pt x="808693" y="129261"/>
                  <a:pt x="808427" y="131249"/>
                </a:cubicBezTo>
                <a:cubicBezTo>
                  <a:pt x="808160" y="133237"/>
                  <a:pt x="808008" y="134283"/>
                  <a:pt x="807970" y="134386"/>
                </a:cubicBezTo>
                <a:lnTo>
                  <a:pt x="808883" y="134386"/>
                </a:lnTo>
                <a:cubicBezTo>
                  <a:pt x="812195" y="127606"/>
                  <a:pt x="817311" y="120513"/>
                  <a:pt x="824231" y="113107"/>
                </a:cubicBezTo>
                <a:cubicBezTo>
                  <a:pt x="831152" y="105701"/>
                  <a:pt x="840132" y="99386"/>
                  <a:pt x="851170" y="94162"/>
                </a:cubicBezTo>
                <a:cubicBezTo>
                  <a:pt x="862208" y="88938"/>
                  <a:pt x="875558" y="86209"/>
                  <a:pt x="891222" y="85975"/>
                </a:cubicBezTo>
                <a:close/>
                <a:moveTo>
                  <a:pt x="576420" y="85975"/>
                </a:moveTo>
                <a:cubicBezTo>
                  <a:pt x="614613" y="86582"/>
                  <a:pt x="641088" y="95529"/>
                  <a:pt x="655845" y="112816"/>
                </a:cubicBezTo>
                <a:cubicBezTo>
                  <a:pt x="670602" y="130104"/>
                  <a:pt x="677647" y="152094"/>
                  <a:pt x="676979" y="178786"/>
                </a:cubicBezTo>
                <a:lnTo>
                  <a:pt x="676979" y="265645"/>
                </a:lnTo>
                <a:cubicBezTo>
                  <a:pt x="676998" y="268868"/>
                  <a:pt x="677875" y="271347"/>
                  <a:pt x="679608" y="273082"/>
                </a:cubicBezTo>
                <a:cubicBezTo>
                  <a:pt x="681342" y="274817"/>
                  <a:pt x="683818" y="275694"/>
                  <a:pt x="687038" y="275713"/>
                </a:cubicBezTo>
                <a:lnTo>
                  <a:pt x="705326" y="275713"/>
                </a:lnTo>
                <a:lnTo>
                  <a:pt x="705326" y="324577"/>
                </a:lnTo>
                <a:lnTo>
                  <a:pt x="653229" y="324577"/>
                </a:lnTo>
                <a:cubicBezTo>
                  <a:pt x="642600" y="324367"/>
                  <a:pt x="634969" y="321818"/>
                  <a:pt x="630335" y="316927"/>
                </a:cubicBezTo>
                <a:cubicBezTo>
                  <a:pt x="625700" y="312037"/>
                  <a:pt x="623436" y="306063"/>
                  <a:pt x="623541" y="299003"/>
                </a:cubicBezTo>
                <a:cubicBezTo>
                  <a:pt x="623560" y="295987"/>
                  <a:pt x="623636" y="293571"/>
                  <a:pt x="623769" y="291755"/>
                </a:cubicBezTo>
                <a:cubicBezTo>
                  <a:pt x="623902" y="289939"/>
                  <a:pt x="623978" y="289010"/>
                  <a:pt x="623997" y="288967"/>
                </a:cubicBezTo>
                <a:lnTo>
                  <a:pt x="623084" y="288967"/>
                </a:lnTo>
                <a:cubicBezTo>
                  <a:pt x="623188" y="289474"/>
                  <a:pt x="620997" y="293026"/>
                  <a:pt x="616511" y="299622"/>
                </a:cubicBezTo>
                <a:cubicBezTo>
                  <a:pt x="612024" y="306217"/>
                  <a:pt x="604614" y="312813"/>
                  <a:pt x="594282" y="319408"/>
                </a:cubicBezTo>
                <a:cubicBezTo>
                  <a:pt x="583950" y="326004"/>
                  <a:pt x="570067" y="329556"/>
                  <a:pt x="552635" y="330063"/>
                </a:cubicBezTo>
                <a:cubicBezTo>
                  <a:pt x="531122" y="329950"/>
                  <a:pt x="512671" y="323669"/>
                  <a:pt x="497281" y="311221"/>
                </a:cubicBezTo>
                <a:cubicBezTo>
                  <a:pt x="481890" y="298772"/>
                  <a:pt x="473838" y="280834"/>
                  <a:pt x="473125" y="257407"/>
                </a:cubicBezTo>
                <a:cubicBezTo>
                  <a:pt x="473550" y="239281"/>
                  <a:pt x="478985" y="224877"/>
                  <a:pt x="489430" y="214194"/>
                </a:cubicBezTo>
                <a:cubicBezTo>
                  <a:pt x="499875" y="203512"/>
                  <a:pt x="512781" y="195594"/>
                  <a:pt x="528149" y="190440"/>
                </a:cubicBezTo>
                <a:cubicBezTo>
                  <a:pt x="543516" y="185286"/>
                  <a:pt x="558795" y="181940"/>
                  <a:pt x="573987" y="180400"/>
                </a:cubicBezTo>
                <a:cubicBezTo>
                  <a:pt x="589178" y="178860"/>
                  <a:pt x="601733" y="178170"/>
                  <a:pt x="611651" y="178330"/>
                </a:cubicBezTo>
                <a:lnTo>
                  <a:pt x="618972" y="178330"/>
                </a:lnTo>
                <a:lnTo>
                  <a:pt x="618972" y="176499"/>
                </a:lnTo>
                <a:cubicBezTo>
                  <a:pt x="619038" y="159972"/>
                  <a:pt x="615588" y="148166"/>
                  <a:pt x="608619" y="141080"/>
                </a:cubicBezTo>
                <a:cubicBezTo>
                  <a:pt x="601651" y="133995"/>
                  <a:pt x="590766" y="130543"/>
                  <a:pt x="575962" y="130724"/>
                </a:cubicBezTo>
                <a:cubicBezTo>
                  <a:pt x="570062" y="130571"/>
                  <a:pt x="563561" y="131563"/>
                  <a:pt x="556459" y="133699"/>
                </a:cubicBezTo>
                <a:cubicBezTo>
                  <a:pt x="549357" y="135835"/>
                  <a:pt x="545487" y="140031"/>
                  <a:pt x="544849" y="146287"/>
                </a:cubicBezTo>
                <a:lnTo>
                  <a:pt x="544849" y="158646"/>
                </a:lnTo>
                <a:lnTo>
                  <a:pt x="490956" y="158646"/>
                </a:lnTo>
                <a:lnTo>
                  <a:pt x="490956" y="133928"/>
                </a:lnTo>
                <a:cubicBezTo>
                  <a:pt x="491562" y="119677"/>
                  <a:pt x="497152" y="109106"/>
                  <a:pt x="507724" y="102213"/>
                </a:cubicBezTo>
                <a:cubicBezTo>
                  <a:pt x="518297" y="95320"/>
                  <a:pt x="530217" y="90838"/>
                  <a:pt x="543485" y="88766"/>
                </a:cubicBezTo>
                <a:cubicBezTo>
                  <a:pt x="556752" y="86694"/>
                  <a:pt x="567730" y="85764"/>
                  <a:pt x="576420" y="85975"/>
                </a:cubicBezTo>
                <a:close/>
                <a:moveTo>
                  <a:pt x="31545" y="27911"/>
                </a:moveTo>
                <a:lnTo>
                  <a:pt x="88182" y="27911"/>
                </a:lnTo>
                <a:lnTo>
                  <a:pt x="88182" y="91462"/>
                </a:lnTo>
                <a:lnTo>
                  <a:pt x="141217" y="91462"/>
                </a:lnTo>
                <a:lnTo>
                  <a:pt x="141217" y="137582"/>
                </a:lnTo>
                <a:lnTo>
                  <a:pt x="88182" y="137582"/>
                </a:lnTo>
                <a:lnTo>
                  <a:pt x="88182" y="231804"/>
                </a:lnTo>
                <a:cubicBezTo>
                  <a:pt x="88456" y="244441"/>
                  <a:pt x="91261" y="253928"/>
                  <a:pt x="96598" y="260264"/>
                </a:cubicBezTo>
                <a:cubicBezTo>
                  <a:pt x="101935" y="266599"/>
                  <a:pt x="108161" y="270801"/>
                  <a:pt x="115275" y="272867"/>
                </a:cubicBezTo>
                <a:cubicBezTo>
                  <a:pt x="122390" y="274934"/>
                  <a:pt x="128752" y="275883"/>
                  <a:pt x="134359" y="275713"/>
                </a:cubicBezTo>
                <a:cubicBezTo>
                  <a:pt x="137598" y="275675"/>
                  <a:pt x="140151" y="275523"/>
                  <a:pt x="142017" y="275256"/>
                </a:cubicBezTo>
                <a:cubicBezTo>
                  <a:pt x="143884" y="274989"/>
                  <a:pt x="144837" y="274837"/>
                  <a:pt x="144875" y="274799"/>
                </a:cubicBezTo>
                <a:lnTo>
                  <a:pt x="144875" y="325493"/>
                </a:lnTo>
                <a:cubicBezTo>
                  <a:pt x="144789" y="325550"/>
                  <a:pt x="143132" y="325778"/>
                  <a:pt x="139903" y="326178"/>
                </a:cubicBezTo>
                <a:cubicBezTo>
                  <a:pt x="136674" y="326577"/>
                  <a:pt x="132388" y="326805"/>
                  <a:pt x="127044" y="326863"/>
                </a:cubicBezTo>
                <a:cubicBezTo>
                  <a:pt x="115629" y="327227"/>
                  <a:pt x="102448" y="325433"/>
                  <a:pt x="87503" y="321480"/>
                </a:cubicBezTo>
                <a:cubicBezTo>
                  <a:pt x="72557" y="317528"/>
                  <a:pt x="59414" y="309231"/>
                  <a:pt x="48075" y="296591"/>
                </a:cubicBezTo>
                <a:cubicBezTo>
                  <a:pt x="36737" y="283950"/>
                  <a:pt x="30770" y="264780"/>
                  <a:pt x="30175" y="239080"/>
                </a:cubicBezTo>
                <a:lnTo>
                  <a:pt x="30175" y="137582"/>
                </a:lnTo>
                <a:lnTo>
                  <a:pt x="0" y="137582"/>
                </a:lnTo>
                <a:lnTo>
                  <a:pt x="0" y="91462"/>
                </a:lnTo>
                <a:lnTo>
                  <a:pt x="31545" y="91462"/>
                </a:lnTo>
                <a:close/>
                <a:moveTo>
                  <a:pt x="1018260" y="22"/>
                </a:moveTo>
                <a:lnTo>
                  <a:pt x="1073555" y="22"/>
                </a:lnTo>
                <a:cubicBezTo>
                  <a:pt x="1084240" y="-216"/>
                  <a:pt x="1092100" y="1515"/>
                  <a:pt x="1097134" y="5216"/>
                </a:cubicBezTo>
                <a:cubicBezTo>
                  <a:pt x="1102168" y="8917"/>
                  <a:pt x="1104661" y="16015"/>
                  <a:pt x="1104614" y="26509"/>
                </a:cubicBezTo>
                <a:lnTo>
                  <a:pt x="1104614" y="173758"/>
                </a:lnTo>
                <a:lnTo>
                  <a:pt x="1121987" y="173758"/>
                </a:lnTo>
                <a:cubicBezTo>
                  <a:pt x="1125788" y="173853"/>
                  <a:pt x="1129731" y="173320"/>
                  <a:pt x="1133818" y="172158"/>
                </a:cubicBezTo>
                <a:cubicBezTo>
                  <a:pt x="1137904" y="170995"/>
                  <a:pt x="1141276" y="168633"/>
                  <a:pt x="1143933" y="165071"/>
                </a:cubicBezTo>
                <a:lnTo>
                  <a:pt x="1191482" y="91462"/>
                </a:lnTo>
                <a:lnTo>
                  <a:pt x="1255947" y="91462"/>
                </a:lnTo>
                <a:lnTo>
                  <a:pt x="1196968" y="179238"/>
                </a:lnTo>
                <a:cubicBezTo>
                  <a:pt x="1191844" y="186392"/>
                  <a:pt x="1187691" y="191263"/>
                  <a:pt x="1184510" y="193851"/>
                </a:cubicBezTo>
                <a:cubicBezTo>
                  <a:pt x="1181328" y="196439"/>
                  <a:pt x="1179690" y="197657"/>
                  <a:pt x="1179595" y="197505"/>
                </a:cubicBezTo>
                <a:lnTo>
                  <a:pt x="1179595" y="198418"/>
                </a:lnTo>
                <a:cubicBezTo>
                  <a:pt x="1179766" y="198237"/>
                  <a:pt x="1181481" y="199398"/>
                  <a:pt x="1184738" y="201900"/>
                </a:cubicBezTo>
                <a:cubicBezTo>
                  <a:pt x="1187996" y="204402"/>
                  <a:pt x="1191768" y="209330"/>
                  <a:pt x="1196054" y="216684"/>
                </a:cubicBezTo>
                <a:lnTo>
                  <a:pt x="1222571" y="267017"/>
                </a:lnTo>
                <a:cubicBezTo>
                  <a:pt x="1224286" y="270383"/>
                  <a:pt x="1226572" y="272691"/>
                  <a:pt x="1229429" y="273940"/>
                </a:cubicBezTo>
                <a:cubicBezTo>
                  <a:pt x="1232287" y="275189"/>
                  <a:pt x="1236402" y="275780"/>
                  <a:pt x="1241774" y="275713"/>
                </a:cubicBezTo>
                <a:lnTo>
                  <a:pt x="1257319" y="275713"/>
                </a:lnTo>
                <a:lnTo>
                  <a:pt x="1257319" y="324577"/>
                </a:lnTo>
                <a:lnTo>
                  <a:pt x="1214342" y="324577"/>
                </a:lnTo>
                <a:cubicBezTo>
                  <a:pt x="1204788" y="324795"/>
                  <a:pt x="1197378" y="323559"/>
                  <a:pt x="1192111" y="320866"/>
                </a:cubicBezTo>
                <a:cubicBezTo>
                  <a:pt x="1186843" y="318174"/>
                  <a:pt x="1182062" y="312713"/>
                  <a:pt x="1177766" y="304483"/>
                </a:cubicBezTo>
                <a:lnTo>
                  <a:pt x="1138904" y="231317"/>
                </a:lnTo>
                <a:cubicBezTo>
                  <a:pt x="1136465" y="227350"/>
                  <a:pt x="1133227" y="224871"/>
                  <a:pt x="1129188" y="223879"/>
                </a:cubicBezTo>
                <a:cubicBezTo>
                  <a:pt x="1125150" y="222888"/>
                  <a:pt x="1121225" y="222468"/>
                  <a:pt x="1117415" y="222621"/>
                </a:cubicBezTo>
                <a:lnTo>
                  <a:pt x="1104614" y="222621"/>
                </a:lnTo>
                <a:lnTo>
                  <a:pt x="1104614" y="324577"/>
                </a:lnTo>
                <a:lnTo>
                  <a:pt x="1046607" y="324577"/>
                </a:lnTo>
                <a:lnTo>
                  <a:pt x="1046607" y="59414"/>
                </a:lnTo>
                <a:cubicBezTo>
                  <a:pt x="1046587" y="55990"/>
                  <a:pt x="1045711" y="53453"/>
                  <a:pt x="1043978" y="51803"/>
                </a:cubicBezTo>
                <a:cubicBezTo>
                  <a:pt x="1042244" y="50153"/>
                  <a:pt x="1039768" y="49333"/>
                  <a:pt x="1036548" y="49342"/>
                </a:cubicBezTo>
                <a:lnTo>
                  <a:pt x="1018260" y="49342"/>
                </a:lnTo>
                <a:close/>
                <a:moveTo>
                  <a:pt x="170535" y="22"/>
                </a:moveTo>
                <a:lnTo>
                  <a:pt x="225830" y="22"/>
                </a:lnTo>
                <a:cubicBezTo>
                  <a:pt x="236516" y="-16"/>
                  <a:pt x="244376" y="2457"/>
                  <a:pt x="249409" y="7443"/>
                </a:cubicBezTo>
                <a:cubicBezTo>
                  <a:pt x="254443" y="12428"/>
                  <a:pt x="256936" y="20153"/>
                  <a:pt x="256889" y="30619"/>
                </a:cubicBezTo>
                <a:lnTo>
                  <a:pt x="256889" y="112464"/>
                </a:lnTo>
                <a:cubicBezTo>
                  <a:pt x="256851" y="118278"/>
                  <a:pt x="256698" y="122978"/>
                  <a:pt x="256432" y="126565"/>
                </a:cubicBezTo>
                <a:cubicBezTo>
                  <a:pt x="256165" y="130152"/>
                  <a:pt x="256013" y="131998"/>
                  <a:pt x="255975" y="132103"/>
                </a:cubicBezTo>
                <a:lnTo>
                  <a:pt x="256889" y="132103"/>
                </a:lnTo>
                <a:cubicBezTo>
                  <a:pt x="262512" y="120390"/>
                  <a:pt x="272194" y="109905"/>
                  <a:pt x="285937" y="100647"/>
                </a:cubicBezTo>
                <a:cubicBezTo>
                  <a:pt x="299680" y="91389"/>
                  <a:pt x="316682" y="86499"/>
                  <a:pt x="336943" y="85975"/>
                </a:cubicBezTo>
                <a:cubicBezTo>
                  <a:pt x="363128" y="85812"/>
                  <a:pt x="383198" y="92875"/>
                  <a:pt x="397151" y="107162"/>
                </a:cubicBezTo>
                <a:cubicBezTo>
                  <a:pt x="411105" y="121449"/>
                  <a:pt x="418148" y="143939"/>
                  <a:pt x="418280" y="174630"/>
                </a:cubicBezTo>
                <a:lnTo>
                  <a:pt x="418280" y="265651"/>
                </a:lnTo>
                <a:cubicBezTo>
                  <a:pt x="418300" y="268872"/>
                  <a:pt x="419176" y="271349"/>
                  <a:pt x="420909" y="273083"/>
                </a:cubicBezTo>
                <a:cubicBezTo>
                  <a:pt x="422643" y="274818"/>
                  <a:pt x="425119" y="275694"/>
                  <a:pt x="428339" y="275713"/>
                </a:cubicBezTo>
                <a:lnTo>
                  <a:pt x="446627" y="275713"/>
                </a:lnTo>
                <a:lnTo>
                  <a:pt x="446627" y="324577"/>
                </a:lnTo>
                <a:lnTo>
                  <a:pt x="391332" y="324577"/>
                </a:lnTo>
                <a:cubicBezTo>
                  <a:pt x="380666" y="324653"/>
                  <a:pt x="372882" y="322217"/>
                  <a:pt x="367981" y="317270"/>
                </a:cubicBezTo>
                <a:cubicBezTo>
                  <a:pt x="363081" y="312323"/>
                  <a:pt x="360664" y="304407"/>
                  <a:pt x="360730" y="293523"/>
                </a:cubicBezTo>
                <a:lnTo>
                  <a:pt x="360730" y="186523"/>
                </a:lnTo>
                <a:cubicBezTo>
                  <a:pt x="361016" y="172134"/>
                  <a:pt x="358500" y="160661"/>
                  <a:pt x="353182" y="152104"/>
                </a:cubicBezTo>
                <a:cubicBezTo>
                  <a:pt x="347865" y="143546"/>
                  <a:pt x="338029" y="139163"/>
                  <a:pt x="323677" y="138953"/>
                </a:cubicBezTo>
                <a:cubicBezTo>
                  <a:pt x="308181" y="139201"/>
                  <a:pt x="294915" y="143737"/>
                  <a:pt x="283878" y="152561"/>
                </a:cubicBezTo>
                <a:cubicBezTo>
                  <a:pt x="272843" y="161385"/>
                  <a:pt x="265066" y="173011"/>
                  <a:pt x="260548" y="187437"/>
                </a:cubicBezTo>
                <a:cubicBezTo>
                  <a:pt x="259195" y="192011"/>
                  <a:pt x="258242" y="196814"/>
                  <a:pt x="257689" y="201845"/>
                </a:cubicBezTo>
                <a:cubicBezTo>
                  <a:pt x="257137" y="206876"/>
                  <a:pt x="256870" y="212136"/>
                  <a:pt x="256889" y="217625"/>
                </a:cubicBezTo>
                <a:lnTo>
                  <a:pt x="256889" y="324577"/>
                </a:lnTo>
                <a:lnTo>
                  <a:pt x="198882" y="324577"/>
                </a:lnTo>
                <a:lnTo>
                  <a:pt x="198882" y="59416"/>
                </a:lnTo>
                <a:cubicBezTo>
                  <a:pt x="198863" y="55992"/>
                  <a:pt x="197986" y="53454"/>
                  <a:pt x="196253" y="51804"/>
                </a:cubicBezTo>
                <a:cubicBezTo>
                  <a:pt x="194519" y="50153"/>
                  <a:pt x="192043" y="49333"/>
                  <a:pt x="188823" y="49342"/>
                </a:cubicBezTo>
                <a:lnTo>
                  <a:pt x="170535" y="4934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54000" algn="ctr" rotWithShape="0">
              <a:prstClr val="black">
                <a:alpha val="1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11500">
                <a:latin typeface="+mj-lt"/>
              </a:defRPr>
            </a:lvl1pPr>
          </a:lstStyle>
          <a:p>
            <a:endParaRPr lang="en-ID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4A736F-FFEE-43CB-A3F1-0FABD82F0ED6}"/>
              </a:ext>
            </a:extLst>
          </p:cNvPr>
          <p:cNvSpPr/>
          <p:nvPr userDrawn="1"/>
        </p:nvSpPr>
        <p:spPr>
          <a:xfrm>
            <a:off x="7110905" y="5154693"/>
            <a:ext cx="23342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spc="150" dirty="0">
                <a:solidFill>
                  <a:prstClr val="white">
                    <a:lumMod val="50000"/>
                  </a:prstClr>
                </a:solidFill>
                <a:ea typeface="Lato" panose="020F0502020204030203" pitchFamily="34" charset="0"/>
                <a:cs typeface="Lato" panose="020F0502020204030203" pitchFamily="34" charset="0"/>
              </a:rPr>
              <a:t>www.hexaware.com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E1A5F7-1512-411C-AF5C-39F57F870479}"/>
              </a:ext>
            </a:extLst>
          </p:cNvPr>
          <p:cNvSpPr/>
          <p:nvPr userDrawn="1"/>
        </p:nvSpPr>
        <p:spPr>
          <a:xfrm>
            <a:off x="5834545" y="3176739"/>
            <a:ext cx="332170" cy="332170"/>
          </a:xfrm>
          <a:prstGeom prst="ellipse">
            <a:avLst/>
          </a:prstGeom>
          <a:solidFill>
            <a:srgbClr val="01CE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8D562B-6654-4B73-93C0-D14CBCCE1729}"/>
              </a:ext>
            </a:extLst>
          </p:cNvPr>
          <p:cNvSpPr/>
          <p:nvPr userDrawn="1"/>
        </p:nvSpPr>
        <p:spPr>
          <a:xfrm>
            <a:off x="1618395" y="3073470"/>
            <a:ext cx="367782" cy="367782"/>
          </a:xfrm>
          <a:prstGeom prst="ellipse">
            <a:avLst/>
          </a:prstGeom>
          <a:solidFill>
            <a:srgbClr val="FEB8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57395A-7F04-4BBC-B715-5A48287BACD8}"/>
              </a:ext>
            </a:extLst>
          </p:cNvPr>
          <p:cNvSpPr/>
          <p:nvPr userDrawn="1"/>
        </p:nvSpPr>
        <p:spPr>
          <a:xfrm>
            <a:off x="9544832" y="3158933"/>
            <a:ext cx="367782" cy="367782"/>
          </a:xfrm>
          <a:prstGeom prst="ellipse">
            <a:avLst/>
          </a:prstGeom>
          <a:solidFill>
            <a:srgbClr val="EB2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693EAD99-25F0-4C75-8789-EDE58F648D2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51791" y="6555593"/>
            <a:ext cx="2298706" cy="9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600" dirty="0">
                <a:solidFill>
                  <a:srgbClr val="000000">
                    <a:lumMod val="50000"/>
                    <a:lumOff val="50000"/>
                  </a:srgbClr>
                </a:solidFill>
              </a:rPr>
              <a:t>www.hexaware.com  | © Hexaware Technologies.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7198623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565E4-3DB6-6549-9F19-E7F05AE252A8}"/>
              </a:ext>
            </a:extLst>
          </p:cNvPr>
          <p:cNvSpPr/>
          <p:nvPr userDrawn="1"/>
        </p:nvSpPr>
        <p:spPr bwMode="auto">
          <a:xfrm>
            <a:off x="7051040" y="6136640"/>
            <a:ext cx="5140960" cy="721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pic>
        <p:nvPicPr>
          <p:cNvPr id="42" name="Picture Placeholder 8" descr="A screen shot of a person&#10;&#10;Description automatically generated">
            <a:extLst>
              <a:ext uri="{FF2B5EF4-FFF2-40B4-BE49-F238E27FC236}">
                <a16:creationId xmlns:a16="http://schemas.microsoft.com/office/drawing/2014/main" id="{DDEC6D00-B257-1442-8092-519A2B5C5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227915"/>
            <a:ext cx="7990449" cy="6402170"/>
          </a:xfrm>
          <a:prstGeom prst="rect">
            <a:avLst/>
          </a:prstGeom>
        </p:spPr>
      </p:pic>
      <p:sp>
        <p:nvSpPr>
          <p:cNvPr id="43" name="Oval 42">
            <a:extLst>
              <a:ext uri="{FF2B5EF4-FFF2-40B4-BE49-F238E27FC236}">
                <a16:creationId xmlns:a16="http://schemas.microsoft.com/office/drawing/2014/main" id="{EB806397-BCE4-9145-A938-0CF03FE1D16B}"/>
              </a:ext>
            </a:extLst>
          </p:cNvPr>
          <p:cNvSpPr/>
          <p:nvPr userDrawn="1"/>
        </p:nvSpPr>
        <p:spPr>
          <a:xfrm>
            <a:off x="6433480" y="1543270"/>
            <a:ext cx="552230" cy="552230"/>
          </a:xfrm>
          <a:prstGeom prst="ellipse">
            <a:avLst/>
          </a:prstGeom>
          <a:solidFill>
            <a:srgbClr val="005AA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prstClr val="white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027D5FA-6BA7-454D-8D3D-359FC4182770}"/>
              </a:ext>
            </a:extLst>
          </p:cNvPr>
          <p:cNvSpPr/>
          <p:nvPr userDrawn="1"/>
        </p:nvSpPr>
        <p:spPr>
          <a:xfrm>
            <a:off x="7742471" y="2852115"/>
            <a:ext cx="552230" cy="552230"/>
          </a:xfrm>
          <a:prstGeom prst="ellipse">
            <a:avLst/>
          </a:prstGeom>
          <a:solidFill>
            <a:srgbClr val="EB2A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 dirty="0">
              <a:solidFill>
                <a:prstClr val="white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82AF2E-D155-C84D-AE43-AB35873D6959}"/>
              </a:ext>
            </a:extLst>
          </p:cNvPr>
          <p:cNvSpPr/>
          <p:nvPr userDrawn="1"/>
        </p:nvSpPr>
        <p:spPr>
          <a:xfrm>
            <a:off x="872748" y="6077855"/>
            <a:ext cx="552230" cy="552230"/>
          </a:xfrm>
          <a:prstGeom prst="ellipse">
            <a:avLst/>
          </a:prstGeom>
          <a:solidFill>
            <a:srgbClr val="FEB81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ID" kern="0">
              <a:solidFill>
                <a:prstClr val="white"/>
              </a:solidFill>
            </a:endParaRPr>
          </a:p>
        </p:txBody>
      </p:sp>
      <p:sp>
        <p:nvSpPr>
          <p:cNvPr id="46" name="Freeform 13">
            <a:extLst>
              <a:ext uri="{FF2B5EF4-FFF2-40B4-BE49-F238E27FC236}">
                <a16:creationId xmlns:a16="http://schemas.microsoft.com/office/drawing/2014/main" id="{88189BCE-DB38-4A47-A9B0-320D488BF8C9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5204678" y="4090687"/>
            <a:ext cx="1020763" cy="1011238"/>
          </a:xfrm>
          <a:custGeom>
            <a:avLst/>
            <a:gdLst>
              <a:gd name="T0" fmla="*/ 18 w 283"/>
              <a:gd name="T1" fmla="*/ 281 h 281"/>
              <a:gd name="T2" fmla="*/ 6 w 283"/>
              <a:gd name="T3" fmla="*/ 276 h 281"/>
              <a:gd name="T4" fmla="*/ 6 w 283"/>
              <a:gd name="T5" fmla="*/ 253 h 281"/>
              <a:gd name="T6" fmla="*/ 253 w 283"/>
              <a:gd name="T7" fmla="*/ 6 h 281"/>
              <a:gd name="T8" fmla="*/ 276 w 283"/>
              <a:gd name="T9" fmla="*/ 6 h 281"/>
              <a:gd name="T10" fmla="*/ 276 w 283"/>
              <a:gd name="T11" fmla="*/ 29 h 281"/>
              <a:gd name="T12" fmla="*/ 29 w 283"/>
              <a:gd name="T13" fmla="*/ 276 h 281"/>
              <a:gd name="T14" fmla="*/ 18 w 283"/>
              <a:gd name="T15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81">
                <a:moveTo>
                  <a:pt x="18" y="281"/>
                </a:moveTo>
                <a:cubicBezTo>
                  <a:pt x="14" y="281"/>
                  <a:pt x="9" y="279"/>
                  <a:pt x="6" y="276"/>
                </a:cubicBezTo>
                <a:cubicBezTo>
                  <a:pt x="0" y="270"/>
                  <a:pt x="0" y="259"/>
                  <a:pt x="6" y="253"/>
                </a:cubicBezTo>
                <a:cubicBezTo>
                  <a:pt x="253" y="6"/>
                  <a:pt x="253" y="6"/>
                  <a:pt x="253" y="6"/>
                </a:cubicBezTo>
                <a:cubicBezTo>
                  <a:pt x="260" y="0"/>
                  <a:pt x="270" y="0"/>
                  <a:pt x="276" y="6"/>
                </a:cubicBezTo>
                <a:cubicBezTo>
                  <a:pt x="283" y="12"/>
                  <a:pt x="283" y="23"/>
                  <a:pt x="276" y="29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6" y="279"/>
                  <a:pt x="22" y="281"/>
                  <a:pt x="18" y="281"/>
                </a:cubicBezTo>
                <a:close/>
              </a:path>
            </a:pathLst>
          </a:custGeom>
          <a:solidFill>
            <a:srgbClr val="01CE8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prstClr val="black"/>
              </a:solidFill>
            </a:endParaRPr>
          </a:p>
        </p:txBody>
      </p:sp>
      <p:sp>
        <p:nvSpPr>
          <p:cNvPr id="47" name="Freeform 13">
            <a:extLst>
              <a:ext uri="{FF2B5EF4-FFF2-40B4-BE49-F238E27FC236}">
                <a16:creationId xmlns:a16="http://schemas.microsoft.com/office/drawing/2014/main" id="{7F67C8C3-3F82-7545-AA7E-7282B3BA3ED2}"/>
              </a:ext>
            </a:extLst>
          </p:cNvPr>
          <p:cNvSpPr>
            <a:spLocks/>
          </p:cNvSpPr>
          <p:nvPr userDrawn="1"/>
        </p:nvSpPr>
        <p:spPr bwMode="auto">
          <a:xfrm rot="18900000" flipH="1">
            <a:off x="4055962" y="1904188"/>
            <a:ext cx="1020763" cy="1011238"/>
          </a:xfrm>
          <a:custGeom>
            <a:avLst/>
            <a:gdLst>
              <a:gd name="T0" fmla="*/ 18 w 283"/>
              <a:gd name="T1" fmla="*/ 281 h 281"/>
              <a:gd name="T2" fmla="*/ 6 w 283"/>
              <a:gd name="T3" fmla="*/ 276 h 281"/>
              <a:gd name="T4" fmla="*/ 6 w 283"/>
              <a:gd name="T5" fmla="*/ 253 h 281"/>
              <a:gd name="T6" fmla="*/ 253 w 283"/>
              <a:gd name="T7" fmla="*/ 6 h 281"/>
              <a:gd name="T8" fmla="*/ 276 w 283"/>
              <a:gd name="T9" fmla="*/ 6 h 281"/>
              <a:gd name="T10" fmla="*/ 276 w 283"/>
              <a:gd name="T11" fmla="*/ 29 h 281"/>
              <a:gd name="T12" fmla="*/ 29 w 283"/>
              <a:gd name="T13" fmla="*/ 276 h 281"/>
              <a:gd name="T14" fmla="*/ 18 w 283"/>
              <a:gd name="T15" fmla="*/ 2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3" h="281">
                <a:moveTo>
                  <a:pt x="18" y="281"/>
                </a:moveTo>
                <a:cubicBezTo>
                  <a:pt x="14" y="281"/>
                  <a:pt x="9" y="279"/>
                  <a:pt x="6" y="276"/>
                </a:cubicBezTo>
                <a:cubicBezTo>
                  <a:pt x="0" y="270"/>
                  <a:pt x="0" y="259"/>
                  <a:pt x="6" y="253"/>
                </a:cubicBezTo>
                <a:cubicBezTo>
                  <a:pt x="253" y="6"/>
                  <a:pt x="253" y="6"/>
                  <a:pt x="253" y="6"/>
                </a:cubicBezTo>
                <a:cubicBezTo>
                  <a:pt x="260" y="0"/>
                  <a:pt x="270" y="0"/>
                  <a:pt x="276" y="6"/>
                </a:cubicBezTo>
                <a:cubicBezTo>
                  <a:pt x="283" y="12"/>
                  <a:pt x="283" y="23"/>
                  <a:pt x="276" y="29"/>
                </a:cubicBezTo>
                <a:cubicBezTo>
                  <a:pt x="29" y="276"/>
                  <a:pt x="29" y="276"/>
                  <a:pt x="29" y="276"/>
                </a:cubicBezTo>
                <a:cubicBezTo>
                  <a:pt x="26" y="279"/>
                  <a:pt x="22" y="281"/>
                  <a:pt x="18" y="281"/>
                </a:cubicBezTo>
                <a:close/>
              </a:path>
            </a:pathLst>
          </a:custGeom>
          <a:solidFill>
            <a:srgbClr val="FC6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>
              <a:solidFill>
                <a:prstClr val="black"/>
              </a:solidFill>
            </a:endParaRP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8CB24D57-C44D-2746-BA2F-F5DB0EC656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00924" y="2005856"/>
            <a:ext cx="1494463" cy="139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7672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0746535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322" y="217413"/>
            <a:ext cx="9264328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Lato" panose="020F0502020204030203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4135778-96F9-DA4C-845C-6DC94E5DE8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85743" y="240737"/>
            <a:ext cx="574160" cy="537288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756C68B-4FB3-BE4A-9614-D6BE5E3C31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7672" b="72026"/>
          <a:stretch/>
        </p:blipFill>
        <p:spPr>
          <a:xfrm rot="10800000">
            <a:off x="9269409" y="-302251"/>
            <a:ext cx="1837206" cy="820828"/>
          </a:xfrm>
          <a:custGeom>
            <a:avLst/>
            <a:gdLst>
              <a:gd name="connsiteX0" fmla="*/ 0 w 3855798"/>
              <a:gd name="connsiteY0" fmla="*/ 0 h 5124450"/>
              <a:gd name="connsiteX1" fmla="*/ 3855798 w 3855798"/>
              <a:gd name="connsiteY1" fmla="*/ 0 h 5124450"/>
              <a:gd name="connsiteX2" fmla="*/ 3855798 w 3855798"/>
              <a:gd name="connsiteY2" fmla="*/ 5124450 h 5124450"/>
              <a:gd name="connsiteX3" fmla="*/ 3316341 w 3855798"/>
              <a:gd name="connsiteY3" fmla="*/ 5124450 h 5124450"/>
              <a:gd name="connsiteX4" fmla="*/ 3316341 w 3855798"/>
              <a:gd name="connsiteY4" fmla="*/ 3254432 h 5124450"/>
              <a:gd name="connsiteX5" fmla="*/ 0 w 3855798"/>
              <a:gd name="connsiteY5" fmla="*/ 3254432 h 51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55798" h="5124450">
                <a:moveTo>
                  <a:pt x="0" y="0"/>
                </a:moveTo>
                <a:lnTo>
                  <a:pt x="3855798" y="0"/>
                </a:lnTo>
                <a:lnTo>
                  <a:pt x="3855798" y="5124450"/>
                </a:lnTo>
                <a:lnTo>
                  <a:pt x="3316341" y="5124450"/>
                </a:lnTo>
                <a:lnTo>
                  <a:pt x="3316341" y="3254432"/>
                </a:lnTo>
                <a:lnTo>
                  <a:pt x="0" y="3254432"/>
                </a:lnTo>
                <a:close/>
              </a:path>
            </a:pathLst>
          </a:custGeom>
        </p:spPr>
      </p:pic>
      <p:sp>
        <p:nvSpPr>
          <p:cNvPr id="7" name="Text Box 16">
            <a:extLst>
              <a:ext uri="{FF2B5EF4-FFF2-40B4-BE49-F238E27FC236}">
                <a16:creationId xmlns:a16="http://schemas.microsoft.com/office/drawing/2014/main" id="{C30D1812-64C0-40E6-824B-869A635B5A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02601" y="6682201"/>
            <a:ext cx="409193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  <a:ea typeface="+mn-ea"/>
                <a:cs typeface="+mn-cs"/>
              </a:rPr>
              <a:t>www.hexaware.com  | 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t>© Hexaware Technologies. All rights reserved. 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9F7757E-38EB-46ED-A26B-3A8375C474B6}"/>
              </a:ext>
            </a:extLst>
          </p:cNvPr>
          <p:cNvSpPr txBox="1">
            <a:spLocks/>
          </p:cNvSpPr>
          <p:nvPr userDrawn="1"/>
        </p:nvSpPr>
        <p:spPr>
          <a:xfrm>
            <a:off x="11826181" y="6683695"/>
            <a:ext cx="270570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fld id="{39601925-951F-4EA8-91E5-A517312BFAAA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Lato" panose="020F0502020204030203" pitchFamily="34" charset="0"/>
              </a:rPr>
              <a:pPr lvl="0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54727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unch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8457"/>
            <a:ext cx="12192000" cy="1141943"/>
          </a:xfrm>
        </p:spPr>
        <p:txBody>
          <a:bodyPr>
            <a:normAutofit/>
          </a:bodyPr>
          <a:lstStyle>
            <a:lvl1pPr algn="ctr">
              <a:defRPr sz="4263" b="1"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2925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55000"/>
                </a:schemeClr>
              </a:gs>
              <a:gs pos="100000">
                <a:schemeClr val="accent4">
                  <a:lumMod val="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213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7383464" y="2370138"/>
            <a:ext cx="4803775" cy="4487863"/>
            <a:chOff x="4651" y="1493"/>
            <a:chExt cx="3026" cy="2827"/>
          </a:xfrm>
          <a:solidFill>
            <a:schemeClr val="bg1"/>
          </a:solidFill>
        </p:grpSpPr>
        <p:sp>
          <p:nvSpPr>
            <p:cNvPr id="7" name="Freeform 6"/>
            <p:cNvSpPr>
              <a:spLocks/>
            </p:cNvSpPr>
            <p:nvPr userDrawn="1"/>
          </p:nvSpPr>
          <p:spPr bwMode="auto">
            <a:xfrm>
              <a:off x="4991" y="1493"/>
              <a:ext cx="1007" cy="2827"/>
            </a:xfrm>
            <a:custGeom>
              <a:avLst/>
              <a:gdLst>
                <a:gd name="T0" fmla="*/ 1463 w 2016"/>
                <a:gd name="T1" fmla="*/ 0 h 5655"/>
                <a:gd name="T2" fmla="*/ 1463 w 2016"/>
                <a:gd name="T3" fmla="*/ 0 h 5655"/>
                <a:gd name="T4" fmla="*/ 1542 w 2016"/>
                <a:gd name="T5" fmla="*/ 6 h 5655"/>
                <a:gd name="T6" fmla="*/ 1618 w 2016"/>
                <a:gd name="T7" fmla="*/ 22 h 5655"/>
                <a:gd name="T8" fmla="*/ 1687 w 2016"/>
                <a:gd name="T9" fmla="*/ 48 h 5655"/>
                <a:gd name="T10" fmla="*/ 1753 w 2016"/>
                <a:gd name="T11" fmla="*/ 83 h 5655"/>
                <a:gd name="T12" fmla="*/ 1814 w 2016"/>
                <a:gd name="T13" fmla="*/ 127 h 5655"/>
                <a:gd name="T14" fmla="*/ 1867 w 2016"/>
                <a:gd name="T15" fmla="*/ 176 h 5655"/>
                <a:gd name="T16" fmla="*/ 1913 w 2016"/>
                <a:gd name="T17" fmla="*/ 233 h 5655"/>
                <a:gd name="T18" fmla="*/ 1952 w 2016"/>
                <a:gd name="T19" fmla="*/ 296 h 5655"/>
                <a:gd name="T20" fmla="*/ 1983 w 2016"/>
                <a:gd name="T21" fmla="*/ 362 h 5655"/>
                <a:gd name="T22" fmla="*/ 2003 w 2016"/>
                <a:gd name="T23" fmla="*/ 433 h 5655"/>
                <a:gd name="T24" fmla="*/ 2016 w 2016"/>
                <a:gd name="T25" fmla="*/ 509 h 5655"/>
                <a:gd name="T26" fmla="*/ 2016 w 2016"/>
                <a:gd name="T27" fmla="*/ 586 h 5655"/>
                <a:gd name="T28" fmla="*/ 2007 w 2016"/>
                <a:gd name="T29" fmla="*/ 665 h 5655"/>
                <a:gd name="T30" fmla="*/ 1098 w 2016"/>
                <a:gd name="T31" fmla="*/ 5209 h 5655"/>
                <a:gd name="T32" fmla="*/ 1080 w 2016"/>
                <a:gd name="T33" fmla="*/ 5279 h 5655"/>
                <a:gd name="T34" fmla="*/ 1052 w 2016"/>
                <a:gd name="T35" fmla="*/ 5343 h 5655"/>
                <a:gd name="T36" fmla="*/ 1019 w 2016"/>
                <a:gd name="T37" fmla="*/ 5402 h 5655"/>
                <a:gd name="T38" fmla="*/ 979 w 2016"/>
                <a:gd name="T39" fmla="*/ 5457 h 5655"/>
                <a:gd name="T40" fmla="*/ 931 w 2016"/>
                <a:gd name="T41" fmla="*/ 5506 h 5655"/>
                <a:gd name="T42" fmla="*/ 878 w 2016"/>
                <a:gd name="T43" fmla="*/ 5550 h 5655"/>
                <a:gd name="T44" fmla="*/ 821 w 2016"/>
                <a:gd name="T45" fmla="*/ 5585 h 5655"/>
                <a:gd name="T46" fmla="*/ 758 w 2016"/>
                <a:gd name="T47" fmla="*/ 5615 h 5655"/>
                <a:gd name="T48" fmla="*/ 694 w 2016"/>
                <a:gd name="T49" fmla="*/ 5637 h 5655"/>
                <a:gd name="T50" fmla="*/ 624 w 2016"/>
                <a:gd name="T51" fmla="*/ 5649 h 5655"/>
                <a:gd name="T52" fmla="*/ 555 w 2016"/>
                <a:gd name="T53" fmla="*/ 5655 h 5655"/>
                <a:gd name="T54" fmla="*/ 476 w 2016"/>
                <a:gd name="T55" fmla="*/ 5649 h 5655"/>
                <a:gd name="T56" fmla="*/ 400 w 2016"/>
                <a:gd name="T57" fmla="*/ 5633 h 5655"/>
                <a:gd name="T58" fmla="*/ 329 w 2016"/>
                <a:gd name="T59" fmla="*/ 5607 h 5655"/>
                <a:gd name="T60" fmla="*/ 263 w 2016"/>
                <a:gd name="T61" fmla="*/ 5572 h 5655"/>
                <a:gd name="T62" fmla="*/ 202 w 2016"/>
                <a:gd name="T63" fmla="*/ 5530 h 5655"/>
                <a:gd name="T64" fmla="*/ 149 w 2016"/>
                <a:gd name="T65" fmla="*/ 5479 h 5655"/>
                <a:gd name="T66" fmla="*/ 103 w 2016"/>
                <a:gd name="T67" fmla="*/ 5422 h 5655"/>
                <a:gd name="T68" fmla="*/ 64 w 2016"/>
                <a:gd name="T69" fmla="*/ 5359 h 5655"/>
                <a:gd name="T70" fmla="*/ 33 w 2016"/>
                <a:gd name="T71" fmla="*/ 5293 h 5655"/>
                <a:gd name="T72" fmla="*/ 13 w 2016"/>
                <a:gd name="T73" fmla="*/ 5222 h 5655"/>
                <a:gd name="T74" fmla="*/ 2 w 2016"/>
                <a:gd name="T75" fmla="*/ 5146 h 5655"/>
                <a:gd name="T76" fmla="*/ 0 w 2016"/>
                <a:gd name="T77" fmla="*/ 5069 h 5655"/>
                <a:gd name="T78" fmla="*/ 9 w 2016"/>
                <a:gd name="T79" fmla="*/ 4992 h 5655"/>
                <a:gd name="T80" fmla="*/ 920 w 2016"/>
                <a:gd name="T81" fmla="*/ 446 h 5655"/>
                <a:gd name="T82" fmla="*/ 938 w 2016"/>
                <a:gd name="T83" fmla="*/ 378 h 5655"/>
                <a:gd name="T84" fmla="*/ 964 w 2016"/>
                <a:gd name="T85" fmla="*/ 312 h 5655"/>
                <a:gd name="T86" fmla="*/ 997 w 2016"/>
                <a:gd name="T87" fmla="*/ 254 h 5655"/>
                <a:gd name="T88" fmla="*/ 1039 w 2016"/>
                <a:gd name="T89" fmla="*/ 198 h 5655"/>
                <a:gd name="T90" fmla="*/ 1085 w 2016"/>
                <a:gd name="T91" fmla="*/ 149 h 5655"/>
                <a:gd name="T92" fmla="*/ 1138 w 2016"/>
                <a:gd name="T93" fmla="*/ 107 h 5655"/>
                <a:gd name="T94" fmla="*/ 1195 w 2016"/>
                <a:gd name="T95" fmla="*/ 70 h 5655"/>
                <a:gd name="T96" fmla="*/ 1258 w 2016"/>
                <a:gd name="T97" fmla="*/ 41 h 5655"/>
                <a:gd name="T98" fmla="*/ 1324 w 2016"/>
                <a:gd name="T99" fmla="*/ 19 h 5655"/>
                <a:gd name="T100" fmla="*/ 1392 w 2016"/>
                <a:gd name="T101" fmla="*/ 6 h 5655"/>
                <a:gd name="T102" fmla="*/ 1463 w 2016"/>
                <a:gd name="T103" fmla="*/ 0 h 5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16" h="5655">
                  <a:moveTo>
                    <a:pt x="1463" y="0"/>
                  </a:moveTo>
                  <a:lnTo>
                    <a:pt x="1463" y="0"/>
                  </a:lnTo>
                  <a:lnTo>
                    <a:pt x="1542" y="6"/>
                  </a:lnTo>
                  <a:lnTo>
                    <a:pt x="1618" y="22"/>
                  </a:lnTo>
                  <a:lnTo>
                    <a:pt x="1687" y="48"/>
                  </a:lnTo>
                  <a:lnTo>
                    <a:pt x="1753" y="83"/>
                  </a:lnTo>
                  <a:lnTo>
                    <a:pt x="1814" y="127"/>
                  </a:lnTo>
                  <a:lnTo>
                    <a:pt x="1867" y="176"/>
                  </a:lnTo>
                  <a:lnTo>
                    <a:pt x="1913" y="233"/>
                  </a:lnTo>
                  <a:lnTo>
                    <a:pt x="1952" y="296"/>
                  </a:lnTo>
                  <a:lnTo>
                    <a:pt x="1983" y="362"/>
                  </a:lnTo>
                  <a:lnTo>
                    <a:pt x="2003" y="433"/>
                  </a:lnTo>
                  <a:lnTo>
                    <a:pt x="2016" y="509"/>
                  </a:lnTo>
                  <a:lnTo>
                    <a:pt x="2016" y="586"/>
                  </a:lnTo>
                  <a:lnTo>
                    <a:pt x="2007" y="665"/>
                  </a:lnTo>
                  <a:lnTo>
                    <a:pt x="1098" y="5209"/>
                  </a:lnTo>
                  <a:lnTo>
                    <a:pt x="1080" y="5279"/>
                  </a:lnTo>
                  <a:lnTo>
                    <a:pt x="1052" y="5343"/>
                  </a:lnTo>
                  <a:lnTo>
                    <a:pt x="1019" y="5402"/>
                  </a:lnTo>
                  <a:lnTo>
                    <a:pt x="979" y="5457"/>
                  </a:lnTo>
                  <a:lnTo>
                    <a:pt x="931" y="5506"/>
                  </a:lnTo>
                  <a:lnTo>
                    <a:pt x="878" y="5550"/>
                  </a:lnTo>
                  <a:lnTo>
                    <a:pt x="821" y="5585"/>
                  </a:lnTo>
                  <a:lnTo>
                    <a:pt x="758" y="5615"/>
                  </a:lnTo>
                  <a:lnTo>
                    <a:pt x="694" y="5637"/>
                  </a:lnTo>
                  <a:lnTo>
                    <a:pt x="624" y="5649"/>
                  </a:lnTo>
                  <a:lnTo>
                    <a:pt x="555" y="5655"/>
                  </a:lnTo>
                  <a:lnTo>
                    <a:pt x="476" y="5649"/>
                  </a:lnTo>
                  <a:lnTo>
                    <a:pt x="400" y="5633"/>
                  </a:lnTo>
                  <a:lnTo>
                    <a:pt x="329" y="5607"/>
                  </a:lnTo>
                  <a:lnTo>
                    <a:pt x="263" y="5572"/>
                  </a:lnTo>
                  <a:lnTo>
                    <a:pt x="202" y="5530"/>
                  </a:lnTo>
                  <a:lnTo>
                    <a:pt x="149" y="5479"/>
                  </a:lnTo>
                  <a:lnTo>
                    <a:pt x="103" y="5422"/>
                  </a:lnTo>
                  <a:lnTo>
                    <a:pt x="64" y="5359"/>
                  </a:lnTo>
                  <a:lnTo>
                    <a:pt x="33" y="5293"/>
                  </a:lnTo>
                  <a:lnTo>
                    <a:pt x="13" y="5222"/>
                  </a:lnTo>
                  <a:lnTo>
                    <a:pt x="2" y="5146"/>
                  </a:lnTo>
                  <a:lnTo>
                    <a:pt x="0" y="5069"/>
                  </a:lnTo>
                  <a:lnTo>
                    <a:pt x="9" y="4992"/>
                  </a:lnTo>
                  <a:lnTo>
                    <a:pt x="920" y="446"/>
                  </a:lnTo>
                  <a:lnTo>
                    <a:pt x="938" y="378"/>
                  </a:lnTo>
                  <a:lnTo>
                    <a:pt x="964" y="312"/>
                  </a:lnTo>
                  <a:lnTo>
                    <a:pt x="997" y="254"/>
                  </a:lnTo>
                  <a:lnTo>
                    <a:pt x="1039" y="198"/>
                  </a:lnTo>
                  <a:lnTo>
                    <a:pt x="1085" y="149"/>
                  </a:lnTo>
                  <a:lnTo>
                    <a:pt x="1138" y="107"/>
                  </a:lnTo>
                  <a:lnTo>
                    <a:pt x="1195" y="70"/>
                  </a:lnTo>
                  <a:lnTo>
                    <a:pt x="1258" y="41"/>
                  </a:lnTo>
                  <a:lnTo>
                    <a:pt x="1324" y="19"/>
                  </a:lnTo>
                  <a:lnTo>
                    <a:pt x="1392" y="6"/>
                  </a:lnTo>
                  <a:lnTo>
                    <a:pt x="14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 userDrawn="1"/>
          </p:nvSpPr>
          <p:spPr bwMode="auto">
            <a:xfrm>
              <a:off x="6404" y="2199"/>
              <a:ext cx="867" cy="2121"/>
            </a:xfrm>
            <a:custGeom>
              <a:avLst/>
              <a:gdLst>
                <a:gd name="T0" fmla="*/ 1179 w 1733"/>
                <a:gd name="T1" fmla="*/ 0 h 4241"/>
                <a:gd name="T2" fmla="*/ 1258 w 1733"/>
                <a:gd name="T3" fmla="*/ 5 h 4241"/>
                <a:gd name="T4" fmla="*/ 1333 w 1733"/>
                <a:gd name="T5" fmla="*/ 22 h 4241"/>
                <a:gd name="T6" fmla="*/ 1405 w 1733"/>
                <a:gd name="T7" fmla="*/ 48 h 4241"/>
                <a:gd name="T8" fmla="*/ 1471 w 1733"/>
                <a:gd name="T9" fmla="*/ 83 h 4241"/>
                <a:gd name="T10" fmla="*/ 1531 w 1733"/>
                <a:gd name="T11" fmla="*/ 125 h 4241"/>
                <a:gd name="T12" fmla="*/ 1585 w 1733"/>
                <a:gd name="T13" fmla="*/ 176 h 4241"/>
                <a:gd name="T14" fmla="*/ 1630 w 1733"/>
                <a:gd name="T15" fmla="*/ 233 h 4241"/>
                <a:gd name="T16" fmla="*/ 1669 w 1733"/>
                <a:gd name="T17" fmla="*/ 295 h 4241"/>
                <a:gd name="T18" fmla="*/ 1700 w 1733"/>
                <a:gd name="T19" fmla="*/ 362 h 4241"/>
                <a:gd name="T20" fmla="*/ 1720 w 1733"/>
                <a:gd name="T21" fmla="*/ 433 h 4241"/>
                <a:gd name="T22" fmla="*/ 1731 w 1733"/>
                <a:gd name="T23" fmla="*/ 508 h 4241"/>
                <a:gd name="T24" fmla="*/ 1733 w 1733"/>
                <a:gd name="T25" fmla="*/ 586 h 4241"/>
                <a:gd name="T26" fmla="*/ 1722 w 1733"/>
                <a:gd name="T27" fmla="*/ 663 h 4241"/>
                <a:gd name="T28" fmla="*/ 1096 w 1733"/>
                <a:gd name="T29" fmla="*/ 3795 h 4241"/>
                <a:gd name="T30" fmla="*/ 1078 w 1733"/>
                <a:gd name="T31" fmla="*/ 3865 h 4241"/>
                <a:gd name="T32" fmla="*/ 1052 w 1733"/>
                <a:gd name="T33" fmla="*/ 3929 h 4241"/>
                <a:gd name="T34" fmla="*/ 1017 w 1733"/>
                <a:gd name="T35" fmla="*/ 3988 h 4241"/>
                <a:gd name="T36" fmla="*/ 977 w 1733"/>
                <a:gd name="T37" fmla="*/ 4043 h 4241"/>
                <a:gd name="T38" fmla="*/ 931 w 1733"/>
                <a:gd name="T39" fmla="*/ 4092 h 4241"/>
                <a:gd name="T40" fmla="*/ 878 w 1733"/>
                <a:gd name="T41" fmla="*/ 4136 h 4241"/>
                <a:gd name="T42" fmla="*/ 821 w 1733"/>
                <a:gd name="T43" fmla="*/ 4171 h 4241"/>
                <a:gd name="T44" fmla="*/ 758 w 1733"/>
                <a:gd name="T45" fmla="*/ 4201 h 4241"/>
                <a:gd name="T46" fmla="*/ 692 w 1733"/>
                <a:gd name="T47" fmla="*/ 4223 h 4241"/>
                <a:gd name="T48" fmla="*/ 624 w 1733"/>
                <a:gd name="T49" fmla="*/ 4235 h 4241"/>
                <a:gd name="T50" fmla="*/ 553 w 1733"/>
                <a:gd name="T51" fmla="*/ 4241 h 4241"/>
                <a:gd name="T52" fmla="*/ 474 w 1733"/>
                <a:gd name="T53" fmla="*/ 4235 h 4241"/>
                <a:gd name="T54" fmla="*/ 399 w 1733"/>
                <a:gd name="T55" fmla="*/ 4219 h 4241"/>
                <a:gd name="T56" fmla="*/ 329 w 1733"/>
                <a:gd name="T57" fmla="*/ 4193 h 4241"/>
                <a:gd name="T58" fmla="*/ 263 w 1733"/>
                <a:gd name="T59" fmla="*/ 4158 h 4241"/>
                <a:gd name="T60" fmla="*/ 202 w 1733"/>
                <a:gd name="T61" fmla="*/ 4116 h 4241"/>
                <a:gd name="T62" fmla="*/ 149 w 1733"/>
                <a:gd name="T63" fmla="*/ 4065 h 4241"/>
                <a:gd name="T64" fmla="*/ 103 w 1733"/>
                <a:gd name="T65" fmla="*/ 4008 h 4241"/>
                <a:gd name="T66" fmla="*/ 65 w 1733"/>
                <a:gd name="T67" fmla="*/ 3945 h 4241"/>
                <a:gd name="T68" fmla="*/ 33 w 1733"/>
                <a:gd name="T69" fmla="*/ 3879 h 4241"/>
                <a:gd name="T70" fmla="*/ 11 w 1733"/>
                <a:gd name="T71" fmla="*/ 3808 h 4241"/>
                <a:gd name="T72" fmla="*/ 0 w 1733"/>
                <a:gd name="T73" fmla="*/ 3732 h 4241"/>
                <a:gd name="T74" fmla="*/ 0 w 1733"/>
                <a:gd name="T75" fmla="*/ 3655 h 4241"/>
                <a:gd name="T76" fmla="*/ 9 w 1733"/>
                <a:gd name="T77" fmla="*/ 3578 h 4241"/>
                <a:gd name="T78" fmla="*/ 635 w 1733"/>
                <a:gd name="T79" fmla="*/ 446 h 4241"/>
                <a:gd name="T80" fmla="*/ 654 w 1733"/>
                <a:gd name="T81" fmla="*/ 378 h 4241"/>
                <a:gd name="T82" fmla="*/ 681 w 1733"/>
                <a:gd name="T83" fmla="*/ 312 h 4241"/>
                <a:gd name="T84" fmla="*/ 714 w 1733"/>
                <a:gd name="T85" fmla="*/ 253 h 4241"/>
                <a:gd name="T86" fmla="*/ 755 w 1733"/>
                <a:gd name="T87" fmla="*/ 198 h 4241"/>
                <a:gd name="T88" fmla="*/ 803 w 1733"/>
                <a:gd name="T89" fmla="*/ 149 h 4241"/>
                <a:gd name="T90" fmla="*/ 856 w 1733"/>
                <a:gd name="T91" fmla="*/ 105 h 4241"/>
                <a:gd name="T92" fmla="*/ 913 w 1733"/>
                <a:gd name="T93" fmla="*/ 70 h 4241"/>
                <a:gd name="T94" fmla="*/ 975 w 1733"/>
                <a:gd name="T95" fmla="*/ 40 h 4241"/>
                <a:gd name="T96" fmla="*/ 1039 w 1733"/>
                <a:gd name="T97" fmla="*/ 18 h 4241"/>
                <a:gd name="T98" fmla="*/ 1109 w 1733"/>
                <a:gd name="T99" fmla="*/ 5 h 4241"/>
                <a:gd name="T100" fmla="*/ 1179 w 1733"/>
                <a:gd name="T101" fmla="*/ 0 h 4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3" h="4241">
                  <a:moveTo>
                    <a:pt x="1179" y="0"/>
                  </a:moveTo>
                  <a:lnTo>
                    <a:pt x="1258" y="5"/>
                  </a:lnTo>
                  <a:lnTo>
                    <a:pt x="1333" y="22"/>
                  </a:lnTo>
                  <a:lnTo>
                    <a:pt x="1405" y="48"/>
                  </a:lnTo>
                  <a:lnTo>
                    <a:pt x="1471" y="83"/>
                  </a:lnTo>
                  <a:lnTo>
                    <a:pt x="1531" y="125"/>
                  </a:lnTo>
                  <a:lnTo>
                    <a:pt x="1585" y="176"/>
                  </a:lnTo>
                  <a:lnTo>
                    <a:pt x="1630" y="233"/>
                  </a:lnTo>
                  <a:lnTo>
                    <a:pt x="1669" y="295"/>
                  </a:lnTo>
                  <a:lnTo>
                    <a:pt x="1700" y="362"/>
                  </a:lnTo>
                  <a:lnTo>
                    <a:pt x="1720" y="433"/>
                  </a:lnTo>
                  <a:lnTo>
                    <a:pt x="1731" y="508"/>
                  </a:lnTo>
                  <a:lnTo>
                    <a:pt x="1733" y="586"/>
                  </a:lnTo>
                  <a:lnTo>
                    <a:pt x="1722" y="663"/>
                  </a:lnTo>
                  <a:lnTo>
                    <a:pt x="1096" y="3795"/>
                  </a:lnTo>
                  <a:lnTo>
                    <a:pt x="1078" y="3865"/>
                  </a:lnTo>
                  <a:lnTo>
                    <a:pt x="1052" y="3929"/>
                  </a:lnTo>
                  <a:lnTo>
                    <a:pt x="1017" y="3988"/>
                  </a:lnTo>
                  <a:lnTo>
                    <a:pt x="977" y="4043"/>
                  </a:lnTo>
                  <a:lnTo>
                    <a:pt x="931" y="4092"/>
                  </a:lnTo>
                  <a:lnTo>
                    <a:pt x="878" y="4136"/>
                  </a:lnTo>
                  <a:lnTo>
                    <a:pt x="821" y="4171"/>
                  </a:lnTo>
                  <a:lnTo>
                    <a:pt x="758" y="4201"/>
                  </a:lnTo>
                  <a:lnTo>
                    <a:pt x="692" y="4223"/>
                  </a:lnTo>
                  <a:lnTo>
                    <a:pt x="624" y="4235"/>
                  </a:lnTo>
                  <a:lnTo>
                    <a:pt x="553" y="4241"/>
                  </a:lnTo>
                  <a:lnTo>
                    <a:pt x="474" y="4235"/>
                  </a:lnTo>
                  <a:lnTo>
                    <a:pt x="399" y="4219"/>
                  </a:lnTo>
                  <a:lnTo>
                    <a:pt x="329" y="4193"/>
                  </a:lnTo>
                  <a:lnTo>
                    <a:pt x="263" y="4158"/>
                  </a:lnTo>
                  <a:lnTo>
                    <a:pt x="202" y="4116"/>
                  </a:lnTo>
                  <a:lnTo>
                    <a:pt x="149" y="4065"/>
                  </a:lnTo>
                  <a:lnTo>
                    <a:pt x="103" y="4008"/>
                  </a:lnTo>
                  <a:lnTo>
                    <a:pt x="65" y="3945"/>
                  </a:lnTo>
                  <a:lnTo>
                    <a:pt x="33" y="3879"/>
                  </a:lnTo>
                  <a:lnTo>
                    <a:pt x="11" y="3808"/>
                  </a:lnTo>
                  <a:lnTo>
                    <a:pt x="0" y="3732"/>
                  </a:lnTo>
                  <a:lnTo>
                    <a:pt x="0" y="3655"/>
                  </a:lnTo>
                  <a:lnTo>
                    <a:pt x="9" y="3578"/>
                  </a:lnTo>
                  <a:lnTo>
                    <a:pt x="635" y="446"/>
                  </a:lnTo>
                  <a:lnTo>
                    <a:pt x="654" y="378"/>
                  </a:lnTo>
                  <a:lnTo>
                    <a:pt x="681" y="312"/>
                  </a:lnTo>
                  <a:lnTo>
                    <a:pt x="714" y="253"/>
                  </a:lnTo>
                  <a:lnTo>
                    <a:pt x="755" y="198"/>
                  </a:lnTo>
                  <a:lnTo>
                    <a:pt x="803" y="149"/>
                  </a:lnTo>
                  <a:lnTo>
                    <a:pt x="856" y="105"/>
                  </a:lnTo>
                  <a:lnTo>
                    <a:pt x="913" y="70"/>
                  </a:lnTo>
                  <a:lnTo>
                    <a:pt x="975" y="40"/>
                  </a:lnTo>
                  <a:lnTo>
                    <a:pt x="1039" y="18"/>
                  </a:lnTo>
                  <a:lnTo>
                    <a:pt x="1109" y="5"/>
                  </a:lnTo>
                  <a:lnTo>
                    <a:pt x="11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/>
            </p:cNvSpPr>
            <p:nvPr userDrawn="1"/>
          </p:nvSpPr>
          <p:spPr bwMode="auto">
            <a:xfrm>
              <a:off x="7112" y="3755"/>
              <a:ext cx="565" cy="565"/>
            </a:xfrm>
            <a:custGeom>
              <a:avLst/>
              <a:gdLst>
                <a:gd name="T0" fmla="*/ 565 w 1130"/>
                <a:gd name="T1" fmla="*/ 0 h 1131"/>
                <a:gd name="T2" fmla="*/ 642 w 1130"/>
                <a:gd name="T3" fmla="*/ 6 h 1131"/>
                <a:gd name="T4" fmla="*/ 716 w 1130"/>
                <a:gd name="T5" fmla="*/ 20 h 1131"/>
                <a:gd name="T6" fmla="*/ 785 w 1130"/>
                <a:gd name="T7" fmla="*/ 44 h 1131"/>
                <a:gd name="T8" fmla="*/ 850 w 1130"/>
                <a:gd name="T9" fmla="*/ 77 h 1131"/>
                <a:gd name="T10" fmla="*/ 910 w 1130"/>
                <a:gd name="T11" fmla="*/ 118 h 1131"/>
                <a:gd name="T12" fmla="*/ 965 w 1130"/>
                <a:gd name="T13" fmla="*/ 165 h 1131"/>
                <a:gd name="T14" fmla="*/ 1013 w 1130"/>
                <a:gd name="T15" fmla="*/ 220 h 1131"/>
                <a:gd name="T16" fmla="*/ 1053 w 1130"/>
                <a:gd name="T17" fmla="*/ 279 h 1131"/>
                <a:gd name="T18" fmla="*/ 1086 w 1130"/>
                <a:gd name="T19" fmla="*/ 345 h 1131"/>
                <a:gd name="T20" fmla="*/ 1110 w 1130"/>
                <a:gd name="T21" fmla="*/ 415 h 1131"/>
                <a:gd name="T22" fmla="*/ 1125 w 1130"/>
                <a:gd name="T23" fmla="*/ 488 h 1131"/>
                <a:gd name="T24" fmla="*/ 1130 w 1130"/>
                <a:gd name="T25" fmla="*/ 566 h 1131"/>
                <a:gd name="T26" fmla="*/ 1125 w 1130"/>
                <a:gd name="T27" fmla="*/ 643 h 1131"/>
                <a:gd name="T28" fmla="*/ 1110 w 1130"/>
                <a:gd name="T29" fmla="*/ 716 h 1131"/>
                <a:gd name="T30" fmla="*/ 1086 w 1130"/>
                <a:gd name="T31" fmla="*/ 786 h 1131"/>
                <a:gd name="T32" fmla="*/ 1053 w 1130"/>
                <a:gd name="T33" fmla="*/ 850 h 1131"/>
                <a:gd name="T34" fmla="*/ 1013 w 1130"/>
                <a:gd name="T35" fmla="*/ 911 h 1131"/>
                <a:gd name="T36" fmla="*/ 965 w 1130"/>
                <a:gd name="T37" fmla="*/ 966 h 1131"/>
                <a:gd name="T38" fmla="*/ 910 w 1130"/>
                <a:gd name="T39" fmla="*/ 1013 h 1131"/>
                <a:gd name="T40" fmla="*/ 850 w 1130"/>
                <a:gd name="T41" fmla="*/ 1054 h 1131"/>
                <a:gd name="T42" fmla="*/ 785 w 1130"/>
                <a:gd name="T43" fmla="*/ 1087 h 1131"/>
                <a:gd name="T44" fmla="*/ 716 w 1130"/>
                <a:gd name="T45" fmla="*/ 1111 h 1131"/>
                <a:gd name="T46" fmla="*/ 642 w 1130"/>
                <a:gd name="T47" fmla="*/ 1125 h 1131"/>
                <a:gd name="T48" fmla="*/ 565 w 1130"/>
                <a:gd name="T49" fmla="*/ 1131 h 1131"/>
                <a:gd name="T50" fmla="*/ 488 w 1130"/>
                <a:gd name="T51" fmla="*/ 1125 h 1131"/>
                <a:gd name="T52" fmla="*/ 415 w 1130"/>
                <a:gd name="T53" fmla="*/ 1111 h 1131"/>
                <a:gd name="T54" fmla="*/ 345 w 1130"/>
                <a:gd name="T55" fmla="*/ 1087 h 1131"/>
                <a:gd name="T56" fmla="*/ 281 w 1130"/>
                <a:gd name="T57" fmla="*/ 1054 h 1131"/>
                <a:gd name="T58" fmla="*/ 220 w 1130"/>
                <a:gd name="T59" fmla="*/ 1013 h 1131"/>
                <a:gd name="T60" fmla="*/ 165 w 1130"/>
                <a:gd name="T61" fmla="*/ 966 h 1131"/>
                <a:gd name="T62" fmla="*/ 117 w 1130"/>
                <a:gd name="T63" fmla="*/ 911 h 1131"/>
                <a:gd name="T64" fmla="*/ 77 w 1130"/>
                <a:gd name="T65" fmla="*/ 850 h 1131"/>
                <a:gd name="T66" fmla="*/ 44 w 1130"/>
                <a:gd name="T67" fmla="*/ 786 h 1131"/>
                <a:gd name="T68" fmla="*/ 20 w 1130"/>
                <a:gd name="T69" fmla="*/ 716 h 1131"/>
                <a:gd name="T70" fmla="*/ 5 w 1130"/>
                <a:gd name="T71" fmla="*/ 643 h 1131"/>
                <a:gd name="T72" fmla="*/ 0 w 1130"/>
                <a:gd name="T73" fmla="*/ 566 h 1131"/>
                <a:gd name="T74" fmla="*/ 5 w 1130"/>
                <a:gd name="T75" fmla="*/ 488 h 1131"/>
                <a:gd name="T76" fmla="*/ 20 w 1130"/>
                <a:gd name="T77" fmla="*/ 415 h 1131"/>
                <a:gd name="T78" fmla="*/ 44 w 1130"/>
                <a:gd name="T79" fmla="*/ 345 h 1131"/>
                <a:gd name="T80" fmla="*/ 77 w 1130"/>
                <a:gd name="T81" fmla="*/ 279 h 1131"/>
                <a:gd name="T82" fmla="*/ 117 w 1130"/>
                <a:gd name="T83" fmla="*/ 220 h 1131"/>
                <a:gd name="T84" fmla="*/ 165 w 1130"/>
                <a:gd name="T85" fmla="*/ 165 h 1131"/>
                <a:gd name="T86" fmla="*/ 220 w 1130"/>
                <a:gd name="T87" fmla="*/ 118 h 1131"/>
                <a:gd name="T88" fmla="*/ 281 w 1130"/>
                <a:gd name="T89" fmla="*/ 77 h 1131"/>
                <a:gd name="T90" fmla="*/ 345 w 1130"/>
                <a:gd name="T91" fmla="*/ 44 h 1131"/>
                <a:gd name="T92" fmla="*/ 415 w 1130"/>
                <a:gd name="T93" fmla="*/ 20 h 1131"/>
                <a:gd name="T94" fmla="*/ 488 w 1130"/>
                <a:gd name="T95" fmla="*/ 6 h 1131"/>
                <a:gd name="T96" fmla="*/ 565 w 1130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0" h="1131">
                  <a:moveTo>
                    <a:pt x="565" y="0"/>
                  </a:moveTo>
                  <a:lnTo>
                    <a:pt x="642" y="6"/>
                  </a:lnTo>
                  <a:lnTo>
                    <a:pt x="716" y="20"/>
                  </a:lnTo>
                  <a:lnTo>
                    <a:pt x="785" y="44"/>
                  </a:lnTo>
                  <a:lnTo>
                    <a:pt x="850" y="77"/>
                  </a:lnTo>
                  <a:lnTo>
                    <a:pt x="910" y="118"/>
                  </a:lnTo>
                  <a:lnTo>
                    <a:pt x="965" y="165"/>
                  </a:lnTo>
                  <a:lnTo>
                    <a:pt x="1013" y="220"/>
                  </a:lnTo>
                  <a:lnTo>
                    <a:pt x="1053" y="279"/>
                  </a:lnTo>
                  <a:lnTo>
                    <a:pt x="1086" y="345"/>
                  </a:lnTo>
                  <a:lnTo>
                    <a:pt x="1110" y="415"/>
                  </a:lnTo>
                  <a:lnTo>
                    <a:pt x="1125" y="488"/>
                  </a:lnTo>
                  <a:lnTo>
                    <a:pt x="1130" y="566"/>
                  </a:lnTo>
                  <a:lnTo>
                    <a:pt x="1125" y="643"/>
                  </a:lnTo>
                  <a:lnTo>
                    <a:pt x="1110" y="716"/>
                  </a:lnTo>
                  <a:lnTo>
                    <a:pt x="1086" y="786"/>
                  </a:lnTo>
                  <a:lnTo>
                    <a:pt x="1053" y="850"/>
                  </a:lnTo>
                  <a:lnTo>
                    <a:pt x="1013" y="911"/>
                  </a:lnTo>
                  <a:lnTo>
                    <a:pt x="965" y="966"/>
                  </a:lnTo>
                  <a:lnTo>
                    <a:pt x="910" y="1013"/>
                  </a:lnTo>
                  <a:lnTo>
                    <a:pt x="850" y="1054"/>
                  </a:lnTo>
                  <a:lnTo>
                    <a:pt x="785" y="1087"/>
                  </a:lnTo>
                  <a:lnTo>
                    <a:pt x="716" y="1111"/>
                  </a:lnTo>
                  <a:lnTo>
                    <a:pt x="642" y="1125"/>
                  </a:lnTo>
                  <a:lnTo>
                    <a:pt x="565" y="1131"/>
                  </a:lnTo>
                  <a:lnTo>
                    <a:pt x="488" y="1125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81" y="1054"/>
                  </a:lnTo>
                  <a:lnTo>
                    <a:pt x="220" y="1013"/>
                  </a:lnTo>
                  <a:lnTo>
                    <a:pt x="165" y="966"/>
                  </a:lnTo>
                  <a:lnTo>
                    <a:pt x="117" y="911"/>
                  </a:lnTo>
                  <a:lnTo>
                    <a:pt x="77" y="850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5" y="643"/>
                  </a:lnTo>
                  <a:lnTo>
                    <a:pt x="0" y="566"/>
                  </a:lnTo>
                  <a:lnTo>
                    <a:pt x="5" y="488"/>
                  </a:lnTo>
                  <a:lnTo>
                    <a:pt x="20" y="415"/>
                  </a:lnTo>
                  <a:lnTo>
                    <a:pt x="44" y="345"/>
                  </a:lnTo>
                  <a:lnTo>
                    <a:pt x="77" y="279"/>
                  </a:lnTo>
                  <a:lnTo>
                    <a:pt x="117" y="220"/>
                  </a:lnTo>
                  <a:lnTo>
                    <a:pt x="165" y="165"/>
                  </a:lnTo>
                  <a:lnTo>
                    <a:pt x="220" y="118"/>
                  </a:lnTo>
                  <a:lnTo>
                    <a:pt x="281" y="77"/>
                  </a:lnTo>
                  <a:lnTo>
                    <a:pt x="345" y="44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 userDrawn="1"/>
          </p:nvSpPr>
          <p:spPr bwMode="auto">
            <a:xfrm>
              <a:off x="6853" y="1494"/>
              <a:ext cx="565" cy="565"/>
            </a:xfrm>
            <a:custGeom>
              <a:avLst/>
              <a:gdLst>
                <a:gd name="T0" fmla="*/ 565 w 1131"/>
                <a:gd name="T1" fmla="*/ 0 h 1131"/>
                <a:gd name="T2" fmla="*/ 641 w 1131"/>
                <a:gd name="T3" fmla="*/ 6 h 1131"/>
                <a:gd name="T4" fmla="*/ 714 w 1131"/>
                <a:gd name="T5" fmla="*/ 20 h 1131"/>
                <a:gd name="T6" fmla="*/ 784 w 1131"/>
                <a:gd name="T7" fmla="*/ 46 h 1131"/>
                <a:gd name="T8" fmla="*/ 850 w 1131"/>
                <a:gd name="T9" fmla="*/ 79 h 1131"/>
                <a:gd name="T10" fmla="*/ 911 w 1131"/>
                <a:gd name="T11" fmla="*/ 119 h 1131"/>
                <a:gd name="T12" fmla="*/ 964 w 1131"/>
                <a:gd name="T13" fmla="*/ 167 h 1131"/>
                <a:gd name="T14" fmla="*/ 1011 w 1131"/>
                <a:gd name="T15" fmla="*/ 220 h 1131"/>
                <a:gd name="T16" fmla="*/ 1054 w 1131"/>
                <a:gd name="T17" fmla="*/ 281 h 1131"/>
                <a:gd name="T18" fmla="*/ 1085 w 1131"/>
                <a:gd name="T19" fmla="*/ 347 h 1131"/>
                <a:gd name="T20" fmla="*/ 1111 w 1131"/>
                <a:gd name="T21" fmla="*/ 417 h 1131"/>
                <a:gd name="T22" fmla="*/ 1125 w 1131"/>
                <a:gd name="T23" fmla="*/ 490 h 1131"/>
                <a:gd name="T24" fmla="*/ 1131 w 1131"/>
                <a:gd name="T25" fmla="*/ 565 h 1131"/>
                <a:gd name="T26" fmla="*/ 1125 w 1131"/>
                <a:gd name="T27" fmla="*/ 643 h 1131"/>
                <a:gd name="T28" fmla="*/ 1111 w 1131"/>
                <a:gd name="T29" fmla="*/ 716 h 1131"/>
                <a:gd name="T30" fmla="*/ 1085 w 1131"/>
                <a:gd name="T31" fmla="*/ 786 h 1131"/>
                <a:gd name="T32" fmla="*/ 1054 w 1131"/>
                <a:gd name="T33" fmla="*/ 852 h 1131"/>
                <a:gd name="T34" fmla="*/ 1011 w 1131"/>
                <a:gd name="T35" fmla="*/ 912 h 1131"/>
                <a:gd name="T36" fmla="*/ 964 w 1131"/>
                <a:gd name="T37" fmla="*/ 966 h 1131"/>
                <a:gd name="T38" fmla="*/ 911 w 1131"/>
                <a:gd name="T39" fmla="*/ 1013 h 1131"/>
                <a:gd name="T40" fmla="*/ 850 w 1131"/>
                <a:gd name="T41" fmla="*/ 1054 h 1131"/>
                <a:gd name="T42" fmla="*/ 784 w 1131"/>
                <a:gd name="T43" fmla="*/ 1087 h 1131"/>
                <a:gd name="T44" fmla="*/ 714 w 1131"/>
                <a:gd name="T45" fmla="*/ 1111 h 1131"/>
                <a:gd name="T46" fmla="*/ 641 w 1131"/>
                <a:gd name="T47" fmla="*/ 1127 h 1131"/>
                <a:gd name="T48" fmla="*/ 565 w 1131"/>
                <a:gd name="T49" fmla="*/ 1131 h 1131"/>
                <a:gd name="T50" fmla="*/ 488 w 1131"/>
                <a:gd name="T51" fmla="*/ 1127 h 1131"/>
                <a:gd name="T52" fmla="*/ 415 w 1131"/>
                <a:gd name="T53" fmla="*/ 1111 h 1131"/>
                <a:gd name="T54" fmla="*/ 345 w 1131"/>
                <a:gd name="T55" fmla="*/ 1087 h 1131"/>
                <a:gd name="T56" fmla="*/ 279 w 1131"/>
                <a:gd name="T57" fmla="*/ 1054 h 1131"/>
                <a:gd name="T58" fmla="*/ 218 w 1131"/>
                <a:gd name="T59" fmla="*/ 1013 h 1131"/>
                <a:gd name="T60" fmla="*/ 165 w 1131"/>
                <a:gd name="T61" fmla="*/ 966 h 1131"/>
                <a:gd name="T62" fmla="*/ 117 w 1131"/>
                <a:gd name="T63" fmla="*/ 912 h 1131"/>
                <a:gd name="T64" fmla="*/ 77 w 1131"/>
                <a:gd name="T65" fmla="*/ 852 h 1131"/>
                <a:gd name="T66" fmla="*/ 44 w 1131"/>
                <a:gd name="T67" fmla="*/ 786 h 1131"/>
                <a:gd name="T68" fmla="*/ 20 w 1131"/>
                <a:gd name="T69" fmla="*/ 716 h 1131"/>
                <a:gd name="T70" fmla="*/ 4 w 1131"/>
                <a:gd name="T71" fmla="*/ 643 h 1131"/>
                <a:gd name="T72" fmla="*/ 0 w 1131"/>
                <a:gd name="T73" fmla="*/ 565 h 1131"/>
                <a:gd name="T74" fmla="*/ 4 w 1131"/>
                <a:gd name="T75" fmla="*/ 490 h 1131"/>
                <a:gd name="T76" fmla="*/ 20 w 1131"/>
                <a:gd name="T77" fmla="*/ 417 h 1131"/>
                <a:gd name="T78" fmla="*/ 44 w 1131"/>
                <a:gd name="T79" fmla="*/ 347 h 1131"/>
                <a:gd name="T80" fmla="*/ 77 w 1131"/>
                <a:gd name="T81" fmla="*/ 281 h 1131"/>
                <a:gd name="T82" fmla="*/ 117 w 1131"/>
                <a:gd name="T83" fmla="*/ 220 h 1131"/>
                <a:gd name="T84" fmla="*/ 165 w 1131"/>
                <a:gd name="T85" fmla="*/ 167 h 1131"/>
                <a:gd name="T86" fmla="*/ 218 w 1131"/>
                <a:gd name="T87" fmla="*/ 119 h 1131"/>
                <a:gd name="T88" fmla="*/ 279 w 1131"/>
                <a:gd name="T89" fmla="*/ 79 h 1131"/>
                <a:gd name="T90" fmla="*/ 345 w 1131"/>
                <a:gd name="T91" fmla="*/ 46 h 1131"/>
                <a:gd name="T92" fmla="*/ 415 w 1131"/>
                <a:gd name="T93" fmla="*/ 20 h 1131"/>
                <a:gd name="T94" fmla="*/ 488 w 1131"/>
                <a:gd name="T95" fmla="*/ 6 h 1131"/>
                <a:gd name="T96" fmla="*/ 565 w 1131"/>
                <a:gd name="T97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31" h="1131">
                  <a:moveTo>
                    <a:pt x="565" y="0"/>
                  </a:moveTo>
                  <a:lnTo>
                    <a:pt x="641" y="6"/>
                  </a:lnTo>
                  <a:lnTo>
                    <a:pt x="714" y="20"/>
                  </a:lnTo>
                  <a:lnTo>
                    <a:pt x="784" y="46"/>
                  </a:lnTo>
                  <a:lnTo>
                    <a:pt x="850" y="79"/>
                  </a:lnTo>
                  <a:lnTo>
                    <a:pt x="911" y="119"/>
                  </a:lnTo>
                  <a:lnTo>
                    <a:pt x="964" y="167"/>
                  </a:lnTo>
                  <a:lnTo>
                    <a:pt x="1011" y="220"/>
                  </a:lnTo>
                  <a:lnTo>
                    <a:pt x="1054" y="281"/>
                  </a:lnTo>
                  <a:lnTo>
                    <a:pt x="1085" y="347"/>
                  </a:lnTo>
                  <a:lnTo>
                    <a:pt x="1111" y="417"/>
                  </a:lnTo>
                  <a:lnTo>
                    <a:pt x="1125" y="490"/>
                  </a:lnTo>
                  <a:lnTo>
                    <a:pt x="1131" y="565"/>
                  </a:lnTo>
                  <a:lnTo>
                    <a:pt x="1125" y="643"/>
                  </a:lnTo>
                  <a:lnTo>
                    <a:pt x="1111" y="716"/>
                  </a:lnTo>
                  <a:lnTo>
                    <a:pt x="1085" y="786"/>
                  </a:lnTo>
                  <a:lnTo>
                    <a:pt x="1054" y="852"/>
                  </a:lnTo>
                  <a:lnTo>
                    <a:pt x="1011" y="912"/>
                  </a:lnTo>
                  <a:lnTo>
                    <a:pt x="964" y="966"/>
                  </a:lnTo>
                  <a:lnTo>
                    <a:pt x="911" y="1013"/>
                  </a:lnTo>
                  <a:lnTo>
                    <a:pt x="850" y="1054"/>
                  </a:lnTo>
                  <a:lnTo>
                    <a:pt x="784" y="1087"/>
                  </a:lnTo>
                  <a:lnTo>
                    <a:pt x="714" y="1111"/>
                  </a:lnTo>
                  <a:lnTo>
                    <a:pt x="641" y="1127"/>
                  </a:lnTo>
                  <a:lnTo>
                    <a:pt x="565" y="1131"/>
                  </a:lnTo>
                  <a:lnTo>
                    <a:pt x="488" y="1127"/>
                  </a:lnTo>
                  <a:lnTo>
                    <a:pt x="415" y="1111"/>
                  </a:lnTo>
                  <a:lnTo>
                    <a:pt x="345" y="1087"/>
                  </a:lnTo>
                  <a:lnTo>
                    <a:pt x="279" y="1054"/>
                  </a:lnTo>
                  <a:lnTo>
                    <a:pt x="218" y="1013"/>
                  </a:lnTo>
                  <a:lnTo>
                    <a:pt x="165" y="966"/>
                  </a:lnTo>
                  <a:lnTo>
                    <a:pt x="117" y="912"/>
                  </a:lnTo>
                  <a:lnTo>
                    <a:pt x="77" y="852"/>
                  </a:lnTo>
                  <a:lnTo>
                    <a:pt x="44" y="786"/>
                  </a:lnTo>
                  <a:lnTo>
                    <a:pt x="20" y="716"/>
                  </a:lnTo>
                  <a:lnTo>
                    <a:pt x="4" y="643"/>
                  </a:lnTo>
                  <a:lnTo>
                    <a:pt x="0" y="565"/>
                  </a:lnTo>
                  <a:lnTo>
                    <a:pt x="4" y="490"/>
                  </a:lnTo>
                  <a:lnTo>
                    <a:pt x="20" y="417"/>
                  </a:lnTo>
                  <a:lnTo>
                    <a:pt x="44" y="347"/>
                  </a:lnTo>
                  <a:lnTo>
                    <a:pt x="77" y="281"/>
                  </a:lnTo>
                  <a:lnTo>
                    <a:pt x="117" y="220"/>
                  </a:lnTo>
                  <a:lnTo>
                    <a:pt x="165" y="167"/>
                  </a:lnTo>
                  <a:lnTo>
                    <a:pt x="218" y="119"/>
                  </a:lnTo>
                  <a:lnTo>
                    <a:pt x="279" y="79"/>
                  </a:lnTo>
                  <a:lnTo>
                    <a:pt x="345" y="46"/>
                  </a:lnTo>
                  <a:lnTo>
                    <a:pt x="415" y="20"/>
                  </a:lnTo>
                  <a:lnTo>
                    <a:pt x="488" y="6"/>
                  </a:lnTo>
                  <a:lnTo>
                    <a:pt x="5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 userDrawn="1"/>
          </p:nvSpPr>
          <p:spPr bwMode="auto">
            <a:xfrm>
              <a:off x="4651" y="2624"/>
              <a:ext cx="1828" cy="565"/>
            </a:xfrm>
            <a:custGeom>
              <a:avLst/>
              <a:gdLst>
                <a:gd name="T0" fmla="*/ 558 w 3657"/>
                <a:gd name="T1" fmla="*/ 0 h 1131"/>
                <a:gd name="T2" fmla="*/ 3102 w 3657"/>
                <a:gd name="T3" fmla="*/ 0 h 1131"/>
                <a:gd name="T4" fmla="*/ 3181 w 3657"/>
                <a:gd name="T5" fmla="*/ 6 h 1131"/>
                <a:gd name="T6" fmla="*/ 3257 w 3657"/>
                <a:gd name="T7" fmla="*/ 22 h 1131"/>
                <a:gd name="T8" fmla="*/ 3328 w 3657"/>
                <a:gd name="T9" fmla="*/ 48 h 1131"/>
                <a:gd name="T10" fmla="*/ 3394 w 3657"/>
                <a:gd name="T11" fmla="*/ 83 h 1131"/>
                <a:gd name="T12" fmla="*/ 3453 w 3657"/>
                <a:gd name="T13" fmla="*/ 125 h 1131"/>
                <a:gd name="T14" fmla="*/ 3508 w 3657"/>
                <a:gd name="T15" fmla="*/ 176 h 1131"/>
                <a:gd name="T16" fmla="*/ 3554 w 3657"/>
                <a:gd name="T17" fmla="*/ 233 h 1131"/>
                <a:gd name="T18" fmla="*/ 3593 w 3657"/>
                <a:gd name="T19" fmla="*/ 294 h 1131"/>
                <a:gd name="T20" fmla="*/ 3622 w 3657"/>
                <a:gd name="T21" fmla="*/ 362 h 1131"/>
                <a:gd name="T22" fmla="*/ 3644 w 3657"/>
                <a:gd name="T23" fmla="*/ 433 h 1131"/>
                <a:gd name="T24" fmla="*/ 3655 w 3657"/>
                <a:gd name="T25" fmla="*/ 509 h 1131"/>
                <a:gd name="T26" fmla="*/ 3657 w 3657"/>
                <a:gd name="T27" fmla="*/ 586 h 1131"/>
                <a:gd name="T28" fmla="*/ 3646 w 3657"/>
                <a:gd name="T29" fmla="*/ 663 h 1131"/>
                <a:gd name="T30" fmla="*/ 3642 w 3657"/>
                <a:gd name="T31" fmla="*/ 685 h 1131"/>
                <a:gd name="T32" fmla="*/ 3624 w 3657"/>
                <a:gd name="T33" fmla="*/ 755 h 1131"/>
                <a:gd name="T34" fmla="*/ 3596 w 3657"/>
                <a:gd name="T35" fmla="*/ 819 h 1131"/>
                <a:gd name="T36" fmla="*/ 3563 w 3657"/>
                <a:gd name="T37" fmla="*/ 880 h 1131"/>
                <a:gd name="T38" fmla="*/ 3523 w 3657"/>
                <a:gd name="T39" fmla="*/ 935 h 1131"/>
                <a:gd name="T40" fmla="*/ 3475 w 3657"/>
                <a:gd name="T41" fmla="*/ 982 h 1131"/>
                <a:gd name="T42" fmla="*/ 3424 w 3657"/>
                <a:gd name="T43" fmla="*/ 1026 h 1131"/>
                <a:gd name="T44" fmla="*/ 3365 w 3657"/>
                <a:gd name="T45" fmla="*/ 1063 h 1131"/>
                <a:gd name="T46" fmla="*/ 3304 w 3657"/>
                <a:gd name="T47" fmla="*/ 1093 h 1131"/>
                <a:gd name="T48" fmla="*/ 3238 w 3657"/>
                <a:gd name="T49" fmla="*/ 1113 h 1131"/>
                <a:gd name="T50" fmla="*/ 3169 w 3657"/>
                <a:gd name="T51" fmla="*/ 1127 h 1131"/>
                <a:gd name="T52" fmla="*/ 3099 w 3657"/>
                <a:gd name="T53" fmla="*/ 1131 h 1131"/>
                <a:gd name="T54" fmla="*/ 554 w 3657"/>
                <a:gd name="T55" fmla="*/ 1131 h 1131"/>
                <a:gd name="T56" fmla="*/ 475 w 3657"/>
                <a:gd name="T57" fmla="*/ 1126 h 1131"/>
                <a:gd name="T58" fmla="*/ 400 w 3657"/>
                <a:gd name="T59" fmla="*/ 1109 h 1131"/>
                <a:gd name="T60" fmla="*/ 329 w 3657"/>
                <a:gd name="T61" fmla="*/ 1083 h 1131"/>
                <a:gd name="T62" fmla="*/ 264 w 3657"/>
                <a:gd name="T63" fmla="*/ 1048 h 1131"/>
                <a:gd name="T64" fmla="*/ 204 w 3657"/>
                <a:gd name="T65" fmla="*/ 1006 h 1131"/>
                <a:gd name="T66" fmla="*/ 151 w 3657"/>
                <a:gd name="T67" fmla="*/ 957 h 1131"/>
                <a:gd name="T68" fmla="*/ 103 w 3657"/>
                <a:gd name="T69" fmla="*/ 900 h 1131"/>
                <a:gd name="T70" fmla="*/ 64 w 3657"/>
                <a:gd name="T71" fmla="*/ 837 h 1131"/>
                <a:gd name="T72" fmla="*/ 35 w 3657"/>
                <a:gd name="T73" fmla="*/ 769 h 1131"/>
                <a:gd name="T74" fmla="*/ 13 w 3657"/>
                <a:gd name="T75" fmla="*/ 698 h 1131"/>
                <a:gd name="T76" fmla="*/ 2 w 3657"/>
                <a:gd name="T77" fmla="*/ 624 h 1131"/>
                <a:gd name="T78" fmla="*/ 0 w 3657"/>
                <a:gd name="T79" fmla="*/ 547 h 1131"/>
                <a:gd name="T80" fmla="*/ 11 w 3657"/>
                <a:gd name="T81" fmla="*/ 468 h 1131"/>
                <a:gd name="T82" fmla="*/ 15 w 3657"/>
                <a:gd name="T83" fmla="*/ 446 h 1131"/>
                <a:gd name="T84" fmla="*/ 33 w 3657"/>
                <a:gd name="T85" fmla="*/ 376 h 1131"/>
                <a:gd name="T86" fmla="*/ 61 w 3657"/>
                <a:gd name="T87" fmla="*/ 312 h 1131"/>
                <a:gd name="T88" fmla="*/ 94 w 3657"/>
                <a:gd name="T89" fmla="*/ 252 h 1131"/>
                <a:gd name="T90" fmla="*/ 134 w 3657"/>
                <a:gd name="T91" fmla="*/ 198 h 1131"/>
                <a:gd name="T92" fmla="*/ 182 w 3657"/>
                <a:gd name="T93" fmla="*/ 149 h 1131"/>
                <a:gd name="T94" fmla="*/ 235 w 3657"/>
                <a:gd name="T95" fmla="*/ 105 h 1131"/>
                <a:gd name="T96" fmla="*/ 292 w 3657"/>
                <a:gd name="T97" fmla="*/ 68 h 1131"/>
                <a:gd name="T98" fmla="*/ 354 w 3657"/>
                <a:gd name="T99" fmla="*/ 40 h 1131"/>
                <a:gd name="T100" fmla="*/ 419 w 3657"/>
                <a:gd name="T101" fmla="*/ 18 h 1131"/>
                <a:gd name="T102" fmla="*/ 488 w 3657"/>
                <a:gd name="T103" fmla="*/ 6 h 1131"/>
                <a:gd name="T104" fmla="*/ 558 w 3657"/>
                <a:gd name="T105" fmla="*/ 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7" h="1131">
                  <a:moveTo>
                    <a:pt x="558" y="0"/>
                  </a:moveTo>
                  <a:lnTo>
                    <a:pt x="3102" y="0"/>
                  </a:lnTo>
                  <a:lnTo>
                    <a:pt x="3181" y="6"/>
                  </a:lnTo>
                  <a:lnTo>
                    <a:pt x="3257" y="22"/>
                  </a:lnTo>
                  <a:lnTo>
                    <a:pt x="3328" y="48"/>
                  </a:lnTo>
                  <a:lnTo>
                    <a:pt x="3394" y="83"/>
                  </a:lnTo>
                  <a:lnTo>
                    <a:pt x="3453" y="125"/>
                  </a:lnTo>
                  <a:lnTo>
                    <a:pt x="3508" y="176"/>
                  </a:lnTo>
                  <a:lnTo>
                    <a:pt x="3554" y="233"/>
                  </a:lnTo>
                  <a:lnTo>
                    <a:pt x="3593" y="294"/>
                  </a:lnTo>
                  <a:lnTo>
                    <a:pt x="3622" y="362"/>
                  </a:lnTo>
                  <a:lnTo>
                    <a:pt x="3644" y="433"/>
                  </a:lnTo>
                  <a:lnTo>
                    <a:pt x="3655" y="509"/>
                  </a:lnTo>
                  <a:lnTo>
                    <a:pt x="3657" y="586"/>
                  </a:lnTo>
                  <a:lnTo>
                    <a:pt x="3646" y="663"/>
                  </a:lnTo>
                  <a:lnTo>
                    <a:pt x="3642" y="685"/>
                  </a:lnTo>
                  <a:lnTo>
                    <a:pt x="3624" y="755"/>
                  </a:lnTo>
                  <a:lnTo>
                    <a:pt x="3596" y="819"/>
                  </a:lnTo>
                  <a:lnTo>
                    <a:pt x="3563" y="880"/>
                  </a:lnTo>
                  <a:lnTo>
                    <a:pt x="3523" y="935"/>
                  </a:lnTo>
                  <a:lnTo>
                    <a:pt x="3475" y="982"/>
                  </a:lnTo>
                  <a:lnTo>
                    <a:pt x="3424" y="1026"/>
                  </a:lnTo>
                  <a:lnTo>
                    <a:pt x="3365" y="1063"/>
                  </a:lnTo>
                  <a:lnTo>
                    <a:pt x="3304" y="1093"/>
                  </a:lnTo>
                  <a:lnTo>
                    <a:pt x="3238" y="1113"/>
                  </a:lnTo>
                  <a:lnTo>
                    <a:pt x="3169" y="1127"/>
                  </a:lnTo>
                  <a:lnTo>
                    <a:pt x="3099" y="1131"/>
                  </a:lnTo>
                  <a:lnTo>
                    <a:pt x="554" y="1131"/>
                  </a:lnTo>
                  <a:lnTo>
                    <a:pt x="475" y="1126"/>
                  </a:lnTo>
                  <a:lnTo>
                    <a:pt x="400" y="1109"/>
                  </a:lnTo>
                  <a:lnTo>
                    <a:pt x="329" y="1083"/>
                  </a:lnTo>
                  <a:lnTo>
                    <a:pt x="264" y="1048"/>
                  </a:lnTo>
                  <a:lnTo>
                    <a:pt x="204" y="1006"/>
                  </a:lnTo>
                  <a:lnTo>
                    <a:pt x="151" y="957"/>
                  </a:lnTo>
                  <a:lnTo>
                    <a:pt x="103" y="900"/>
                  </a:lnTo>
                  <a:lnTo>
                    <a:pt x="64" y="837"/>
                  </a:lnTo>
                  <a:lnTo>
                    <a:pt x="35" y="769"/>
                  </a:lnTo>
                  <a:lnTo>
                    <a:pt x="13" y="698"/>
                  </a:lnTo>
                  <a:lnTo>
                    <a:pt x="2" y="624"/>
                  </a:lnTo>
                  <a:lnTo>
                    <a:pt x="0" y="547"/>
                  </a:lnTo>
                  <a:lnTo>
                    <a:pt x="11" y="468"/>
                  </a:lnTo>
                  <a:lnTo>
                    <a:pt x="15" y="446"/>
                  </a:lnTo>
                  <a:lnTo>
                    <a:pt x="33" y="376"/>
                  </a:lnTo>
                  <a:lnTo>
                    <a:pt x="61" y="312"/>
                  </a:lnTo>
                  <a:lnTo>
                    <a:pt x="94" y="252"/>
                  </a:lnTo>
                  <a:lnTo>
                    <a:pt x="134" y="198"/>
                  </a:lnTo>
                  <a:lnTo>
                    <a:pt x="182" y="149"/>
                  </a:lnTo>
                  <a:lnTo>
                    <a:pt x="235" y="105"/>
                  </a:lnTo>
                  <a:lnTo>
                    <a:pt x="292" y="68"/>
                  </a:lnTo>
                  <a:lnTo>
                    <a:pt x="354" y="40"/>
                  </a:lnTo>
                  <a:lnTo>
                    <a:pt x="419" y="18"/>
                  </a:lnTo>
                  <a:lnTo>
                    <a:pt x="488" y="6"/>
                  </a:lnTo>
                  <a:lnTo>
                    <a:pt x="55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19050" y="6029325"/>
            <a:ext cx="3897313" cy="828675"/>
            <a:chOff x="19050" y="6029325"/>
            <a:chExt cx="3897313" cy="828675"/>
          </a:xfrm>
        </p:grpSpPr>
        <p:sp>
          <p:nvSpPr>
            <p:cNvPr id="16" name="Freeform 15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44917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1" y="989"/>
            <a:ext cx="12280739" cy="6856021"/>
          </a:xfrm>
          <a:prstGeom prst="rect">
            <a:avLst/>
          </a:prstGeom>
        </p:spPr>
      </p:pic>
      <p:sp>
        <p:nvSpPr>
          <p:cNvPr id="39" name="Title 2"/>
          <p:cNvSpPr>
            <a:spLocks noGrp="1"/>
          </p:cNvSpPr>
          <p:nvPr>
            <p:ph type="title"/>
          </p:nvPr>
        </p:nvSpPr>
        <p:spPr>
          <a:xfrm>
            <a:off x="7108346" y="2631511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953119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Seperat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52" name="Title 2"/>
          <p:cNvSpPr>
            <a:spLocks noGrp="1"/>
          </p:cNvSpPr>
          <p:nvPr>
            <p:ph type="title"/>
          </p:nvPr>
        </p:nvSpPr>
        <p:spPr>
          <a:xfrm>
            <a:off x="897147" y="2623566"/>
            <a:ext cx="4597879" cy="1141943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 flipH="1">
            <a:off x="0" y="-4763"/>
            <a:ext cx="12190413" cy="6862763"/>
          </a:xfrm>
          <a:prstGeom prst="rect">
            <a:avLst/>
          </a:prstGeom>
          <a:noFill/>
          <a:ln w="0">
            <a:noFill/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" name="Group 22"/>
          <p:cNvGrpSpPr/>
          <p:nvPr userDrawn="1"/>
        </p:nvGrpSpPr>
        <p:grpSpPr>
          <a:xfrm flipH="1">
            <a:off x="8301587" y="6035077"/>
            <a:ext cx="3897313" cy="828675"/>
            <a:chOff x="19050" y="6029325"/>
            <a:chExt cx="3897313" cy="828675"/>
          </a:xfrm>
        </p:grpSpPr>
        <p:sp>
          <p:nvSpPr>
            <p:cNvPr id="24" name="Freeform 23"/>
            <p:cNvSpPr>
              <a:spLocks/>
            </p:cNvSpPr>
            <p:nvPr userDrawn="1"/>
          </p:nvSpPr>
          <p:spPr bwMode="auto">
            <a:xfrm>
              <a:off x="1414463" y="6772275"/>
              <a:ext cx="185738" cy="85725"/>
            </a:xfrm>
            <a:custGeom>
              <a:avLst/>
              <a:gdLst>
                <a:gd name="T0" fmla="*/ 58 w 117"/>
                <a:gd name="T1" fmla="*/ 0 h 54"/>
                <a:gd name="T2" fmla="*/ 58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8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 userDrawn="1"/>
          </p:nvSpPr>
          <p:spPr bwMode="auto">
            <a:xfrm>
              <a:off x="298450" y="6307137"/>
              <a:ext cx="185738" cy="550863"/>
            </a:xfrm>
            <a:custGeom>
              <a:avLst/>
              <a:gdLst>
                <a:gd name="T0" fmla="*/ 56 w 117"/>
                <a:gd name="T1" fmla="*/ 0 h 347"/>
                <a:gd name="T2" fmla="*/ 59 w 117"/>
                <a:gd name="T3" fmla="*/ 0 h 347"/>
                <a:gd name="T4" fmla="*/ 82 w 117"/>
                <a:gd name="T5" fmla="*/ 5 h 347"/>
                <a:gd name="T6" fmla="*/ 98 w 117"/>
                <a:gd name="T7" fmla="*/ 19 h 347"/>
                <a:gd name="T8" fmla="*/ 112 w 117"/>
                <a:gd name="T9" fmla="*/ 35 h 347"/>
                <a:gd name="T10" fmla="*/ 117 w 117"/>
                <a:gd name="T11" fmla="*/ 58 h 347"/>
                <a:gd name="T12" fmla="*/ 117 w 117"/>
                <a:gd name="T13" fmla="*/ 347 h 347"/>
                <a:gd name="T14" fmla="*/ 0 w 117"/>
                <a:gd name="T15" fmla="*/ 347 h 347"/>
                <a:gd name="T16" fmla="*/ 0 w 117"/>
                <a:gd name="T17" fmla="*/ 58 h 347"/>
                <a:gd name="T18" fmla="*/ 5 w 117"/>
                <a:gd name="T19" fmla="*/ 35 h 347"/>
                <a:gd name="T20" fmla="*/ 17 w 117"/>
                <a:gd name="T21" fmla="*/ 19 h 347"/>
                <a:gd name="T22" fmla="*/ 35 w 117"/>
                <a:gd name="T23" fmla="*/ 5 h 347"/>
                <a:gd name="T24" fmla="*/ 56 w 117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34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 userDrawn="1"/>
          </p:nvSpPr>
          <p:spPr bwMode="auto">
            <a:xfrm>
              <a:off x="19050" y="6029325"/>
              <a:ext cx="184150" cy="828675"/>
            </a:xfrm>
            <a:custGeom>
              <a:avLst/>
              <a:gdLst>
                <a:gd name="T0" fmla="*/ 58 w 116"/>
                <a:gd name="T1" fmla="*/ 0 h 522"/>
                <a:gd name="T2" fmla="*/ 58 w 116"/>
                <a:gd name="T3" fmla="*/ 0 h 522"/>
                <a:gd name="T4" fmla="*/ 81 w 116"/>
                <a:gd name="T5" fmla="*/ 5 h 522"/>
                <a:gd name="T6" fmla="*/ 100 w 116"/>
                <a:gd name="T7" fmla="*/ 17 h 522"/>
                <a:gd name="T8" fmla="*/ 111 w 116"/>
                <a:gd name="T9" fmla="*/ 35 h 522"/>
                <a:gd name="T10" fmla="*/ 116 w 116"/>
                <a:gd name="T11" fmla="*/ 56 h 522"/>
                <a:gd name="T12" fmla="*/ 116 w 116"/>
                <a:gd name="T13" fmla="*/ 522 h 522"/>
                <a:gd name="T14" fmla="*/ 0 w 116"/>
                <a:gd name="T15" fmla="*/ 522 h 522"/>
                <a:gd name="T16" fmla="*/ 0 w 116"/>
                <a:gd name="T17" fmla="*/ 56 h 522"/>
                <a:gd name="T18" fmla="*/ 4 w 116"/>
                <a:gd name="T19" fmla="*/ 35 h 522"/>
                <a:gd name="T20" fmla="*/ 16 w 116"/>
                <a:gd name="T21" fmla="*/ 17 h 522"/>
                <a:gd name="T22" fmla="*/ 35 w 116"/>
                <a:gd name="T23" fmla="*/ 5 h 522"/>
                <a:gd name="T24" fmla="*/ 58 w 116"/>
                <a:gd name="T2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2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522"/>
                  </a:lnTo>
                  <a:lnTo>
                    <a:pt x="0" y="522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 userDrawn="1"/>
          </p:nvSpPr>
          <p:spPr bwMode="auto">
            <a:xfrm>
              <a:off x="576263" y="6569075"/>
              <a:ext cx="184150" cy="288925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1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 userDrawn="1"/>
          </p:nvSpPr>
          <p:spPr bwMode="auto">
            <a:xfrm>
              <a:off x="1133475" y="6496050"/>
              <a:ext cx="185738" cy="361950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4 h 228"/>
                <a:gd name="T6" fmla="*/ 100 w 117"/>
                <a:gd name="T7" fmla="*/ 16 h 228"/>
                <a:gd name="T8" fmla="*/ 114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4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 userDrawn="1"/>
          </p:nvSpPr>
          <p:spPr bwMode="auto">
            <a:xfrm>
              <a:off x="857250" y="6684962"/>
              <a:ext cx="184150" cy="173038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4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4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4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4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 userDrawn="1"/>
          </p:nvSpPr>
          <p:spPr bwMode="auto">
            <a:xfrm>
              <a:off x="1133475" y="6029325"/>
              <a:ext cx="185738" cy="366713"/>
            </a:xfrm>
            <a:custGeom>
              <a:avLst/>
              <a:gdLst>
                <a:gd name="T0" fmla="*/ 59 w 117"/>
                <a:gd name="T1" fmla="*/ 0 h 231"/>
                <a:gd name="T2" fmla="*/ 61 w 117"/>
                <a:gd name="T3" fmla="*/ 0 h 231"/>
                <a:gd name="T4" fmla="*/ 82 w 117"/>
                <a:gd name="T5" fmla="*/ 5 h 231"/>
                <a:gd name="T6" fmla="*/ 100 w 117"/>
                <a:gd name="T7" fmla="*/ 17 h 231"/>
                <a:gd name="T8" fmla="*/ 112 w 117"/>
                <a:gd name="T9" fmla="*/ 35 h 231"/>
                <a:gd name="T10" fmla="*/ 117 w 117"/>
                <a:gd name="T11" fmla="*/ 56 h 231"/>
                <a:gd name="T12" fmla="*/ 117 w 117"/>
                <a:gd name="T13" fmla="*/ 175 h 231"/>
                <a:gd name="T14" fmla="*/ 112 w 117"/>
                <a:gd name="T15" fmla="*/ 196 h 231"/>
                <a:gd name="T16" fmla="*/ 100 w 117"/>
                <a:gd name="T17" fmla="*/ 215 h 231"/>
                <a:gd name="T18" fmla="*/ 82 w 117"/>
                <a:gd name="T19" fmla="*/ 229 h 231"/>
                <a:gd name="T20" fmla="*/ 61 w 117"/>
                <a:gd name="T21" fmla="*/ 231 h 231"/>
                <a:gd name="T22" fmla="*/ 59 w 117"/>
                <a:gd name="T23" fmla="*/ 231 h 231"/>
                <a:gd name="T24" fmla="*/ 35 w 117"/>
                <a:gd name="T25" fmla="*/ 229 h 231"/>
                <a:gd name="T26" fmla="*/ 19 w 117"/>
                <a:gd name="T27" fmla="*/ 215 h 231"/>
                <a:gd name="T28" fmla="*/ 5 w 117"/>
                <a:gd name="T29" fmla="*/ 196 h 231"/>
                <a:gd name="T30" fmla="*/ 0 w 117"/>
                <a:gd name="T31" fmla="*/ 175 h 231"/>
                <a:gd name="T32" fmla="*/ 0 w 117"/>
                <a:gd name="T33" fmla="*/ 56 h 231"/>
                <a:gd name="T34" fmla="*/ 5 w 117"/>
                <a:gd name="T35" fmla="*/ 35 h 231"/>
                <a:gd name="T36" fmla="*/ 19 w 117"/>
                <a:gd name="T37" fmla="*/ 17 h 231"/>
                <a:gd name="T38" fmla="*/ 35 w 117"/>
                <a:gd name="T39" fmla="*/ 5 h 231"/>
                <a:gd name="T40" fmla="*/ 59 w 117"/>
                <a:gd name="T41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1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5"/>
                  </a:lnTo>
                  <a:lnTo>
                    <a:pt x="112" y="196"/>
                  </a:lnTo>
                  <a:lnTo>
                    <a:pt x="100" y="215"/>
                  </a:lnTo>
                  <a:lnTo>
                    <a:pt x="82" y="229"/>
                  </a:lnTo>
                  <a:lnTo>
                    <a:pt x="61" y="231"/>
                  </a:lnTo>
                  <a:lnTo>
                    <a:pt x="59" y="231"/>
                  </a:lnTo>
                  <a:lnTo>
                    <a:pt x="35" y="229"/>
                  </a:lnTo>
                  <a:lnTo>
                    <a:pt x="19" y="215"/>
                  </a:lnTo>
                  <a:lnTo>
                    <a:pt x="5" y="196"/>
                  </a:lnTo>
                  <a:lnTo>
                    <a:pt x="0" y="175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9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 userDrawn="1"/>
          </p:nvSpPr>
          <p:spPr bwMode="auto">
            <a:xfrm>
              <a:off x="1695450" y="6772275"/>
              <a:ext cx="180975" cy="85725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09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2 w 114"/>
                <a:gd name="T15" fmla="*/ 35 h 54"/>
                <a:gd name="T16" fmla="*/ 16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09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2" y="35"/>
                  </a:lnTo>
                  <a:lnTo>
                    <a:pt x="16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 userDrawn="1"/>
          </p:nvSpPr>
          <p:spPr bwMode="auto">
            <a:xfrm>
              <a:off x="1414463" y="6307137"/>
              <a:ext cx="185738" cy="369888"/>
            </a:xfrm>
            <a:custGeom>
              <a:avLst/>
              <a:gdLst>
                <a:gd name="T0" fmla="*/ 58 w 117"/>
                <a:gd name="T1" fmla="*/ 0 h 233"/>
                <a:gd name="T2" fmla="*/ 58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8 w 117"/>
                <a:gd name="T21" fmla="*/ 233 h 233"/>
                <a:gd name="T22" fmla="*/ 58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8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auto">
            <a:xfrm>
              <a:off x="1968500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auto">
            <a:xfrm>
              <a:off x="2246313" y="6588125"/>
              <a:ext cx="184150" cy="269875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auto">
            <a:xfrm>
              <a:off x="2527300" y="6588125"/>
              <a:ext cx="365125" cy="184150"/>
            </a:xfrm>
            <a:custGeom>
              <a:avLst/>
              <a:gdLst>
                <a:gd name="T0" fmla="*/ 55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5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5 w 230"/>
                <a:gd name="T15" fmla="*/ 81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5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1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5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5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5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5" y="81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5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1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 userDrawn="1"/>
          </p:nvSpPr>
          <p:spPr bwMode="auto">
            <a:xfrm>
              <a:off x="2714625" y="6588125"/>
              <a:ext cx="185738" cy="269875"/>
            </a:xfrm>
            <a:custGeom>
              <a:avLst/>
              <a:gdLst>
                <a:gd name="T0" fmla="*/ 58 w 117"/>
                <a:gd name="T1" fmla="*/ 0 h 170"/>
                <a:gd name="T2" fmla="*/ 58 w 117"/>
                <a:gd name="T3" fmla="*/ 0 h 170"/>
                <a:gd name="T4" fmla="*/ 82 w 117"/>
                <a:gd name="T5" fmla="*/ 5 h 170"/>
                <a:gd name="T6" fmla="*/ 100 w 117"/>
                <a:gd name="T7" fmla="*/ 16 h 170"/>
                <a:gd name="T8" fmla="*/ 112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8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8" y="0"/>
                  </a:moveTo>
                  <a:lnTo>
                    <a:pt x="58" y="0"/>
                  </a:lnTo>
                  <a:lnTo>
                    <a:pt x="82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 userDrawn="1"/>
          </p:nvSpPr>
          <p:spPr bwMode="auto">
            <a:xfrm>
              <a:off x="3268663" y="6772275"/>
              <a:ext cx="647700" cy="85725"/>
            </a:xfrm>
            <a:custGeom>
              <a:avLst/>
              <a:gdLst>
                <a:gd name="T0" fmla="*/ 56 w 408"/>
                <a:gd name="T1" fmla="*/ 0 h 54"/>
                <a:gd name="T2" fmla="*/ 352 w 408"/>
                <a:gd name="T3" fmla="*/ 0 h 54"/>
                <a:gd name="T4" fmla="*/ 375 w 408"/>
                <a:gd name="T5" fmla="*/ 5 h 54"/>
                <a:gd name="T6" fmla="*/ 391 w 408"/>
                <a:gd name="T7" fmla="*/ 17 h 54"/>
                <a:gd name="T8" fmla="*/ 405 w 408"/>
                <a:gd name="T9" fmla="*/ 35 h 54"/>
                <a:gd name="T10" fmla="*/ 408 w 408"/>
                <a:gd name="T11" fmla="*/ 54 h 54"/>
                <a:gd name="T12" fmla="*/ 0 w 408"/>
                <a:gd name="T13" fmla="*/ 54 h 54"/>
                <a:gd name="T14" fmla="*/ 5 w 408"/>
                <a:gd name="T15" fmla="*/ 35 h 54"/>
                <a:gd name="T16" fmla="*/ 17 w 408"/>
                <a:gd name="T17" fmla="*/ 17 h 54"/>
                <a:gd name="T18" fmla="*/ 35 w 408"/>
                <a:gd name="T19" fmla="*/ 5 h 54"/>
                <a:gd name="T20" fmla="*/ 56 w 408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8" h="54">
                  <a:moveTo>
                    <a:pt x="56" y="0"/>
                  </a:moveTo>
                  <a:lnTo>
                    <a:pt x="352" y="0"/>
                  </a:lnTo>
                  <a:lnTo>
                    <a:pt x="375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8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 userDrawn="1"/>
          </p:nvSpPr>
          <p:spPr bwMode="auto">
            <a:xfrm>
              <a:off x="2989263" y="6772275"/>
              <a:ext cx="184150" cy="85725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4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 userDrawn="1"/>
          </p:nvSpPr>
          <p:spPr bwMode="auto">
            <a:xfrm>
              <a:off x="298450" y="6029325"/>
              <a:ext cx="185738" cy="185738"/>
            </a:xfrm>
            <a:custGeom>
              <a:avLst/>
              <a:gdLst>
                <a:gd name="T0" fmla="*/ 56 w 117"/>
                <a:gd name="T1" fmla="*/ 0 h 117"/>
                <a:gd name="T2" fmla="*/ 59 w 117"/>
                <a:gd name="T3" fmla="*/ 0 h 117"/>
                <a:gd name="T4" fmla="*/ 82 w 117"/>
                <a:gd name="T5" fmla="*/ 5 h 117"/>
                <a:gd name="T6" fmla="*/ 98 w 117"/>
                <a:gd name="T7" fmla="*/ 17 h 117"/>
                <a:gd name="T8" fmla="*/ 112 w 117"/>
                <a:gd name="T9" fmla="*/ 35 h 117"/>
                <a:gd name="T10" fmla="*/ 117 w 117"/>
                <a:gd name="T11" fmla="*/ 56 h 117"/>
                <a:gd name="T12" fmla="*/ 117 w 117"/>
                <a:gd name="T13" fmla="*/ 58 h 117"/>
                <a:gd name="T14" fmla="*/ 112 w 117"/>
                <a:gd name="T15" fmla="*/ 82 h 117"/>
                <a:gd name="T16" fmla="*/ 98 w 117"/>
                <a:gd name="T17" fmla="*/ 98 h 117"/>
                <a:gd name="T18" fmla="*/ 82 w 117"/>
                <a:gd name="T19" fmla="*/ 112 h 117"/>
                <a:gd name="T20" fmla="*/ 59 w 117"/>
                <a:gd name="T21" fmla="*/ 117 h 117"/>
                <a:gd name="T22" fmla="*/ 56 w 117"/>
                <a:gd name="T23" fmla="*/ 117 h 117"/>
                <a:gd name="T24" fmla="*/ 35 w 117"/>
                <a:gd name="T25" fmla="*/ 112 h 117"/>
                <a:gd name="T26" fmla="*/ 17 w 117"/>
                <a:gd name="T27" fmla="*/ 98 h 117"/>
                <a:gd name="T28" fmla="*/ 5 w 117"/>
                <a:gd name="T29" fmla="*/ 82 h 117"/>
                <a:gd name="T30" fmla="*/ 0 w 117"/>
                <a:gd name="T31" fmla="*/ 58 h 117"/>
                <a:gd name="T32" fmla="*/ 0 w 117"/>
                <a:gd name="T33" fmla="*/ 56 h 117"/>
                <a:gd name="T34" fmla="*/ 5 w 117"/>
                <a:gd name="T35" fmla="*/ 35 h 117"/>
                <a:gd name="T36" fmla="*/ 17 w 117"/>
                <a:gd name="T37" fmla="*/ 17 h 117"/>
                <a:gd name="T38" fmla="*/ 35 w 117"/>
                <a:gd name="T39" fmla="*/ 5 h 117"/>
                <a:gd name="T40" fmla="*/ 56 w 117"/>
                <a:gd name="T4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7">
                  <a:moveTo>
                    <a:pt x="56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98" y="17"/>
                  </a:lnTo>
                  <a:lnTo>
                    <a:pt x="112" y="35"/>
                  </a:lnTo>
                  <a:lnTo>
                    <a:pt x="117" y="56"/>
                  </a:lnTo>
                  <a:lnTo>
                    <a:pt x="117" y="58"/>
                  </a:lnTo>
                  <a:lnTo>
                    <a:pt x="112" y="82"/>
                  </a:lnTo>
                  <a:lnTo>
                    <a:pt x="98" y="98"/>
                  </a:lnTo>
                  <a:lnTo>
                    <a:pt x="82" y="112"/>
                  </a:lnTo>
                  <a:lnTo>
                    <a:pt x="59" y="117"/>
                  </a:lnTo>
                  <a:lnTo>
                    <a:pt x="56" y="117"/>
                  </a:lnTo>
                  <a:lnTo>
                    <a:pt x="35" y="112"/>
                  </a:lnTo>
                  <a:lnTo>
                    <a:pt x="17" y="98"/>
                  </a:lnTo>
                  <a:lnTo>
                    <a:pt x="5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 userDrawn="1"/>
          </p:nvSpPr>
          <p:spPr bwMode="auto">
            <a:xfrm>
              <a:off x="576263" y="6029325"/>
              <a:ext cx="184150" cy="447675"/>
            </a:xfrm>
            <a:custGeom>
              <a:avLst/>
              <a:gdLst>
                <a:gd name="T0" fmla="*/ 58 w 116"/>
                <a:gd name="T1" fmla="*/ 0 h 282"/>
                <a:gd name="T2" fmla="*/ 61 w 116"/>
                <a:gd name="T3" fmla="*/ 0 h 282"/>
                <a:gd name="T4" fmla="*/ 81 w 116"/>
                <a:gd name="T5" fmla="*/ 5 h 282"/>
                <a:gd name="T6" fmla="*/ 100 w 116"/>
                <a:gd name="T7" fmla="*/ 17 h 282"/>
                <a:gd name="T8" fmla="*/ 112 w 116"/>
                <a:gd name="T9" fmla="*/ 35 h 282"/>
                <a:gd name="T10" fmla="*/ 116 w 116"/>
                <a:gd name="T11" fmla="*/ 56 h 282"/>
                <a:gd name="T12" fmla="*/ 116 w 116"/>
                <a:gd name="T13" fmla="*/ 224 h 282"/>
                <a:gd name="T14" fmla="*/ 112 w 116"/>
                <a:gd name="T15" fmla="*/ 247 h 282"/>
                <a:gd name="T16" fmla="*/ 100 w 116"/>
                <a:gd name="T17" fmla="*/ 263 h 282"/>
                <a:gd name="T18" fmla="*/ 81 w 116"/>
                <a:gd name="T19" fmla="*/ 277 h 282"/>
                <a:gd name="T20" fmla="*/ 61 w 116"/>
                <a:gd name="T21" fmla="*/ 282 h 282"/>
                <a:gd name="T22" fmla="*/ 58 w 116"/>
                <a:gd name="T23" fmla="*/ 282 h 282"/>
                <a:gd name="T24" fmla="*/ 35 w 116"/>
                <a:gd name="T25" fmla="*/ 277 h 282"/>
                <a:gd name="T26" fmla="*/ 16 w 116"/>
                <a:gd name="T27" fmla="*/ 263 h 282"/>
                <a:gd name="T28" fmla="*/ 5 w 116"/>
                <a:gd name="T29" fmla="*/ 247 h 282"/>
                <a:gd name="T30" fmla="*/ 0 w 116"/>
                <a:gd name="T31" fmla="*/ 224 h 282"/>
                <a:gd name="T32" fmla="*/ 0 w 116"/>
                <a:gd name="T33" fmla="*/ 56 h 282"/>
                <a:gd name="T34" fmla="*/ 5 w 116"/>
                <a:gd name="T35" fmla="*/ 35 h 282"/>
                <a:gd name="T36" fmla="*/ 16 w 116"/>
                <a:gd name="T37" fmla="*/ 17 h 282"/>
                <a:gd name="T38" fmla="*/ 35 w 116"/>
                <a:gd name="T39" fmla="*/ 5 h 282"/>
                <a:gd name="T40" fmla="*/ 58 w 116"/>
                <a:gd name="T41" fmla="*/ 0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2">
                  <a:moveTo>
                    <a:pt x="58" y="0"/>
                  </a:moveTo>
                  <a:lnTo>
                    <a:pt x="61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224"/>
                  </a:lnTo>
                  <a:lnTo>
                    <a:pt x="112" y="247"/>
                  </a:lnTo>
                  <a:lnTo>
                    <a:pt x="100" y="263"/>
                  </a:lnTo>
                  <a:lnTo>
                    <a:pt x="81" y="277"/>
                  </a:lnTo>
                  <a:lnTo>
                    <a:pt x="61" y="282"/>
                  </a:lnTo>
                  <a:lnTo>
                    <a:pt x="58" y="282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7"/>
                  </a:lnTo>
                  <a:lnTo>
                    <a:pt x="0" y="224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62854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5959779" y="5039710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84" name="Rectangle 83"/>
          <p:cNvSpPr/>
          <p:nvPr/>
        </p:nvSpPr>
        <p:spPr>
          <a:xfrm>
            <a:off x="3090509" y="3279527"/>
            <a:ext cx="5898699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374104" y="1525467"/>
            <a:ext cx="5622621" cy="16354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75366" y="161964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3216626" y="3406076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104377" y="5162080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98" name="Text Placeholder 97"/>
          <p:cNvSpPr>
            <a:spLocks noGrp="1"/>
          </p:cNvSpPr>
          <p:nvPr>
            <p:ph type="body" sz="quarter" idx="13" hasCustomPrompt="1"/>
          </p:nvPr>
        </p:nvSpPr>
        <p:spPr>
          <a:xfrm>
            <a:off x="1376629" y="1547307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9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379960" y="2275259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</a:t>
            </a:r>
          </a:p>
        </p:txBody>
      </p:sp>
      <p:sp>
        <p:nvSpPr>
          <p:cNvPr id="100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0" y="3318365"/>
            <a:ext cx="4925208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1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4067331" y="4046317"/>
            <a:ext cx="492187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02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6951231" y="5072340"/>
            <a:ext cx="4631332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3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6954563" y="5827062"/>
            <a:ext cx="4627837" cy="88566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55084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 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634259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7" name="Rectangle 36"/>
          <p:cNvSpPr/>
          <p:nvPr/>
        </p:nvSpPr>
        <p:spPr>
          <a:xfrm>
            <a:off x="787105" y="395416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24" name="Rectangle 23"/>
          <p:cNvSpPr/>
          <p:nvPr/>
        </p:nvSpPr>
        <p:spPr>
          <a:xfrm>
            <a:off x="6358310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5" name="Rectangle 4"/>
          <p:cNvSpPr/>
          <p:nvPr/>
        </p:nvSpPr>
        <p:spPr>
          <a:xfrm>
            <a:off x="802819" y="1506586"/>
            <a:ext cx="5018319" cy="19869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31" dirty="0"/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917478" y="1638368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1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6484523" y="1647371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82" name="Picture Placeholder 8"/>
          <p:cNvSpPr>
            <a:spLocks noGrp="1"/>
          </p:cNvSpPr>
          <p:nvPr>
            <p:ph type="pic" sz="quarter" idx="12" hasCustomPrompt="1"/>
          </p:nvPr>
        </p:nvSpPr>
        <p:spPr>
          <a:xfrm>
            <a:off x="6466105" y="4063332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2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923318" y="4122179"/>
            <a:ext cx="771876" cy="89981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99"/>
            </a:lvl1pPr>
          </a:lstStyle>
          <a:p>
            <a:r>
              <a:rPr lang="en-US" dirty="0"/>
              <a:t>Photo</a:t>
            </a:r>
          </a:p>
        </p:txBody>
      </p:sp>
      <p:sp>
        <p:nvSpPr>
          <p:cNvPr id="45" name="Text Placeholder 97"/>
          <p:cNvSpPr>
            <a:spLocks noGrp="1"/>
          </p:cNvSpPr>
          <p:nvPr>
            <p:ph type="body" sz="quarter" idx="14" hasCustomPrompt="1"/>
          </p:nvPr>
        </p:nvSpPr>
        <p:spPr>
          <a:xfrm>
            <a:off x="177855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6" name="Text Placeholder 97"/>
          <p:cNvSpPr>
            <a:spLocks noGrp="1"/>
          </p:cNvSpPr>
          <p:nvPr>
            <p:ph type="body" sz="quarter" idx="15" hasCustomPrompt="1"/>
          </p:nvPr>
        </p:nvSpPr>
        <p:spPr>
          <a:xfrm>
            <a:off x="1778550" y="230737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7" name="Text Placeholder 97"/>
          <p:cNvSpPr>
            <a:spLocks noGrp="1"/>
          </p:cNvSpPr>
          <p:nvPr>
            <p:ph type="body" sz="quarter" idx="16" hasCustomPrompt="1"/>
          </p:nvPr>
        </p:nvSpPr>
        <p:spPr>
          <a:xfrm>
            <a:off x="177855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48" name="Text Placeholder 97"/>
          <p:cNvSpPr>
            <a:spLocks noGrp="1"/>
          </p:cNvSpPr>
          <p:nvPr>
            <p:ph type="body" sz="quarter" idx="17" hasCustomPrompt="1"/>
          </p:nvPr>
        </p:nvSpPr>
        <p:spPr>
          <a:xfrm>
            <a:off x="177855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49" name="Text Placeholder 97"/>
          <p:cNvSpPr>
            <a:spLocks noGrp="1"/>
          </p:cNvSpPr>
          <p:nvPr>
            <p:ph type="body" sz="quarter" idx="18" hasCustomPrompt="1"/>
          </p:nvPr>
        </p:nvSpPr>
        <p:spPr>
          <a:xfrm>
            <a:off x="7341170" y="4006570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0" name="Text Placeholder 97"/>
          <p:cNvSpPr>
            <a:spLocks noGrp="1"/>
          </p:cNvSpPr>
          <p:nvPr>
            <p:ph type="body" sz="quarter" idx="19" hasCustomPrompt="1"/>
          </p:nvPr>
        </p:nvSpPr>
        <p:spPr>
          <a:xfrm>
            <a:off x="7341170" y="4734522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51" name="Text Placeholder 97"/>
          <p:cNvSpPr>
            <a:spLocks noGrp="1"/>
          </p:cNvSpPr>
          <p:nvPr>
            <p:ph type="body" sz="quarter" idx="20" hasCustomPrompt="1"/>
          </p:nvPr>
        </p:nvSpPr>
        <p:spPr>
          <a:xfrm>
            <a:off x="7341170" y="1559364"/>
            <a:ext cx="4026873" cy="735625"/>
          </a:xfrm>
        </p:spPr>
        <p:txBody>
          <a:bodyPr/>
          <a:lstStyle>
            <a:lvl1pPr marL="0" indent="0">
              <a:buClr>
                <a:srgbClr val="4D4D4D"/>
              </a:buClr>
              <a:buFont typeface="Arial" panose="020B0604020202020204" pitchFamily="34" charset="0"/>
              <a:buNone/>
              <a:defRPr sz="1599" b="1" i="1"/>
            </a:lvl1pPr>
          </a:lstStyle>
          <a:p>
            <a:pPr lvl="0"/>
            <a:r>
              <a:rPr lang="en-US" dirty="0"/>
              <a:t>Name &amp; Designation</a:t>
            </a:r>
          </a:p>
        </p:txBody>
      </p:sp>
      <p:sp>
        <p:nvSpPr>
          <p:cNvPr id="52" name="Text Placeholder 97"/>
          <p:cNvSpPr>
            <a:spLocks noGrp="1"/>
          </p:cNvSpPr>
          <p:nvPr>
            <p:ph type="body" sz="quarter" idx="21" hasCustomPrompt="1"/>
          </p:nvPr>
        </p:nvSpPr>
        <p:spPr>
          <a:xfrm>
            <a:off x="7341170" y="2287316"/>
            <a:ext cx="4023543" cy="1186203"/>
          </a:xfrm>
        </p:spPr>
        <p:txBody>
          <a:bodyPr/>
          <a:lstStyle>
            <a:lvl1pPr marL="156488" marR="0" indent="-156488" algn="l" defTabSz="121807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599" b="0"/>
            </a:lvl1pPr>
          </a:lstStyle>
          <a:p>
            <a:pPr marL="117475" marR="0" indent="-1174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066" baseline="0" dirty="0">
                <a:solidFill>
                  <a:srgbClr val="4D4D4D"/>
                </a:solidFill>
              </a:rPr>
              <a:t>content text, 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r>
              <a:rPr lang="en-US" sz="1066" baseline="0" dirty="0">
                <a:solidFill>
                  <a:srgbClr val="4D4D4D"/>
                </a:solidFill>
              </a:rPr>
              <a:t>content text,</a:t>
            </a:r>
            <a:r>
              <a:rPr lang="en-US" sz="1066" dirty="0">
                <a:solidFill>
                  <a:srgbClr val="4D4D4D"/>
                </a:solidFill>
              </a:rPr>
              <a:t> </a:t>
            </a:r>
            <a:endParaRPr lang="en-US" sz="1066" baseline="0" dirty="0">
              <a:solidFill>
                <a:srgbClr val="4D4D4D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30209" y="217413"/>
            <a:ext cx="8839200" cy="609599"/>
          </a:xfrm>
          <a:prstGeom prst="rect">
            <a:avLst/>
          </a:prstGeom>
        </p:spPr>
        <p:txBody>
          <a:bodyPr/>
          <a:lstStyle>
            <a:lvl1pPr>
              <a:defRPr sz="3197" b="1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964188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5"/>
          <p:cNvGrpSpPr>
            <a:grpSpLocks noChangeAspect="1"/>
          </p:cNvGrpSpPr>
          <p:nvPr userDrawn="1"/>
        </p:nvGrpSpPr>
        <p:grpSpPr bwMode="auto">
          <a:xfrm>
            <a:off x="0" y="1466717"/>
            <a:ext cx="9584503" cy="5391283"/>
            <a:chOff x="0" y="0"/>
            <a:chExt cx="7680" cy="4320"/>
          </a:xfrm>
        </p:grpSpPr>
        <p:sp>
          <p:nvSpPr>
            <p:cNvPr id="36" name="AutoShape 24"/>
            <p:cNvSpPr>
              <a:spLocks noChangeAspect="1" noChangeArrowheads="1" noTextEdit="1"/>
            </p:cNvSpPr>
            <p:nvPr userDrawn="1"/>
          </p:nvSpPr>
          <p:spPr bwMode="auto">
            <a:xfrm>
              <a:off x="0" y="0"/>
              <a:ext cx="7680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0"/>
            <p:cNvSpPr>
              <a:spLocks/>
            </p:cNvSpPr>
            <p:nvPr userDrawn="1"/>
          </p:nvSpPr>
          <p:spPr bwMode="auto">
            <a:xfrm>
              <a:off x="891" y="4266"/>
              <a:ext cx="117" cy="54"/>
            </a:xfrm>
            <a:custGeom>
              <a:avLst/>
              <a:gdLst>
                <a:gd name="T0" fmla="*/ 59 w 117"/>
                <a:gd name="T1" fmla="*/ 0 h 54"/>
                <a:gd name="T2" fmla="*/ 59 w 117"/>
                <a:gd name="T3" fmla="*/ 0 h 54"/>
                <a:gd name="T4" fmla="*/ 82 w 117"/>
                <a:gd name="T5" fmla="*/ 5 h 54"/>
                <a:gd name="T6" fmla="*/ 100 w 117"/>
                <a:gd name="T7" fmla="*/ 17 h 54"/>
                <a:gd name="T8" fmla="*/ 112 w 117"/>
                <a:gd name="T9" fmla="*/ 35 h 54"/>
                <a:gd name="T10" fmla="*/ 117 w 117"/>
                <a:gd name="T11" fmla="*/ 54 h 54"/>
                <a:gd name="T12" fmla="*/ 0 w 117"/>
                <a:gd name="T13" fmla="*/ 54 h 54"/>
                <a:gd name="T14" fmla="*/ 5 w 117"/>
                <a:gd name="T15" fmla="*/ 35 h 54"/>
                <a:gd name="T16" fmla="*/ 17 w 117"/>
                <a:gd name="T17" fmla="*/ 17 h 54"/>
                <a:gd name="T18" fmla="*/ 35 w 117"/>
                <a:gd name="T19" fmla="*/ 5 h 54"/>
                <a:gd name="T20" fmla="*/ 59 w 11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7" h="54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7"/>
                  </a:lnTo>
                  <a:lnTo>
                    <a:pt x="112" y="35"/>
                  </a:lnTo>
                  <a:lnTo>
                    <a:pt x="117" y="54"/>
                  </a:lnTo>
                  <a:lnTo>
                    <a:pt x="0" y="54"/>
                  </a:lnTo>
                  <a:lnTo>
                    <a:pt x="5" y="35"/>
                  </a:lnTo>
                  <a:lnTo>
                    <a:pt x="17" y="17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1"/>
            <p:cNvSpPr>
              <a:spLocks/>
            </p:cNvSpPr>
            <p:nvPr userDrawn="1"/>
          </p:nvSpPr>
          <p:spPr bwMode="auto">
            <a:xfrm>
              <a:off x="189" y="3973"/>
              <a:ext cx="116" cy="347"/>
            </a:xfrm>
            <a:custGeom>
              <a:avLst/>
              <a:gdLst>
                <a:gd name="T0" fmla="*/ 55 w 116"/>
                <a:gd name="T1" fmla="*/ 0 h 347"/>
                <a:gd name="T2" fmla="*/ 58 w 116"/>
                <a:gd name="T3" fmla="*/ 0 h 347"/>
                <a:gd name="T4" fmla="*/ 81 w 116"/>
                <a:gd name="T5" fmla="*/ 5 h 347"/>
                <a:gd name="T6" fmla="*/ 97 w 116"/>
                <a:gd name="T7" fmla="*/ 19 h 347"/>
                <a:gd name="T8" fmla="*/ 111 w 116"/>
                <a:gd name="T9" fmla="*/ 35 h 347"/>
                <a:gd name="T10" fmla="*/ 116 w 116"/>
                <a:gd name="T11" fmla="*/ 58 h 347"/>
                <a:gd name="T12" fmla="*/ 116 w 116"/>
                <a:gd name="T13" fmla="*/ 347 h 347"/>
                <a:gd name="T14" fmla="*/ 0 w 116"/>
                <a:gd name="T15" fmla="*/ 347 h 347"/>
                <a:gd name="T16" fmla="*/ 0 w 116"/>
                <a:gd name="T17" fmla="*/ 58 h 347"/>
                <a:gd name="T18" fmla="*/ 4 w 116"/>
                <a:gd name="T19" fmla="*/ 35 h 347"/>
                <a:gd name="T20" fmla="*/ 16 w 116"/>
                <a:gd name="T21" fmla="*/ 19 h 347"/>
                <a:gd name="T22" fmla="*/ 34 w 116"/>
                <a:gd name="T23" fmla="*/ 5 h 347"/>
                <a:gd name="T24" fmla="*/ 55 w 116"/>
                <a:gd name="T25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347">
                  <a:moveTo>
                    <a:pt x="55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97" y="19"/>
                  </a:lnTo>
                  <a:lnTo>
                    <a:pt x="111" y="35"/>
                  </a:lnTo>
                  <a:lnTo>
                    <a:pt x="116" y="58"/>
                  </a:lnTo>
                  <a:lnTo>
                    <a:pt x="116" y="347"/>
                  </a:lnTo>
                  <a:lnTo>
                    <a:pt x="0" y="347"/>
                  </a:lnTo>
                  <a:lnTo>
                    <a:pt x="0" y="58"/>
                  </a:lnTo>
                  <a:lnTo>
                    <a:pt x="4" y="35"/>
                  </a:lnTo>
                  <a:lnTo>
                    <a:pt x="16" y="19"/>
                  </a:lnTo>
                  <a:lnTo>
                    <a:pt x="34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2"/>
            <p:cNvSpPr>
              <a:spLocks/>
            </p:cNvSpPr>
            <p:nvPr userDrawn="1"/>
          </p:nvSpPr>
          <p:spPr bwMode="auto">
            <a:xfrm>
              <a:off x="12" y="3799"/>
              <a:ext cx="116" cy="521"/>
            </a:xfrm>
            <a:custGeom>
              <a:avLst/>
              <a:gdLst>
                <a:gd name="T0" fmla="*/ 58 w 116"/>
                <a:gd name="T1" fmla="*/ 0 h 521"/>
                <a:gd name="T2" fmla="*/ 58 w 116"/>
                <a:gd name="T3" fmla="*/ 0 h 521"/>
                <a:gd name="T4" fmla="*/ 81 w 116"/>
                <a:gd name="T5" fmla="*/ 4 h 521"/>
                <a:gd name="T6" fmla="*/ 100 w 116"/>
                <a:gd name="T7" fmla="*/ 16 h 521"/>
                <a:gd name="T8" fmla="*/ 111 w 116"/>
                <a:gd name="T9" fmla="*/ 35 h 521"/>
                <a:gd name="T10" fmla="*/ 116 w 116"/>
                <a:gd name="T11" fmla="*/ 55 h 521"/>
                <a:gd name="T12" fmla="*/ 116 w 116"/>
                <a:gd name="T13" fmla="*/ 521 h 521"/>
                <a:gd name="T14" fmla="*/ 0 w 116"/>
                <a:gd name="T15" fmla="*/ 521 h 521"/>
                <a:gd name="T16" fmla="*/ 0 w 116"/>
                <a:gd name="T17" fmla="*/ 55 h 521"/>
                <a:gd name="T18" fmla="*/ 4 w 116"/>
                <a:gd name="T19" fmla="*/ 35 h 521"/>
                <a:gd name="T20" fmla="*/ 16 w 116"/>
                <a:gd name="T21" fmla="*/ 16 h 521"/>
                <a:gd name="T22" fmla="*/ 35 w 116"/>
                <a:gd name="T23" fmla="*/ 4 h 521"/>
                <a:gd name="T24" fmla="*/ 58 w 116"/>
                <a:gd name="T25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521">
                  <a:moveTo>
                    <a:pt x="58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21"/>
                  </a:lnTo>
                  <a:lnTo>
                    <a:pt x="0" y="521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3"/>
            <p:cNvSpPr>
              <a:spLocks/>
            </p:cNvSpPr>
            <p:nvPr userDrawn="1"/>
          </p:nvSpPr>
          <p:spPr bwMode="auto">
            <a:xfrm>
              <a:off x="363" y="4138"/>
              <a:ext cx="116" cy="182"/>
            </a:xfrm>
            <a:custGeom>
              <a:avLst/>
              <a:gdLst>
                <a:gd name="T0" fmla="*/ 58 w 116"/>
                <a:gd name="T1" fmla="*/ 0 h 182"/>
                <a:gd name="T2" fmla="*/ 61 w 116"/>
                <a:gd name="T3" fmla="*/ 0 h 182"/>
                <a:gd name="T4" fmla="*/ 82 w 116"/>
                <a:gd name="T5" fmla="*/ 5 h 182"/>
                <a:gd name="T6" fmla="*/ 100 w 116"/>
                <a:gd name="T7" fmla="*/ 19 h 182"/>
                <a:gd name="T8" fmla="*/ 112 w 116"/>
                <a:gd name="T9" fmla="*/ 35 h 182"/>
                <a:gd name="T10" fmla="*/ 116 w 116"/>
                <a:gd name="T11" fmla="*/ 59 h 182"/>
                <a:gd name="T12" fmla="*/ 116 w 116"/>
                <a:gd name="T13" fmla="*/ 182 h 182"/>
                <a:gd name="T14" fmla="*/ 0 w 116"/>
                <a:gd name="T15" fmla="*/ 182 h 182"/>
                <a:gd name="T16" fmla="*/ 0 w 116"/>
                <a:gd name="T17" fmla="*/ 59 h 182"/>
                <a:gd name="T18" fmla="*/ 5 w 116"/>
                <a:gd name="T19" fmla="*/ 35 h 182"/>
                <a:gd name="T20" fmla="*/ 16 w 116"/>
                <a:gd name="T21" fmla="*/ 19 h 182"/>
                <a:gd name="T22" fmla="*/ 35 w 116"/>
                <a:gd name="T23" fmla="*/ 5 h 182"/>
                <a:gd name="T24" fmla="*/ 58 w 116"/>
                <a:gd name="T25" fmla="*/ 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82">
                  <a:moveTo>
                    <a:pt x="58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6" y="59"/>
                  </a:lnTo>
                  <a:lnTo>
                    <a:pt x="116" y="182"/>
                  </a:lnTo>
                  <a:lnTo>
                    <a:pt x="0" y="182"/>
                  </a:lnTo>
                  <a:lnTo>
                    <a:pt x="0" y="59"/>
                  </a:lnTo>
                  <a:lnTo>
                    <a:pt x="5" y="35"/>
                  </a:lnTo>
                  <a:lnTo>
                    <a:pt x="16" y="19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4"/>
            <p:cNvSpPr>
              <a:spLocks/>
            </p:cNvSpPr>
            <p:nvPr userDrawn="1"/>
          </p:nvSpPr>
          <p:spPr bwMode="auto">
            <a:xfrm>
              <a:off x="714" y="4092"/>
              <a:ext cx="117" cy="228"/>
            </a:xfrm>
            <a:custGeom>
              <a:avLst/>
              <a:gdLst>
                <a:gd name="T0" fmla="*/ 59 w 117"/>
                <a:gd name="T1" fmla="*/ 0 h 228"/>
                <a:gd name="T2" fmla="*/ 61 w 117"/>
                <a:gd name="T3" fmla="*/ 0 h 228"/>
                <a:gd name="T4" fmla="*/ 82 w 117"/>
                <a:gd name="T5" fmla="*/ 5 h 228"/>
                <a:gd name="T6" fmla="*/ 101 w 117"/>
                <a:gd name="T7" fmla="*/ 16 h 228"/>
                <a:gd name="T8" fmla="*/ 115 w 117"/>
                <a:gd name="T9" fmla="*/ 35 h 228"/>
                <a:gd name="T10" fmla="*/ 117 w 117"/>
                <a:gd name="T11" fmla="*/ 56 h 228"/>
                <a:gd name="T12" fmla="*/ 117 w 117"/>
                <a:gd name="T13" fmla="*/ 228 h 228"/>
                <a:gd name="T14" fmla="*/ 0 w 117"/>
                <a:gd name="T15" fmla="*/ 228 h 228"/>
                <a:gd name="T16" fmla="*/ 0 w 117"/>
                <a:gd name="T17" fmla="*/ 56 h 228"/>
                <a:gd name="T18" fmla="*/ 5 w 117"/>
                <a:gd name="T19" fmla="*/ 35 h 228"/>
                <a:gd name="T20" fmla="*/ 17 w 117"/>
                <a:gd name="T21" fmla="*/ 16 h 228"/>
                <a:gd name="T22" fmla="*/ 35 w 117"/>
                <a:gd name="T23" fmla="*/ 5 h 228"/>
                <a:gd name="T24" fmla="*/ 59 w 117"/>
                <a:gd name="T25" fmla="*/ 0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228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5" y="35"/>
                  </a:lnTo>
                  <a:lnTo>
                    <a:pt x="117" y="56"/>
                  </a:lnTo>
                  <a:lnTo>
                    <a:pt x="117" y="228"/>
                  </a:lnTo>
                  <a:lnTo>
                    <a:pt x="0" y="228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5"/>
            <p:cNvSpPr>
              <a:spLocks/>
            </p:cNvSpPr>
            <p:nvPr userDrawn="1"/>
          </p:nvSpPr>
          <p:spPr bwMode="auto">
            <a:xfrm>
              <a:off x="540" y="4211"/>
              <a:ext cx="116" cy="109"/>
            </a:xfrm>
            <a:custGeom>
              <a:avLst/>
              <a:gdLst>
                <a:gd name="T0" fmla="*/ 56 w 116"/>
                <a:gd name="T1" fmla="*/ 0 h 109"/>
                <a:gd name="T2" fmla="*/ 58 w 116"/>
                <a:gd name="T3" fmla="*/ 0 h 109"/>
                <a:gd name="T4" fmla="*/ 81 w 116"/>
                <a:gd name="T5" fmla="*/ 2 h 109"/>
                <a:gd name="T6" fmla="*/ 98 w 116"/>
                <a:gd name="T7" fmla="*/ 16 h 109"/>
                <a:gd name="T8" fmla="*/ 112 w 116"/>
                <a:gd name="T9" fmla="*/ 35 h 109"/>
                <a:gd name="T10" fmla="*/ 116 w 116"/>
                <a:gd name="T11" fmla="*/ 55 h 109"/>
                <a:gd name="T12" fmla="*/ 116 w 116"/>
                <a:gd name="T13" fmla="*/ 109 h 109"/>
                <a:gd name="T14" fmla="*/ 0 w 116"/>
                <a:gd name="T15" fmla="*/ 109 h 109"/>
                <a:gd name="T16" fmla="*/ 0 w 116"/>
                <a:gd name="T17" fmla="*/ 55 h 109"/>
                <a:gd name="T18" fmla="*/ 5 w 116"/>
                <a:gd name="T19" fmla="*/ 35 h 109"/>
                <a:gd name="T20" fmla="*/ 16 w 116"/>
                <a:gd name="T21" fmla="*/ 16 h 109"/>
                <a:gd name="T22" fmla="*/ 35 w 116"/>
                <a:gd name="T23" fmla="*/ 2 h 109"/>
                <a:gd name="T24" fmla="*/ 56 w 116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09">
                  <a:moveTo>
                    <a:pt x="56" y="0"/>
                  </a:moveTo>
                  <a:lnTo>
                    <a:pt x="58" y="0"/>
                  </a:lnTo>
                  <a:lnTo>
                    <a:pt x="81" y="2"/>
                  </a:lnTo>
                  <a:lnTo>
                    <a:pt x="98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109"/>
                  </a:lnTo>
                  <a:lnTo>
                    <a:pt x="0" y="109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2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36"/>
            <p:cNvSpPr>
              <a:spLocks/>
            </p:cNvSpPr>
            <p:nvPr userDrawn="1"/>
          </p:nvSpPr>
          <p:spPr bwMode="auto">
            <a:xfrm>
              <a:off x="714" y="3799"/>
              <a:ext cx="117" cy="230"/>
            </a:xfrm>
            <a:custGeom>
              <a:avLst/>
              <a:gdLst>
                <a:gd name="T0" fmla="*/ 59 w 117"/>
                <a:gd name="T1" fmla="*/ 0 h 230"/>
                <a:gd name="T2" fmla="*/ 61 w 117"/>
                <a:gd name="T3" fmla="*/ 0 h 230"/>
                <a:gd name="T4" fmla="*/ 82 w 117"/>
                <a:gd name="T5" fmla="*/ 4 h 230"/>
                <a:gd name="T6" fmla="*/ 101 w 117"/>
                <a:gd name="T7" fmla="*/ 16 h 230"/>
                <a:gd name="T8" fmla="*/ 112 w 117"/>
                <a:gd name="T9" fmla="*/ 35 h 230"/>
                <a:gd name="T10" fmla="*/ 117 w 117"/>
                <a:gd name="T11" fmla="*/ 55 h 230"/>
                <a:gd name="T12" fmla="*/ 117 w 117"/>
                <a:gd name="T13" fmla="*/ 174 h 230"/>
                <a:gd name="T14" fmla="*/ 112 w 117"/>
                <a:gd name="T15" fmla="*/ 195 h 230"/>
                <a:gd name="T16" fmla="*/ 101 w 117"/>
                <a:gd name="T17" fmla="*/ 214 h 230"/>
                <a:gd name="T18" fmla="*/ 82 w 117"/>
                <a:gd name="T19" fmla="*/ 228 h 230"/>
                <a:gd name="T20" fmla="*/ 61 w 117"/>
                <a:gd name="T21" fmla="*/ 230 h 230"/>
                <a:gd name="T22" fmla="*/ 59 w 117"/>
                <a:gd name="T23" fmla="*/ 230 h 230"/>
                <a:gd name="T24" fmla="*/ 35 w 117"/>
                <a:gd name="T25" fmla="*/ 228 h 230"/>
                <a:gd name="T26" fmla="*/ 19 w 117"/>
                <a:gd name="T27" fmla="*/ 214 h 230"/>
                <a:gd name="T28" fmla="*/ 5 w 117"/>
                <a:gd name="T29" fmla="*/ 195 h 230"/>
                <a:gd name="T30" fmla="*/ 0 w 117"/>
                <a:gd name="T31" fmla="*/ 174 h 230"/>
                <a:gd name="T32" fmla="*/ 0 w 117"/>
                <a:gd name="T33" fmla="*/ 55 h 230"/>
                <a:gd name="T34" fmla="*/ 5 w 117"/>
                <a:gd name="T35" fmla="*/ 35 h 230"/>
                <a:gd name="T36" fmla="*/ 19 w 117"/>
                <a:gd name="T37" fmla="*/ 16 h 230"/>
                <a:gd name="T38" fmla="*/ 35 w 117"/>
                <a:gd name="T39" fmla="*/ 4 h 230"/>
                <a:gd name="T40" fmla="*/ 59 w 117"/>
                <a:gd name="T41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0">
                  <a:moveTo>
                    <a:pt x="59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1" y="16"/>
                  </a:lnTo>
                  <a:lnTo>
                    <a:pt x="112" y="35"/>
                  </a:lnTo>
                  <a:lnTo>
                    <a:pt x="117" y="55"/>
                  </a:lnTo>
                  <a:lnTo>
                    <a:pt x="117" y="174"/>
                  </a:lnTo>
                  <a:lnTo>
                    <a:pt x="112" y="195"/>
                  </a:lnTo>
                  <a:lnTo>
                    <a:pt x="101" y="214"/>
                  </a:lnTo>
                  <a:lnTo>
                    <a:pt x="82" y="228"/>
                  </a:lnTo>
                  <a:lnTo>
                    <a:pt x="61" y="230"/>
                  </a:lnTo>
                  <a:lnTo>
                    <a:pt x="59" y="230"/>
                  </a:lnTo>
                  <a:lnTo>
                    <a:pt x="35" y="228"/>
                  </a:lnTo>
                  <a:lnTo>
                    <a:pt x="19" y="214"/>
                  </a:lnTo>
                  <a:lnTo>
                    <a:pt x="5" y="195"/>
                  </a:lnTo>
                  <a:lnTo>
                    <a:pt x="0" y="174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9" y="16"/>
                  </a:lnTo>
                  <a:lnTo>
                    <a:pt x="35" y="4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7"/>
            <p:cNvSpPr>
              <a:spLocks/>
            </p:cNvSpPr>
            <p:nvPr userDrawn="1"/>
          </p:nvSpPr>
          <p:spPr bwMode="auto">
            <a:xfrm>
              <a:off x="1068" y="4266"/>
              <a:ext cx="114" cy="54"/>
            </a:xfrm>
            <a:custGeom>
              <a:avLst/>
              <a:gdLst>
                <a:gd name="T0" fmla="*/ 56 w 114"/>
                <a:gd name="T1" fmla="*/ 0 h 54"/>
                <a:gd name="T2" fmla="*/ 58 w 114"/>
                <a:gd name="T3" fmla="*/ 0 h 54"/>
                <a:gd name="T4" fmla="*/ 79 w 114"/>
                <a:gd name="T5" fmla="*/ 5 h 54"/>
                <a:gd name="T6" fmla="*/ 98 w 114"/>
                <a:gd name="T7" fmla="*/ 17 h 54"/>
                <a:gd name="T8" fmla="*/ 110 w 114"/>
                <a:gd name="T9" fmla="*/ 35 h 54"/>
                <a:gd name="T10" fmla="*/ 114 w 114"/>
                <a:gd name="T11" fmla="*/ 54 h 54"/>
                <a:gd name="T12" fmla="*/ 0 w 114"/>
                <a:gd name="T13" fmla="*/ 54 h 54"/>
                <a:gd name="T14" fmla="*/ 3 w 114"/>
                <a:gd name="T15" fmla="*/ 35 h 54"/>
                <a:gd name="T16" fmla="*/ 17 w 114"/>
                <a:gd name="T17" fmla="*/ 17 h 54"/>
                <a:gd name="T18" fmla="*/ 33 w 114"/>
                <a:gd name="T19" fmla="*/ 5 h 54"/>
                <a:gd name="T20" fmla="*/ 56 w 114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4" h="54">
                  <a:moveTo>
                    <a:pt x="56" y="0"/>
                  </a:moveTo>
                  <a:lnTo>
                    <a:pt x="58" y="0"/>
                  </a:lnTo>
                  <a:lnTo>
                    <a:pt x="79" y="5"/>
                  </a:lnTo>
                  <a:lnTo>
                    <a:pt x="98" y="17"/>
                  </a:lnTo>
                  <a:lnTo>
                    <a:pt x="110" y="35"/>
                  </a:lnTo>
                  <a:lnTo>
                    <a:pt x="114" y="54"/>
                  </a:lnTo>
                  <a:lnTo>
                    <a:pt x="0" y="54"/>
                  </a:lnTo>
                  <a:lnTo>
                    <a:pt x="3" y="35"/>
                  </a:lnTo>
                  <a:lnTo>
                    <a:pt x="17" y="17"/>
                  </a:lnTo>
                  <a:lnTo>
                    <a:pt x="33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38"/>
            <p:cNvSpPr>
              <a:spLocks/>
            </p:cNvSpPr>
            <p:nvPr userDrawn="1"/>
          </p:nvSpPr>
          <p:spPr bwMode="auto">
            <a:xfrm>
              <a:off x="891" y="3973"/>
              <a:ext cx="117" cy="233"/>
            </a:xfrm>
            <a:custGeom>
              <a:avLst/>
              <a:gdLst>
                <a:gd name="T0" fmla="*/ 59 w 117"/>
                <a:gd name="T1" fmla="*/ 0 h 233"/>
                <a:gd name="T2" fmla="*/ 59 w 117"/>
                <a:gd name="T3" fmla="*/ 0 h 233"/>
                <a:gd name="T4" fmla="*/ 82 w 117"/>
                <a:gd name="T5" fmla="*/ 5 h 233"/>
                <a:gd name="T6" fmla="*/ 100 w 117"/>
                <a:gd name="T7" fmla="*/ 19 h 233"/>
                <a:gd name="T8" fmla="*/ 112 w 117"/>
                <a:gd name="T9" fmla="*/ 35 h 233"/>
                <a:gd name="T10" fmla="*/ 117 w 117"/>
                <a:gd name="T11" fmla="*/ 58 h 233"/>
                <a:gd name="T12" fmla="*/ 117 w 117"/>
                <a:gd name="T13" fmla="*/ 175 h 233"/>
                <a:gd name="T14" fmla="*/ 112 w 117"/>
                <a:gd name="T15" fmla="*/ 198 h 233"/>
                <a:gd name="T16" fmla="*/ 100 w 117"/>
                <a:gd name="T17" fmla="*/ 217 h 233"/>
                <a:gd name="T18" fmla="*/ 82 w 117"/>
                <a:gd name="T19" fmla="*/ 228 h 233"/>
                <a:gd name="T20" fmla="*/ 59 w 117"/>
                <a:gd name="T21" fmla="*/ 233 h 233"/>
                <a:gd name="T22" fmla="*/ 59 w 117"/>
                <a:gd name="T23" fmla="*/ 233 h 233"/>
                <a:gd name="T24" fmla="*/ 35 w 117"/>
                <a:gd name="T25" fmla="*/ 228 h 233"/>
                <a:gd name="T26" fmla="*/ 17 w 117"/>
                <a:gd name="T27" fmla="*/ 217 h 233"/>
                <a:gd name="T28" fmla="*/ 5 w 117"/>
                <a:gd name="T29" fmla="*/ 198 h 233"/>
                <a:gd name="T30" fmla="*/ 0 w 117"/>
                <a:gd name="T31" fmla="*/ 175 h 233"/>
                <a:gd name="T32" fmla="*/ 0 w 117"/>
                <a:gd name="T33" fmla="*/ 58 h 233"/>
                <a:gd name="T34" fmla="*/ 5 w 117"/>
                <a:gd name="T35" fmla="*/ 35 h 233"/>
                <a:gd name="T36" fmla="*/ 17 w 117"/>
                <a:gd name="T37" fmla="*/ 19 h 233"/>
                <a:gd name="T38" fmla="*/ 35 w 117"/>
                <a:gd name="T39" fmla="*/ 5 h 233"/>
                <a:gd name="T40" fmla="*/ 59 w 117"/>
                <a:gd name="T4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233">
                  <a:moveTo>
                    <a:pt x="59" y="0"/>
                  </a:moveTo>
                  <a:lnTo>
                    <a:pt x="59" y="0"/>
                  </a:lnTo>
                  <a:lnTo>
                    <a:pt x="82" y="5"/>
                  </a:lnTo>
                  <a:lnTo>
                    <a:pt x="100" y="19"/>
                  </a:lnTo>
                  <a:lnTo>
                    <a:pt x="112" y="35"/>
                  </a:lnTo>
                  <a:lnTo>
                    <a:pt x="117" y="58"/>
                  </a:lnTo>
                  <a:lnTo>
                    <a:pt x="117" y="175"/>
                  </a:lnTo>
                  <a:lnTo>
                    <a:pt x="112" y="198"/>
                  </a:lnTo>
                  <a:lnTo>
                    <a:pt x="100" y="217"/>
                  </a:lnTo>
                  <a:lnTo>
                    <a:pt x="82" y="228"/>
                  </a:lnTo>
                  <a:lnTo>
                    <a:pt x="59" y="233"/>
                  </a:lnTo>
                  <a:lnTo>
                    <a:pt x="59" y="233"/>
                  </a:lnTo>
                  <a:lnTo>
                    <a:pt x="35" y="228"/>
                  </a:lnTo>
                  <a:lnTo>
                    <a:pt x="17" y="217"/>
                  </a:lnTo>
                  <a:lnTo>
                    <a:pt x="5" y="198"/>
                  </a:lnTo>
                  <a:lnTo>
                    <a:pt x="0" y="175"/>
                  </a:lnTo>
                  <a:lnTo>
                    <a:pt x="0" y="58"/>
                  </a:lnTo>
                  <a:lnTo>
                    <a:pt x="5" y="35"/>
                  </a:lnTo>
                  <a:lnTo>
                    <a:pt x="17" y="19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9"/>
            <p:cNvSpPr>
              <a:spLocks/>
            </p:cNvSpPr>
            <p:nvPr userDrawn="1"/>
          </p:nvSpPr>
          <p:spPr bwMode="auto">
            <a:xfrm>
              <a:off x="1240" y="4150"/>
              <a:ext cx="117" cy="170"/>
            </a:xfrm>
            <a:custGeom>
              <a:avLst/>
              <a:gdLst>
                <a:gd name="T0" fmla="*/ 59 w 117"/>
                <a:gd name="T1" fmla="*/ 0 h 170"/>
                <a:gd name="T2" fmla="*/ 61 w 117"/>
                <a:gd name="T3" fmla="*/ 0 h 170"/>
                <a:gd name="T4" fmla="*/ 82 w 117"/>
                <a:gd name="T5" fmla="*/ 5 h 170"/>
                <a:gd name="T6" fmla="*/ 101 w 117"/>
                <a:gd name="T7" fmla="*/ 16 h 170"/>
                <a:gd name="T8" fmla="*/ 114 w 117"/>
                <a:gd name="T9" fmla="*/ 35 h 170"/>
                <a:gd name="T10" fmla="*/ 117 w 117"/>
                <a:gd name="T11" fmla="*/ 56 h 170"/>
                <a:gd name="T12" fmla="*/ 117 w 117"/>
                <a:gd name="T13" fmla="*/ 170 h 170"/>
                <a:gd name="T14" fmla="*/ 0 w 117"/>
                <a:gd name="T15" fmla="*/ 170 h 170"/>
                <a:gd name="T16" fmla="*/ 0 w 117"/>
                <a:gd name="T17" fmla="*/ 56 h 170"/>
                <a:gd name="T18" fmla="*/ 5 w 117"/>
                <a:gd name="T19" fmla="*/ 35 h 170"/>
                <a:gd name="T20" fmla="*/ 17 w 117"/>
                <a:gd name="T21" fmla="*/ 16 h 170"/>
                <a:gd name="T22" fmla="*/ 35 w 117"/>
                <a:gd name="T23" fmla="*/ 5 h 170"/>
                <a:gd name="T24" fmla="*/ 59 w 117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7" h="170">
                  <a:moveTo>
                    <a:pt x="59" y="0"/>
                  </a:moveTo>
                  <a:lnTo>
                    <a:pt x="61" y="0"/>
                  </a:lnTo>
                  <a:lnTo>
                    <a:pt x="82" y="5"/>
                  </a:lnTo>
                  <a:lnTo>
                    <a:pt x="101" y="16"/>
                  </a:lnTo>
                  <a:lnTo>
                    <a:pt x="114" y="35"/>
                  </a:lnTo>
                  <a:lnTo>
                    <a:pt x="117" y="56"/>
                  </a:lnTo>
                  <a:lnTo>
                    <a:pt x="117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7" y="16"/>
                  </a:lnTo>
                  <a:lnTo>
                    <a:pt x="35" y="5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0"/>
            <p:cNvSpPr>
              <a:spLocks/>
            </p:cNvSpPr>
            <p:nvPr userDrawn="1"/>
          </p:nvSpPr>
          <p:spPr bwMode="auto">
            <a:xfrm>
              <a:off x="1415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2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5 w 116"/>
                <a:gd name="T19" fmla="*/ 35 h 170"/>
                <a:gd name="T20" fmla="*/ 16 w 116"/>
                <a:gd name="T21" fmla="*/ 16 h 170"/>
                <a:gd name="T22" fmla="*/ 35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0E4EFF"/>
            </a:solidFill>
            <a:ln w="0">
              <a:solidFill>
                <a:srgbClr val="0E4E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1"/>
            <p:cNvSpPr>
              <a:spLocks/>
            </p:cNvSpPr>
            <p:nvPr userDrawn="1"/>
          </p:nvSpPr>
          <p:spPr bwMode="auto">
            <a:xfrm>
              <a:off x="1592" y="4150"/>
              <a:ext cx="230" cy="116"/>
            </a:xfrm>
            <a:custGeom>
              <a:avLst/>
              <a:gdLst>
                <a:gd name="T0" fmla="*/ 56 w 230"/>
                <a:gd name="T1" fmla="*/ 0 h 116"/>
                <a:gd name="T2" fmla="*/ 174 w 230"/>
                <a:gd name="T3" fmla="*/ 0 h 116"/>
                <a:gd name="T4" fmla="*/ 195 w 230"/>
                <a:gd name="T5" fmla="*/ 5 h 116"/>
                <a:gd name="T6" fmla="*/ 214 w 230"/>
                <a:gd name="T7" fmla="*/ 16 h 116"/>
                <a:gd name="T8" fmla="*/ 226 w 230"/>
                <a:gd name="T9" fmla="*/ 35 h 116"/>
                <a:gd name="T10" fmla="*/ 230 w 230"/>
                <a:gd name="T11" fmla="*/ 56 h 116"/>
                <a:gd name="T12" fmla="*/ 230 w 230"/>
                <a:gd name="T13" fmla="*/ 58 h 116"/>
                <a:gd name="T14" fmla="*/ 226 w 230"/>
                <a:gd name="T15" fmla="*/ 82 h 116"/>
                <a:gd name="T16" fmla="*/ 214 w 230"/>
                <a:gd name="T17" fmla="*/ 100 h 116"/>
                <a:gd name="T18" fmla="*/ 195 w 230"/>
                <a:gd name="T19" fmla="*/ 112 h 116"/>
                <a:gd name="T20" fmla="*/ 174 w 230"/>
                <a:gd name="T21" fmla="*/ 116 h 116"/>
                <a:gd name="T22" fmla="*/ 56 w 230"/>
                <a:gd name="T23" fmla="*/ 116 h 116"/>
                <a:gd name="T24" fmla="*/ 35 w 230"/>
                <a:gd name="T25" fmla="*/ 112 h 116"/>
                <a:gd name="T26" fmla="*/ 16 w 230"/>
                <a:gd name="T27" fmla="*/ 100 h 116"/>
                <a:gd name="T28" fmla="*/ 2 w 230"/>
                <a:gd name="T29" fmla="*/ 82 h 116"/>
                <a:gd name="T30" fmla="*/ 0 w 230"/>
                <a:gd name="T31" fmla="*/ 58 h 116"/>
                <a:gd name="T32" fmla="*/ 0 w 230"/>
                <a:gd name="T33" fmla="*/ 56 h 116"/>
                <a:gd name="T34" fmla="*/ 2 w 230"/>
                <a:gd name="T35" fmla="*/ 35 h 116"/>
                <a:gd name="T36" fmla="*/ 16 w 230"/>
                <a:gd name="T37" fmla="*/ 16 h 116"/>
                <a:gd name="T38" fmla="*/ 35 w 230"/>
                <a:gd name="T39" fmla="*/ 5 h 116"/>
                <a:gd name="T40" fmla="*/ 56 w 230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0" h="116">
                  <a:moveTo>
                    <a:pt x="56" y="0"/>
                  </a:moveTo>
                  <a:lnTo>
                    <a:pt x="174" y="0"/>
                  </a:lnTo>
                  <a:lnTo>
                    <a:pt x="195" y="5"/>
                  </a:lnTo>
                  <a:lnTo>
                    <a:pt x="214" y="16"/>
                  </a:lnTo>
                  <a:lnTo>
                    <a:pt x="226" y="35"/>
                  </a:lnTo>
                  <a:lnTo>
                    <a:pt x="230" y="56"/>
                  </a:lnTo>
                  <a:lnTo>
                    <a:pt x="230" y="58"/>
                  </a:lnTo>
                  <a:lnTo>
                    <a:pt x="226" y="82"/>
                  </a:lnTo>
                  <a:lnTo>
                    <a:pt x="214" y="100"/>
                  </a:lnTo>
                  <a:lnTo>
                    <a:pt x="195" y="112"/>
                  </a:lnTo>
                  <a:lnTo>
                    <a:pt x="174" y="116"/>
                  </a:lnTo>
                  <a:lnTo>
                    <a:pt x="56" y="116"/>
                  </a:lnTo>
                  <a:lnTo>
                    <a:pt x="35" y="112"/>
                  </a:lnTo>
                  <a:lnTo>
                    <a:pt x="16" y="100"/>
                  </a:lnTo>
                  <a:lnTo>
                    <a:pt x="2" y="82"/>
                  </a:lnTo>
                  <a:lnTo>
                    <a:pt x="0" y="58"/>
                  </a:lnTo>
                  <a:lnTo>
                    <a:pt x="0" y="56"/>
                  </a:lnTo>
                  <a:lnTo>
                    <a:pt x="2" y="35"/>
                  </a:lnTo>
                  <a:lnTo>
                    <a:pt x="16" y="16"/>
                  </a:lnTo>
                  <a:lnTo>
                    <a:pt x="35" y="5"/>
                  </a:lnTo>
                  <a:lnTo>
                    <a:pt x="56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2"/>
            <p:cNvSpPr>
              <a:spLocks/>
            </p:cNvSpPr>
            <p:nvPr userDrawn="1"/>
          </p:nvSpPr>
          <p:spPr bwMode="auto">
            <a:xfrm>
              <a:off x="1711" y="4150"/>
              <a:ext cx="116" cy="170"/>
            </a:xfrm>
            <a:custGeom>
              <a:avLst/>
              <a:gdLst>
                <a:gd name="T0" fmla="*/ 58 w 116"/>
                <a:gd name="T1" fmla="*/ 0 h 170"/>
                <a:gd name="T2" fmla="*/ 58 w 116"/>
                <a:gd name="T3" fmla="*/ 0 h 170"/>
                <a:gd name="T4" fmla="*/ 81 w 116"/>
                <a:gd name="T5" fmla="*/ 5 h 170"/>
                <a:gd name="T6" fmla="*/ 100 w 116"/>
                <a:gd name="T7" fmla="*/ 16 h 170"/>
                <a:gd name="T8" fmla="*/ 111 w 116"/>
                <a:gd name="T9" fmla="*/ 35 h 170"/>
                <a:gd name="T10" fmla="*/ 116 w 116"/>
                <a:gd name="T11" fmla="*/ 56 h 170"/>
                <a:gd name="T12" fmla="*/ 116 w 116"/>
                <a:gd name="T13" fmla="*/ 170 h 170"/>
                <a:gd name="T14" fmla="*/ 0 w 116"/>
                <a:gd name="T15" fmla="*/ 170 h 170"/>
                <a:gd name="T16" fmla="*/ 0 w 116"/>
                <a:gd name="T17" fmla="*/ 56 h 170"/>
                <a:gd name="T18" fmla="*/ 4 w 116"/>
                <a:gd name="T19" fmla="*/ 35 h 170"/>
                <a:gd name="T20" fmla="*/ 16 w 116"/>
                <a:gd name="T21" fmla="*/ 16 h 170"/>
                <a:gd name="T22" fmla="*/ 34 w 116"/>
                <a:gd name="T23" fmla="*/ 5 h 170"/>
                <a:gd name="T24" fmla="*/ 58 w 116"/>
                <a:gd name="T25" fmla="*/ 0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" h="170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6"/>
                  </a:lnTo>
                  <a:lnTo>
                    <a:pt x="111" y="35"/>
                  </a:lnTo>
                  <a:lnTo>
                    <a:pt x="116" y="56"/>
                  </a:lnTo>
                  <a:lnTo>
                    <a:pt x="116" y="170"/>
                  </a:lnTo>
                  <a:lnTo>
                    <a:pt x="0" y="170"/>
                  </a:lnTo>
                  <a:lnTo>
                    <a:pt x="0" y="56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3"/>
            <p:cNvSpPr>
              <a:spLocks/>
            </p:cNvSpPr>
            <p:nvPr userDrawn="1"/>
          </p:nvSpPr>
          <p:spPr bwMode="auto">
            <a:xfrm>
              <a:off x="2060" y="4266"/>
              <a:ext cx="407" cy="54"/>
            </a:xfrm>
            <a:custGeom>
              <a:avLst/>
              <a:gdLst>
                <a:gd name="T0" fmla="*/ 55 w 407"/>
                <a:gd name="T1" fmla="*/ 0 h 54"/>
                <a:gd name="T2" fmla="*/ 351 w 407"/>
                <a:gd name="T3" fmla="*/ 0 h 54"/>
                <a:gd name="T4" fmla="*/ 374 w 407"/>
                <a:gd name="T5" fmla="*/ 5 h 54"/>
                <a:gd name="T6" fmla="*/ 391 w 407"/>
                <a:gd name="T7" fmla="*/ 17 h 54"/>
                <a:gd name="T8" fmla="*/ 405 w 407"/>
                <a:gd name="T9" fmla="*/ 35 h 54"/>
                <a:gd name="T10" fmla="*/ 407 w 407"/>
                <a:gd name="T11" fmla="*/ 54 h 54"/>
                <a:gd name="T12" fmla="*/ 0 w 407"/>
                <a:gd name="T13" fmla="*/ 54 h 54"/>
                <a:gd name="T14" fmla="*/ 4 w 407"/>
                <a:gd name="T15" fmla="*/ 35 h 54"/>
                <a:gd name="T16" fmla="*/ 16 w 407"/>
                <a:gd name="T17" fmla="*/ 17 h 54"/>
                <a:gd name="T18" fmla="*/ 35 w 407"/>
                <a:gd name="T19" fmla="*/ 5 h 54"/>
                <a:gd name="T20" fmla="*/ 55 w 407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7" h="54">
                  <a:moveTo>
                    <a:pt x="55" y="0"/>
                  </a:moveTo>
                  <a:lnTo>
                    <a:pt x="351" y="0"/>
                  </a:lnTo>
                  <a:lnTo>
                    <a:pt x="374" y="5"/>
                  </a:lnTo>
                  <a:lnTo>
                    <a:pt x="391" y="17"/>
                  </a:lnTo>
                  <a:lnTo>
                    <a:pt x="405" y="35"/>
                  </a:lnTo>
                  <a:lnTo>
                    <a:pt x="407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F4B04"/>
            </a:solidFill>
            <a:ln w="0">
              <a:solidFill>
                <a:srgbClr val="FF4B0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44"/>
            <p:cNvSpPr>
              <a:spLocks/>
            </p:cNvSpPr>
            <p:nvPr userDrawn="1"/>
          </p:nvSpPr>
          <p:spPr bwMode="auto">
            <a:xfrm>
              <a:off x="1883" y="4266"/>
              <a:ext cx="116" cy="54"/>
            </a:xfrm>
            <a:custGeom>
              <a:avLst/>
              <a:gdLst>
                <a:gd name="T0" fmla="*/ 58 w 116"/>
                <a:gd name="T1" fmla="*/ 0 h 54"/>
                <a:gd name="T2" fmla="*/ 58 w 116"/>
                <a:gd name="T3" fmla="*/ 0 h 54"/>
                <a:gd name="T4" fmla="*/ 81 w 116"/>
                <a:gd name="T5" fmla="*/ 5 h 54"/>
                <a:gd name="T6" fmla="*/ 100 w 116"/>
                <a:gd name="T7" fmla="*/ 17 h 54"/>
                <a:gd name="T8" fmla="*/ 111 w 116"/>
                <a:gd name="T9" fmla="*/ 35 h 54"/>
                <a:gd name="T10" fmla="*/ 116 w 116"/>
                <a:gd name="T11" fmla="*/ 54 h 54"/>
                <a:gd name="T12" fmla="*/ 0 w 116"/>
                <a:gd name="T13" fmla="*/ 54 h 54"/>
                <a:gd name="T14" fmla="*/ 4 w 116"/>
                <a:gd name="T15" fmla="*/ 35 h 54"/>
                <a:gd name="T16" fmla="*/ 16 w 116"/>
                <a:gd name="T17" fmla="*/ 17 h 54"/>
                <a:gd name="T18" fmla="*/ 35 w 116"/>
                <a:gd name="T19" fmla="*/ 5 h 54"/>
                <a:gd name="T20" fmla="*/ 58 w 116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54">
                  <a:moveTo>
                    <a:pt x="58" y="0"/>
                  </a:moveTo>
                  <a:lnTo>
                    <a:pt x="58" y="0"/>
                  </a:lnTo>
                  <a:lnTo>
                    <a:pt x="81" y="5"/>
                  </a:lnTo>
                  <a:lnTo>
                    <a:pt x="100" y="17"/>
                  </a:lnTo>
                  <a:lnTo>
                    <a:pt x="111" y="35"/>
                  </a:lnTo>
                  <a:lnTo>
                    <a:pt x="116" y="54"/>
                  </a:lnTo>
                  <a:lnTo>
                    <a:pt x="0" y="54"/>
                  </a:lnTo>
                  <a:lnTo>
                    <a:pt x="4" y="35"/>
                  </a:lnTo>
                  <a:lnTo>
                    <a:pt x="16" y="17"/>
                  </a:lnTo>
                  <a:lnTo>
                    <a:pt x="35" y="5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4DFF59"/>
            </a:solidFill>
            <a:ln w="0">
              <a:solidFill>
                <a:srgbClr val="4DFF5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45"/>
            <p:cNvSpPr>
              <a:spLocks/>
            </p:cNvSpPr>
            <p:nvPr userDrawn="1"/>
          </p:nvSpPr>
          <p:spPr bwMode="auto">
            <a:xfrm>
              <a:off x="189" y="3799"/>
              <a:ext cx="116" cy="116"/>
            </a:xfrm>
            <a:custGeom>
              <a:avLst/>
              <a:gdLst>
                <a:gd name="T0" fmla="*/ 55 w 116"/>
                <a:gd name="T1" fmla="*/ 0 h 116"/>
                <a:gd name="T2" fmla="*/ 58 w 116"/>
                <a:gd name="T3" fmla="*/ 0 h 116"/>
                <a:gd name="T4" fmla="*/ 81 w 116"/>
                <a:gd name="T5" fmla="*/ 4 h 116"/>
                <a:gd name="T6" fmla="*/ 97 w 116"/>
                <a:gd name="T7" fmla="*/ 16 h 116"/>
                <a:gd name="T8" fmla="*/ 111 w 116"/>
                <a:gd name="T9" fmla="*/ 35 h 116"/>
                <a:gd name="T10" fmla="*/ 116 w 116"/>
                <a:gd name="T11" fmla="*/ 55 h 116"/>
                <a:gd name="T12" fmla="*/ 116 w 116"/>
                <a:gd name="T13" fmla="*/ 58 h 116"/>
                <a:gd name="T14" fmla="*/ 111 w 116"/>
                <a:gd name="T15" fmla="*/ 81 h 116"/>
                <a:gd name="T16" fmla="*/ 97 w 116"/>
                <a:gd name="T17" fmla="*/ 97 h 116"/>
                <a:gd name="T18" fmla="*/ 81 w 116"/>
                <a:gd name="T19" fmla="*/ 111 h 116"/>
                <a:gd name="T20" fmla="*/ 58 w 116"/>
                <a:gd name="T21" fmla="*/ 116 h 116"/>
                <a:gd name="T22" fmla="*/ 55 w 116"/>
                <a:gd name="T23" fmla="*/ 116 h 116"/>
                <a:gd name="T24" fmla="*/ 34 w 116"/>
                <a:gd name="T25" fmla="*/ 111 h 116"/>
                <a:gd name="T26" fmla="*/ 16 w 116"/>
                <a:gd name="T27" fmla="*/ 97 h 116"/>
                <a:gd name="T28" fmla="*/ 4 w 116"/>
                <a:gd name="T29" fmla="*/ 81 h 116"/>
                <a:gd name="T30" fmla="*/ 0 w 116"/>
                <a:gd name="T31" fmla="*/ 58 h 116"/>
                <a:gd name="T32" fmla="*/ 0 w 116"/>
                <a:gd name="T33" fmla="*/ 55 h 116"/>
                <a:gd name="T34" fmla="*/ 4 w 116"/>
                <a:gd name="T35" fmla="*/ 35 h 116"/>
                <a:gd name="T36" fmla="*/ 16 w 116"/>
                <a:gd name="T37" fmla="*/ 16 h 116"/>
                <a:gd name="T38" fmla="*/ 34 w 116"/>
                <a:gd name="T39" fmla="*/ 4 h 116"/>
                <a:gd name="T40" fmla="*/ 55 w 116"/>
                <a:gd name="T41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116">
                  <a:moveTo>
                    <a:pt x="55" y="0"/>
                  </a:moveTo>
                  <a:lnTo>
                    <a:pt x="58" y="0"/>
                  </a:lnTo>
                  <a:lnTo>
                    <a:pt x="81" y="4"/>
                  </a:lnTo>
                  <a:lnTo>
                    <a:pt x="97" y="16"/>
                  </a:lnTo>
                  <a:lnTo>
                    <a:pt x="111" y="35"/>
                  </a:lnTo>
                  <a:lnTo>
                    <a:pt x="116" y="55"/>
                  </a:lnTo>
                  <a:lnTo>
                    <a:pt x="116" y="58"/>
                  </a:lnTo>
                  <a:lnTo>
                    <a:pt x="111" y="81"/>
                  </a:lnTo>
                  <a:lnTo>
                    <a:pt x="97" y="97"/>
                  </a:lnTo>
                  <a:lnTo>
                    <a:pt x="81" y="111"/>
                  </a:lnTo>
                  <a:lnTo>
                    <a:pt x="58" y="116"/>
                  </a:lnTo>
                  <a:lnTo>
                    <a:pt x="55" y="116"/>
                  </a:lnTo>
                  <a:lnTo>
                    <a:pt x="34" y="111"/>
                  </a:lnTo>
                  <a:lnTo>
                    <a:pt x="16" y="97"/>
                  </a:lnTo>
                  <a:lnTo>
                    <a:pt x="4" y="81"/>
                  </a:lnTo>
                  <a:lnTo>
                    <a:pt x="0" y="58"/>
                  </a:lnTo>
                  <a:lnTo>
                    <a:pt x="0" y="55"/>
                  </a:lnTo>
                  <a:lnTo>
                    <a:pt x="4" y="35"/>
                  </a:lnTo>
                  <a:lnTo>
                    <a:pt x="16" y="16"/>
                  </a:lnTo>
                  <a:lnTo>
                    <a:pt x="34" y="4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FB0A1A"/>
            </a:solidFill>
            <a:ln w="0">
              <a:solidFill>
                <a:srgbClr val="FB0A1A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46"/>
            <p:cNvSpPr>
              <a:spLocks/>
            </p:cNvSpPr>
            <p:nvPr userDrawn="1"/>
          </p:nvSpPr>
          <p:spPr bwMode="auto">
            <a:xfrm>
              <a:off x="363" y="3799"/>
              <a:ext cx="116" cy="281"/>
            </a:xfrm>
            <a:custGeom>
              <a:avLst/>
              <a:gdLst>
                <a:gd name="T0" fmla="*/ 58 w 116"/>
                <a:gd name="T1" fmla="*/ 0 h 281"/>
                <a:gd name="T2" fmla="*/ 61 w 116"/>
                <a:gd name="T3" fmla="*/ 0 h 281"/>
                <a:gd name="T4" fmla="*/ 82 w 116"/>
                <a:gd name="T5" fmla="*/ 4 h 281"/>
                <a:gd name="T6" fmla="*/ 100 w 116"/>
                <a:gd name="T7" fmla="*/ 16 h 281"/>
                <a:gd name="T8" fmla="*/ 112 w 116"/>
                <a:gd name="T9" fmla="*/ 35 h 281"/>
                <a:gd name="T10" fmla="*/ 116 w 116"/>
                <a:gd name="T11" fmla="*/ 55 h 281"/>
                <a:gd name="T12" fmla="*/ 116 w 116"/>
                <a:gd name="T13" fmla="*/ 223 h 281"/>
                <a:gd name="T14" fmla="*/ 112 w 116"/>
                <a:gd name="T15" fmla="*/ 246 h 281"/>
                <a:gd name="T16" fmla="*/ 100 w 116"/>
                <a:gd name="T17" fmla="*/ 263 h 281"/>
                <a:gd name="T18" fmla="*/ 82 w 116"/>
                <a:gd name="T19" fmla="*/ 277 h 281"/>
                <a:gd name="T20" fmla="*/ 61 w 116"/>
                <a:gd name="T21" fmla="*/ 281 h 281"/>
                <a:gd name="T22" fmla="*/ 58 w 116"/>
                <a:gd name="T23" fmla="*/ 281 h 281"/>
                <a:gd name="T24" fmla="*/ 35 w 116"/>
                <a:gd name="T25" fmla="*/ 277 h 281"/>
                <a:gd name="T26" fmla="*/ 16 w 116"/>
                <a:gd name="T27" fmla="*/ 263 h 281"/>
                <a:gd name="T28" fmla="*/ 5 w 116"/>
                <a:gd name="T29" fmla="*/ 246 h 281"/>
                <a:gd name="T30" fmla="*/ 0 w 116"/>
                <a:gd name="T31" fmla="*/ 223 h 281"/>
                <a:gd name="T32" fmla="*/ 0 w 116"/>
                <a:gd name="T33" fmla="*/ 55 h 281"/>
                <a:gd name="T34" fmla="*/ 5 w 116"/>
                <a:gd name="T35" fmla="*/ 35 h 281"/>
                <a:gd name="T36" fmla="*/ 16 w 116"/>
                <a:gd name="T37" fmla="*/ 16 h 281"/>
                <a:gd name="T38" fmla="*/ 35 w 116"/>
                <a:gd name="T39" fmla="*/ 4 h 281"/>
                <a:gd name="T40" fmla="*/ 58 w 116"/>
                <a:gd name="T4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" h="281">
                  <a:moveTo>
                    <a:pt x="58" y="0"/>
                  </a:moveTo>
                  <a:lnTo>
                    <a:pt x="61" y="0"/>
                  </a:lnTo>
                  <a:lnTo>
                    <a:pt x="82" y="4"/>
                  </a:lnTo>
                  <a:lnTo>
                    <a:pt x="100" y="16"/>
                  </a:lnTo>
                  <a:lnTo>
                    <a:pt x="112" y="35"/>
                  </a:lnTo>
                  <a:lnTo>
                    <a:pt x="116" y="55"/>
                  </a:lnTo>
                  <a:lnTo>
                    <a:pt x="116" y="223"/>
                  </a:lnTo>
                  <a:lnTo>
                    <a:pt x="112" y="246"/>
                  </a:lnTo>
                  <a:lnTo>
                    <a:pt x="100" y="263"/>
                  </a:lnTo>
                  <a:lnTo>
                    <a:pt x="82" y="277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35" y="277"/>
                  </a:lnTo>
                  <a:lnTo>
                    <a:pt x="16" y="263"/>
                  </a:lnTo>
                  <a:lnTo>
                    <a:pt x="5" y="246"/>
                  </a:lnTo>
                  <a:lnTo>
                    <a:pt x="0" y="223"/>
                  </a:lnTo>
                  <a:lnTo>
                    <a:pt x="0" y="55"/>
                  </a:lnTo>
                  <a:lnTo>
                    <a:pt x="5" y="35"/>
                  </a:lnTo>
                  <a:lnTo>
                    <a:pt x="16" y="16"/>
                  </a:lnTo>
                  <a:lnTo>
                    <a:pt x="35" y="4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FFB006"/>
            </a:solidFill>
            <a:ln w="0">
              <a:solidFill>
                <a:srgbClr val="FFB00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24395" y="3131"/>
            <a:ext cx="10972800" cy="1141943"/>
          </a:xfrm>
          <a:prstGeom prst="rect">
            <a:avLst/>
          </a:prstGeom>
        </p:spPr>
        <p:txBody>
          <a:bodyPr vert="horz" lIns="68589" tIns="34295" rIns="68589" bIns="34295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98721"/>
            <a:ext cx="10972800" cy="4521775"/>
          </a:xfrm>
          <a:prstGeom prst="rect">
            <a:avLst/>
          </a:prstGeom>
        </p:spPr>
        <p:txBody>
          <a:bodyPr vert="horz" lIns="68589" tIns="34295" rIns="68589" bIns="3429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89703" y="6621387"/>
            <a:ext cx="4091930" cy="24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99" kern="1200" dirty="0">
                <a:solidFill>
                  <a:sysClr val="windowText" lastClr="000000"/>
                </a:solidFill>
                <a:latin typeface="+mn-lt"/>
                <a:ea typeface="+mn-ea"/>
                <a:cs typeface="+mn-cs"/>
              </a:rPr>
              <a:t>www.hexaware.com  | </a:t>
            </a:r>
            <a:r>
              <a:rPr lang="en-US" sz="999" dirty="0">
                <a:solidFill>
                  <a:sysClr val="windowText" lastClr="000000"/>
                </a:solidFill>
              </a:rPr>
              <a:t>© Hexaware Technologies. All rights reserved. 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10924614" y="219997"/>
            <a:ext cx="1147367" cy="617017"/>
            <a:chOff x="10924614" y="219997"/>
            <a:chExt cx="1147367" cy="617017"/>
          </a:xfrm>
        </p:grpSpPr>
        <p:sp>
          <p:nvSpPr>
            <p:cNvPr id="74" name="Freeform 6"/>
            <p:cNvSpPr>
              <a:spLocks/>
            </p:cNvSpPr>
            <p:nvPr userDrawn="1"/>
          </p:nvSpPr>
          <p:spPr bwMode="auto">
            <a:xfrm>
              <a:off x="11337252" y="219997"/>
              <a:ext cx="138408" cy="387414"/>
            </a:xfrm>
            <a:custGeom>
              <a:avLst/>
              <a:gdLst>
                <a:gd name="T0" fmla="*/ 310 w 427"/>
                <a:gd name="T1" fmla="*/ 0 h 1199"/>
                <a:gd name="T2" fmla="*/ 336 w 427"/>
                <a:gd name="T3" fmla="*/ 3 h 1199"/>
                <a:gd name="T4" fmla="*/ 361 w 427"/>
                <a:gd name="T5" fmla="*/ 11 h 1199"/>
                <a:gd name="T6" fmla="*/ 383 w 427"/>
                <a:gd name="T7" fmla="*/ 25 h 1199"/>
                <a:gd name="T8" fmla="*/ 401 w 427"/>
                <a:gd name="T9" fmla="*/ 43 h 1199"/>
                <a:gd name="T10" fmla="*/ 415 w 427"/>
                <a:gd name="T11" fmla="*/ 64 h 1199"/>
                <a:gd name="T12" fmla="*/ 424 w 427"/>
                <a:gd name="T13" fmla="*/ 88 h 1199"/>
                <a:gd name="T14" fmla="*/ 427 w 427"/>
                <a:gd name="T15" fmla="*/ 114 h 1199"/>
                <a:gd name="T16" fmla="*/ 425 w 427"/>
                <a:gd name="T17" fmla="*/ 141 h 1199"/>
                <a:gd name="T18" fmla="*/ 232 w 427"/>
                <a:gd name="T19" fmla="*/ 1104 h 1199"/>
                <a:gd name="T20" fmla="*/ 226 w 427"/>
                <a:gd name="T21" fmla="*/ 1127 h 1199"/>
                <a:gd name="T22" fmla="*/ 215 w 427"/>
                <a:gd name="T23" fmla="*/ 1147 h 1199"/>
                <a:gd name="T24" fmla="*/ 200 w 427"/>
                <a:gd name="T25" fmla="*/ 1164 h 1199"/>
                <a:gd name="T26" fmla="*/ 183 w 427"/>
                <a:gd name="T27" fmla="*/ 1178 h 1199"/>
                <a:gd name="T28" fmla="*/ 163 w 427"/>
                <a:gd name="T29" fmla="*/ 1189 h 1199"/>
                <a:gd name="T30" fmla="*/ 141 w 427"/>
                <a:gd name="T31" fmla="*/ 1197 h 1199"/>
                <a:gd name="T32" fmla="*/ 117 w 427"/>
                <a:gd name="T33" fmla="*/ 1199 h 1199"/>
                <a:gd name="T34" fmla="*/ 91 w 427"/>
                <a:gd name="T35" fmla="*/ 1196 h 1199"/>
                <a:gd name="T36" fmla="*/ 66 w 427"/>
                <a:gd name="T37" fmla="*/ 1187 h 1199"/>
                <a:gd name="T38" fmla="*/ 45 w 427"/>
                <a:gd name="T39" fmla="*/ 1173 h 1199"/>
                <a:gd name="T40" fmla="*/ 26 w 427"/>
                <a:gd name="T41" fmla="*/ 1156 h 1199"/>
                <a:gd name="T42" fmla="*/ 12 w 427"/>
                <a:gd name="T43" fmla="*/ 1134 h 1199"/>
                <a:gd name="T44" fmla="*/ 4 w 427"/>
                <a:gd name="T45" fmla="*/ 1111 h 1199"/>
                <a:gd name="T46" fmla="*/ 0 w 427"/>
                <a:gd name="T47" fmla="*/ 1085 h 1199"/>
                <a:gd name="T48" fmla="*/ 2 w 427"/>
                <a:gd name="T49" fmla="*/ 1058 h 1199"/>
                <a:gd name="T50" fmla="*/ 194 w 427"/>
                <a:gd name="T51" fmla="*/ 94 h 1199"/>
                <a:gd name="T52" fmla="*/ 202 w 427"/>
                <a:gd name="T53" fmla="*/ 72 h 1199"/>
                <a:gd name="T54" fmla="*/ 213 w 427"/>
                <a:gd name="T55" fmla="*/ 51 h 1199"/>
                <a:gd name="T56" fmla="*/ 227 w 427"/>
                <a:gd name="T57" fmla="*/ 34 h 1199"/>
                <a:gd name="T58" fmla="*/ 245 w 427"/>
                <a:gd name="T59" fmla="*/ 20 h 1199"/>
                <a:gd name="T60" fmla="*/ 264 w 427"/>
                <a:gd name="T61" fmla="*/ 9 h 1199"/>
                <a:gd name="T62" fmla="*/ 287 w 427"/>
                <a:gd name="T63" fmla="*/ 2 h 1199"/>
                <a:gd name="T64" fmla="*/ 310 w 427"/>
                <a:gd name="T65" fmla="*/ 0 h 1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27" h="1199">
                  <a:moveTo>
                    <a:pt x="310" y="0"/>
                  </a:moveTo>
                  <a:lnTo>
                    <a:pt x="336" y="3"/>
                  </a:lnTo>
                  <a:lnTo>
                    <a:pt x="361" y="11"/>
                  </a:lnTo>
                  <a:lnTo>
                    <a:pt x="383" y="25"/>
                  </a:lnTo>
                  <a:lnTo>
                    <a:pt x="401" y="43"/>
                  </a:lnTo>
                  <a:lnTo>
                    <a:pt x="415" y="64"/>
                  </a:lnTo>
                  <a:lnTo>
                    <a:pt x="424" y="88"/>
                  </a:lnTo>
                  <a:lnTo>
                    <a:pt x="427" y="114"/>
                  </a:lnTo>
                  <a:lnTo>
                    <a:pt x="425" y="141"/>
                  </a:lnTo>
                  <a:lnTo>
                    <a:pt x="232" y="1104"/>
                  </a:lnTo>
                  <a:lnTo>
                    <a:pt x="226" y="1127"/>
                  </a:lnTo>
                  <a:lnTo>
                    <a:pt x="215" y="1147"/>
                  </a:lnTo>
                  <a:lnTo>
                    <a:pt x="200" y="1164"/>
                  </a:lnTo>
                  <a:lnTo>
                    <a:pt x="183" y="1178"/>
                  </a:lnTo>
                  <a:lnTo>
                    <a:pt x="163" y="1189"/>
                  </a:lnTo>
                  <a:lnTo>
                    <a:pt x="141" y="1197"/>
                  </a:lnTo>
                  <a:lnTo>
                    <a:pt x="117" y="1199"/>
                  </a:lnTo>
                  <a:lnTo>
                    <a:pt x="91" y="1196"/>
                  </a:lnTo>
                  <a:lnTo>
                    <a:pt x="66" y="1187"/>
                  </a:lnTo>
                  <a:lnTo>
                    <a:pt x="45" y="1173"/>
                  </a:lnTo>
                  <a:lnTo>
                    <a:pt x="26" y="1156"/>
                  </a:lnTo>
                  <a:lnTo>
                    <a:pt x="12" y="1134"/>
                  </a:lnTo>
                  <a:lnTo>
                    <a:pt x="4" y="1111"/>
                  </a:lnTo>
                  <a:lnTo>
                    <a:pt x="0" y="1085"/>
                  </a:lnTo>
                  <a:lnTo>
                    <a:pt x="2" y="1058"/>
                  </a:lnTo>
                  <a:lnTo>
                    <a:pt x="194" y="94"/>
                  </a:lnTo>
                  <a:lnTo>
                    <a:pt x="202" y="72"/>
                  </a:lnTo>
                  <a:lnTo>
                    <a:pt x="213" y="51"/>
                  </a:lnTo>
                  <a:lnTo>
                    <a:pt x="227" y="34"/>
                  </a:lnTo>
                  <a:lnTo>
                    <a:pt x="245" y="20"/>
                  </a:lnTo>
                  <a:lnTo>
                    <a:pt x="264" y="9"/>
                  </a:lnTo>
                  <a:lnTo>
                    <a:pt x="287" y="2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/>
            <p:cNvSpPr>
              <a:spLocks/>
            </p:cNvSpPr>
            <p:nvPr userDrawn="1"/>
          </p:nvSpPr>
          <p:spPr bwMode="auto">
            <a:xfrm>
              <a:off x="11531283" y="317012"/>
              <a:ext cx="119005" cy="290399"/>
            </a:xfrm>
            <a:custGeom>
              <a:avLst/>
              <a:gdLst>
                <a:gd name="T0" fmla="*/ 250 w 367"/>
                <a:gd name="T1" fmla="*/ 0 h 900"/>
                <a:gd name="T2" fmla="*/ 277 w 367"/>
                <a:gd name="T3" fmla="*/ 3 h 900"/>
                <a:gd name="T4" fmla="*/ 301 w 367"/>
                <a:gd name="T5" fmla="*/ 12 h 900"/>
                <a:gd name="T6" fmla="*/ 323 w 367"/>
                <a:gd name="T7" fmla="*/ 26 h 900"/>
                <a:gd name="T8" fmla="*/ 340 w 367"/>
                <a:gd name="T9" fmla="*/ 43 h 900"/>
                <a:gd name="T10" fmla="*/ 354 w 367"/>
                <a:gd name="T11" fmla="*/ 65 h 900"/>
                <a:gd name="T12" fmla="*/ 364 w 367"/>
                <a:gd name="T13" fmla="*/ 88 h 900"/>
                <a:gd name="T14" fmla="*/ 367 w 367"/>
                <a:gd name="T15" fmla="*/ 114 h 900"/>
                <a:gd name="T16" fmla="*/ 365 w 367"/>
                <a:gd name="T17" fmla="*/ 141 h 900"/>
                <a:gd name="T18" fmla="*/ 233 w 367"/>
                <a:gd name="T19" fmla="*/ 805 h 900"/>
                <a:gd name="T20" fmla="*/ 225 w 367"/>
                <a:gd name="T21" fmla="*/ 828 h 900"/>
                <a:gd name="T22" fmla="*/ 214 w 367"/>
                <a:gd name="T23" fmla="*/ 848 h 900"/>
                <a:gd name="T24" fmla="*/ 200 w 367"/>
                <a:gd name="T25" fmla="*/ 865 h 900"/>
                <a:gd name="T26" fmla="*/ 182 w 367"/>
                <a:gd name="T27" fmla="*/ 879 h 900"/>
                <a:gd name="T28" fmla="*/ 163 w 367"/>
                <a:gd name="T29" fmla="*/ 890 h 900"/>
                <a:gd name="T30" fmla="*/ 141 w 367"/>
                <a:gd name="T31" fmla="*/ 898 h 900"/>
                <a:gd name="T32" fmla="*/ 117 w 367"/>
                <a:gd name="T33" fmla="*/ 900 h 900"/>
                <a:gd name="T34" fmla="*/ 91 w 367"/>
                <a:gd name="T35" fmla="*/ 897 h 900"/>
                <a:gd name="T36" fmla="*/ 66 w 367"/>
                <a:gd name="T37" fmla="*/ 888 h 900"/>
                <a:gd name="T38" fmla="*/ 44 w 367"/>
                <a:gd name="T39" fmla="*/ 874 h 900"/>
                <a:gd name="T40" fmla="*/ 26 w 367"/>
                <a:gd name="T41" fmla="*/ 857 h 900"/>
                <a:gd name="T42" fmla="*/ 13 w 367"/>
                <a:gd name="T43" fmla="*/ 835 h 900"/>
                <a:gd name="T44" fmla="*/ 3 w 367"/>
                <a:gd name="T45" fmla="*/ 812 h 900"/>
                <a:gd name="T46" fmla="*/ 0 w 367"/>
                <a:gd name="T47" fmla="*/ 786 h 900"/>
                <a:gd name="T48" fmla="*/ 2 w 367"/>
                <a:gd name="T49" fmla="*/ 759 h 900"/>
                <a:gd name="T50" fmla="*/ 135 w 367"/>
                <a:gd name="T51" fmla="*/ 95 h 900"/>
                <a:gd name="T52" fmla="*/ 141 w 367"/>
                <a:gd name="T53" fmla="*/ 72 h 900"/>
                <a:gd name="T54" fmla="*/ 153 w 367"/>
                <a:gd name="T55" fmla="*/ 52 h 900"/>
                <a:gd name="T56" fmla="*/ 167 w 367"/>
                <a:gd name="T57" fmla="*/ 35 h 900"/>
                <a:gd name="T58" fmla="*/ 184 w 367"/>
                <a:gd name="T59" fmla="*/ 21 h 900"/>
                <a:gd name="T60" fmla="*/ 205 w 367"/>
                <a:gd name="T61" fmla="*/ 10 h 900"/>
                <a:gd name="T62" fmla="*/ 226 w 367"/>
                <a:gd name="T63" fmla="*/ 3 h 900"/>
                <a:gd name="T64" fmla="*/ 250 w 367"/>
                <a:gd name="T65" fmla="*/ 0 h 9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7" h="900">
                  <a:moveTo>
                    <a:pt x="250" y="0"/>
                  </a:moveTo>
                  <a:lnTo>
                    <a:pt x="277" y="3"/>
                  </a:lnTo>
                  <a:lnTo>
                    <a:pt x="301" y="12"/>
                  </a:lnTo>
                  <a:lnTo>
                    <a:pt x="323" y="26"/>
                  </a:lnTo>
                  <a:lnTo>
                    <a:pt x="340" y="43"/>
                  </a:lnTo>
                  <a:lnTo>
                    <a:pt x="354" y="65"/>
                  </a:lnTo>
                  <a:lnTo>
                    <a:pt x="364" y="88"/>
                  </a:lnTo>
                  <a:lnTo>
                    <a:pt x="367" y="114"/>
                  </a:lnTo>
                  <a:lnTo>
                    <a:pt x="365" y="141"/>
                  </a:lnTo>
                  <a:lnTo>
                    <a:pt x="233" y="805"/>
                  </a:lnTo>
                  <a:lnTo>
                    <a:pt x="225" y="828"/>
                  </a:lnTo>
                  <a:lnTo>
                    <a:pt x="214" y="848"/>
                  </a:lnTo>
                  <a:lnTo>
                    <a:pt x="200" y="865"/>
                  </a:lnTo>
                  <a:lnTo>
                    <a:pt x="182" y="879"/>
                  </a:lnTo>
                  <a:lnTo>
                    <a:pt x="163" y="890"/>
                  </a:lnTo>
                  <a:lnTo>
                    <a:pt x="141" y="898"/>
                  </a:lnTo>
                  <a:lnTo>
                    <a:pt x="117" y="900"/>
                  </a:lnTo>
                  <a:lnTo>
                    <a:pt x="91" y="897"/>
                  </a:lnTo>
                  <a:lnTo>
                    <a:pt x="66" y="888"/>
                  </a:lnTo>
                  <a:lnTo>
                    <a:pt x="44" y="874"/>
                  </a:lnTo>
                  <a:lnTo>
                    <a:pt x="26" y="857"/>
                  </a:lnTo>
                  <a:lnTo>
                    <a:pt x="13" y="835"/>
                  </a:lnTo>
                  <a:lnTo>
                    <a:pt x="3" y="812"/>
                  </a:lnTo>
                  <a:lnTo>
                    <a:pt x="0" y="786"/>
                  </a:lnTo>
                  <a:lnTo>
                    <a:pt x="2" y="759"/>
                  </a:lnTo>
                  <a:lnTo>
                    <a:pt x="135" y="95"/>
                  </a:lnTo>
                  <a:lnTo>
                    <a:pt x="141" y="72"/>
                  </a:lnTo>
                  <a:lnTo>
                    <a:pt x="153" y="52"/>
                  </a:lnTo>
                  <a:lnTo>
                    <a:pt x="167" y="35"/>
                  </a:lnTo>
                  <a:lnTo>
                    <a:pt x="184" y="21"/>
                  </a:lnTo>
                  <a:lnTo>
                    <a:pt x="205" y="10"/>
                  </a:lnTo>
                  <a:lnTo>
                    <a:pt x="226" y="3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rgbClr val="0D4D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/>
            <p:cNvSpPr>
              <a:spLocks/>
            </p:cNvSpPr>
            <p:nvPr userDrawn="1"/>
          </p:nvSpPr>
          <p:spPr bwMode="auto">
            <a:xfrm>
              <a:off x="11628298" y="529799"/>
              <a:ext cx="77612" cy="77612"/>
            </a:xfrm>
            <a:custGeom>
              <a:avLst/>
              <a:gdLst>
                <a:gd name="T0" fmla="*/ 121 w 240"/>
                <a:gd name="T1" fmla="*/ 0 h 240"/>
                <a:gd name="T2" fmla="*/ 148 w 240"/>
                <a:gd name="T3" fmla="*/ 3 h 240"/>
                <a:gd name="T4" fmla="*/ 174 w 240"/>
                <a:gd name="T5" fmla="*/ 13 h 240"/>
                <a:gd name="T6" fmla="*/ 195 w 240"/>
                <a:gd name="T7" fmla="*/ 27 h 240"/>
                <a:gd name="T8" fmla="*/ 215 w 240"/>
                <a:gd name="T9" fmla="*/ 45 h 240"/>
                <a:gd name="T10" fmla="*/ 229 w 240"/>
                <a:gd name="T11" fmla="*/ 68 h 240"/>
                <a:gd name="T12" fmla="*/ 237 w 240"/>
                <a:gd name="T13" fmla="*/ 92 h 240"/>
                <a:gd name="T14" fmla="*/ 240 w 240"/>
                <a:gd name="T15" fmla="*/ 120 h 240"/>
                <a:gd name="T16" fmla="*/ 237 w 240"/>
                <a:gd name="T17" fmla="*/ 147 h 240"/>
                <a:gd name="T18" fmla="*/ 229 w 240"/>
                <a:gd name="T19" fmla="*/ 173 h 240"/>
                <a:gd name="T20" fmla="*/ 215 w 240"/>
                <a:gd name="T21" fmla="*/ 195 h 240"/>
                <a:gd name="T22" fmla="*/ 195 w 240"/>
                <a:gd name="T23" fmla="*/ 213 h 240"/>
                <a:gd name="T24" fmla="*/ 174 w 240"/>
                <a:gd name="T25" fmla="*/ 228 h 240"/>
                <a:gd name="T26" fmla="*/ 148 w 240"/>
                <a:gd name="T27" fmla="*/ 237 h 240"/>
                <a:gd name="T28" fmla="*/ 121 w 240"/>
                <a:gd name="T29" fmla="*/ 240 h 240"/>
                <a:gd name="T30" fmla="*/ 93 w 240"/>
                <a:gd name="T31" fmla="*/ 237 h 240"/>
                <a:gd name="T32" fmla="*/ 68 w 240"/>
                <a:gd name="T33" fmla="*/ 228 h 240"/>
                <a:gd name="T34" fmla="*/ 46 w 240"/>
                <a:gd name="T35" fmla="*/ 213 h 240"/>
                <a:gd name="T36" fmla="*/ 27 w 240"/>
                <a:gd name="T37" fmla="*/ 195 h 240"/>
                <a:gd name="T38" fmla="*/ 13 w 240"/>
                <a:gd name="T39" fmla="*/ 173 h 240"/>
                <a:gd name="T40" fmla="*/ 4 w 240"/>
                <a:gd name="T41" fmla="*/ 147 h 240"/>
                <a:gd name="T42" fmla="*/ 0 w 240"/>
                <a:gd name="T43" fmla="*/ 120 h 240"/>
                <a:gd name="T44" fmla="*/ 4 w 240"/>
                <a:gd name="T45" fmla="*/ 92 h 240"/>
                <a:gd name="T46" fmla="*/ 13 w 240"/>
                <a:gd name="T47" fmla="*/ 68 h 240"/>
                <a:gd name="T48" fmla="*/ 27 w 240"/>
                <a:gd name="T49" fmla="*/ 45 h 240"/>
                <a:gd name="T50" fmla="*/ 46 w 240"/>
                <a:gd name="T51" fmla="*/ 27 h 240"/>
                <a:gd name="T52" fmla="*/ 68 w 240"/>
                <a:gd name="T53" fmla="*/ 13 h 240"/>
                <a:gd name="T54" fmla="*/ 93 w 240"/>
                <a:gd name="T55" fmla="*/ 3 h 240"/>
                <a:gd name="T56" fmla="*/ 121 w 240"/>
                <a:gd name="T57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240">
                  <a:moveTo>
                    <a:pt x="121" y="0"/>
                  </a:moveTo>
                  <a:lnTo>
                    <a:pt x="148" y="3"/>
                  </a:lnTo>
                  <a:lnTo>
                    <a:pt x="174" y="13"/>
                  </a:lnTo>
                  <a:lnTo>
                    <a:pt x="195" y="27"/>
                  </a:lnTo>
                  <a:lnTo>
                    <a:pt x="215" y="45"/>
                  </a:lnTo>
                  <a:lnTo>
                    <a:pt x="229" y="68"/>
                  </a:lnTo>
                  <a:lnTo>
                    <a:pt x="237" y="92"/>
                  </a:lnTo>
                  <a:lnTo>
                    <a:pt x="240" y="120"/>
                  </a:lnTo>
                  <a:lnTo>
                    <a:pt x="237" y="147"/>
                  </a:lnTo>
                  <a:lnTo>
                    <a:pt x="229" y="173"/>
                  </a:lnTo>
                  <a:lnTo>
                    <a:pt x="215" y="195"/>
                  </a:lnTo>
                  <a:lnTo>
                    <a:pt x="195" y="213"/>
                  </a:lnTo>
                  <a:lnTo>
                    <a:pt x="174" y="228"/>
                  </a:lnTo>
                  <a:lnTo>
                    <a:pt x="148" y="237"/>
                  </a:lnTo>
                  <a:lnTo>
                    <a:pt x="121" y="240"/>
                  </a:lnTo>
                  <a:lnTo>
                    <a:pt x="93" y="237"/>
                  </a:lnTo>
                  <a:lnTo>
                    <a:pt x="68" y="228"/>
                  </a:lnTo>
                  <a:lnTo>
                    <a:pt x="46" y="213"/>
                  </a:lnTo>
                  <a:lnTo>
                    <a:pt x="27" y="195"/>
                  </a:lnTo>
                  <a:lnTo>
                    <a:pt x="13" y="173"/>
                  </a:lnTo>
                  <a:lnTo>
                    <a:pt x="4" y="147"/>
                  </a:lnTo>
                  <a:lnTo>
                    <a:pt x="0" y="120"/>
                  </a:lnTo>
                  <a:lnTo>
                    <a:pt x="4" y="92"/>
                  </a:lnTo>
                  <a:lnTo>
                    <a:pt x="13" y="68"/>
                  </a:lnTo>
                  <a:lnTo>
                    <a:pt x="27" y="45"/>
                  </a:lnTo>
                  <a:lnTo>
                    <a:pt x="46" y="27"/>
                  </a:lnTo>
                  <a:lnTo>
                    <a:pt x="68" y="13"/>
                  </a:lnTo>
                  <a:lnTo>
                    <a:pt x="93" y="3"/>
                  </a:lnTo>
                  <a:lnTo>
                    <a:pt x="121" y="0"/>
                  </a:lnTo>
                  <a:close/>
                </a:path>
              </a:pathLst>
            </a:custGeom>
            <a:solidFill>
              <a:srgbClr val="FFB00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/>
            <p:cNvSpPr>
              <a:spLocks/>
            </p:cNvSpPr>
            <p:nvPr userDrawn="1"/>
          </p:nvSpPr>
          <p:spPr bwMode="auto">
            <a:xfrm>
              <a:off x="11592726" y="219997"/>
              <a:ext cx="77612" cy="77612"/>
            </a:xfrm>
            <a:custGeom>
              <a:avLst/>
              <a:gdLst>
                <a:gd name="T0" fmla="*/ 120 w 240"/>
                <a:gd name="T1" fmla="*/ 0 h 239"/>
                <a:gd name="T2" fmla="*/ 147 w 240"/>
                <a:gd name="T3" fmla="*/ 3 h 239"/>
                <a:gd name="T4" fmla="*/ 173 w 240"/>
                <a:gd name="T5" fmla="*/ 11 h 239"/>
                <a:gd name="T6" fmla="*/ 194 w 240"/>
                <a:gd name="T7" fmla="*/ 25 h 239"/>
                <a:gd name="T8" fmla="*/ 214 w 240"/>
                <a:gd name="T9" fmla="*/ 44 h 239"/>
                <a:gd name="T10" fmla="*/ 228 w 240"/>
                <a:gd name="T11" fmla="*/ 66 h 239"/>
                <a:gd name="T12" fmla="*/ 236 w 240"/>
                <a:gd name="T13" fmla="*/ 91 h 239"/>
                <a:gd name="T14" fmla="*/ 240 w 240"/>
                <a:gd name="T15" fmla="*/ 119 h 239"/>
                <a:gd name="T16" fmla="*/ 236 w 240"/>
                <a:gd name="T17" fmla="*/ 146 h 239"/>
                <a:gd name="T18" fmla="*/ 228 w 240"/>
                <a:gd name="T19" fmla="*/ 172 h 239"/>
                <a:gd name="T20" fmla="*/ 214 w 240"/>
                <a:gd name="T21" fmla="*/ 194 h 239"/>
                <a:gd name="T22" fmla="*/ 194 w 240"/>
                <a:gd name="T23" fmla="*/ 213 h 239"/>
                <a:gd name="T24" fmla="*/ 173 w 240"/>
                <a:gd name="T25" fmla="*/ 227 h 239"/>
                <a:gd name="T26" fmla="*/ 147 w 240"/>
                <a:gd name="T27" fmla="*/ 236 h 239"/>
                <a:gd name="T28" fmla="*/ 120 w 240"/>
                <a:gd name="T29" fmla="*/ 239 h 239"/>
                <a:gd name="T30" fmla="*/ 92 w 240"/>
                <a:gd name="T31" fmla="*/ 236 h 239"/>
                <a:gd name="T32" fmla="*/ 67 w 240"/>
                <a:gd name="T33" fmla="*/ 227 h 239"/>
                <a:gd name="T34" fmla="*/ 45 w 240"/>
                <a:gd name="T35" fmla="*/ 213 h 239"/>
                <a:gd name="T36" fmla="*/ 26 w 240"/>
                <a:gd name="T37" fmla="*/ 194 h 239"/>
                <a:gd name="T38" fmla="*/ 12 w 240"/>
                <a:gd name="T39" fmla="*/ 172 h 239"/>
                <a:gd name="T40" fmla="*/ 3 w 240"/>
                <a:gd name="T41" fmla="*/ 146 h 239"/>
                <a:gd name="T42" fmla="*/ 0 w 240"/>
                <a:gd name="T43" fmla="*/ 119 h 239"/>
                <a:gd name="T44" fmla="*/ 3 w 240"/>
                <a:gd name="T45" fmla="*/ 91 h 239"/>
                <a:gd name="T46" fmla="*/ 12 w 240"/>
                <a:gd name="T47" fmla="*/ 66 h 239"/>
                <a:gd name="T48" fmla="*/ 26 w 240"/>
                <a:gd name="T49" fmla="*/ 44 h 239"/>
                <a:gd name="T50" fmla="*/ 45 w 240"/>
                <a:gd name="T51" fmla="*/ 25 h 239"/>
                <a:gd name="T52" fmla="*/ 67 w 240"/>
                <a:gd name="T53" fmla="*/ 11 h 239"/>
                <a:gd name="T54" fmla="*/ 92 w 240"/>
                <a:gd name="T55" fmla="*/ 3 h 239"/>
                <a:gd name="T56" fmla="*/ 120 w 240"/>
                <a:gd name="T57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239">
                  <a:moveTo>
                    <a:pt x="120" y="0"/>
                  </a:moveTo>
                  <a:lnTo>
                    <a:pt x="147" y="3"/>
                  </a:lnTo>
                  <a:lnTo>
                    <a:pt x="173" y="11"/>
                  </a:lnTo>
                  <a:lnTo>
                    <a:pt x="194" y="25"/>
                  </a:lnTo>
                  <a:lnTo>
                    <a:pt x="214" y="44"/>
                  </a:lnTo>
                  <a:lnTo>
                    <a:pt x="228" y="66"/>
                  </a:lnTo>
                  <a:lnTo>
                    <a:pt x="236" y="91"/>
                  </a:lnTo>
                  <a:lnTo>
                    <a:pt x="240" y="119"/>
                  </a:lnTo>
                  <a:lnTo>
                    <a:pt x="236" y="146"/>
                  </a:lnTo>
                  <a:lnTo>
                    <a:pt x="228" y="172"/>
                  </a:lnTo>
                  <a:lnTo>
                    <a:pt x="214" y="194"/>
                  </a:lnTo>
                  <a:lnTo>
                    <a:pt x="194" y="213"/>
                  </a:lnTo>
                  <a:lnTo>
                    <a:pt x="173" y="227"/>
                  </a:lnTo>
                  <a:lnTo>
                    <a:pt x="147" y="236"/>
                  </a:lnTo>
                  <a:lnTo>
                    <a:pt x="120" y="239"/>
                  </a:lnTo>
                  <a:lnTo>
                    <a:pt x="92" y="236"/>
                  </a:lnTo>
                  <a:lnTo>
                    <a:pt x="67" y="227"/>
                  </a:lnTo>
                  <a:lnTo>
                    <a:pt x="45" y="213"/>
                  </a:lnTo>
                  <a:lnTo>
                    <a:pt x="26" y="194"/>
                  </a:lnTo>
                  <a:lnTo>
                    <a:pt x="12" y="172"/>
                  </a:lnTo>
                  <a:lnTo>
                    <a:pt x="3" y="146"/>
                  </a:lnTo>
                  <a:lnTo>
                    <a:pt x="0" y="119"/>
                  </a:lnTo>
                  <a:lnTo>
                    <a:pt x="3" y="91"/>
                  </a:lnTo>
                  <a:lnTo>
                    <a:pt x="12" y="66"/>
                  </a:lnTo>
                  <a:lnTo>
                    <a:pt x="26" y="44"/>
                  </a:lnTo>
                  <a:lnTo>
                    <a:pt x="45" y="25"/>
                  </a:lnTo>
                  <a:lnTo>
                    <a:pt x="67" y="11"/>
                  </a:lnTo>
                  <a:lnTo>
                    <a:pt x="92" y="3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/>
            <p:cNvSpPr>
              <a:spLocks/>
            </p:cNvSpPr>
            <p:nvPr userDrawn="1"/>
          </p:nvSpPr>
          <p:spPr bwMode="auto">
            <a:xfrm>
              <a:off x="11291978" y="375221"/>
              <a:ext cx="249653" cy="77612"/>
            </a:xfrm>
            <a:custGeom>
              <a:avLst/>
              <a:gdLst>
                <a:gd name="T0" fmla="*/ 116 w 772"/>
                <a:gd name="T1" fmla="*/ 0 h 240"/>
                <a:gd name="T2" fmla="*/ 654 w 772"/>
                <a:gd name="T3" fmla="*/ 0 h 240"/>
                <a:gd name="T4" fmla="*/ 681 w 772"/>
                <a:gd name="T5" fmla="*/ 3 h 240"/>
                <a:gd name="T6" fmla="*/ 706 w 772"/>
                <a:gd name="T7" fmla="*/ 12 h 240"/>
                <a:gd name="T8" fmla="*/ 727 w 772"/>
                <a:gd name="T9" fmla="*/ 26 h 240"/>
                <a:gd name="T10" fmla="*/ 745 w 772"/>
                <a:gd name="T11" fmla="*/ 43 h 240"/>
                <a:gd name="T12" fmla="*/ 759 w 772"/>
                <a:gd name="T13" fmla="*/ 65 h 240"/>
                <a:gd name="T14" fmla="*/ 768 w 772"/>
                <a:gd name="T15" fmla="*/ 88 h 240"/>
                <a:gd name="T16" fmla="*/ 772 w 772"/>
                <a:gd name="T17" fmla="*/ 114 h 240"/>
                <a:gd name="T18" fmla="*/ 769 w 772"/>
                <a:gd name="T19" fmla="*/ 141 h 240"/>
                <a:gd name="T20" fmla="*/ 769 w 772"/>
                <a:gd name="T21" fmla="*/ 146 h 240"/>
                <a:gd name="T22" fmla="*/ 762 w 772"/>
                <a:gd name="T23" fmla="*/ 168 h 240"/>
                <a:gd name="T24" fmla="*/ 751 w 772"/>
                <a:gd name="T25" fmla="*/ 189 h 240"/>
                <a:gd name="T26" fmla="*/ 737 w 772"/>
                <a:gd name="T27" fmla="*/ 206 h 240"/>
                <a:gd name="T28" fmla="*/ 719 w 772"/>
                <a:gd name="T29" fmla="*/ 220 h 240"/>
                <a:gd name="T30" fmla="*/ 699 w 772"/>
                <a:gd name="T31" fmla="*/ 231 h 240"/>
                <a:gd name="T32" fmla="*/ 677 w 772"/>
                <a:gd name="T33" fmla="*/ 238 h 240"/>
                <a:gd name="T34" fmla="*/ 654 w 772"/>
                <a:gd name="T35" fmla="*/ 240 h 240"/>
                <a:gd name="T36" fmla="*/ 115 w 772"/>
                <a:gd name="T37" fmla="*/ 240 h 240"/>
                <a:gd name="T38" fmla="*/ 88 w 772"/>
                <a:gd name="T39" fmla="*/ 237 h 240"/>
                <a:gd name="T40" fmla="*/ 63 w 772"/>
                <a:gd name="T41" fmla="*/ 229 h 240"/>
                <a:gd name="T42" fmla="*/ 42 w 772"/>
                <a:gd name="T43" fmla="*/ 215 h 240"/>
                <a:gd name="T44" fmla="*/ 24 w 772"/>
                <a:gd name="T45" fmla="*/ 197 h 240"/>
                <a:gd name="T46" fmla="*/ 10 w 772"/>
                <a:gd name="T47" fmla="*/ 176 h 240"/>
                <a:gd name="T48" fmla="*/ 1 w 772"/>
                <a:gd name="T49" fmla="*/ 152 h 240"/>
                <a:gd name="T50" fmla="*/ 0 w 772"/>
                <a:gd name="T51" fmla="*/ 142 h 240"/>
                <a:gd name="T52" fmla="*/ 0 w 772"/>
                <a:gd name="T53" fmla="*/ 99 h 240"/>
                <a:gd name="T54" fmla="*/ 1 w 772"/>
                <a:gd name="T55" fmla="*/ 95 h 240"/>
                <a:gd name="T56" fmla="*/ 7 w 772"/>
                <a:gd name="T57" fmla="*/ 72 h 240"/>
                <a:gd name="T58" fmla="*/ 18 w 772"/>
                <a:gd name="T59" fmla="*/ 52 h 240"/>
                <a:gd name="T60" fmla="*/ 33 w 772"/>
                <a:gd name="T61" fmla="*/ 35 h 240"/>
                <a:gd name="T62" fmla="*/ 50 w 772"/>
                <a:gd name="T63" fmla="*/ 21 h 240"/>
                <a:gd name="T64" fmla="*/ 71 w 772"/>
                <a:gd name="T65" fmla="*/ 10 h 240"/>
                <a:gd name="T66" fmla="*/ 92 w 772"/>
                <a:gd name="T67" fmla="*/ 2 h 240"/>
                <a:gd name="T68" fmla="*/ 116 w 772"/>
                <a:gd name="T69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772" h="240">
                  <a:moveTo>
                    <a:pt x="116" y="0"/>
                  </a:moveTo>
                  <a:lnTo>
                    <a:pt x="654" y="0"/>
                  </a:lnTo>
                  <a:lnTo>
                    <a:pt x="681" y="3"/>
                  </a:lnTo>
                  <a:lnTo>
                    <a:pt x="706" y="12"/>
                  </a:lnTo>
                  <a:lnTo>
                    <a:pt x="727" y="26"/>
                  </a:lnTo>
                  <a:lnTo>
                    <a:pt x="745" y="43"/>
                  </a:lnTo>
                  <a:lnTo>
                    <a:pt x="759" y="65"/>
                  </a:lnTo>
                  <a:lnTo>
                    <a:pt x="768" y="88"/>
                  </a:lnTo>
                  <a:lnTo>
                    <a:pt x="772" y="114"/>
                  </a:lnTo>
                  <a:lnTo>
                    <a:pt x="769" y="141"/>
                  </a:lnTo>
                  <a:lnTo>
                    <a:pt x="769" y="146"/>
                  </a:lnTo>
                  <a:lnTo>
                    <a:pt x="762" y="168"/>
                  </a:lnTo>
                  <a:lnTo>
                    <a:pt x="751" y="189"/>
                  </a:lnTo>
                  <a:lnTo>
                    <a:pt x="737" y="206"/>
                  </a:lnTo>
                  <a:lnTo>
                    <a:pt x="719" y="220"/>
                  </a:lnTo>
                  <a:lnTo>
                    <a:pt x="699" y="231"/>
                  </a:lnTo>
                  <a:lnTo>
                    <a:pt x="677" y="238"/>
                  </a:lnTo>
                  <a:lnTo>
                    <a:pt x="654" y="240"/>
                  </a:lnTo>
                  <a:lnTo>
                    <a:pt x="115" y="240"/>
                  </a:lnTo>
                  <a:lnTo>
                    <a:pt x="88" y="237"/>
                  </a:lnTo>
                  <a:lnTo>
                    <a:pt x="63" y="229"/>
                  </a:lnTo>
                  <a:lnTo>
                    <a:pt x="42" y="215"/>
                  </a:lnTo>
                  <a:lnTo>
                    <a:pt x="24" y="197"/>
                  </a:lnTo>
                  <a:lnTo>
                    <a:pt x="10" y="176"/>
                  </a:lnTo>
                  <a:lnTo>
                    <a:pt x="1" y="152"/>
                  </a:lnTo>
                  <a:lnTo>
                    <a:pt x="0" y="142"/>
                  </a:lnTo>
                  <a:lnTo>
                    <a:pt x="0" y="99"/>
                  </a:lnTo>
                  <a:lnTo>
                    <a:pt x="1" y="95"/>
                  </a:lnTo>
                  <a:lnTo>
                    <a:pt x="7" y="72"/>
                  </a:lnTo>
                  <a:lnTo>
                    <a:pt x="18" y="52"/>
                  </a:lnTo>
                  <a:lnTo>
                    <a:pt x="33" y="35"/>
                  </a:lnTo>
                  <a:lnTo>
                    <a:pt x="50" y="21"/>
                  </a:lnTo>
                  <a:lnTo>
                    <a:pt x="71" y="10"/>
                  </a:lnTo>
                  <a:lnTo>
                    <a:pt x="92" y="2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B09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1"/>
            <p:cNvSpPr>
              <a:spLocks/>
            </p:cNvSpPr>
            <p:nvPr userDrawn="1"/>
          </p:nvSpPr>
          <p:spPr bwMode="auto">
            <a:xfrm>
              <a:off x="10924614" y="685670"/>
              <a:ext cx="49801" cy="150697"/>
            </a:xfrm>
            <a:custGeom>
              <a:avLst/>
              <a:gdLst>
                <a:gd name="T0" fmla="*/ 110 w 154"/>
                <a:gd name="T1" fmla="*/ 0 h 468"/>
                <a:gd name="T2" fmla="*/ 123 w 154"/>
                <a:gd name="T3" fmla="*/ 1 h 468"/>
                <a:gd name="T4" fmla="*/ 135 w 154"/>
                <a:gd name="T5" fmla="*/ 7 h 468"/>
                <a:gd name="T6" fmla="*/ 144 w 154"/>
                <a:gd name="T7" fmla="*/ 15 h 468"/>
                <a:gd name="T8" fmla="*/ 151 w 154"/>
                <a:gd name="T9" fmla="*/ 26 h 468"/>
                <a:gd name="T10" fmla="*/ 154 w 154"/>
                <a:gd name="T11" fmla="*/ 38 h 468"/>
                <a:gd name="T12" fmla="*/ 154 w 154"/>
                <a:gd name="T13" fmla="*/ 51 h 468"/>
                <a:gd name="T14" fmla="*/ 102 w 154"/>
                <a:gd name="T15" fmla="*/ 418 h 468"/>
                <a:gd name="T16" fmla="*/ 99 w 154"/>
                <a:gd name="T17" fmla="*/ 432 h 468"/>
                <a:gd name="T18" fmla="*/ 91 w 154"/>
                <a:gd name="T19" fmla="*/ 444 h 468"/>
                <a:gd name="T20" fmla="*/ 82 w 154"/>
                <a:gd name="T21" fmla="*/ 455 h 468"/>
                <a:gd name="T22" fmla="*/ 68 w 154"/>
                <a:gd name="T23" fmla="*/ 464 h 468"/>
                <a:gd name="T24" fmla="*/ 52 w 154"/>
                <a:gd name="T25" fmla="*/ 468 h 468"/>
                <a:gd name="T26" fmla="*/ 37 w 154"/>
                <a:gd name="T27" fmla="*/ 468 h 468"/>
                <a:gd name="T28" fmla="*/ 22 w 154"/>
                <a:gd name="T29" fmla="*/ 464 h 468"/>
                <a:gd name="T30" fmla="*/ 11 w 154"/>
                <a:gd name="T31" fmla="*/ 454 h 468"/>
                <a:gd name="T32" fmla="*/ 3 w 154"/>
                <a:gd name="T33" fmla="*/ 444 h 468"/>
                <a:gd name="T34" fmla="*/ 0 w 154"/>
                <a:gd name="T35" fmla="*/ 431 h 468"/>
                <a:gd name="T36" fmla="*/ 0 w 154"/>
                <a:gd name="T37" fmla="*/ 418 h 468"/>
                <a:gd name="T38" fmla="*/ 52 w 154"/>
                <a:gd name="T39" fmla="*/ 51 h 468"/>
                <a:gd name="T40" fmla="*/ 56 w 154"/>
                <a:gd name="T41" fmla="*/ 38 h 468"/>
                <a:gd name="T42" fmla="*/ 62 w 154"/>
                <a:gd name="T43" fmla="*/ 26 h 468"/>
                <a:gd name="T44" fmla="*/ 71 w 154"/>
                <a:gd name="T45" fmla="*/ 15 h 468"/>
                <a:gd name="T46" fmla="*/ 83 w 154"/>
                <a:gd name="T47" fmla="*/ 7 h 468"/>
                <a:gd name="T48" fmla="*/ 97 w 154"/>
                <a:gd name="T49" fmla="*/ 2 h 468"/>
                <a:gd name="T50" fmla="*/ 110 w 154"/>
                <a:gd name="T5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468">
                  <a:moveTo>
                    <a:pt x="110" y="0"/>
                  </a:moveTo>
                  <a:lnTo>
                    <a:pt x="123" y="1"/>
                  </a:lnTo>
                  <a:lnTo>
                    <a:pt x="135" y="7"/>
                  </a:lnTo>
                  <a:lnTo>
                    <a:pt x="144" y="15"/>
                  </a:lnTo>
                  <a:lnTo>
                    <a:pt x="151" y="26"/>
                  </a:lnTo>
                  <a:lnTo>
                    <a:pt x="154" y="38"/>
                  </a:lnTo>
                  <a:lnTo>
                    <a:pt x="154" y="51"/>
                  </a:lnTo>
                  <a:lnTo>
                    <a:pt x="102" y="418"/>
                  </a:lnTo>
                  <a:lnTo>
                    <a:pt x="99" y="432"/>
                  </a:lnTo>
                  <a:lnTo>
                    <a:pt x="91" y="444"/>
                  </a:lnTo>
                  <a:lnTo>
                    <a:pt x="82" y="455"/>
                  </a:lnTo>
                  <a:lnTo>
                    <a:pt x="68" y="464"/>
                  </a:lnTo>
                  <a:lnTo>
                    <a:pt x="52" y="468"/>
                  </a:lnTo>
                  <a:lnTo>
                    <a:pt x="37" y="468"/>
                  </a:lnTo>
                  <a:lnTo>
                    <a:pt x="22" y="464"/>
                  </a:lnTo>
                  <a:lnTo>
                    <a:pt x="11" y="454"/>
                  </a:lnTo>
                  <a:lnTo>
                    <a:pt x="3" y="444"/>
                  </a:lnTo>
                  <a:lnTo>
                    <a:pt x="0" y="431"/>
                  </a:lnTo>
                  <a:lnTo>
                    <a:pt x="0" y="418"/>
                  </a:lnTo>
                  <a:lnTo>
                    <a:pt x="52" y="51"/>
                  </a:lnTo>
                  <a:lnTo>
                    <a:pt x="56" y="38"/>
                  </a:lnTo>
                  <a:lnTo>
                    <a:pt x="62" y="26"/>
                  </a:lnTo>
                  <a:lnTo>
                    <a:pt x="71" y="15"/>
                  </a:lnTo>
                  <a:lnTo>
                    <a:pt x="83" y="7"/>
                  </a:lnTo>
                  <a:lnTo>
                    <a:pt x="97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2"/>
            <p:cNvSpPr>
              <a:spLocks/>
            </p:cNvSpPr>
            <p:nvPr userDrawn="1"/>
          </p:nvSpPr>
          <p:spPr bwMode="auto">
            <a:xfrm>
              <a:off x="11015162" y="685670"/>
              <a:ext cx="49801" cy="150697"/>
            </a:xfrm>
            <a:custGeom>
              <a:avLst/>
              <a:gdLst>
                <a:gd name="T0" fmla="*/ 109 w 154"/>
                <a:gd name="T1" fmla="*/ 0 h 468"/>
                <a:gd name="T2" fmla="*/ 121 w 154"/>
                <a:gd name="T3" fmla="*/ 1 h 468"/>
                <a:gd name="T4" fmla="*/ 133 w 154"/>
                <a:gd name="T5" fmla="*/ 7 h 468"/>
                <a:gd name="T6" fmla="*/ 143 w 154"/>
                <a:gd name="T7" fmla="*/ 15 h 468"/>
                <a:gd name="T8" fmla="*/ 151 w 154"/>
                <a:gd name="T9" fmla="*/ 26 h 468"/>
                <a:gd name="T10" fmla="*/ 154 w 154"/>
                <a:gd name="T11" fmla="*/ 38 h 468"/>
                <a:gd name="T12" fmla="*/ 154 w 154"/>
                <a:gd name="T13" fmla="*/ 51 h 468"/>
                <a:gd name="T14" fmla="*/ 102 w 154"/>
                <a:gd name="T15" fmla="*/ 418 h 468"/>
                <a:gd name="T16" fmla="*/ 98 w 154"/>
                <a:gd name="T17" fmla="*/ 432 h 468"/>
                <a:gd name="T18" fmla="*/ 91 w 154"/>
                <a:gd name="T19" fmla="*/ 444 h 468"/>
                <a:gd name="T20" fmla="*/ 82 w 154"/>
                <a:gd name="T21" fmla="*/ 455 h 468"/>
                <a:gd name="T22" fmla="*/ 67 w 154"/>
                <a:gd name="T23" fmla="*/ 464 h 468"/>
                <a:gd name="T24" fmla="*/ 52 w 154"/>
                <a:gd name="T25" fmla="*/ 468 h 468"/>
                <a:gd name="T26" fmla="*/ 35 w 154"/>
                <a:gd name="T27" fmla="*/ 468 h 468"/>
                <a:gd name="T28" fmla="*/ 21 w 154"/>
                <a:gd name="T29" fmla="*/ 464 h 468"/>
                <a:gd name="T30" fmla="*/ 10 w 154"/>
                <a:gd name="T31" fmla="*/ 454 h 468"/>
                <a:gd name="T32" fmla="*/ 3 w 154"/>
                <a:gd name="T33" fmla="*/ 444 h 468"/>
                <a:gd name="T34" fmla="*/ 0 w 154"/>
                <a:gd name="T35" fmla="*/ 431 h 468"/>
                <a:gd name="T36" fmla="*/ 0 w 154"/>
                <a:gd name="T37" fmla="*/ 418 h 468"/>
                <a:gd name="T38" fmla="*/ 52 w 154"/>
                <a:gd name="T39" fmla="*/ 51 h 468"/>
                <a:gd name="T40" fmla="*/ 55 w 154"/>
                <a:gd name="T41" fmla="*/ 38 h 468"/>
                <a:gd name="T42" fmla="*/ 61 w 154"/>
                <a:gd name="T43" fmla="*/ 26 h 468"/>
                <a:gd name="T44" fmla="*/ 71 w 154"/>
                <a:gd name="T45" fmla="*/ 15 h 468"/>
                <a:gd name="T46" fmla="*/ 83 w 154"/>
                <a:gd name="T47" fmla="*/ 7 h 468"/>
                <a:gd name="T48" fmla="*/ 96 w 154"/>
                <a:gd name="T49" fmla="*/ 2 h 468"/>
                <a:gd name="T50" fmla="*/ 109 w 154"/>
                <a:gd name="T51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54" h="468">
                  <a:moveTo>
                    <a:pt x="109" y="0"/>
                  </a:moveTo>
                  <a:lnTo>
                    <a:pt x="121" y="1"/>
                  </a:lnTo>
                  <a:lnTo>
                    <a:pt x="133" y="7"/>
                  </a:lnTo>
                  <a:lnTo>
                    <a:pt x="143" y="15"/>
                  </a:lnTo>
                  <a:lnTo>
                    <a:pt x="151" y="26"/>
                  </a:lnTo>
                  <a:lnTo>
                    <a:pt x="154" y="38"/>
                  </a:lnTo>
                  <a:lnTo>
                    <a:pt x="154" y="51"/>
                  </a:lnTo>
                  <a:lnTo>
                    <a:pt x="102" y="418"/>
                  </a:lnTo>
                  <a:lnTo>
                    <a:pt x="98" y="432"/>
                  </a:lnTo>
                  <a:lnTo>
                    <a:pt x="91" y="444"/>
                  </a:lnTo>
                  <a:lnTo>
                    <a:pt x="82" y="455"/>
                  </a:lnTo>
                  <a:lnTo>
                    <a:pt x="67" y="464"/>
                  </a:lnTo>
                  <a:lnTo>
                    <a:pt x="52" y="468"/>
                  </a:lnTo>
                  <a:lnTo>
                    <a:pt x="35" y="468"/>
                  </a:lnTo>
                  <a:lnTo>
                    <a:pt x="21" y="464"/>
                  </a:lnTo>
                  <a:lnTo>
                    <a:pt x="10" y="454"/>
                  </a:lnTo>
                  <a:lnTo>
                    <a:pt x="3" y="444"/>
                  </a:lnTo>
                  <a:lnTo>
                    <a:pt x="0" y="431"/>
                  </a:lnTo>
                  <a:lnTo>
                    <a:pt x="0" y="418"/>
                  </a:lnTo>
                  <a:lnTo>
                    <a:pt x="52" y="51"/>
                  </a:lnTo>
                  <a:lnTo>
                    <a:pt x="55" y="38"/>
                  </a:lnTo>
                  <a:lnTo>
                    <a:pt x="61" y="26"/>
                  </a:lnTo>
                  <a:lnTo>
                    <a:pt x="71" y="15"/>
                  </a:lnTo>
                  <a:lnTo>
                    <a:pt x="83" y="7"/>
                  </a:lnTo>
                  <a:lnTo>
                    <a:pt x="96" y="2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3"/>
            <p:cNvSpPr>
              <a:spLocks/>
            </p:cNvSpPr>
            <p:nvPr userDrawn="1"/>
          </p:nvSpPr>
          <p:spPr bwMode="auto">
            <a:xfrm>
              <a:off x="10933022" y="744526"/>
              <a:ext cx="82140" cy="32985"/>
            </a:xfrm>
            <a:custGeom>
              <a:avLst/>
              <a:gdLst>
                <a:gd name="T0" fmla="*/ 58 w 254"/>
                <a:gd name="T1" fmla="*/ 0 h 103"/>
                <a:gd name="T2" fmla="*/ 211 w 254"/>
                <a:gd name="T3" fmla="*/ 0 h 103"/>
                <a:gd name="T4" fmla="*/ 224 w 254"/>
                <a:gd name="T5" fmla="*/ 3 h 103"/>
                <a:gd name="T6" fmla="*/ 236 w 254"/>
                <a:gd name="T7" fmla="*/ 7 h 103"/>
                <a:gd name="T8" fmla="*/ 245 w 254"/>
                <a:gd name="T9" fmla="*/ 16 h 103"/>
                <a:gd name="T10" fmla="*/ 252 w 254"/>
                <a:gd name="T11" fmla="*/ 30 h 103"/>
                <a:gd name="T12" fmla="*/ 254 w 254"/>
                <a:gd name="T13" fmla="*/ 45 h 103"/>
                <a:gd name="T14" fmla="*/ 252 w 254"/>
                <a:gd name="T15" fmla="*/ 60 h 103"/>
                <a:gd name="T16" fmla="*/ 245 w 254"/>
                <a:gd name="T17" fmla="*/ 75 h 103"/>
                <a:gd name="T18" fmla="*/ 234 w 254"/>
                <a:gd name="T19" fmla="*/ 88 h 103"/>
                <a:gd name="T20" fmla="*/ 223 w 254"/>
                <a:gd name="T21" fmla="*/ 96 h 103"/>
                <a:gd name="T22" fmla="*/ 210 w 254"/>
                <a:gd name="T23" fmla="*/ 101 h 103"/>
                <a:gd name="T24" fmla="*/ 196 w 254"/>
                <a:gd name="T25" fmla="*/ 103 h 103"/>
                <a:gd name="T26" fmla="*/ 44 w 254"/>
                <a:gd name="T27" fmla="*/ 103 h 103"/>
                <a:gd name="T28" fmla="*/ 31 w 254"/>
                <a:gd name="T29" fmla="*/ 101 h 103"/>
                <a:gd name="T30" fmla="*/ 20 w 254"/>
                <a:gd name="T31" fmla="*/ 96 h 103"/>
                <a:gd name="T32" fmla="*/ 11 w 254"/>
                <a:gd name="T33" fmla="*/ 88 h 103"/>
                <a:gd name="T34" fmla="*/ 3 w 254"/>
                <a:gd name="T35" fmla="*/ 77 h 103"/>
                <a:gd name="T36" fmla="*/ 0 w 254"/>
                <a:gd name="T37" fmla="*/ 65 h 103"/>
                <a:gd name="T38" fmla="*/ 0 w 254"/>
                <a:gd name="T39" fmla="*/ 52 h 103"/>
                <a:gd name="T40" fmla="*/ 4 w 254"/>
                <a:gd name="T41" fmla="*/ 39 h 103"/>
                <a:gd name="T42" fmla="*/ 11 w 254"/>
                <a:gd name="T43" fmla="*/ 26 h 103"/>
                <a:gd name="T44" fmla="*/ 20 w 254"/>
                <a:gd name="T45" fmla="*/ 16 h 103"/>
                <a:gd name="T46" fmla="*/ 32 w 254"/>
                <a:gd name="T47" fmla="*/ 7 h 103"/>
                <a:gd name="T48" fmla="*/ 45 w 254"/>
                <a:gd name="T49" fmla="*/ 3 h 103"/>
                <a:gd name="T50" fmla="*/ 58 w 254"/>
                <a:gd name="T51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4" h="103">
                  <a:moveTo>
                    <a:pt x="58" y="0"/>
                  </a:moveTo>
                  <a:lnTo>
                    <a:pt x="211" y="0"/>
                  </a:lnTo>
                  <a:lnTo>
                    <a:pt x="224" y="3"/>
                  </a:lnTo>
                  <a:lnTo>
                    <a:pt x="236" y="7"/>
                  </a:lnTo>
                  <a:lnTo>
                    <a:pt x="245" y="16"/>
                  </a:lnTo>
                  <a:lnTo>
                    <a:pt x="252" y="30"/>
                  </a:lnTo>
                  <a:lnTo>
                    <a:pt x="254" y="45"/>
                  </a:lnTo>
                  <a:lnTo>
                    <a:pt x="252" y="60"/>
                  </a:lnTo>
                  <a:lnTo>
                    <a:pt x="245" y="75"/>
                  </a:lnTo>
                  <a:lnTo>
                    <a:pt x="234" y="88"/>
                  </a:lnTo>
                  <a:lnTo>
                    <a:pt x="223" y="96"/>
                  </a:lnTo>
                  <a:lnTo>
                    <a:pt x="210" y="101"/>
                  </a:lnTo>
                  <a:lnTo>
                    <a:pt x="196" y="103"/>
                  </a:lnTo>
                  <a:lnTo>
                    <a:pt x="44" y="103"/>
                  </a:lnTo>
                  <a:lnTo>
                    <a:pt x="31" y="101"/>
                  </a:lnTo>
                  <a:lnTo>
                    <a:pt x="20" y="96"/>
                  </a:lnTo>
                  <a:lnTo>
                    <a:pt x="11" y="88"/>
                  </a:lnTo>
                  <a:lnTo>
                    <a:pt x="3" y="77"/>
                  </a:lnTo>
                  <a:lnTo>
                    <a:pt x="0" y="65"/>
                  </a:lnTo>
                  <a:lnTo>
                    <a:pt x="0" y="52"/>
                  </a:lnTo>
                  <a:lnTo>
                    <a:pt x="4" y="39"/>
                  </a:lnTo>
                  <a:lnTo>
                    <a:pt x="11" y="26"/>
                  </a:lnTo>
                  <a:lnTo>
                    <a:pt x="20" y="16"/>
                  </a:lnTo>
                  <a:lnTo>
                    <a:pt x="32" y="7"/>
                  </a:lnTo>
                  <a:lnTo>
                    <a:pt x="45" y="3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4"/>
            <p:cNvSpPr>
              <a:spLocks/>
            </p:cNvSpPr>
            <p:nvPr userDrawn="1"/>
          </p:nvSpPr>
          <p:spPr bwMode="auto">
            <a:xfrm>
              <a:off x="11070137" y="686317"/>
              <a:ext cx="126120" cy="149403"/>
            </a:xfrm>
            <a:custGeom>
              <a:avLst/>
              <a:gdLst>
                <a:gd name="T0" fmla="*/ 109 w 390"/>
                <a:gd name="T1" fmla="*/ 0 h 464"/>
                <a:gd name="T2" fmla="*/ 347 w 390"/>
                <a:gd name="T3" fmla="*/ 0 h 464"/>
                <a:gd name="T4" fmla="*/ 359 w 390"/>
                <a:gd name="T5" fmla="*/ 3 h 464"/>
                <a:gd name="T6" fmla="*/ 370 w 390"/>
                <a:gd name="T7" fmla="*/ 7 h 464"/>
                <a:gd name="T8" fmla="*/ 380 w 390"/>
                <a:gd name="T9" fmla="*/ 15 h 464"/>
                <a:gd name="T10" fmla="*/ 386 w 390"/>
                <a:gd name="T11" fmla="*/ 25 h 464"/>
                <a:gd name="T12" fmla="*/ 390 w 390"/>
                <a:gd name="T13" fmla="*/ 37 h 464"/>
                <a:gd name="T14" fmla="*/ 390 w 390"/>
                <a:gd name="T15" fmla="*/ 50 h 464"/>
                <a:gd name="T16" fmla="*/ 385 w 390"/>
                <a:gd name="T17" fmla="*/ 64 h 464"/>
                <a:gd name="T18" fmla="*/ 379 w 390"/>
                <a:gd name="T19" fmla="*/ 76 h 464"/>
                <a:gd name="T20" fmla="*/ 369 w 390"/>
                <a:gd name="T21" fmla="*/ 86 h 464"/>
                <a:gd name="T22" fmla="*/ 358 w 390"/>
                <a:gd name="T23" fmla="*/ 93 h 464"/>
                <a:gd name="T24" fmla="*/ 345 w 390"/>
                <a:gd name="T25" fmla="*/ 97 h 464"/>
                <a:gd name="T26" fmla="*/ 333 w 390"/>
                <a:gd name="T27" fmla="*/ 100 h 464"/>
                <a:gd name="T28" fmla="*/ 145 w 390"/>
                <a:gd name="T29" fmla="*/ 100 h 464"/>
                <a:gd name="T30" fmla="*/ 134 w 390"/>
                <a:gd name="T31" fmla="*/ 183 h 464"/>
                <a:gd name="T32" fmla="*/ 299 w 390"/>
                <a:gd name="T33" fmla="*/ 183 h 464"/>
                <a:gd name="T34" fmla="*/ 312 w 390"/>
                <a:gd name="T35" fmla="*/ 185 h 464"/>
                <a:gd name="T36" fmla="*/ 323 w 390"/>
                <a:gd name="T37" fmla="*/ 189 h 464"/>
                <a:gd name="T38" fmla="*/ 333 w 390"/>
                <a:gd name="T39" fmla="*/ 198 h 464"/>
                <a:gd name="T40" fmla="*/ 339 w 390"/>
                <a:gd name="T41" fmla="*/ 207 h 464"/>
                <a:gd name="T42" fmla="*/ 342 w 390"/>
                <a:gd name="T43" fmla="*/ 219 h 464"/>
                <a:gd name="T44" fmla="*/ 342 w 390"/>
                <a:gd name="T45" fmla="*/ 232 h 464"/>
                <a:gd name="T46" fmla="*/ 339 w 390"/>
                <a:gd name="T47" fmla="*/ 246 h 464"/>
                <a:gd name="T48" fmla="*/ 331 w 390"/>
                <a:gd name="T49" fmla="*/ 258 h 464"/>
                <a:gd name="T50" fmla="*/ 323 w 390"/>
                <a:gd name="T51" fmla="*/ 268 h 464"/>
                <a:gd name="T52" fmla="*/ 311 w 390"/>
                <a:gd name="T53" fmla="*/ 275 h 464"/>
                <a:gd name="T54" fmla="*/ 299 w 390"/>
                <a:gd name="T55" fmla="*/ 279 h 464"/>
                <a:gd name="T56" fmla="*/ 286 w 390"/>
                <a:gd name="T57" fmla="*/ 282 h 464"/>
                <a:gd name="T58" fmla="*/ 120 w 390"/>
                <a:gd name="T59" fmla="*/ 282 h 464"/>
                <a:gd name="T60" fmla="*/ 109 w 390"/>
                <a:gd name="T61" fmla="*/ 366 h 464"/>
                <a:gd name="T62" fmla="*/ 295 w 390"/>
                <a:gd name="T63" fmla="*/ 366 h 464"/>
                <a:gd name="T64" fmla="*/ 308 w 390"/>
                <a:gd name="T65" fmla="*/ 367 h 464"/>
                <a:gd name="T66" fmla="*/ 320 w 390"/>
                <a:gd name="T67" fmla="*/ 372 h 464"/>
                <a:gd name="T68" fmla="*/ 328 w 390"/>
                <a:gd name="T69" fmla="*/ 380 h 464"/>
                <a:gd name="T70" fmla="*/ 335 w 390"/>
                <a:gd name="T71" fmla="*/ 390 h 464"/>
                <a:gd name="T72" fmla="*/ 338 w 390"/>
                <a:gd name="T73" fmla="*/ 402 h 464"/>
                <a:gd name="T74" fmla="*/ 338 w 390"/>
                <a:gd name="T75" fmla="*/ 415 h 464"/>
                <a:gd name="T76" fmla="*/ 335 w 390"/>
                <a:gd name="T77" fmla="*/ 428 h 464"/>
                <a:gd name="T78" fmla="*/ 328 w 390"/>
                <a:gd name="T79" fmla="*/ 440 h 464"/>
                <a:gd name="T80" fmla="*/ 319 w 390"/>
                <a:gd name="T81" fmla="*/ 450 h 464"/>
                <a:gd name="T82" fmla="*/ 307 w 390"/>
                <a:gd name="T83" fmla="*/ 458 h 464"/>
                <a:gd name="T84" fmla="*/ 295 w 390"/>
                <a:gd name="T85" fmla="*/ 463 h 464"/>
                <a:gd name="T86" fmla="*/ 282 w 390"/>
                <a:gd name="T87" fmla="*/ 464 h 464"/>
                <a:gd name="T88" fmla="*/ 43 w 390"/>
                <a:gd name="T89" fmla="*/ 464 h 464"/>
                <a:gd name="T90" fmla="*/ 30 w 390"/>
                <a:gd name="T91" fmla="*/ 463 h 464"/>
                <a:gd name="T92" fmla="*/ 18 w 390"/>
                <a:gd name="T93" fmla="*/ 457 h 464"/>
                <a:gd name="T94" fmla="*/ 10 w 390"/>
                <a:gd name="T95" fmla="*/ 450 h 464"/>
                <a:gd name="T96" fmla="*/ 3 w 390"/>
                <a:gd name="T97" fmla="*/ 439 h 464"/>
                <a:gd name="T98" fmla="*/ 0 w 390"/>
                <a:gd name="T99" fmla="*/ 427 h 464"/>
                <a:gd name="T100" fmla="*/ 0 w 390"/>
                <a:gd name="T101" fmla="*/ 413 h 464"/>
                <a:gd name="T102" fmla="*/ 51 w 390"/>
                <a:gd name="T103" fmla="*/ 52 h 464"/>
                <a:gd name="T104" fmla="*/ 54 w 390"/>
                <a:gd name="T105" fmla="*/ 39 h 464"/>
                <a:gd name="T106" fmla="*/ 60 w 390"/>
                <a:gd name="T107" fmla="*/ 27 h 464"/>
                <a:gd name="T108" fmla="*/ 70 w 390"/>
                <a:gd name="T109" fmla="*/ 17 h 464"/>
                <a:gd name="T110" fmla="*/ 82 w 390"/>
                <a:gd name="T111" fmla="*/ 8 h 464"/>
                <a:gd name="T112" fmla="*/ 95 w 390"/>
                <a:gd name="T113" fmla="*/ 3 h 464"/>
                <a:gd name="T114" fmla="*/ 109 w 390"/>
                <a:gd name="T11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" h="464">
                  <a:moveTo>
                    <a:pt x="109" y="0"/>
                  </a:moveTo>
                  <a:lnTo>
                    <a:pt x="347" y="0"/>
                  </a:lnTo>
                  <a:lnTo>
                    <a:pt x="359" y="3"/>
                  </a:lnTo>
                  <a:lnTo>
                    <a:pt x="370" y="7"/>
                  </a:lnTo>
                  <a:lnTo>
                    <a:pt x="380" y="15"/>
                  </a:lnTo>
                  <a:lnTo>
                    <a:pt x="386" y="25"/>
                  </a:lnTo>
                  <a:lnTo>
                    <a:pt x="390" y="37"/>
                  </a:lnTo>
                  <a:lnTo>
                    <a:pt x="390" y="50"/>
                  </a:lnTo>
                  <a:lnTo>
                    <a:pt x="385" y="64"/>
                  </a:lnTo>
                  <a:lnTo>
                    <a:pt x="379" y="76"/>
                  </a:lnTo>
                  <a:lnTo>
                    <a:pt x="369" y="86"/>
                  </a:lnTo>
                  <a:lnTo>
                    <a:pt x="358" y="93"/>
                  </a:lnTo>
                  <a:lnTo>
                    <a:pt x="345" y="97"/>
                  </a:lnTo>
                  <a:lnTo>
                    <a:pt x="333" y="100"/>
                  </a:lnTo>
                  <a:lnTo>
                    <a:pt x="145" y="100"/>
                  </a:lnTo>
                  <a:lnTo>
                    <a:pt x="134" y="183"/>
                  </a:lnTo>
                  <a:lnTo>
                    <a:pt x="299" y="183"/>
                  </a:lnTo>
                  <a:lnTo>
                    <a:pt x="312" y="185"/>
                  </a:lnTo>
                  <a:lnTo>
                    <a:pt x="323" y="189"/>
                  </a:lnTo>
                  <a:lnTo>
                    <a:pt x="333" y="198"/>
                  </a:lnTo>
                  <a:lnTo>
                    <a:pt x="339" y="207"/>
                  </a:lnTo>
                  <a:lnTo>
                    <a:pt x="342" y="219"/>
                  </a:lnTo>
                  <a:lnTo>
                    <a:pt x="342" y="232"/>
                  </a:lnTo>
                  <a:lnTo>
                    <a:pt x="339" y="246"/>
                  </a:lnTo>
                  <a:lnTo>
                    <a:pt x="331" y="258"/>
                  </a:lnTo>
                  <a:lnTo>
                    <a:pt x="323" y="268"/>
                  </a:lnTo>
                  <a:lnTo>
                    <a:pt x="311" y="275"/>
                  </a:lnTo>
                  <a:lnTo>
                    <a:pt x="299" y="279"/>
                  </a:lnTo>
                  <a:lnTo>
                    <a:pt x="286" y="282"/>
                  </a:lnTo>
                  <a:lnTo>
                    <a:pt x="120" y="282"/>
                  </a:lnTo>
                  <a:lnTo>
                    <a:pt x="109" y="366"/>
                  </a:lnTo>
                  <a:lnTo>
                    <a:pt x="295" y="366"/>
                  </a:lnTo>
                  <a:lnTo>
                    <a:pt x="308" y="367"/>
                  </a:lnTo>
                  <a:lnTo>
                    <a:pt x="320" y="372"/>
                  </a:lnTo>
                  <a:lnTo>
                    <a:pt x="328" y="380"/>
                  </a:lnTo>
                  <a:lnTo>
                    <a:pt x="335" y="390"/>
                  </a:lnTo>
                  <a:lnTo>
                    <a:pt x="338" y="402"/>
                  </a:lnTo>
                  <a:lnTo>
                    <a:pt x="338" y="415"/>
                  </a:lnTo>
                  <a:lnTo>
                    <a:pt x="335" y="428"/>
                  </a:lnTo>
                  <a:lnTo>
                    <a:pt x="328" y="440"/>
                  </a:lnTo>
                  <a:lnTo>
                    <a:pt x="319" y="450"/>
                  </a:lnTo>
                  <a:lnTo>
                    <a:pt x="307" y="458"/>
                  </a:lnTo>
                  <a:lnTo>
                    <a:pt x="295" y="463"/>
                  </a:lnTo>
                  <a:lnTo>
                    <a:pt x="282" y="464"/>
                  </a:lnTo>
                  <a:lnTo>
                    <a:pt x="43" y="464"/>
                  </a:lnTo>
                  <a:lnTo>
                    <a:pt x="30" y="463"/>
                  </a:lnTo>
                  <a:lnTo>
                    <a:pt x="18" y="457"/>
                  </a:lnTo>
                  <a:lnTo>
                    <a:pt x="10" y="450"/>
                  </a:lnTo>
                  <a:lnTo>
                    <a:pt x="3" y="439"/>
                  </a:lnTo>
                  <a:lnTo>
                    <a:pt x="0" y="427"/>
                  </a:lnTo>
                  <a:lnTo>
                    <a:pt x="0" y="413"/>
                  </a:lnTo>
                  <a:lnTo>
                    <a:pt x="51" y="52"/>
                  </a:lnTo>
                  <a:lnTo>
                    <a:pt x="54" y="39"/>
                  </a:lnTo>
                  <a:lnTo>
                    <a:pt x="60" y="27"/>
                  </a:lnTo>
                  <a:lnTo>
                    <a:pt x="70" y="17"/>
                  </a:lnTo>
                  <a:lnTo>
                    <a:pt x="82" y="8"/>
                  </a:lnTo>
                  <a:lnTo>
                    <a:pt x="95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5"/>
            <p:cNvSpPr>
              <a:spLocks/>
            </p:cNvSpPr>
            <p:nvPr userDrawn="1"/>
          </p:nvSpPr>
          <p:spPr bwMode="auto">
            <a:xfrm>
              <a:off x="11197550" y="685670"/>
              <a:ext cx="144876" cy="151344"/>
            </a:xfrm>
            <a:custGeom>
              <a:avLst/>
              <a:gdLst>
                <a:gd name="T0" fmla="*/ 118 w 447"/>
                <a:gd name="T1" fmla="*/ 0 h 469"/>
                <a:gd name="T2" fmla="*/ 132 w 447"/>
                <a:gd name="T3" fmla="*/ 6 h 469"/>
                <a:gd name="T4" fmla="*/ 139 w 447"/>
                <a:gd name="T5" fmla="*/ 10 h 469"/>
                <a:gd name="T6" fmla="*/ 144 w 447"/>
                <a:gd name="T7" fmla="*/ 14 h 469"/>
                <a:gd name="T8" fmla="*/ 148 w 447"/>
                <a:gd name="T9" fmla="*/ 21 h 469"/>
                <a:gd name="T10" fmla="*/ 236 w 447"/>
                <a:gd name="T11" fmla="*/ 155 h 469"/>
                <a:gd name="T12" fmla="*/ 362 w 447"/>
                <a:gd name="T13" fmla="*/ 19 h 469"/>
                <a:gd name="T14" fmla="*/ 372 w 447"/>
                <a:gd name="T15" fmla="*/ 10 h 469"/>
                <a:gd name="T16" fmla="*/ 384 w 447"/>
                <a:gd name="T17" fmla="*/ 3 h 469"/>
                <a:gd name="T18" fmla="*/ 398 w 447"/>
                <a:gd name="T19" fmla="*/ 0 h 469"/>
                <a:gd name="T20" fmla="*/ 412 w 447"/>
                <a:gd name="T21" fmla="*/ 1 h 469"/>
                <a:gd name="T22" fmla="*/ 425 w 447"/>
                <a:gd name="T23" fmla="*/ 6 h 469"/>
                <a:gd name="T24" fmla="*/ 436 w 447"/>
                <a:gd name="T25" fmla="*/ 14 h 469"/>
                <a:gd name="T26" fmla="*/ 442 w 447"/>
                <a:gd name="T27" fmla="*/ 24 h 469"/>
                <a:gd name="T28" fmla="*/ 447 w 447"/>
                <a:gd name="T29" fmla="*/ 36 h 469"/>
                <a:gd name="T30" fmla="*/ 446 w 447"/>
                <a:gd name="T31" fmla="*/ 50 h 469"/>
                <a:gd name="T32" fmla="*/ 441 w 447"/>
                <a:gd name="T33" fmla="*/ 65 h 469"/>
                <a:gd name="T34" fmla="*/ 433 w 447"/>
                <a:gd name="T35" fmla="*/ 78 h 469"/>
                <a:gd name="T36" fmla="*/ 285 w 447"/>
                <a:gd name="T37" fmla="*/ 234 h 469"/>
                <a:gd name="T38" fmla="*/ 389 w 447"/>
                <a:gd name="T39" fmla="*/ 388 h 469"/>
                <a:gd name="T40" fmla="*/ 393 w 447"/>
                <a:gd name="T41" fmla="*/ 397 h 469"/>
                <a:gd name="T42" fmla="*/ 395 w 447"/>
                <a:gd name="T43" fmla="*/ 406 h 469"/>
                <a:gd name="T44" fmla="*/ 395 w 447"/>
                <a:gd name="T45" fmla="*/ 418 h 469"/>
                <a:gd name="T46" fmla="*/ 392 w 447"/>
                <a:gd name="T47" fmla="*/ 431 h 469"/>
                <a:gd name="T48" fmla="*/ 385 w 447"/>
                <a:gd name="T49" fmla="*/ 443 h 469"/>
                <a:gd name="T50" fmla="*/ 376 w 447"/>
                <a:gd name="T51" fmla="*/ 454 h 469"/>
                <a:gd name="T52" fmla="*/ 364 w 447"/>
                <a:gd name="T53" fmla="*/ 463 h 469"/>
                <a:gd name="T54" fmla="*/ 351 w 447"/>
                <a:gd name="T55" fmla="*/ 467 h 469"/>
                <a:gd name="T56" fmla="*/ 337 w 447"/>
                <a:gd name="T57" fmla="*/ 469 h 469"/>
                <a:gd name="T58" fmla="*/ 322 w 447"/>
                <a:gd name="T59" fmla="*/ 467 h 469"/>
                <a:gd name="T60" fmla="*/ 309 w 447"/>
                <a:gd name="T61" fmla="*/ 459 h 469"/>
                <a:gd name="T62" fmla="*/ 299 w 447"/>
                <a:gd name="T63" fmla="*/ 449 h 469"/>
                <a:gd name="T64" fmla="*/ 211 w 447"/>
                <a:gd name="T65" fmla="*/ 313 h 469"/>
                <a:gd name="T66" fmla="*/ 85 w 447"/>
                <a:gd name="T67" fmla="*/ 450 h 469"/>
                <a:gd name="T68" fmla="*/ 73 w 447"/>
                <a:gd name="T69" fmla="*/ 459 h 469"/>
                <a:gd name="T70" fmla="*/ 61 w 447"/>
                <a:gd name="T71" fmla="*/ 466 h 469"/>
                <a:gd name="T72" fmla="*/ 51 w 447"/>
                <a:gd name="T73" fmla="*/ 468 h 469"/>
                <a:gd name="T74" fmla="*/ 42 w 447"/>
                <a:gd name="T75" fmla="*/ 469 h 469"/>
                <a:gd name="T76" fmla="*/ 30 w 447"/>
                <a:gd name="T77" fmla="*/ 468 h 469"/>
                <a:gd name="T78" fmla="*/ 19 w 447"/>
                <a:gd name="T79" fmla="*/ 463 h 469"/>
                <a:gd name="T80" fmla="*/ 10 w 447"/>
                <a:gd name="T81" fmla="*/ 455 h 469"/>
                <a:gd name="T82" fmla="*/ 10 w 447"/>
                <a:gd name="T83" fmla="*/ 455 h 469"/>
                <a:gd name="T84" fmla="*/ 3 w 447"/>
                <a:gd name="T85" fmla="*/ 444 h 469"/>
                <a:gd name="T86" fmla="*/ 0 w 447"/>
                <a:gd name="T87" fmla="*/ 432 h 469"/>
                <a:gd name="T88" fmla="*/ 0 w 447"/>
                <a:gd name="T89" fmla="*/ 421 h 469"/>
                <a:gd name="T90" fmla="*/ 5 w 447"/>
                <a:gd name="T91" fmla="*/ 403 h 469"/>
                <a:gd name="T92" fmla="*/ 15 w 447"/>
                <a:gd name="T93" fmla="*/ 389 h 469"/>
                <a:gd name="T94" fmla="*/ 161 w 447"/>
                <a:gd name="T95" fmla="*/ 234 h 469"/>
                <a:gd name="T96" fmla="*/ 59 w 447"/>
                <a:gd name="T97" fmla="*/ 82 h 469"/>
                <a:gd name="T98" fmla="*/ 54 w 447"/>
                <a:gd name="T99" fmla="*/ 67 h 469"/>
                <a:gd name="T100" fmla="*/ 54 w 447"/>
                <a:gd name="T101" fmla="*/ 50 h 469"/>
                <a:gd name="T102" fmla="*/ 57 w 447"/>
                <a:gd name="T103" fmla="*/ 37 h 469"/>
                <a:gd name="T104" fmla="*/ 63 w 447"/>
                <a:gd name="T105" fmla="*/ 25 h 469"/>
                <a:gd name="T106" fmla="*/ 73 w 447"/>
                <a:gd name="T107" fmla="*/ 14 h 469"/>
                <a:gd name="T108" fmla="*/ 87 w 447"/>
                <a:gd name="T109" fmla="*/ 6 h 469"/>
                <a:gd name="T110" fmla="*/ 102 w 447"/>
                <a:gd name="T111" fmla="*/ 0 h 469"/>
                <a:gd name="T112" fmla="*/ 118 w 447"/>
                <a:gd name="T113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7" h="469">
                  <a:moveTo>
                    <a:pt x="118" y="0"/>
                  </a:moveTo>
                  <a:lnTo>
                    <a:pt x="132" y="6"/>
                  </a:lnTo>
                  <a:lnTo>
                    <a:pt x="139" y="10"/>
                  </a:lnTo>
                  <a:lnTo>
                    <a:pt x="144" y="14"/>
                  </a:lnTo>
                  <a:lnTo>
                    <a:pt x="148" y="21"/>
                  </a:lnTo>
                  <a:lnTo>
                    <a:pt x="236" y="155"/>
                  </a:lnTo>
                  <a:lnTo>
                    <a:pt x="362" y="19"/>
                  </a:lnTo>
                  <a:lnTo>
                    <a:pt x="372" y="10"/>
                  </a:lnTo>
                  <a:lnTo>
                    <a:pt x="384" y="3"/>
                  </a:lnTo>
                  <a:lnTo>
                    <a:pt x="398" y="0"/>
                  </a:lnTo>
                  <a:lnTo>
                    <a:pt x="412" y="1"/>
                  </a:lnTo>
                  <a:lnTo>
                    <a:pt x="425" y="6"/>
                  </a:lnTo>
                  <a:lnTo>
                    <a:pt x="436" y="14"/>
                  </a:lnTo>
                  <a:lnTo>
                    <a:pt x="442" y="24"/>
                  </a:lnTo>
                  <a:lnTo>
                    <a:pt x="447" y="36"/>
                  </a:lnTo>
                  <a:lnTo>
                    <a:pt x="446" y="50"/>
                  </a:lnTo>
                  <a:lnTo>
                    <a:pt x="441" y="65"/>
                  </a:lnTo>
                  <a:lnTo>
                    <a:pt x="433" y="78"/>
                  </a:lnTo>
                  <a:lnTo>
                    <a:pt x="285" y="234"/>
                  </a:lnTo>
                  <a:lnTo>
                    <a:pt x="389" y="388"/>
                  </a:lnTo>
                  <a:lnTo>
                    <a:pt x="393" y="397"/>
                  </a:lnTo>
                  <a:lnTo>
                    <a:pt x="395" y="406"/>
                  </a:lnTo>
                  <a:lnTo>
                    <a:pt x="395" y="418"/>
                  </a:lnTo>
                  <a:lnTo>
                    <a:pt x="392" y="431"/>
                  </a:lnTo>
                  <a:lnTo>
                    <a:pt x="385" y="443"/>
                  </a:lnTo>
                  <a:lnTo>
                    <a:pt x="376" y="454"/>
                  </a:lnTo>
                  <a:lnTo>
                    <a:pt x="364" y="463"/>
                  </a:lnTo>
                  <a:lnTo>
                    <a:pt x="351" y="467"/>
                  </a:lnTo>
                  <a:lnTo>
                    <a:pt x="337" y="469"/>
                  </a:lnTo>
                  <a:lnTo>
                    <a:pt x="322" y="467"/>
                  </a:lnTo>
                  <a:lnTo>
                    <a:pt x="309" y="459"/>
                  </a:lnTo>
                  <a:lnTo>
                    <a:pt x="299" y="449"/>
                  </a:lnTo>
                  <a:lnTo>
                    <a:pt x="211" y="313"/>
                  </a:lnTo>
                  <a:lnTo>
                    <a:pt x="85" y="450"/>
                  </a:lnTo>
                  <a:lnTo>
                    <a:pt x="73" y="459"/>
                  </a:lnTo>
                  <a:lnTo>
                    <a:pt x="61" y="466"/>
                  </a:lnTo>
                  <a:lnTo>
                    <a:pt x="51" y="468"/>
                  </a:lnTo>
                  <a:lnTo>
                    <a:pt x="42" y="469"/>
                  </a:lnTo>
                  <a:lnTo>
                    <a:pt x="30" y="468"/>
                  </a:lnTo>
                  <a:lnTo>
                    <a:pt x="19" y="463"/>
                  </a:lnTo>
                  <a:lnTo>
                    <a:pt x="10" y="455"/>
                  </a:lnTo>
                  <a:lnTo>
                    <a:pt x="10" y="455"/>
                  </a:lnTo>
                  <a:lnTo>
                    <a:pt x="3" y="444"/>
                  </a:lnTo>
                  <a:lnTo>
                    <a:pt x="0" y="432"/>
                  </a:lnTo>
                  <a:lnTo>
                    <a:pt x="0" y="421"/>
                  </a:lnTo>
                  <a:lnTo>
                    <a:pt x="5" y="403"/>
                  </a:lnTo>
                  <a:lnTo>
                    <a:pt x="15" y="389"/>
                  </a:lnTo>
                  <a:lnTo>
                    <a:pt x="161" y="234"/>
                  </a:lnTo>
                  <a:lnTo>
                    <a:pt x="59" y="82"/>
                  </a:lnTo>
                  <a:lnTo>
                    <a:pt x="54" y="67"/>
                  </a:lnTo>
                  <a:lnTo>
                    <a:pt x="54" y="50"/>
                  </a:lnTo>
                  <a:lnTo>
                    <a:pt x="57" y="37"/>
                  </a:lnTo>
                  <a:lnTo>
                    <a:pt x="63" y="25"/>
                  </a:lnTo>
                  <a:lnTo>
                    <a:pt x="73" y="14"/>
                  </a:lnTo>
                  <a:lnTo>
                    <a:pt x="87" y="6"/>
                  </a:lnTo>
                  <a:lnTo>
                    <a:pt x="102" y="0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6"/>
            <p:cNvSpPr>
              <a:spLocks noEditPoints="1"/>
            </p:cNvSpPr>
            <p:nvPr userDrawn="1"/>
          </p:nvSpPr>
          <p:spPr bwMode="auto">
            <a:xfrm>
              <a:off x="11336605" y="685670"/>
              <a:ext cx="139702" cy="151344"/>
            </a:xfrm>
            <a:custGeom>
              <a:avLst/>
              <a:gdLst>
                <a:gd name="T0" fmla="*/ 253 w 432"/>
                <a:gd name="T1" fmla="*/ 155 h 469"/>
                <a:gd name="T2" fmla="*/ 194 w 432"/>
                <a:gd name="T3" fmla="*/ 262 h 469"/>
                <a:gd name="T4" fmla="*/ 282 w 432"/>
                <a:gd name="T5" fmla="*/ 262 h 469"/>
                <a:gd name="T6" fmla="*/ 253 w 432"/>
                <a:gd name="T7" fmla="*/ 155 h 469"/>
                <a:gd name="T8" fmla="*/ 272 w 432"/>
                <a:gd name="T9" fmla="*/ 0 h 469"/>
                <a:gd name="T10" fmla="*/ 278 w 432"/>
                <a:gd name="T11" fmla="*/ 0 h 469"/>
                <a:gd name="T12" fmla="*/ 291 w 432"/>
                <a:gd name="T13" fmla="*/ 1 h 469"/>
                <a:gd name="T14" fmla="*/ 303 w 432"/>
                <a:gd name="T15" fmla="*/ 6 h 469"/>
                <a:gd name="T16" fmla="*/ 313 w 432"/>
                <a:gd name="T17" fmla="*/ 12 h 469"/>
                <a:gd name="T18" fmla="*/ 322 w 432"/>
                <a:gd name="T19" fmla="*/ 24 h 469"/>
                <a:gd name="T20" fmla="*/ 329 w 432"/>
                <a:gd name="T21" fmla="*/ 39 h 469"/>
                <a:gd name="T22" fmla="*/ 430 w 432"/>
                <a:gd name="T23" fmla="*/ 397 h 469"/>
                <a:gd name="T24" fmla="*/ 432 w 432"/>
                <a:gd name="T25" fmla="*/ 409 h 469"/>
                <a:gd name="T26" fmla="*/ 432 w 432"/>
                <a:gd name="T27" fmla="*/ 418 h 469"/>
                <a:gd name="T28" fmla="*/ 429 w 432"/>
                <a:gd name="T29" fmla="*/ 431 h 469"/>
                <a:gd name="T30" fmla="*/ 422 w 432"/>
                <a:gd name="T31" fmla="*/ 443 h 469"/>
                <a:gd name="T32" fmla="*/ 413 w 432"/>
                <a:gd name="T33" fmla="*/ 454 h 469"/>
                <a:gd name="T34" fmla="*/ 401 w 432"/>
                <a:gd name="T35" fmla="*/ 463 h 469"/>
                <a:gd name="T36" fmla="*/ 388 w 432"/>
                <a:gd name="T37" fmla="*/ 467 h 469"/>
                <a:gd name="T38" fmla="*/ 374 w 432"/>
                <a:gd name="T39" fmla="*/ 469 h 469"/>
                <a:gd name="T40" fmla="*/ 360 w 432"/>
                <a:gd name="T41" fmla="*/ 467 h 469"/>
                <a:gd name="T42" fmla="*/ 347 w 432"/>
                <a:gd name="T43" fmla="*/ 460 h 469"/>
                <a:gd name="T44" fmla="*/ 337 w 432"/>
                <a:gd name="T45" fmla="*/ 451 h 469"/>
                <a:gd name="T46" fmla="*/ 331 w 432"/>
                <a:gd name="T47" fmla="*/ 439 h 469"/>
                <a:gd name="T48" fmla="*/ 309 w 432"/>
                <a:gd name="T49" fmla="*/ 359 h 469"/>
                <a:gd name="T50" fmla="*/ 139 w 432"/>
                <a:gd name="T51" fmla="*/ 359 h 469"/>
                <a:gd name="T52" fmla="*/ 96 w 432"/>
                <a:gd name="T53" fmla="*/ 438 h 469"/>
                <a:gd name="T54" fmla="*/ 85 w 432"/>
                <a:gd name="T55" fmla="*/ 451 h 469"/>
                <a:gd name="T56" fmla="*/ 74 w 432"/>
                <a:gd name="T57" fmla="*/ 460 h 469"/>
                <a:gd name="T58" fmla="*/ 60 w 432"/>
                <a:gd name="T59" fmla="*/ 467 h 469"/>
                <a:gd name="T60" fmla="*/ 45 w 432"/>
                <a:gd name="T61" fmla="*/ 469 h 469"/>
                <a:gd name="T62" fmla="*/ 32 w 432"/>
                <a:gd name="T63" fmla="*/ 468 h 469"/>
                <a:gd name="T64" fmla="*/ 19 w 432"/>
                <a:gd name="T65" fmla="*/ 463 h 469"/>
                <a:gd name="T66" fmla="*/ 9 w 432"/>
                <a:gd name="T67" fmla="*/ 454 h 469"/>
                <a:gd name="T68" fmla="*/ 9 w 432"/>
                <a:gd name="T69" fmla="*/ 454 h 469"/>
                <a:gd name="T70" fmla="*/ 3 w 432"/>
                <a:gd name="T71" fmla="*/ 443 h 469"/>
                <a:gd name="T72" fmla="*/ 0 w 432"/>
                <a:gd name="T73" fmla="*/ 431 h 469"/>
                <a:gd name="T74" fmla="*/ 0 w 432"/>
                <a:gd name="T75" fmla="*/ 418 h 469"/>
                <a:gd name="T76" fmla="*/ 3 w 432"/>
                <a:gd name="T77" fmla="*/ 409 h 469"/>
                <a:gd name="T78" fmla="*/ 8 w 432"/>
                <a:gd name="T79" fmla="*/ 397 h 469"/>
                <a:gd name="T80" fmla="*/ 210 w 432"/>
                <a:gd name="T81" fmla="*/ 39 h 469"/>
                <a:gd name="T82" fmla="*/ 221 w 432"/>
                <a:gd name="T83" fmla="*/ 24 h 469"/>
                <a:gd name="T84" fmla="*/ 234 w 432"/>
                <a:gd name="T85" fmla="*/ 12 h 469"/>
                <a:gd name="T86" fmla="*/ 252 w 432"/>
                <a:gd name="T87" fmla="*/ 2 h 469"/>
                <a:gd name="T88" fmla="*/ 272 w 432"/>
                <a:gd name="T8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2" h="469">
                  <a:moveTo>
                    <a:pt x="253" y="155"/>
                  </a:moveTo>
                  <a:lnTo>
                    <a:pt x="194" y="262"/>
                  </a:lnTo>
                  <a:lnTo>
                    <a:pt x="282" y="262"/>
                  </a:lnTo>
                  <a:lnTo>
                    <a:pt x="253" y="155"/>
                  </a:lnTo>
                  <a:close/>
                  <a:moveTo>
                    <a:pt x="272" y="0"/>
                  </a:moveTo>
                  <a:lnTo>
                    <a:pt x="278" y="0"/>
                  </a:lnTo>
                  <a:lnTo>
                    <a:pt x="291" y="1"/>
                  </a:lnTo>
                  <a:lnTo>
                    <a:pt x="303" y="6"/>
                  </a:lnTo>
                  <a:lnTo>
                    <a:pt x="313" y="12"/>
                  </a:lnTo>
                  <a:lnTo>
                    <a:pt x="322" y="24"/>
                  </a:lnTo>
                  <a:lnTo>
                    <a:pt x="329" y="39"/>
                  </a:lnTo>
                  <a:lnTo>
                    <a:pt x="430" y="397"/>
                  </a:lnTo>
                  <a:lnTo>
                    <a:pt x="432" y="409"/>
                  </a:lnTo>
                  <a:lnTo>
                    <a:pt x="432" y="418"/>
                  </a:lnTo>
                  <a:lnTo>
                    <a:pt x="429" y="431"/>
                  </a:lnTo>
                  <a:lnTo>
                    <a:pt x="422" y="443"/>
                  </a:lnTo>
                  <a:lnTo>
                    <a:pt x="413" y="454"/>
                  </a:lnTo>
                  <a:lnTo>
                    <a:pt x="401" y="463"/>
                  </a:lnTo>
                  <a:lnTo>
                    <a:pt x="388" y="467"/>
                  </a:lnTo>
                  <a:lnTo>
                    <a:pt x="374" y="469"/>
                  </a:lnTo>
                  <a:lnTo>
                    <a:pt x="360" y="467"/>
                  </a:lnTo>
                  <a:lnTo>
                    <a:pt x="347" y="460"/>
                  </a:lnTo>
                  <a:lnTo>
                    <a:pt x="337" y="451"/>
                  </a:lnTo>
                  <a:lnTo>
                    <a:pt x="331" y="439"/>
                  </a:lnTo>
                  <a:lnTo>
                    <a:pt x="309" y="359"/>
                  </a:lnTo>
                  <a:lnTo>
                    <a:pt x="139" y="359"/>
                  </a:lnTo>
                  <a:lnTo>
                    <a:pt x="96" y="438"/>
                  </a:lnTo>
                  <a:lnTo>
                    <a:pt x="85" y="451"/>
                  </a:lnTo>
                  <a:lnTo>
                    <a:pt x="74" y="460"/>
                  </a:lnTo>
                  <a:lnTo>
                    <a:pt x="60" y="467"/>
                  </a:lnTo>
                  <a:lnTo>
                    <a:pt x="45" y="469"/>
                  </a:lnTo>
                  <a:lnTo>
                    <a:pt x="32" y="468"/>
                  </a:lnTo>
                  <a:lnTo>
                    <a:pt x="19" y="463"/>
                  </a:lnTo>
                  <a:lnTo>
                    <a:pt x="9" y="454"/>
                  </a:lnTo>
                  <a:lnTo>
                    <a:pt x="9" y="454"/>
                  </a:lnTo>
                  <a:lnTo>
                    <a:pt x="3" y="443"/>
                  </a:lnTo>
                  <a:lnTo>
                    <a:pt x="0" y="431"/>
                  </a:lnTo>
                  <a:lnTo>
                    <a:pt x="0" y="418"/>
                  </a:lnTo>
                  <a:lnTo>
                    <a:pt x="3" y="409"/>
                  </a:lnTo>
                  <a:lnTo>
                    <a:pt x="8" y="397"/>
                  </a:lnTo>
                  <a:lnTo>
                    <a:pt x="210" y="39"/>
                  </a:lnTo>
                  <a:lnTo>
                    <a:pt x="221" y="24"/>
                  </a:lnTo>
                  <a:lnTo>
                    <a:pt x="234" y="12"/>
                  </a:lnTo>
                  <a:lnTo>
                    <a:pt x="252" y="2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7"/>
            <p:cNvSpPr>
              <a:spLocks/>
            </p:cNvSpPr>
            <p:nvPr userDrawn="1"/>
          </p:nvSpPr>
          <p:spPr bwMode="auto">
            <a:xfrm>
              <a:off x="11484069" y="685670"/>
              <a:ext cx="199205" cy="151344"/>
            </a:xfrm>
            <a:custGeom>
              <a:avLst/>
              <a:gdLst>
                <a:gd name="T0" fmla="*/ 75 w 616"/>
                <a:gd name="T1" fmla="*/ 3 h 469"/>
                <a:gd name="T2" fmla="*/ 97 w 616"/>
                <a:gd name="T3" fmla="*/ 23 h 469"/>
                <a:gd name="T4" fmla="*/ 143 w 616"/>
                <a:gd name="T5" fmla="*/ 291 h 469"/>
                <a:gd name="T6" fmla="*/ 266 w 616"/>
                <a:gd name="T7" fmla="*/ 24 h 469"/>
                <a:gd name="T8" fmla="*/ 294 w 616"/>
                <a:gd name="T9" fmla="*/ 3 h 469"/>
                <a:gd name="T10" fmla="*/ 322 w 616"/>
                <a:gd name="T11" fmla="*/ 0 h 469"/>
                <a:gd name="T12" fmla="*/ 347 w 616"/>
                <a:gd name="T13" fmla="*/ 11 h 469"/>
                <a:gd name="T14" fmla="*/ 360 w 616"/>
                <a:gd name="T15" fmla="*/ 28 h 469"/>
                <a:gd name="T16" fmla="*/ 406 w 616"/>
                <a:gd name="T17" fmla="*/ 291 h 469"/>
                <a:gd name="T18" fmla="*/ 527 w 616"/>
                <a:gd name="T19" fmla="*/ 23 h 469"/>
                <a:gd name="T20" fmla="*/ 553 w 616"/>
                <a:gd name="T21" fmla="*/ 3 h 469"/>
                <a:gd name="T22" fmla="*/ 583 w 616"/>
                <a:gd name="T23" fmla="*/ 1 h 469"/>
                <a:gd name="T24" fmla="*/ 607 w 616"/>
                <a:gd name="T25" fmla="*/ 14 h 469"/>
                <a:gd name="T26" fmla="*/ 616 w 616"/>
                <a:gd name="T27" fmla="*/ 38 h 469"/>
                <a:gd name="T28" fmla="*/ 615 w 616"/>
                <a:gd name="T29" fmla="*/ 54 h 469"/>
                <a:gd name="T30" fmla="*/ 613 w 616"/>
                <a:gd name="T31" fmla="*/ 62 h 469"/>
                <a:gd name="T32" fmla="*/ 444 w 616"/>
                <a:gd name="T33" fmla="*/ 426 h 469"/>
                <a:gd name="T34" fmla="*/ 417 w 616"/>
                <a:gd name="T35" fmla="*/ 457 h 469"/>
                <a:gd name="T36" fmla="*/ 380 w 616"/>
                <a:gd name="T37" fmla="*/ 469 h 469"/>
                <a:gd name="T38" fmla="*/ 356 w 616"/>
                <a:gd name="T39" fmla="*/ 464 h 469"/>
                <a:gd name="T40" fmla="*/ 338 w 616"/>
                <a:gd name="T41" fmla="*/ 447 h 469"/>
                <a:gd name="T42" fmla="*/ 328 w 616"/>
                <a:gd name="T43" fmla="*/ 425 h 469"/>
                <a:gd name="T44" fmla="*/ 183 w 616"/>
                <a:gd name="T45" fmla="*/ 426 h 469"/>
                <a:gd name="T46" fmla="*/ 156 w 616"/>
                <a:gd name="T47" fmla="*/ 457 h 469"/>
                <a:gd name="T48" fmla="*/ 126 w 616"/>
                <a:gd name="T49" fmla="*/ 468 h 469"/>
                <a:gd name="T50" fmla="*/ 97 w 616"/>
                <a:gd name="T51" fmla="*/ 465 h 469"/>
                <a:gd name="T52" fmla="*/ 77 w 616"/>
                <a:gd name="T53" fmla="*/ 450 h 469"/>
                <a:gd name="T54" fmla="*/ 66 w 616"/>
                <a:gd name="T55" fmla="*/ 427 h 469"/>
                <a:gd name="T56" fmla="*/ 0 w 616"/>
                <a:gd name="T57" fmla="*/ 57 h 469"/>
                <a:gd name="T58" fmla="*/ 3 w 616"/>
                <a:gd name="T59" fmla="*/ 37 h 469"/>
                <a:gd name="T60" fmla="*/ 19 w 616"/>
                <a:gd name="T61" fmla="*/ 14 h 469"/>
                <a:gd name="T62" fmla="*/ 46 w 616"/>
                <a:gd name="T63" fmla="*/ 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16" h="469">
                  <a:moveTo>
                    <a:pt x="61" y="0"/>
                  </a:moveTo>
                  <a:lnTo>
                    <a:pt x="75" y="3"/>
                  </a:lnTo>
                  <a:lnTo>
                    <a:pt x="88" y="11"/>
                  </a:lnTo>
                  <a:lnTo>
                    <a:pt x="97" y="23"/>
                  </a:lnTo>
                  <a:lnTo>
                    <a:pt x="101" y="38"/>
                  </a:lnTo>
                  <a:lnTo>
                    <a:pt x="143" y="291"/>
                  </a:lnTo>
                  <a:lnTo>
                    <a:pt x="256" y="39"/>
                  </a:lnTo>
                  <a:lnTo>
                    <a:pt x="266" y="24"/>
                  </a:lnTo>
                  <a:lnTo>
                    <a:pt x="280" y="11"/>
                  </a:lnTo>
                  <a:lnTo>
                    <a:pt x="294" y="3"/>
                  </a:lnTo>
                  <a:lnTo>
                    <a:pt x="308" y="0"/>
                  </a:lnTo>
                  <a:lnTo>
                    <a:pt x="322" y="0"/>
                  </a:lnTo>
                  <a:lnTo>
                    <a:pt x="336" y="3"/>
                  </a:lnTo>
                  <a:lnTo>
                    <a:pt x="347" y="11"/>
                  </a:lnTo>
                  <a:lnTo>
                    <a:pt x="355" y="19"/>
                  </a:lnTo>
                  <a:lnTo>
                    <a:pt x="360" y="28"/>
                  </a:lnTo>
                  <a:lnTo>
                    <a:pt x="364" y="40"/>
                  </a:lnTo>
                  <a:lnTo>
                    <a:pt x="406" y="291"/>
                  </a:lnTo>
                  <a:lnTo>
                    <a:pt x="517" y="38"/>
                  </a:lnTo>
                  <a:lnTo>
                    <a:pt x="527" y="23"/>
                  </a:lnTo>
                  <a:lnTo>
                    <a:pt x="539" y="11"/>
                  </a:lnTo>
                  <a:lnTo>
                    <a:pt x="553" y="3"/>
                  </a:lnTo>
                  <a:lnTo>
                    <a:pt x="568" y="0"/>
                  </a:lnTo>
                  <a:lnTo>
                    <a:pt x="583" y="1"/>
                  </a:lnTo>
                  <a:lnTo>
                    <a:pt x="596" y="6"/>
                  </a:lnTo>
                  <a:lnTo>
                    <a:pt x="607" y="14"/>
                  </a:lnTo>
                  <a:lnTo>
                    <a:pt x="613" y="25"/>
                  </a:lnTo>
                  <a:lnTo>
                    <a:pt x="616" y="38"/>
                  </a:lnTo>
                  <a:lnTo>
                    <a:pt x="615" y="51"/>
                  </a:lnTo>
                  <a:lnTo>
                    <a:pt x="615" y="54"/>
                  </a:lnTo>
                  <a:lnTo>
                    <a:pt x="614" y="58"/>
                  </a:lnTo>
                  <a:lnTo>
                    <a:pt x="613" y="62"/>
                  </a:lnTo>
                  <a:lnTo>
                    <a:pt x="611" y="67"/>
                  </a:lnTo>
                  <a:lnTo>
                    <a:pt x="444" y="426"/>
                  </a:lnTo>
                  <a:lnTo>
                    <a:pt x="432" y="444"/>
                  </a:lnTo>
                  <a:lnTo>
                    <a:pt x="417" y="457"/>
                  </a:lnTo>
                  <a:lnTo>
                    <a:pt x="399" y="466"/>
                  </a:lnTo>
                  <a:lnTo>
                    <a:pt x="380" y="469"/>
                  </a:lnTo>
                  <a:lnTo>
                    <a:pt x="367" y="468"/>
                  </a:lnTo>
                  <a:lnTo>
                    <a:pt x="356" y="464"/>
                  </a:lnTo>
                  <a:lnTo>
                    <a:pt x="345" y="457"/>
                  </a:lnTo>
                  <a:lnTo>
                    <a:pt x="338" y="447"/>
                  </a:lnTo>
                  <a:lnTo>
                    <a:pt x="331" y="438"/>
                  </a:lnTo>
                  <a:lnTo>
                    <a:pt x="328" y="425"/>
                  </a:lnTo>
                  <a:lnTo>
                    <a:pt x="288" y="194"/>
                  </a:lnTo>
                  <a:lnTo>
                    <a:pt x="183" y="426"/>
                  </a:lnTo>
                  <a:lnTo>
                    <a:pt x="172" y="443"/>
                  </a:lnTo>
                  <a:lnTo>
                    <a:pt x="156" y="457"/>
                  </a:lnTo>
                  <a:lnTo>
                    <a:pt x="142" y="465"/>
                  </a:lnTo>
                  <a:lnTo>
                    <a:pt x="126" y="468"/>
                  </a:lnTo>
                  <a:lnTo>
                    <a:pt x="111" y="469"/>
                  </a:lnTo>
                  <a:lnTo>
                    <a:pt x="97" y="465"/>
                  </a:lnTo>
                  <a:lnTo>
                    <a:pt x="85" y="457"/>
                  </a:lnTo>
                  <a:lnTo>
                    <a:pt x="77" y="450"/>
                  </a:lnTo>
                  <a:lnTo>
                    <a:pt x="71" y="439"/>
                  </a:lnTo>
                  <a:lnTo>
                    <a:pt x="66" y="427"/>
                  </a:lnTo>
                  <a:lnTo>
                    <a:pt x="1" y="67"/>
                  </a:lnTo>
                  <a:lnTo>
                    <a:pt x="0" y="57"/>
                  </a:lnTo>
                  <a:lnTo>
                    <a:pt x="0" y="50"/>
                  </a:lnTo>
                  <a:lnTo>
                    <a:pt x="3" y="37"/>
                  </a:lnTo>
                  <a:lnTo>
                    <a:pt x="9" y="25"/>
                  </a:lnTo>
                  <a:lnTo>
                    <a:pt x="19" y="14"/>
                  </a:lnTo>
                  <a:lnTo>
                    <a:pt x="32" y="6"/>
                  </a:lnTo>
                  <a:lnTo>
                    <a:pt x="46" y="1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8"/>
            <p:cNvSpPr>
              <a:spLocks noEditPoints="1"/>
            </p:cNvSpPr>
            <p:nvPr userDrawn="1"/>
          </p:nvSpPr>
          <p:spPr bwMode="auto">
            <a:xfrm>
              <a:off x="11656756" y="685670"/>
              <a:ext cx="139702" cy="151344"/>
            </a:xfrm>
            <a:custGeom>
              <a:avLst/>
              <a:gdLst>
                <a:gd name="T0" fmla="*/ 253 w 432"/>
                <a:gd name="T1" fmla="*/ 155 h 469"/>
                <a:gd name="T2" fmla="*/ 193 w 432"/>
                <a:gd name="T3" fmla="*/ 262 h 469"/>
                <a:gd name="T4" fmla="*/ 282 w 432"/>
                <a:gd name="T5" fmla="*/ 262 h 469"/>
                <a:gd name="T6" fmla="*/ 253 w 432"/>
                <a:gd name="T7" fmla="*/ 155 h 469"/>
                <a:gd name="T8" fmla="*/ 272 w 432"/>
                <a:gd name="T9" fmla="*/ 0 h 469"/>
                <a:gd name="T10" fmla="*/ 277 w 432"/>
                <a:gd name="T11" fmla="*/ 0 h 469"/>
                <a:gd name="T12" fmla="*/ 290 w 432"/>
                <a:gd name="T13" fmla="*/ 1 h 469"/>
                <a:gd name="T14" fmla="*/ 302 w 432"/>
                <a:gd name="T15" fmla="*/ 6 h 469"/>
                <a:gd name="T16" fmla="*/ 312 w 432"/>
                <a:gd name="T17" fmla="*/ 12 h 469"/>
                <a:gd name="T18" fmla="*/ 321 w 432"/>
                <a:gd name="T19" fmla="*/ 24 h 469"/>
                <a:gd name="T20" fmla="*/ 328 w 432"/>
                <a:gd name="T21" fmla="*/ 39 h 469"/>
                <a:gd name="T22" fmla="*/ 430 w 432"/>
                <a:gd name="T23" fmla="*/ 397 h 469"/>
                <a:gd name="T24" fmla="*/ 432 w 432"/>
                <a:gd name="T25" fmla="*/ 409 h 469"/>
                <a:gd name="T26" fmla="*/ 431 w 432"/>
                <a:gd name="T27" fmla="*/ 418 h 469"/>
                <a:gd name="T28" fmla="*/ 428 w 432"/>
                <a:gd name="T29" fmla="*/ 431 h 469"/>
                <a:gd name="T30" fmla="*/ 422 w 432"/>
                <a:gd name="T31" fmla="*/ 443 h 469"/>
                <a:gd name="T32" fmla="*/ 413 w 432"/>
                <a:gd name="T33" fmla="*/ 454 h 469"/>
                <a:gd name="T34" fmla="*/ 401 w 432"/>
                <a:gd name="T35" fmla="*/ 463 h 469"/>
                <a:gd name="T36" fmla="*/ 388 w 432"/>
                <a:gd name="T37" fmla="*/ 467 h 469"/>
                <a:gd name="T38" fmla="*/ 374 w 432"/>
                <a:gd name="T39" fmla="*/ 469 h 469"/>
                <a:gd name="T40" fmla="*/ 359 w 432"/>
                <a:gd name="T41" fmla="*/ 467 h 469"/>
                <a:gd name="T42" fmla="*/ 347 w 432"/>
                <a:gd name="T43" fmla="*/ 460 h 469"/>
                <a:gd name="T44" fmla="*/ 336 w 432"/>
                <a:gd name="T45" fmla="*/ 451 h 469"/>
                <a:gd name="T46" fmla="*/ 331 w 432"/>
                <a:gd name="T47" fmla="*/ 439 h 469"/>
                <a:gd name="T48" fmla="*/ 309 w 432"/>
                <a:gd name="T49" fmla="*/ 359 h 469"/>
                <a:gd name="T50" fmla="*/ 138 w 432"/>
                <a:gd name="T51" fmla="*/ 359 h 469"/>
                <a:gd name="T52" fmla="*/ 95 w 432"/>
                <a:gd name="T53" fmla="*/ 438 h 469"/>
                <a:gd name="T54" fmla="*/ 86 w 432"/>
                <a:gd name="T55" fmla="*/ 451 h 469"/>
                <a:gd name="T56" fmla="*/ 73 w 432"/>
                <a:gd name="T57" fmla="*/ 460 h 469"/>
                <a:gd name="T58" fmla="*/ 59 w 432"/>
                <a:gd name="T59" fmla="*/ 467 h 469"/>
                <a:gd name="T60" fmla="*/ 45 w 432"/>
                <a:gd name="T61" fmla="*/ 469 h 469"/>
                <a:gd name="T62" fmla="*/ 31 w 432"/>
                <a:gd name="T63" fmla="*/ 468 h 469"/>
                <a:gd name="T64" fmla="*/ 19 w 432"/>
                <a:gd name="T65" fmla="*/ 463 h 469"/>
                <a:gd name="T66" fmla="*/ 9 w 432"/>
                <a:gd name="T67" fmla="*/ 454 h 469"/>
                <a:gd name="T68" fmla="*/ 9 w 432"/>
                <a:gd name="T69" fmla="*/ 454 h 469"/>
                <a:gd name="T70" fmla="*/ 3 w 432"/>
                <a:gd name="T71" fmla="*/ 443 h 469"/>
                <a:gd name="T72" fmla="*/ 0 w 432"/>
                <a:gd name="T73" fmla="*/ 431 h 469"/>
                <a:gd name="T74" fmla="*/ 0 w 432"/>
                <a:gd name="T75" fmla="*/ 418 h 469"/>
                <a:gd name="T76" fmla="*/ 3 w 432"/>
                <a:gd name="T77" fmla="*/ 409 h 469"/>
                <a:gd name="T78" fmla="*/ 7 w 432"/>
                <a:gd name="T79" fmla="*/ 397 h 469"/>
                <a:gd name="T80" fmla="*/ 209 w 432"/>
                <a:gd name="T81" fmla="*/ 39 h 469"/>
                <a:gd name="T82" fmla="*/ 220 w 432"/>
                <a:gd name="T83" fmla="*/ 24 h 469"/>
                <a:gd name="T84" fmla="*/ 234 w 432"/>
                <a:gd name="T85" fmla="*/ 12 h 469"/>
                <a:gd name="T86" fmla="*/ 251 w 432"/>
                <a:gd name="T87" fmla="*/ 2 h 469"/>
                <a:gd name="T88" fmla="*/ 272 w 432"/>
                <a:gd name="T89" fmla="*/ 0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2" h="469">
                  <a:moveTo>
                    <a:pt x="253" y="155"/>
                  </a:moveTo>
                  <a:lnTo>
                    <a:pt x="193" y="262"/>
                  </a:lnTo>
                  <a:lnTo>
                    <a:pt x="282" y="262"/>
                  </a:lnTo>
                  <a:lnTo>
                    <a:pt x="253" y="155"/>
                  </a:lnTo>
                  <a:close/>
                  <a:moveTo>
                    <a:pt x="272" y="0"/>
                  </a:moveTo>
                  <a:lnTo>
                    <a:pt x="277" y="0"/>
                  </a:lnTo>
                  <a:lnTo>
                    <a:pt x="290" y="1"/>
                  </a:lnTo>
                  <a:lnTo>
                    <a:pt x="302" y="6"/>
                  </a:lnTo>
                  <a:lnTo>
                    <a:pt x="312" y="12"/>
                  </a:lnTo>
                  <a:lnTo>
                    <a:pt x="321" y="24"/>
                  </a:lnTo>
                  <a:lnTo>
                    <a:pt x="328" y="39"/>
                  </a:lnTo>
                  <a:lnTo>
                    <a:pt x="430" y="397"/>
                  </a:lnTo>
                  <a:lnTo>
                    <a:pt x="432" y="409"/>
                  </a:lnTo>
                  <a:lnTo>
                    <a:pt x="431" y="418"/>
                  </a:lnTo>
                  <a:lnTo>
                    <a:pt x="428" y="431"/>
                  </a:lnTo>
                  <a:lnTo>
                    <a:pt x="422" y="443"/>
                  </a:lnTo>
                  <a:lnTo>
                    <a:pt x="413" y="454"/>
                  </a:lnTo>
                  <a:lnTo>
                    <a:pt x="401" y="463"/>
                  </a:lnTo>
                  <a:lnTo>
                    <a:pt x="388" y="467"/>
                  </a:lnTo>
                  <a:lnTo>
                    <a:pt x="374" y="469"/>
                  </a:lnTo>
                  <a:lnTo>
                    <a:pt x="359" y="467"/>
                  </a:lnTo>
                  <a:lnTo>
                    <a:pt x="347" y="460"/>
                  </a:lnTo>
                  <a:lnTo>
                    <a:pt x="336" y="451"/>
                  </a:lnTo>
                  <a:lnTo>
                    <a:pt x="331" y="439"/>
                  </a:lnTo>
                  <a:lnTo>
                    <a:pt x="309" y="359"/>
                  </a:lnTo>
                  <a:lnTo>
                    <a:pt x="138" y="359"/>
                  </a:lnTo>
                  <a:lnTo>
                    <a:pt x="95" y="438"/>
                  </a:lnTo>
                  <a:lnTo>
                    <a:pt x="86" y="451"/>
                  </a:lnTo>
                  <a:lnTo>
                    <a:pt x="73" y="460"/>
                  </a:lnTo>
                  <a:lnTo>
                    <a:pt x="59" y="467"/>
                  </a:lnTo>
                  <a:lnTo>
                    <a:pt x="45" y="469"/>
                  </a:lnTo>
                  <a:lnTo>
                    <a:pt x="31" y="468"/>
                  </a:lnTo>
                  <a:lnTo>
                    <a:pt x="19" y="463"/>
                  </a:lnTo>
                  <a:lnTo>
                    <a:pt x="9" y="454"/>
                  </a:lnTo>
                  <a:lnTo>
                    <a:pt x="9" y="454"/>
                  </a:lnTo>
                  <a:lnTo>
                    <a:pt x="3" y="443"/>
                  </a:lnTo>
                  <a:lnTo>
                    <a:pt x="0" y="431"/>
                  </a:lnTo>
                  <a:lnTo>
                    <a:pt x="0" y="418"/>
                  </a:lnTo>
                  <a:lnTo>
                    <a:pt x="3" y="409"/>
                  </a:lnTo>
                  <a:lnTo>
                    <a:pt x="7" y="397"/>
                  </a:lnTo>
                  <a:lnTo>
                    <a:pt x="209" y="39"/>
                  </a:lnTo>
                  <a:lnTo>
                    <a:pt x="220" y="24"/>
                  </a:lnTo>
                  <a:lnTo>
                    <a:pt x="234" y="12"/>
                  </a:lnTo>
                  <a:lnTo>
                    <a:pt x="251" y="2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9"/>
            <p:cNvSpPr>
              <a:spLocks/>
            </p:cNvSpPr>
            <p:nvPr userDrawn="1"/>
          </p:nvSpPr>
          <p:spPr bwMode="auto">
            <a:xfrm>
              <a:off x="11850786" y="752934"/>
              <a:ext cx="79553" cy="84080"/>
            </a:xfrm>
            <a:custGeom>
              <a:avLst/>
              <a:gdLst>
                <a:gd name="T0" fmla="*/ 120 w 246"/>
                <a:gd name="T1" fmla="*/ 0 h 260"/>
                <a:gd name="T2" fmla="*/ 239 w 246"/>
                <a:gd name="T3" fmla="*/ 179 h 260"/>
                <a:gd name="T4" fmla="*/ 243 w 246"/>
                <a:gd name="T5" fmla="*/ 186 h 260"/>
                <a:gd name="T6" fmla="*/ 246 w 246"/>
                <a:gd name="T7" fmla="*/ 195 h 260"/>
                <a:gd name="T8" fmla="*/ 246 w 246"/>
                <a:gd name="T9" fmla="*/ 209 h 260"/>
                <a:gd name="T10" fmla="*/ 242 w 246"/>
                <a:gd name="T11" fmla="*/ 222 h 260"/>
                <a:gd name="T12" fmla="*/ 236 w 246"/>
                <a:gd name="T13" fmla="*/ 234 h 260"/>
                <a:gd name="T14" fmla="*/ 226 w 246"/>
                <a:gd name="T15" fmla="*/ 245 h 260"/>
                <a:gd name="T16" fmla="*/ 215 w 246"/>
                <a:gd name="T17" fmla="*/ 254 h 260"/>
                <a:gd name="T18" fmla="*/ 203 w 246"/>
                <a:gd name="T19" fmla="*/ 258 h 260"/>
                <a:gd name="T20" fmla="*/ 187 w 246"/>
                <a:gd name="T21" fmla="*/ 260 h 260"/>
                <a:gd name="T22" fmla="*/ 172 w 246"/>
                <a:gd name="T23" fmla="*/ 258 h 260"/>
                <a:gd name="T24" fmla="*/ 160 w 246"/>
                <a:gd name="T25" fmla="*/ 250 h 260"/>
                <a:gd name="T26" fmla="*/ 150 w 246"/>
                <a:gd name="T27" fmla="*/ 240 h 260"/>
                <a:gd name="T28" fmla="*/ 0 w 246"/>
                <a:gd name="T29" fmla="*/ 2 h 260"/>
                <a:gd name="T30" fmla="*/ 120 w 246"/>
                <a:gd name="T31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60">
                  <a:moveTo>
                    <a:pt x="120" y="0"/>
                  </a:moveTo>
                  <a:lnTo>
                    <a:pt x="239" y="179"/>
                  </a:lnTo>
                  <a:lnTo>
                    <a:pt x="243" y="186"/>
                  </a:lnTo>
                  <a:lnTo>
                    <a:pt x="246" y="195"/>
                  </a:lnTo>
                  <a:lnTo>
                    <a:pt x="246" y="209"/>
                  </a:lnTo>
                  <a:lnTo>
                    <a:pt x="242" y="222"/>
                  </a:lnTo>
                  <a:lnTo>
                    <a:pt x="236" y="234"/>
                  </a:lnTo>
                  <a:lnTo>
                    <a:pt x="226" y="245"/>
                  </a:lnTo>
                  <a:lnTo>
                    <a:pt x="215" y="254"/>
                  </a:lnTo>
                  <a:lnTo>
                    <a:pt x="203" y="258"/>
                  </a:lnTo>
                  <a:lnTo>
                    <a:pt x="187" y="260"/>
                  </a:lnTo>
                  <a:lnTo>
                    <a:pt x="172" y="258"/>
                  </a:lnTo>
                  <a:lnTo>
                    <a:pt x="160" y="250"/>
                  </a:lnTo>
                  <a:lnTo>
                    <a:pt x="150" y="240"/>
                  </a:lnTo>
                  <a:lnTo>
                    <a:pt x="0" y="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0"/>
            <p:cNvSpPr>
              <a:spLocks noEditPoints="1"/>
            </p:cNvSpPr>
            <p:nvPr userDrawn="1"/>
          </p:nvSpPr>
          <p:spPr bwMode="auto">
            <a:xfrm>
              <a:off x="11809393" y="686317"/>
              <a:ext cx="133881" cy="150697"/>
            </a:xfrm>
            <a:custGeom>
              <a:avLst/>
              <a:gdLst>
                <a:gd name="T0" fmla="*/ 132 w 414"/>
                <a:gd name="T1" fmla="*/ 203 h 467"/>
                <a:gd name="T2" fmla="*/ 243 w 414"/>
                <a:gd name="T3" fmla="*/ 201 h 467"/>
                <a:gd name="T4" fmla="*/ 285 w 414"/>
                <a:gd name="T5" fmla="*/ 187 h 467"/>
                <a:gd name="T6" fmla="*/ 306 w 414"/>
                <a:gd name="T7" fmla="*/ 165 h 467"/>
                <a:gd name="T8" fmla="*/ 310 w 414"/>
                <a:gd name="T9" fmla="*/ 135 h 467"/>
                <a:gd name="T10" fmla="*/ 299 w 414"/>
                <a:gd name="T11" fmla="*/ 115 h 467"/>
                <a:gd name="T12" fmla="*/ 283 w 414"/>
                <a:gd name="T13" fmla="*/ 106 h 467"/>
                <a:gd name="T14" fmla="*/ 251 w 414"/>
                <a:gd name="T15" fmla="*/ 101 h 467"/>
                <a:gd name="T16" fmla="*/ 146 w 414"/>
                <a:gd name="T17" fmla="*/ 100 h 467"/>
                <a:gd name="T18" fmla="*/ 248 w 414"/>
                <a:gd name="T19" fmla="*/ 0 h 467"/>
                <a:gd name="T20" fmla="*/ 311 w 414"/>
                <a:gd name="T21" fmla="*/ 7 h 467"/>
                <a:gd name="T22" fmla="*/ 360 w 414"/>
                <a:gd name="T23" fmla="*/ 25 h 467"/>
                <a:gd name="T24" fmla="*/ 394 w 414"/>
                <a:gd name="T25" fmla="*/ 56 h 467"/>
                <a:gd name="T26" fmla="*/ 411 w 414"/>
                <a:gd name="T27" fmla="*/ 97 h 467"/>
                <a:gd name="T28" fmla="*/ 412 w 414"/>
                <a:gd name="T29" fmla="*/ 146 h 467"/>
                <a:gd name="T30" fmla="*/ 409 w 414"/>
                <a:gd name="T31" fmla="*/ 166 h 467"/>
                <a:gd name="T32" fmla="*/ 400 w 414"/>
                <a:gd name="T33" fmla="*/ 192 h 467"/>
                <a:gd name="T34" fmla="*/ 384 w 414"/>
                <a:gd name="T35" fmla="*/ 222 h 467"/>
                <a:gd name="T36" fmla="*/ 361 w 414"/>
                <a:gd name="T37" fmla="*/ 253 h 467"/>
                <a:gd name="T38" fmla="*/ 325 w 414"/>
                <a:gd name="T39" fmla="*/ 277 h 467"/>
                <a:gd name="T40" fmla="*/ 279 w 414"/>
                <a:gd name="T41" fmla="*/ 296 h 467"/>
                <a:gd name="T42" fmla="*/ 217 w 414"/>
                <a:gd name="T43" fmla="*/ 302 h 467"/>
                <a:gd name="T44" fmla="*/ 102 w 414"/>
                <a:gd name="T45" fmla="*/ 416 h 467"/>
                <a:gd name="T46" fmla="*/ 92 w 414"/>
                <a:gd name="T47" fmla="*/ 442 h 467"/>
                <a:gd name="T48" fmla="*/ 70 w 414"/>
                <a:gd name="T49" fmla="*/ 461 h 467"/>
                <a:gd name="T50" fmla="*/ 43 w 414"/>
                <a:gd name="T51" fmla="*/ 467 h 467"/>
                <a:gd name="T52" fmla="*/ 19 w 414"/>
                <a:gd name="T53" fmla="*/ 461 h 467"/>
                <a:gd name="T54" fmla="*/ 3 w 414"/>
                <a:gd name="T55" fmla="*/ 442 h 467"/>
                <a:gd name="T56" fmla="*/ 0 w 414"/>
                <a:gd name="T57" fmla="*/ 416 h 467"/>
                <a:gd name="T58" fmla="*/ 55 w 414"/>
                <a:gd name="T59" fmla="*/ 39 h 467"/>
                <a:gd name="T60" fmla="*/ 71 w 414"/>
                <a:gd name="T61" fmla="*/ 17 h 467"/>
                <a:gd name="T62" fmla="*/ 96 w 414"/>
                <a:gd name="T63" fmla="*/ 3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4" h="467">
                  <a:moveTo>
                    <a:pt x="146" y="100"/>
                  </a:moveTo>
                  <a:lnTo>
                    <a:pt x="132" y="203"/>
                  </a:lnTo>
                  <a:lnTo>
                    <a:pt x="215" y="203"/>
                  </a:lnTo>
                  <a:lnTo>
                    <a:pt x="243" y="201"/>
                  </a:lnTo>
                  <a:lnTo>
                    <a:pt x="266" y="195"/>
                  </a:lnTo>
                  <a:lnTo>
                    <a:pt x="285" y="187"/>
                  </a:lnTo>
                  <a:lnTo>
                    <a:pt x="298" y="177"/>
                  </a:lnTo>
                  <a:lnTo>
                    <a:pt x="306" y="165"/>
                  </a:lnTo>
                  <a:lnTo>
                    <a:pt x="310" y="150"/>
                  </a:lnTo>
                  <a:lnTo>
                    <a:pt x="310" y="135"/>
                  </a:lnTo>
                  <a:lnTo>
                    <a:pt x="307" y="123"/>
                  </a:lnTo>
                  <a:lnTo>
                    <a:pt x="299" y="115"/>
                  </a:lnTo>
                  <a:lnTo>
                    <a:pt x="293" y="110"/>
                  </a:lnTo>
                  <a:lnTo>
                    <a:pt x="283" y="106"/>
                  </a:lnTo>
                  <a:lnTo>
                    <a:pt x="269" y="103"/>
                  </a:lnTo>
                  <a:lnTo>
                    <a:pt x="251" y="101"/>
                  </a:lnTo>
                  <a:lnTo>
                    <a:pt x="227" y="100"/>
                  </a:lnTo>
                  <a:lnTo>
                    <a:pt x="146" y="100"/>
                  </a:lnTo>
                  <a:close/>
                  <a:moveTo>
                    <a:pt x="109" y="0"/>
                  </a:moveTo>
                  <a:lnTo>
                    <a:pt x="248" y="0"/>
                  </a:lnTo>
                  <a:lnTo>
                    <a:pt x="281" y="3"/>
                  </a:lnTo>
                  <a:lnTo>
                    <a:pt x="311" y="7"/>
                  </a:lnTo>
                  <a:lnTo>
                    <a:pt x="338" y="14"/>
                  </a:lnTo>
                  <a:lnTo>
                    <a:pt x="360" y="25"/>
                  </a:lnTo>
                  <a:lnTo>
                    <a:pt x="379" y="39"/>
                  </a:lnTo>
                  <a:lnTo>
                    <a:pt x="394" y="56"/>
                  </a:lnTo>
                  <a:lnTo>
                    <a:pt x="405" y="76"/>
                  </a:lnTo>
                  <a:lnTo>
                    <a:pt x="411" y="97"/>
                  </a:lnTo>
                  <a:lnTo>
                    <a:pt x="414" y="120"/>
                  </a:lnTo>
                  <a:lnTo>
                    <a:pt x="412" y="146"/>
                  </a:lnTo>
                  <a:lnTo>
                    <a:pt x="411" y="154"/>
                  </a:lnTo>
                  <a:lnTo>
                    <a:pt x="409" y="166"/>
                  </a:lnTo>
                  <a:lnTo>
                    <a:pt x="405" y="178"/>
                  </a:lnTo>
                  <a:lnTo>
                    <a:pt x="400" y="192"/>
                  </a:lnTo>
                  <a:lnTo>
                    <a:pt x="393" y="207"/>
                  </a:lnTo>
                  <a:lnTo>
                    <a:pt x="384" y="222"/>
                  </a:lnTo>
                  <a:lnTo>
                    <a:pt x="374" y="237"/>
                  </a:lnTo>
                  <a:lnTo>
                    <a:pt x="361" y="253"/>
                  </a:lnTo>
                  <a:lnTo>
                    <a:pt x="344" y="265"/>
                  </a:lnTo>
                  <a:lnTo>
                    <a:pt x="325" y="277"/>
                  </a:lnTo>
                  <a:lnTo>
                    <a:pt x="304" y="288"/>
                  </a:lnTo>
                  <a:lnTo>
                    <a:pt x="279" y="296"/>
                  </a:lnTo>
                  <a:lnTo>
                    <a:pt x="250" y="301"/>
                  </a:lnTo>
                  <a:lnTo>
                    <a:pt x="217" y="302"/>
                  </a:lnTo>
                  <a:lnTo>
                    <a:pt x="118" y="302"/>
                  </a:lnTo>
                  <a:lnTo>
                    <a:pt x="102" y="416"/>
                  </a:lnTo>
                  <a:lnTo>
                    <a:pt x="98" y="430"/>
                  </a:lnTo>
                  <a:lnTo>
                    <a:pt x="92" y="442"/>
                  </a:lnTo>
                  <a:lnTo>
                    <a:pt x="82" y="453"/>
                  </a:lnTo>
                  <a:lnTo>
                    <a:pt x="70" y="461"/>
                  </a:lnTo>
                  <a:lnTo>
                    <a:pt x="57" y="466"/>
                  </a:lnTo>
                  <a:lnTo>
                    <a:pt x="43" y="467"/>
                  </a:lnTo>
                  <a:lnTo>
                    <a:pt x="30" y="466"/>
                  </a:lnTo>
                  <a:lnTo>
                    <a:pt x="19" y="461"/>
                  </a:lnTo>
                  <a:lnTo>
                    <a:pt x="10" y="452"/>
                  </a:lnTo>
                  <a:lnTo>
                    <a:pt x="3" y="442"/>
                  </a:lnTo>
                  <a:lnTo>
                    <a:pt x="0" y="429"/>
                  </a:lnTo>
                  <a:lnTo>
                    <a:pt x="0" y="416"/>
                  </a:lnTo>
                  <a:lnTo>
                    <a:pt x="52" y="52"/>
                  </a:lnTo>
                  <a:lnTo>
                    <a:pt x="55" y="39"/>
                  </a:lnTo>
                  <a:lnTo>
                    <a:pt x="61" y="27"/>
                  </a:lnTo>
                  <a:lnTo>
                    <a:pt x="71" y="17"/>
                  </a:lnTo>
                  <a:lnTo>
                    <a:pt x="83" y="8"/>
                  </a:lnTo>
                  <a:lnTo>
                    <a:pt x="96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21"/>
            <p:cNvSpPr>
              <a:spLocks/>
            </p:cNvSpPr>
            <p:nvPr userDrawn="1"/>
          </p:nvSpPr>
          <p:spPr bwMode="auto">
            <a:xfrm>
              <a:off x="11945861" y="686317"/>
              <a:ext cx="126120" cy="149403"/>
            </a:xfrm>
            <a:custGeom>
              <a:avLst/>
              <a:gdLst>
                <a:gd name="T0" fmla="*/ 109 w 390"/>
                <a:gd name="T1" fmla="*/ 0 h 464"/>
                <a:gd name="T2" fmla="*/ 348 w 390"/>
                <a:gd name="T3" fmla="*/ 0 h 464"/>
                <a:gd name="T4" fmla="*/ 361 w 390"/>
                <a:gd name="T5" fmla="*/ 3 h 464"/>
                <a:gd name="T6" fmla="*/ 371 w 390"/>
                <a:gd name="T7" fmla="*/ 7 h 464"/>
                <a:gd name="T8" fmla="*/ 381 w 390"/>
                <a:gd name="T9" fmla="*/ 15 h 464"/>
                <a:gd name="T10" fmla="*/ 388 w 390"/>
                <a:gd name="T11" fmla="*/ 25 h 464"/>
                <a:gd name="T12" fmla="*/ 390 w 390"/>
                <a:gd name="T13" fmla="*/ 37 h 464"/>
                <a:gd name="T14" fmla="*/ 390 w 390"/>
                <a:gd name="T15" fmla="*/ 50 h 464"/>
                <a:gd name="T16" fmla="*/ 386 w 390"/>
                <a:gd name="T17" fmla="*/ 64 h 464"/>
                <a:gd name="T18" fmla="*/ 380 w 390"/>
                <a:gd name="T19" fmla="*/ 76 h 464"/>
                <a:gd name="T20" fmla="*/ 370 w 390"/>
                <a:gd name="T21" fmla="*/ 86 h 464"/>
                <a:gd name="T22" fmla="*/ 358 w 390"/>
                <a:gd name="T23" fmla="*/ 93 h 464"/>
                <a:gd name="T24" fmla="*/ 347 w 390"/>
                <a:gd name="T25" fmla="*/ 97 h 464"/>
                <a:gd name="T26" fmla="*/ 334 w 390"/>
                <a:gd name="T27" fmla="*/ 100 h 464"/>
                <a:gd name="T28" fmla="*/ 146 w 390"/>
                <a:gd name="T29" fmla="*/ 100 h 464"/>
                <a:gd name="T30" fmla="*/ 135 w 390"/>
                <a:gd name="T31" fmla="*/ 183 h 464"/>
                <a:gd name="T32" fmla="*/ 300 w 390"/>
                <a:gd name="T33" fmla="*/ 183 h 464"/>
                <a:gd name="T34" fmla="*/ 313 w 390"/>
                <a:gd name="T35" fmla="*/ 185 h 464"/>
                <a:gd name="T36" fmla="*/ 324 w 390"/>
                <a:gd name="T37" fmla="*/ 189 h 464"/>
                <a:gd name="T38" fmla="*/ 334 w 390"/>
                <a:gd name="T39" fmla="*/ 198 h 464"/>
                <a:gd name="T40" fmla="*/ 340 w 390"/>
                <a:gd name="T41" fmla="*/ 207 h 464"/>
                <a:gd name="T42" fmla="*/ 343 w 390"/>
                <a:gd name="T43" fmla="*/ 219 h 464"/>
                <a:gd name="T44" fmla="*/ 343 w 390"/>
                <a:gd name="T45" fmla="*/ 232 h 464"/>
                <a:gd name="T46" fmla="*/ 339 w 390"/>
                <a:gd name="T47" fmla="*/ 246 h 464"/>
                <a:gd name="T48" fmla="*/ 333 w 390"/>
                <a:gd name="T49" fmla="*/ 258 h 464"/>
                <a:gd name="T50" fmla="*/ 323 w 390"/>
                <a:gd name="T51" fmla="*/ 268 h 464"/>
                <a:gd name="T52" fmla="*/ 312 w 390"/>
                <a:gd name="T53" fmla="*/ 275 h 464"/>
                <a:gd name="T54" fmla="*/ 299 w 390"/>
                <a:gd name="T55" fmla="*/ 279 h 464"/>
                <a:gd name="T56" fmla="*/ 286 w 390"/>
                <a:gd name="T57" fmla="*/ 282 h 464"/>
                <a:gd name="T58" fmla="*/ 121 w 390"/>
                <a:gd name="T59" fmla="*/ 282 h 464"/>
                <a:gd name="T60" fmla="*/ 109 w 390"/>
                <a:gd name="T61" fmla="*/ 366 h 464"/>
                <a:gd name="T62" fmla="*/ 296 w 390"/>
                <a:gd name="T63" fmla="*/ 366 h 464"/>
                <a:gd name="T64" fmla="*/ 309 w 390"/>
                <a:gd name="T65" fmla="*/ 367 h 464"/>
                <a:gd name="T66" fmla="*/ 320 w 390"/>
                <a:gd name="T67" fmla="*/ 372 h 464"/>
                <a:gd name="T68" fmla="*/ 329 w 390"/>
                <a:gd name="T69" fmla="*/ 380 h 464"/>
                <a:gd name="T70" fmla="*/ 336 w 390"/>
                <a:gd name="T71" fmla="*/ 390 h 464"/>
                <a:gd name="T72" fmla="*/ 339 w 390"/>
                <a:gd name="T73" fmla="*/ 402 h 464"/>
                <a:gd name="T74" fmla="*/ 339 w 390"/>
                <a:gd name="T75" fmla="*/ 415 h 464"/>
                <a:gd name="T76" fmla="*/ 335 w 390"/>
                <a:gd name="T77" fmla="*/ 428 h 464"/>
                <a:gd name="T78" fmla="*/ 328 w 390"/>
                <a:gd name="T79" fmla="*/ 440 h 464"/>
                <a:gd name="T80" fmla="*/ 319 w 390"/>
                <a:gd name="T81" fmla="*/ 450 h 464"/>
                <a:gd name="T82" fmla="*/ 308 w 390"/>
                <a:gd name="T83" fmla="*/ 458 h 464"/>
                <a:gd name="T84" fmla="*/ 295 w 390"/>
                <a:gd name="T85" fmla="*/ 463 h 464"/>
                <a:gd name="T86" fmla="*/ 282 w 390"/>
                <a:gd name="T87" fmla="*/ 464 h 464"/>
                <a:gd name="T88" fmla="*/ 44 w 390"/>
                <a:gd name="T89" fmla="*/ 464 h 464"/>
                <a:gd name="T90" fmla="*/ 31 w 390"/>
                <a:gd name="T91" fmla="*/ 463 h 464"/>
                <a:gd name="T92" fmla="*/ 19 w 390"/>
                <a:gd name="T93" fmla="*/ 457 h 464"/>
                <a:gd name="T94" fmla="*/ 10 w 390"/>
                <a:gd name="T95" fmla="*/ 450 h 464"/>
                <a:gd name="T96" fmla="*/ 3 w 390"/>
                <a:gd name="T97" fmla="*/ 439 h 464"/>
                <a:gd name="T98" fmla="*/ 0 w 390"/>
                <a:gd name="T99" fmla="*/ 427 h 464"/>
                <a:gd name="T100" fmla="*/ 1 w 390"/>
                <a:gd name="T101" fmla="*/ 413 h 464"/>
                <a:gd name="T102" fmla="*/ 52 w 390"/>
                <a:gd name="T103" fmla="*/ 52 h 464"/>
                <a:gd name="T104" fmla="*/ 55 w 390"/>
                <a:gd name="T105" fmla="*/ 39 h 464"/>
                <a:gd name="T106" fmla="*/ 61 w 390"/>
                <a:gd name="T107" fmla="*/ 27 h 464"/>
                <a:gd name="T108" fmla="*/ 71 w 390"/>
                <a:gd name="T109" fmla="*/ 17 h 464"/>
                <a:gd name="T110" fmla="*/ 83 w 390"/>
                <a:gd name="T111" fmla="*/ 8 h 464"/>
                <a:gd name="T112" fmla="*/ 96 w 390"/>
                <a:gd name="T113" fmla="*/ 3 h 464"/>
                <a:gd name="T114" fmla="*/ 109 w 390"/>
                <a:gd name="T115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0" h="464">
                  <a:moveTo>
                    <a:pt x="109" y="0"/>
                  </a:moveTo>
                  <a:lnTo>
                    <a:pt x="348" y="0"/>
                  </a:lnTo>
                  <a:lnTo>
                    <a:pt x="361" y="3"/>
                  </a:lnTo>
                  <a:lnTo>
                    <a:pt x="371" y="7"/>
                  </a:lnTo>
                  <a:lnTo>
                    <a:pt x="381" y="15"/>
                  </a:lnTo>
                  <a:lnTo>
                    <a:pt x="388" y="25"/>
                  </a:lnTo>
                  <a:lnTo>
                    <a:pt x="390" y="37"/>
                  </a:lnTo>
                  <a:lnTo>
                    <a:pt x="390" y="50"/>
                  </a:lnTo>
                  <a:lnTo>
                    <a:pt x="386" y="64"/>
                  </a:lnTo>
                  <a:lnTo>
                    <a:pt x="380" y="76"/>
                  </a:lnTo>
                  <a:lnTo>
                    <a:pt x="370" y="86"/>
                  </a:lnTo>
                  <a:lnTo>
                    <a:pt x="358" y="93"/>
                  </a:lnTo>
                  <a:lnTo>
                    <a:pt x="347" y="97"/>
                  </a:lnTo>
                  <a:lnTo>
                    <a:pt x="334" y="100"/>
                  </a:lnTo>
                  <a:lnTo>
                    <a:pt x="146" y="100"/>
                  </a:lnTo>
                  <a:lnTo>
                    <a:pt x="135" y="183"/>
                  </a:lnTo>
                  <a:lnTo>
                    <a:pt x="300" y="183"/>
                  </a:lnTo>
                  <a:lnTo>
                    <a:pt x="313" y="185"/>
                  </a:lnTo>
                  <a:lnTo>
                    <a:pt x="324" y="189"/>
                  </a:lnTo>
                  <a:lnTo>
                    <a:pt x="334" y="198"/>
                  </a:lnTo>
                  <a:lnTo>
                    <a:pt x="340" y="207"/>
                  </a:lnTo>
                  <a:lnTo>
                    <a:pt x="343" y="219"/>
                  </a:lnTo>
                  <a:lnTo>
                    <a:pt x="343" y="232"/>
                  </a:lnTo>
                  <a:lnTo>
                    <a:pt x="339" y="246"/>
                  </a:lnTo>
                  <a:lnTo>
                    <a:pt x="333" y="258"/>
                  </a:lnTo>
                  <a:lnTo>
                    <a:pt x="323" y="268"/>
                  </a:lnTo>
                  <a:lnTo>
                    <a:pt x="312" y="275"/>
                  </a:lnTo>
                  <a:lnTo>
                    <a:pt x="299" y="279"/>
                  </a:lnTo>
                  <a:lnTo>
                    <a:pt x="286" y="282"/>
                  </a:lnTo>
                  <a:lnTo>
                    <a:pt x="121" y="282"/>
                  </a:lnTo>
                  <a:lnTo>
                    <a:pt x="109" y="366"/>
                  </a:lnTo>
                  <a:lnTo>
                    <a:pt x="296" y="366"/>
                  </a:lnTo>
                  <a:lnTo>
                    <a:pt x="309" y="367"/>
                  </a:lnTo>
                  <a:lnTo>
                    <a:pt x="320" y="372"/>
                  </a:lnTo>
                  <a:lnTo>
                    <a:pt x="329" y="380"/>
                  </a:lnTo>
                  <a:lnTo>
                    <a:pt x="336" y="390"/>
                  </a:lnTo>
                  <a:lnTo>
                    <a:pt x="339" y="402"/>
                  </a:lnTo>
                  <a:lnTo>
                    <a:pt x="339" y="415"/>
                  </a:lnTo>
                  <a:lnTo>
                    <a:pt x="335" y="428"/>
                  </a:lnTo>
                  <a:lnTo>
                    <a:pt x="328" y="440"/>
                  </a:lnTo>
                  <a:lnTo>
                    <a:pt x="319" y="450"/>
                  </a:lnTo>
                  <a:lnTo>
                    <a:pt x="308" y="458"/>
                  </a:lnTo>
                  <a:lnTo>
                    <a:pt x="295" y="463"/>
                  </a:lnTo>
                  <a:lnTo>
                    <a:pt x="282" y="464"/>
                  </a:lnTo>
                  <a:lnTo>
                    <a:pt x="44" y="464"/>
                  </a:lnTo>
                  <a:lnTo>
                    <a:pt x="31" y="463"/>
                  </a:lnTo>
                  <a:lnTo>
                    <a:pt x="19" y="457"/>
                  </a:lnTo>
                  <a:lnTo>
                    <a:pt x="10" y="450"/>
                  </a:lnTo>
                  <a:lnTo>
                    <a:pt x="3" y="439"/>
                  </a:lnTo>
                  <a:lnTo>
                    <a:pt x="0" y="427"/>
                  </a:lnTo>
                  <a:lnTo>
                    <a:pt x="1" y="413"/>
                  </a:lnTo>
                  <a:lnTo>
                    <a:pt x="52" y="52"/>
                  </a:lnTo>
                  <a:lnTo>
                    <a:pt x="55" y="39"/>
                  </a:lnTo>
                  <a:lnTo>
                    <a:pt x="61" y="27"/>
                  </a:lnTo>
                  <a:lnTo>
                    <a:pt x="71" y="17"/>
                  </a:lnTo>
                  <a:lnTo>
                    <a:pt x="83" y="8"/>
                  </a:lnTo>
                  <a:lnTo>
                    <a:pt x="96" y="3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25252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Rectangle 2">
            <a:extLst>
              <a:ext uri="{FF2B5EF4-FFF2-40B4-BE49-F238E27FC236}">
                <a16:creationId xmlns:a16="http://schemas.microsoft.com/office/drawing/2014/main" id="{E0C2DB1C-86C1-45E5-8FCE-2A52D4FCD8E3}"/>
              </a:ext>
            </a:extLst>
          </p:cNvPr>
          <p:cNvSpPr/>
          <p:nvPr userDrawn="1"/>
        </p:nvSpPr>
        <p:spPr bwMode="auto">
          <a:xfrm flipV="1">
            <a:off x="11727768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F3922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92FACB15-2AA7-4171-A322-43CE22A3D941}"/>
              </a:ext>
            </a:extLst>
          </p:cNvPr>
          <p:cNvSpPr/>
          <p:nvPr userDrawn="1"/>
        </p:nvSpPr>
        <p:spPr bwMode="auto">
          <a:xfrm flipV="1">
            <a:off x="11834446" y="6616460"/>
            <a:ext cx="357555" cy="241540"/>
          </a:xfrm>
          <a:custGeom>
            <a:avLst/>
            <a:gdLst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90914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090914"/>
              <a:gd name="connsiteY0" fmla="*/ 0 h 241540"/>
              <a:gd name="connsiteX1" fmla="*/ 7090914 w 7090914"/>
              <a:gd name="connsiteY1" fmla="*/ 0 h 241540"/>
              <a:gd name="connsiteX2" fmla="*/ 7030529 w 7090914"/>
              <a:gd name="connsiteY2" fmla="*/ 241540 h 241540"/>
              <a:gd name="connsiteX3" fmla="*/ 0 w 7090914"/>
              <a:gd name="connsiteY3" fmla="*/ 241540 h 241540"/>
              <a:gd name="connsiteX4" fmla="*/ 0 w 7090914"/>
              <a:gd name="connsiteY4" fmla="*/ 0 h 241540"/>
              <a:gd name="connsiteX0" fmla="*/ 0 w 7224194"/>
              <a:gd name="connsiteY0" fmla="*/ 0 h 241540"/>
              <a:gd name="connsiteX1" fmla="*/ 7224194 w 7224194"/>
              <a:gd name="connsiteY1" fmla="*/ 0 h 241540"/>
              <a:gd name="connsiteX2" fmla="*/ 7030529 w 7224194"/>
              <a:gd name="connsiteY2" fmla="*/ 241540 h 241540"/>
              <a:gd name="connsiteX3" fmla="*/ 0 w 7224194"/>
              <a:gd name="connsiteY3" fmla="*/ 241540 h 241540"/>
              <a:gd name="connsiteX4" fmla="*/ 0 w 7224194"/>
              <a:gd name="connsiteY4" fmla="*/ 0 h 241540"/>
              <a:gd name="connsiteX0" fmla="*/ 0 w 7030529"/>
              <a:gd name="connsiteY0" fmla="*/ 0 h 241540"/>
              <a:gd name="connsiteX1" fmla="*/ 6983388 w 7030529"/>
              <a:gd name="connsiteY1" fmla="*/ 8626 h 241540"/>
              <a:gd name="connsiteX2" fmla="*/ 7030529 w 7030529"/>
              <a:gd name="connsiteY2" fmla="*/ 241540 h 241540"/>
              <a:gd name="connsiteX3" fmla="*/ 0 w 7030529"/>
              <a:gd name="connsiteY3" fmla="*/ 241540 h 241540"/>
              <a:gd name="connsiteX4" fmla="*/ 0 w 7030529"/>
              <a:gd name="connsiteY4" fmla="*/ 0 h 241540"/>
              <a:gd name="connsiteX0" fmla="*/ 0 w 7030529"/>
              <a:gd name="connsiteY0" fmla="*/ 1346 h 242886"/>
              <a:gd name="connsiteX1" fmla="*/ 6883510 w 7030529"/>
              <a:gd name="connsiteY1" fmla="*/ 0 h 242886"/>
              <a:gd name="connsiteX2" fmla="*/ 7030529 w 7030529"/>
              <a:gd name="connsiteY2" fmla="*/ 242886 h 242886"/>
              <a:gd name="connsiteX3" fmla="*/ 0 w 7030529"/>
              <a:gd name="connsiteY3" fmla="*/ 242886 h 242886"/>
              <a:gd name="connsiteX4" fmla="*/ 0 w 7030529"/>
              <a:gd name="connsiteY4" fmla="*/ 1346 h 242886"/>
              <a:gd name="connsiteX0" fmla="*/ 0 w 7033341"/>
              <a:gd name="connsiteY0" fmla="*/ 0 h 241540"/>
              <a:gd name="connsiteX1" fmla="*/ 7033341 w 7033341"/>
              <a:gd name="connsiteY1" fmla="*/ 6133 h 241540"/>
              <a:gd name="connsiteX2" fmla="*/ 7030529 w 7033341"/>
              <a:gd name="connsiteY2" fmla="*/ 241540 h 241540"/>
              <a:gd name="connsiteX3" fmla="*/ 0 w 7033341"/>
              <a:gd name="connsiteY3" fmla="*/ 241540 h 241540"/>
              <a:gd name="connsiteX4" fmla="*/ 0 w 7033341"/>
              <a:gd name="connsiteY4" fmla="*/ 0 h 241540"/>
              <a:gd name="connsiteX0" fmla="*/ 0 w 7030549"/>
              <a:gd name="connsiteY0" fmla="*/ 3839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0 w 7030549"/>
              <a:gd name="connsiteY4" fmla="*/ 3839 h 245379"/>
              <a:gd name="connsiteX0" fmla="*/ 898985 w 7030549"/>
              <a:gd name="connsiteY0" fmla="*/ 1346 h 245379"/>
              <a:gd name="connsiteX1" fmla="*/ 6983397 w 7030549"/>
              <a:gd name="connsiteY1" fmla="*/ 0 h 245379"/>
              <a:gd name="connsiteX2" fmla="*/ 7030529 w 7030549"/>
              <a:gd name="connsiteY2" fmla="*/ 245379 h 245379"/>
              <a:gd name="connsiteX3" fmla="*/ 0 w 7030549"/>
              <a:gd name="connsiteY3" fmla="*/ 245379 h 245379"/>
              <a:gd name="connsiteX4" fmla="*/ 898985 w 7030549"/>
              <a:gd name="connsiteY4" fmla="*/ 1346 h 24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30549" h="245379">
                <a:moveTo>
                  <a:pt x="898985" y="1346"/>
                </a:moveTo>
                <a:lnTo>
                  <a:pt x="6983397" y="0"/>
                </a:lnTo>
                <a:cubicBezTo>
                  <a:pt x="6982460" y="78469"/>
                  <a:pt x="7031466" y="166910"/>
                  <a:pt x="7030529" y="245379"/>
                </a:cubicBezTo>
                <a:lnTo>
                  <a:pt x="0" y="245379"/>
                </a:lnTo>
                <a:lnTo>
                  <a:pt x="898985" y="1346"/>
                </a:lnTo>
                <a:close/>
              </a:path>
            </a:pathLst>
          </a:custGeom>
          <a:solidFill>
            <a:srgbClr val="25252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ABAE9B7F-8536-44A0-9202-3169857C7749}"/>
              </a:ext>
            </a:extLst>
          </p:cNvPr>
          <p:cNvSpPr txBox="1">
            <a:spLocks/>
          </p:cNvSpPr>
          <p:nvPr userDrawn="1"/>
        </p:nvSpPr>
        <p:spPr>
          <a:xfrm>
            <a:off x="11852578" y="6607996"/>
            <a:ext cx="472973" cy="36478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4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91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837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783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729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674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620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566" algn="l" defTabSz="685891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9601925-951F-4EA8-91E5-A517312BFAAA}" type="slidenum">
              <a:rPr lang="en-US" sz="1050" smtClean="0">
                <a:solidFill>
                  <a:schemeClr val="bg1"/>
                </a:solidFill>
                <a:latin typeface="Helvetica Condensed" pitchFamily="34" charset="0"/>
              </a:rPr>
              <a:pPr/>
              <a:t>‹#›</a:t>
            </a:fld>
            <a:endParaRPr lang="en-US" sz="1465" dirty="0">
              <a:solidFill>
                <a:schemeClr val="bg1"/>
              </a:solidFill>
              <a:latin typeface="Helvetica Condensed" pitchFamily="34" charset="0"/>
            </a:endParaRPr>
          </a:p>
        </p:txBody>
      </p:sp>
      <p:sp>
        <p:nvSpPr>
          <p:cNvPr id="57" name="Freeform 32">
            <a:extLst>
              <a:ext uri="{FF2B5EF4-FFF2-40B4-BE49-F238E27FC236}">
                <a16:creationId xmlns:a16="http://schemas.microsoft.com/office/drawing/2014/main" id="{DC7EC41A-B9B1-4852-B235-B28E59629751}"/>
              </a:ext>
            </a:extLst>
          </p:cNvPr>
          <p:cNvSpPr>
            <a:spLocks/>
          </p:cNvSpPr>
          <p:nvPr userDrawn="1"/>
        </p:nvSpPr>
        <p:spPr bwMode="auto">
          <a:xfrm>
            <a:off x="112785" y="94933"/>
            <a:ext cx="144766" cy="650199"/>
          </a:xfrm>
          <a:custGeom>
            <a:avLst/>
            <a:gdLst>
              <a:gd name="T0" fmla="*/ 58 w 116"/>
              <a:gd name="T1" fmla="*/ 0 h 521"/>
              <a:gd name="T2" fmla="*/ 58 w 116"/>
              <a:gd name="T3" fmla="*/ 0 h 521"/>
              <a:gd name="T4" fmla="*/ 81 w 116"/>
              <a:gd name="T5" fmla="*/ 4 h 521"/>
              <a:gd name="T6" fmla="*/ 100 w 116"/>
              <a:gd name="T7" fmla="*/ 16 h 521"/>
              <a:gd name="T8" fmla="*/ 111 w 116"/>
              <a:gd name="T9" fmla="*/ 35 h 521"/>
              <a:gd name="T10" fmla="*/ 116 w 116"/>
              <a:gd name="T11" fmla="*/ 55 h 521"/>
              <a:gd name="T12" fmla="*/ 116 w 116"/>
              <a:gd name="T13" fmla="*/ 521 h 521"/>
              <a:gd name="T14" fmla="*/ 0 w 116"/>
              <a:gd name="T15" fmla="*/ 521 h 521"/>
              <a:gd name="T16" fmla="*/ 0 w 116"/>
              <a:gd name="T17" fmla="*/ 55 h 521"/>
              <a:gd name="T18" fmla="*/ 4 w 116"/>
              <a:gd name="T19" fmla="*/ 35 h 521"/>
              <a:gd name="T20" fmla="*/ 16 w 116"/>
              <a:gd name="T21" fmla="*/ 16 h 521"/>
              <a:gd name="T22" fmla="*/ 35 w 116"/>
              <a:gd name="T23" fmla="*/ 4 h 521"/>
              <a:gd name="T24" fmla="*/ 58 w 116"/>
              <a:gd name="T25" fmla="*/ 0 h 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16" h="521">
                <a:moveTo>
                  <a:pt x="58" y="0"/>
                </a:moveTo>
                <a:lnTo>
                  <a:pt x="58" y="0"/>
                </a:lnTo>
                <a:lnTo>
                  <a:pt x="81" y="4"/>
                </a:lnTo>
                <a:lnTo>
                  <a:pt x="100" y="16"/>
                </a:lnTo>
                <a:lnTo>
                  <a:pt x="111" y="35"/>
                </a:lnTo>
                <a:lnTo>
                  <a:pt x="116" y="55"/>
                </a:lnTo>
                <a:lnTo>
                  <a:pt x="116" y="521"/>
                </a:lnTo>
                <a:lnTo>
                  <a:pt x="0" y="521"/>
                </a:lnTo>
                <a:lnTo>
                  <a:pt x="0" y="55"/>
                </a:lnTo>
                <a:lnTo>
                  <a:pt x="4" y="35"/>
                </a:lnTo>
                <a:lnTo>
                  <a:pt x="16" y="16"/>
                </a:lnTo>
                <a:lnTo>
                  <a:pt x="35" y="4"/>
                </a:lnTo>
                <a:lnTo>
                  <a:pt x="58" y="0"/>
                </a:lnTo>
                <a:close/>
              </a:path>
            </a:pathLst>
          </a:custGeom>
          <a:solidFill>
            <a:srgbClr val="0E4EFF"/>
          </a:solidFill>
          <a:ln w="0">
            <a:solidFill>
              <a:srgbClr val="0E4E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703" r:id="rId15"/>
    <p:sldLayoutId id="2147483704" r:id="rId16"/>
    <p:sldLayoutId id="2147483692" r:id="rId17"/>
    <p:sldLayoutId id="2147483693" r:id="rId18"/>
    <p:sldLayoutId id="2147483694" r:id="rId19"/>
    <p:sldLayoutId id="2147483695" r:id="rId20"/>
    <p:sldLayoutId id="2147483701" r:id="rId21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3197">
          <a:solidFill>
            <a:srgbClr val="4D4D4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5pPr>
      <a:lvl6pPr marL="609036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6pPr>
      <a:lvl7pPr marL="1218072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7pPr>
      <a:lvl8pPr marL="1827108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8pPr>
      <a:lvl9pPr marL="2436144" algn="l" rtl="0" eaLnBrk="1" fontAlgn="base" hangingPunct="1">
        <a:spcBef>
          <a:spcPct val="0"/>
        </a:spcBef>
        <a:spcAft>
          <a:spcPct val="0"/>
        </a:spcAft>
        <a:defRPr sz="4263">
          <a:solidFill>
            <a:srgbClr val="002A4A"/>
          </a:solidFill>
          <a:latin typeface="HelveticaNeue Condensed"/>
          <a:ea typeface="ＭＳ Ｐゴシック"/>
          <a:cs typeface="ＭＳ Ｐゴシック"/>
        </a:defRPr>
      </a:lvl9pPr>
    </p:titleStyle>
    <p:bodyStyle>
      <a:lvl1pPr marL="456777" indent="-456777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398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989684" indent="-38064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522590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2131626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–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740663" indent="-304518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" pitchFamily="18" charset="0"/>
        <a:buChar char="•"/>
        <a:defRPr sz="2131">
          <a:solidFill>
            <a:srgbClr val="4D4D4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49699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6pPr>
      <a:lvl7pPr marL="3958735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7pPr>
      <a:lvl8pPr marL="4567771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8pPr>
      <a:lvl9pPr marL="5176807" indent="-304518" algn="l" rtl="0" eaLnBrk="1" fontAlgn="base" hangingPunct="1">
        <a:spcBef>
          <a:spcPct val="20000"/>
        </a:spcBef>
        <a:spcAft>
          <a:spcPct val="0"/>
        </a:spcAft>
        <a:buClr>
          <a:srgbClr val="ECBD40"/>
        </a:buClr>
        <a:buFont typeface="Times" pitchFamily="18" charset="0"/>
        <a:buChar char="•"/>
        <a:defRPr sz="2664">
          <a:solidFill>
            <a:srgbClr val="002A4A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1218072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3EBD5-0A78-47AF-8B2F-A384AD51E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2C55C-2808-4E18-9DE5-4DF18E66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1B850-0086-442A-BCC6-8D9BB4353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7497AF42-E138-4EFD-821A-9ED3D332E171}" type="datetimeFigureOut">
              <a:rPr lang="en-ID" smtClean="0">
                <a:solidFill>
                  <a:srgbClr val="000000">
                    <a:tint val="75000"/>
                  </a:srgbClr>
                </a:solidFill>
              </a:rPr>
              <a:pPr/>
              <a:t>18/10/2023</a:t>
            </a:fld>
            <a:endParaRPr lang="en-ID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A018-A014-4713-8A19-B344DCF3A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endParaRPr lang="en-ID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5F920-49B0-4EB5-85A3-1AED749023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96745" y="634249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fld id="{9CD8EDDF-A5D3-4513-ADCF-539F8DC1A252}" type="slidenum">
              <a:rPr lang="en-ID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en-ID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0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</p:sldLayoutIdLst>
  <p:txStyles>
    <p:titleStyle>
      <a:lvl1pPr algn="l" defTabSz="914400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ID" sz="3197" kern="1200" dirty="0">
          <a:solidFill>
            <a:srgbClr val="4D4D4D"/>
          </a:solidFill>
          <a:latin typeface="Lato" panose="020F0502020204030203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US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fontAlgn="base" latinLnBrk="0" hangingPunct="1">
        <a:lnSpc>
          <a:spcPct val="90000"/>
        </a:lnSpc>
        <a:spcBef>
          <a:spcPct val="20000"/>
        </a:spcBef>
        <a:spcAft>
          <a:spcPct val="0"/>
        </a:spcAft>
        <a:buClr>
          <a:srgbClr val="4D4D4D"/>
        </a:buClr>
        <a:buFont typeface="Arial" panose="020B0604020202020204" pitchFamily="34" charset="0"/>
        <a:buChar char="•"/>
        <a:defRPr lang="en-ID" sz="2398" kern="1200" dirty="0">
          <a:solidFill>
            <a:srgbClr val="4D4D4D"/>
          </a:solidFill>
          <a:latin typeface="Lato" panose="020F0502020204030203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48" y="4441120"/>
            <a:ext cx="10535786" cy="1450877"/>
          </a:xfrm>
        </p:spPr>
        <p:txBody>
          <a:bodyPr>
            <a:noAutofit/>
          </a:bodyPr>
          <a:lstStyle/>
          <a:p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ECS T&amp;T Project - Weekly Status Report_10.11.2023 </a:t>
            </a:r>
            <a:br>
              <a:rPr lang="en-US" sz="2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428097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8A19893-0413-7632-CAFE-DCB99045C3A3}"/>
              </a:ext>
            </a:extLst>
          </p:cNvPr>
          <p:cNvSpPr txBox="1">
            <a:spLocks/>
          </p:cNvSpPr>
          <p:nvPr/>
        </p:nvSpPr>
        <p:spPr>
          <a:xfrm>
            <a:off x="180723" y="99588"/>
            <a:ext cx="9651339" cy="5613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ID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E292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Hexaware EXM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D395A5-BDCA-2A73-D6D1-C56DA74A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27573"/>
              </p:ext>
            </p:extLst>
          </p:nvPr>
        </p:nvGraphicFramePr>
        <p:xfrm>
          <a:off x="259307" y="3763434"/>
          <a:ext cx="5776646" cy="268274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7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Activities – In Progress/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7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AskGenie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Out of 292 Catalogs,216 reviewed (Batch 1 &amp; 2)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29- WIP (Batch 3)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32 Not available for now.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After 3 successful releases, 68 catalogues moved to production and 71 decommissioned.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Next development will start after 25th Oct due to platform upgrade freeze. However, BA will continue working.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Onboarding Journey</a:t>
                      </a:r>
                    </a:p>
                    <a:p>
                      <a:pPr marL="171450" marR="0" lvl="0" indent="-17145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The core group members and their team have started working on the agreed recommendations.</a:t>
                      </a:r>
                    </a:p>
                    <a:p>
                      <a:pPr marL="171450" marR="0" lvl="0" indent="-17145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Follow up sessions will be scheduled with stake holders on individual items.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StationH to Work Vivo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After the kick of session, Started with 1</a:t>
                      </a:r>
                      <a:r>
                        <a:rPr lang="en-US" sz="1000" baseline="30000" dirty="0"/>
                        <a:t>st</a:t>
                      </a:r>
                      <a:r>
                        <a:rPr lang="en-US" sz="1000" dirty="0"/>
                        <a:t> weekly project connect and a technical intro session.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/>
                        <a:t>Followed by, 1 more weekly project call, 1 technical session and an internal connect on every Friday.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36618C-7E45-52AF-4346-05A789C9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636247"/>
              </p:ext>
            </p:extLst>
          </p:nvPr>
        </p:nvGraphicFramePr>
        <p:xfrm>
          <a:off x="6096000" y="3751460"/>
          <a:ext cx="5779474" cy="2686616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7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9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9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AskGenie </a:t>
                      </a:r>
                    </a:p>
                    <a:p>
                      <a:pPr marL="171450" marR="0" lvl="0" indent="-17145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tentative release for phase 4, will be after 28</a:t>
                      </a:r>
                      <a:r>
                        <a:rPr lang="en-US" sz="1000" b="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Oct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Sprint-11 Dev &amp; UAT to be completed</a:t>
                      </a:r>
                    </a:p>
                    <a:p>
                      <a:pPr marL="171450" marR="0" lvl="0" indent="-17145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Targeting on completing the remaining catalogues are in work InProgress</a:t>
                      </a:r>
                      <a:r>
                        <a:rPr kumimoji="0" 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0" marR="0" lvl="0" indent="0" algn="l" defTabSz="121807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Onboarding Journey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Target date against the accepted recommendations to be finalized. Discussion will be done next week with the core group.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StationH to Work Vivo Migration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OneDrive access to be enabled for external file sharing.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Requirement Gathering sessions to be conducted by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WorkVivo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team for Foundation Setup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85E4E-CD9B-F38D-DDE2-B673ACF5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11934"/>
              </p:ext>
            </p:extLst>
          </p:nvPr>
        </p:nvGraphicFramePr>
        <p:xfrm>
          <a:off x="259307" y="1927235"/>
          <a:ext cx="5814005" cy="1678882"/>
        </p:xfrm>
        <a:graphic>
          <a:graphicData uri="http://schemas.openxmlformats.org/drawingml/2006/table">
            <a:tbl>
              <a:tblPr/>
              <a:tblGrid>
                <a:gridCol w="2297597">
                  <a:extLst>
                    <a:ext uri="{9D8B030D-6E8A-4147-A177-3AD203B41FA5}">
                      <a16:colId xmlns:a16="http://schemas.microsoft.com/office/drawing/2014/main" val="143525365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611098943"/>
                    </a:ext>
                  </a:extLst>
                </a:gridCol>
                <a:gridCol w="647386">
                  <a:extLst>
                    <a:ext uri="{9D8B030D-6E8A-4147-A177-3AD203B41FA5}">
                      <a16:colId xmlns:a16="http://schemas.microsoft.com/office/drawing/2014/main" val="2658606048"/>
                    </a:ext>
                  </a:extLst>
                </a:gridCol>
                <a:gridCol w="647386">
                  <a:extLst>
                    <a:ext uri="{9D8B030D-6E8A-4147-A177-3AD203B41FA5}">
                      <a16:colId xmlns:a16="http://schemas.microsoft.com/office/drawing/2014/main" val="3473205705"/>
                    </a:ext>
                  </a:extLst>
                </a:gridCol>
                <a:gridCol w="834731">
                  <a:extLst>
                    <a:ext uri="{9D8B030D-6E8A-4147-A177-3AD203B41FA5}">
                      <a16:colId xmlns:a16="http://schemas.microsoft.com/office/drawing/2014/main" val="3017803099"/>
                    </a:ext>
                  </a:extLst>
                </a:gridCol>
                <a:gridCol w="945580">
                  <a:extLst>
                    <a:ext uri="{9D8B030D-6E8A-4147-A177-3AD203B41FA5}">
                      <a16:colId xmlns:a16="http://schemas.microsoft.com/office/drawing/2014/main" val="3527907471"/>
                    </a:ext>
                  </a:extLst>
                </a:gridCol>
              </a:tblGrid>
              <a:tr h="2223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 Milestones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Planned Dates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Revised End Date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Completed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85463"/>
                  </a:ext>
                </a:extLst>
              </a:tr>
              <a:tr h="364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87588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Ask Genie Transformation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27-Mar-23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3-Nov-23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97%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771138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Onboarding Journey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14-Feb-23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94841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StationH to Work Vivo Migration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TBD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63406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EFD61E-C9FB-2697-09AF-4C2AE15D3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488391"/>
              </p:ext>
            </p:extLst>
          </p:nvPr>
        </p:nvGraphicFramePr>
        <p:xfrm>
          <a:off x="6193189" y="1912867"/>
          <a:ext cx="5687054" cy="1756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2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Risk, Action, Issues &amp; Dependencies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002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dirty="0"/>
                        <a:t>AskGenie :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dirty="0"/>
                        <a:t>Flow of project details to AskGenie from BPS, Hexaware IT, Mobiquity are different. This is creating roadblock on consolidation of Catalog items. 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Interim Workaround: </a:t>
                      </a:r>
                      <a:r>
                        <a:rPr lang="en-US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 the project go live is in Sep’2024</a:t>
                      </a:r>
                      <a:r>
                        <a:rPr lang="en-US" sz="10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AskGenie team has tried to implement the interim workaround solution after converting the data in required format. The solution can be able to fulfill 90% of the data. Additional factors are being worked upon by the team, such as, scripting for location information etc..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1" dirty="0"/>
                        <a:t>Onboarding Journey : </a:t>
                      </a:r>
                      <a:r>
                        <a:rPr lang="en-US" sz="1000" b="0" dirty="0"/>
                        <a:t>Target date on the accepted recommendations to be finalized.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BAA9B6-994C-2E6F-F807-6F0223D59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03990"/>
              </p:ext>
            </p:extLst>
          </p:nvPr>
        </p:nvGraphicFramePr>
        <p:xfrm>
          <a:off x="383471" y="546844"/>
          <a:ext cx="7677687" cy="1148331"/>
        </p:xfrm>
        <a:graphic>
          <a:graphicData uri="http://schemas.openxmlformats.org/drawingml/2006/table">
            <a:tbl>
              <a:tblPr firstRow="1" bandRow="1"/>
              <a:tblGrid>
                <a:gridCol w="1299943">
                  <a:extLst>
                    <a:ext uri="{9D8B030D-6E8A-4147-A177-3AD203B41FA5}">
                      <a16:colId xmlns:a16="http://schemas.microsoft.com/office/drawing/2014/main" val="865092165"/>
                    </a:ext>
                  </a:extLst>
                </a:gridCol>
                <a:gridCol w="1848809">
                  <a:extLst>
                    <a:ext uri="{9D8B030D-6E8A-4147-A177-3AD203B41FA5}">
                      <a16:colId xmlns:a16="http://schemas.microsoft.com/office/drawing/2014/main" val="2678544766"/>
                    </a:ext>
                  </a:extLst>
                </a:gridCol>
                <a:gridCol w="1245378">
                  <a:extLst>
                    <a:ext uri="{9D8B030D-6E8A-4147-A177-3AD203B41FA5}">
                      <a16:colId xmlns:a16="http://schemas.microsoft.com/office/drawing/2014/main" val="81952291"/>
                    </a:ext>
                  </a:extLst>
                </a:gridCol>
                <a:gridCol w="1159175">
                  <a:extLst>
                    <a:ext uri="{9D8B030D-6E8A-4147-A177-3AD203B41FA5}">
                      <a16:colId xmlns:a16="http://schemas.microsoft.com/office/drawing/2014/main" val="2175936793"/>
                    </a:ext>
                  </a:extLst>
                </a:gridCol>
                <a:gridCol w="897161">
                  <a:extLst>
                    <a:ext uri="{9D8B030D-6E8A-4147-A177-3AD203B41FA5}">
                      <a16:colId xmlns:a16="http://schemas.microsoft.com/office/drawing/2014/main" val="3427041096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2749995622"/>
                    </a:ext>
                  </a:extLst>
                </a:gridCol>
              </a:tblGrid>
              <a:tr h="301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Employee Experience Management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Vinod Chandran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ECS Team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Parijit Nath</a:t>
                      </a:r>
                    </a:p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Santhanalakkshmi Venkataramani</a:t>
                      </a:r>
                    </a:p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Tanpreet Malhotra</a:t>
                      </a:r>
                    </a:p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Sunit Sinha</a:t>
                      </a:r>
                    </a:p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Ketaki Tapi</a:t>
                      </a:r>
                    </a:p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Vaishnavi Barhate</a:t>
                      </a:r>
                    </a:p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Himanshu Bhide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777497"/>
                  </a:ext>
                </a:extLst>
              </a:tr>
              <a:tr h="21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Report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33063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Murugan Bheeman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 Live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22990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Utilized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8056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Phase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528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8813CD-EA4D-9184-218F-FB7DCFEDD4CF}"/>
              </a:ext>
            </a:extLst>
          </p:cNvPr>
          <p:cNvSpPr txBox="1"/>
          <p:nvPr/>
        </p:nvSpPr>
        <p:spPr>
          <a:xfrm>
            <a:off x="10860145" y="847376"/>
            <a:ext cx="11919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Of Delay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Track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492AF10F-91E8-6E9B-A235-D178C7092B67}"/>
              </a:ext>
            </a:extLst>
          </p:cNvPr>
          <p:cNvSpPr>
            <a:spLocks noChangeAspect="1"/>
          </p:cNvSpPr>
          <p:nvPr/>
        </p:nvSpPr>
        <p:spPr>
          <a:xfrm rot="10800000">
            <a:off x="10621231" y="861050"/>
            <a:ext cx="188727" cy="191903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FF000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9" name="Freeform 48">
            <a:extLst>
              <a:ext uri="{FF2B5EF4-FFF2-40B4-BE49-F238E27FC236}">
                <a16:creationId xmlns:a16="http://schemas.microsoft.com/office/drawing/2014/main" id="{F22BA50D-1704-70F5-A075-D2374BE77A15}"/>
              </a:ext>
            </a:extLst>
          </p:cNvPr>
          <p:cNvSpPr>
            <a:spLocks noChangeAspect="1"/>
          </p:cNvSpPr>
          <p:nvPr/>
        </p:nvSpPr>
        <p:spPr>
          <a:xfrm rot="5400000">
            <a:off x="10631764" y="1052305"/>
            <a:ext cx="191903" cy="195131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FFC00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2" name="Freeform 48">
            <a:extLst>
              <a:ext uri="{FF2B5EF4-FFF2-40B4-BE49-F238E27FC236}">
                <a16:creationId xmlns:a16="http://schemas.microsoft.com/office/drawing/2014/main" id="{F86DC399-CC98-E6E9-1B3F-7D7B5D22DACF}"/>
              </a:ext>
            </a:extLst>
          </p:cNvPr>
          <p:cNvSpPr>
            <a:spLocks noChangeAspect="1"/>
          </p:cNvSpPr>
          <p:nvPr/>
        </p:nvSpPr>
        <p:spPr>
          <a:xfrm>
            <a:off x="10636740" y="1234015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92D05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9" name="Freeform 48">
            <a:extLst>
              <a:ext uri="{FF2B5EF4-FFF2-40B4-BE49-F238E27FC236}">
                <a16:creationId xmlns:a16="http://schemas.microsoft.com/office/drawing/2014/main" id="{C1B89441-F57A-DE36-BF9F-D32CAF397A5E}"/>
              </a:ext>
            </a:extLst>
          </p:cNvPr>
          <p:cNvSpPr>
            <a:spLocks noChangeAspect="1"/>
          </p:cNvSpPr>
          <p:nvPr/>
        </p:nvSpPr>
        <p:spPr>
          <a:xfrm>
            <a:off x="10651730" y="1436698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1981F5B-BDE6-43AE-2DB8-8FEFA2E3EA72}"/>
              </a:ext>
            </a:extLst>
          </p:cNvPr>
          <p:cNvGraphicFramePr>
            <a:graphicFrameLocks noGrp="1"/>
          </p:cNvGraphicFramePr>
          <p:nvPr/>
        </p:nvGraphicFramePr>
        <p:xfrm>
          <a:off x="9812899" y="568153"/>
          <a:ext cx="1532885" cy="219063"/>
        </p:xfrm>
        <a:graphic>
          <a:graphicData uri="http://schemas.openxmlformats.org/drawingml/2006/table">
            <a:tbl>
              <a:tblPr firstRow="1" bandRow="1"/>
              <a:tblGrid>
                <a:gridCol w="1219915">
                  <a:extLst>
                    <a:ext uri="{9D8B030D-6E8A-4147-A177-3AD203B41FA5}">
                      <a16:colId xmlns:a16="http://schemas.microsoft.com/office/drawing/2014/main" val="3243898471"/>
                    </a:ext>
                  </a:extLst>
                </a:gridCol>
                <a:gridCol w="312970">
                  <a:extLst>
                    <a:ext uri="{9D8B030D-6E8A-4147-A177-3AD203B41FA5}">
                      <a16:colId xmlns:a16="http://schemas.microsoft.com/office/drawing/2014/main" val="4248336948"/>
                    </a:ext>
                  </a:extLst>
                </a:gridCol>
              </a:tblGrid>
              <a:tr h="21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9680"/>
                  </a:ext>
                </a:extLst>
              </a:tr>
            </a:tbl>
          </a:graphicData>
        </a:graphic>
      </p:graphicFrame>
      <p:sp>
        <p:nvSpPr>
          <p:cNvPr id="31" name="Freeform 48">
            <a:extLst>
              <a:ext uri="{FF2B5EF4-FFF2-40B4-BE49-F238E27FC236}">
                <a16:creationId xmlns:a16="http://schemas.microsoft.com/office/drawing/2014/main" id="{EF1EF29E-216B-9D7A-CEDF-8C6388A68669}"/>
              </a:ext>
            </a:extLst>
          </p:cNvPr>
          <p:cNvSpPr>
            <a:spLocks noChangeAspect="1"/>
          </p:cNvSpPr>
          <p:nvPr/>
        </p:nvSpPr>
        <p:spPr>
          <a:xfrm>
            <a:off x="11122593" y="599188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92D05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3" name="Freeform 48">
            <a:extLst>
              <a:ext uri="{FF2B5EF4-FFF2-40B4-BE49-F238E27FC236}">
                <a16:creationId xmlns:a16="http://schemas.microsoft.com/office/drawing/2014/main" id="{FAAC5C42-EDD6-8CA4-EC81-DDAF3FACBE5A}"/>
              </a:ext>
            </a:extLst>
          </p:cNvPr>
          <p:cNvSpPr>
            <a:spLocks noChangeAspect="1"/>
          </p:cNvSpPr>
          <p:nvPr/>
        </p:nvSpPr>
        <p:spPr>
          <a:xfrm>
            <a:off x="2658751" y="2605969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4" name="Freeform 48">
            <a:extLst>
              <a:ext uri="{FF2B5EF4-FFF2-40B4-BE49-F238E27FC236}">
                <a16:creationId xmlns:a16="http://schemas.microsoft.com/office/drawing/2014/main" id="{9C137FF4-4552-ACC0-BDBE-09F2F88B7ED0}"/>
              </a:ext>
            </a:extLst>
          </p:cNvPr>
          <p:cNvSpPr>
            <a:spLocks noChangeAspect="1"/>
          </p:cNvSpPr>
          <p:nvPr/>
        </p:nvSpPr>
        <p:spPr>
          <a:xfrm>
            <a:off x="2658751" y="2975844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3EEFEA67-8F50-3C20-15A9-C98BC12DEC69}"/>
              </a:ext>
            </a:extLst>
          </p:cNvPr>
          <p:cNvSpPr>
            <a:spLocks noChangeAspect="1"/>
          </p:cNvSpPr>
          <p:nvPr/>
        </p:nvSpPr>
        <p:spPr>
          <a:xfrm>
            <a:off x="2658751" y="3321189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713BB-2973-2104-A22A-E4D7C926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351550"/>
              </p:ext>
            </p:extLst>
          </p:nvPr>
        </p:nvGraphicFramePr>
        <p:xfrm>
          <a:off x="8060592" y="554261"/>
          <a:ext cx="1702120" cy="1104530"/>
        </p:xfrm>
        <a:graphic>
          <a:graphicData uri="http://schemas.openxmlformats.org/drawingml/2006/table">
            <a:tbl>
              <a:tblPr firstRow="1" bandRow="1"/>
              <a:tblGrid>
                <a:gridCol w="527596">
                  <a:extLst>
                    <a:ext uri="{9D8B030D-6E8A-4147-A177-3AD203B41FA5}">
                      <a16:colId xmlns:a16="http://schemas.microsoft.com/office/drawing/2014/main" val="3243898471"/>
                    </a:ext>
                  </a:extLst>
                </a:gridCol>
                <a:gridCol w="1174524">
                  <a:extLst>
                    <a:ext uri="{9D8B030D-6E8A-4147-A177-3AD203B41FA5}">
                      <a16:colId xmlns:a16="http://schemas.microsoft.com/office/drawing/2014/main" val="3005984881"/>
                    </a:ext>
                  </a:extLst>
                </a:gridCol>
              </a:tblGrid>
              <a:tr h="1104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Scope</a:t>
                      </a:r>
                    </a:p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Ask Genie Transformation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Onboarding Journey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StationH to </a:t>
                      </a:r>
                      <a:r>
                        <a:rPr lang="en-US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WorkVivo</a:t>
                      </a: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Migration</a:t>
                      </a:r>
                    </a:p>
                  </a:txBody>
                  <a:tcPr marL="9525" marR="9525" marT="86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77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35963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8A19893-0413-7632-CAFE-DCB99045C3A3}"/>
              </a:ext>
            </a:extLst>
          </p:cNvPr>
          <p:cNvSpPr txBox="1">
            <a:spLocks/>
          </p:cNvSpPr>
          <p:nvPr/>
        </p:nvSpPr>
        <p:spPr>
          <a:xfrm>
            <a:off x="180723" y="99588"/>
            <a:ext cx="9651339" cy="5613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ID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E292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LSEG Joiner Mover and Leaver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D395A5-BDCA-2A73-D6D1-C56DA74A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740483"/>
              </p:ext>
            </p:extLst>
          </p:nvPr>
        </p:nvGraphicFramePr>
        <p:xfrm>
          <a:off x="287871" y="4097914"/>
          <a:ext cx="5776646" cy="253034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7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Activities – In Progress/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793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Enhancements on New Joiner Request Form for LSEG and RFT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Automation of New Joiner Request Form for LSEG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Clarity Request Form - for LSEG and RFT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Conversion request Form – not released yet in production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Harmonization of Refinitiv data in ESM ServiceNow - for LSEG and RFT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Hardware Request form - for LSEG and RFT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VDI Request Form - for LSEG and RFT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Leaver Journey-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Hardware Handover Request Form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Manager Action Request Form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Custom notifications to leaver &amp; Line manager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Validate User Request Form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Respective Dashboards for all above catalog items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Restrict RFT ServiceNow catalogs(initially was not in our scope)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36618C-7E45-52AF-4346-05A789C9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4449"/>
              </p:ext>
            </p:extLst>
          </p:nvPr>
        </p:nvGraphicFramePr>
        <p:xfrm>
          <a:off x="6096000" y="4097914"/>
          <a:ext cx="5779474" cy="25303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7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0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4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Create customize notification to Line manager for LSEG/RFT New Joiners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Leaver Enhancements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Automate RFT New Joiner logic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VDI Automation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Conversion Request Form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Enhancement on New Joiner and Leaver process to add CMDB to populate user assets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100" b="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Defect </a:t>
                      </a: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solution- custom notifications  for potential LSEG &amp; RFT leaver &amp; Line manager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85E4E-CD9B-F38D-DDE2-B673ACF5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18341"/>
              </p:ext>
            </p:extLst>
          </p:nvPr>
        </p:nvGraphicFramePr>
        <p:xfrm>
          <a:off x="259307" y="1927235"/>
          <a:ext cx="5814005" cy="2043016"/>
        </p:xfrm>
        <a:graphic>
          <a:graphicData uri="http://schemas.openxmlformats.org/drawingml/2006/table">
            <a:tbl>
              <a:tblPr/>
              <a:tblGrid>
                <a:gridCol w="2297597">
                  <a:extLst>
                    <a:ext uri="{9D8B030D-6E8A-4147-A177-3AD203B41FA5}">
                      <a16:colId xmlns:a16="http://schemas.microsoft.com/office/drawing/2014/main" val="143525365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611098943"/>
                    </a:ext>
                  </a:extLst>
                </a:gridCol>
                <a:gridCol w="647386">
                  <a:extLst>
                    <a:ext uri="{9D8B030D-6E8A-4147-A177-3AD203B41FA5}">
                      <a16:colId xmlns:a16="http://schemas.microsoft.com/office/drawing/2014/main" val="2658606048"/>
                    </a:ext>
                  </a:extLst>
                </a:gridCol>
                <a:gridCol w="647386">
                  <a:extLst>
                    <a:ext uri="{9D8B030D-6E8A-4147-A177-3AD203B41FA5}">
                      <a16:colId xmlns:a16="http://schemas.microsoft.com/office/drawing/2014/main" val="3473205705"/>
                    </a:ext>
                  </a:extLst>
                </a:gridCol>
                <a:gridCol w="834731">
                  <a:extLst>
                    <a:ext uri="{9D8B030D-6E8A-4147-A177-3AD203B41FA5}">
                      <a16:colId xmlns:a16="http://schemas.microsoft.com/office/drawing/2014/main" val="3017803099"/>
                    </a:ext>
                  </a:extLst>
                </a:gridCol>
                <a:gridCol w="945580">
                  <a:extLst>
                    <a:ext uri="{9D8B030D-6E8A-4147-A177-3AD203B41FA5}">
                      <a16:colId xmlns:a16="http://schemas.microsoft.com/office/drawing/2014/main" val="3527907471"/>
                    </a:ext>
                  </a:extLst>
                </a:gridCol>
              </a:tblGrid>
              <a:tr h="2223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 Milestones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Planned Dates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Revised End Date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Completed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85463"/>
                  </a:ext>
                </a:extLst>
              </a:tr>
              <a:tr h="364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87588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21-Aug-23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771138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94841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634066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 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1693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EFD61E-C9FB-2697-09AF-4C2AE15D3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23294"/>
              </p:ext>
            </p:extLst>
          </p:nvPr>
        </p:nvGraphicFramePr>
        <p:xfrm>
          <a:off x="6193189" y="1912867"/>
          <a:ext cx="5687054" cy="204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1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Risk, Action, Issues &amp; Dependencies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defRPr/>
                      </a:pPr>
                      <a:r>
                        <a:rPr lang="en-US" alt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Few upcoming activities are dependent upon ITSM release, which is planned for Nov, 2023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BAA9B6-994C-2E6F-F807-6F0223D59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572215"/>
              </p:ext>
            </p:extLst>
          </p:nvPr>
        </p:nvGraphicFramePr>
        <p:xfrm>
          <a:off x="383471" y="546844"/>
          <a:ext cx="7677687" cy="1139329"/>
        </p:xfrm>
        <a:graphic>
          <a:graphicData uri="http://schemas.openxmlformats.org/drawingml/2006/table">
            <a:tbl>
              <a:tblPr firstRow="1" bandRow="1"/>
              <a:tblGrid>
                <a:gridCol w="1299943">
                  <a:extLst>
                    <a:ext uri="{9D8B030D-6E8A-4147-A177-3AD203B41FA5}">
                      <a16:colId xmlns:a16="http://schemas.microsoft.com/office/drawing/2014/main" val="865092165"/>
                    </a:ext>
                  </a:extLst>
                </a:gridCol>
                <a:gridCol w="1848809">
                  <a:extLst>
                    <a:ext uri="{9D8B030D-6E8A-4147-A177-3AD203B41FA5}">
                      <a16:colId xmlns:a16="http://schemas.microsoft.com/office/drawing/2014/main" val="2678544766"/>
                    </a:ext>
                  </a:extLst>
                </a:gridCol>
                <a:gridCol w="1245378">
                  <a:extLst>
                    <a:ext uri="{9D8B030D-6E8A-4147-A177-3AD203B41FA5}">
                      <a16:colId xmlns:a16="http://schemas.microsoft.com/office/drawing/2014/main" val="81952291"/>
                    </a:ext>
                  </a:extLst>
                </a:gridCol>
                <a:gridCol w="1159175">
                  <a:extLst>
                    <a:ext uri="{9D8B030D-6E8A-4147-A177-3AD203B41FA5}">
                      <a16:colId xmlns:a16="http://schemas.microsoft.com/office/drawing/2014/main" val="2175936793"/>
                    </a:ext>
                  </a:extLst>
                </a:gridCol>
                <a:gridCol w="897161">
                  <a:extLst>
                    <a:ext uri="{9D8B030D-6E8A-4147-A177-3AD203B41FA5}">
                      <a16:colId xmlns:a16="http://schemas.microsoft.com/office/drawing/2014/main" val="3427041096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2749995622"/>
                    </a:ext>
                  </a:extLst>
                </a:gridCol>
              </a:tblGrid>
              <a:tr h="301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Joiner Mover and Leave (JML)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Nivedhan Sandrakanthan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ECS Team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Upasna Pandita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777497"/>
                  </a:ext>
                </a:extLst>
              </a:tr>
              <a:tr h="21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Report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33063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 Live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Multiple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22990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Utilized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80568"/>
                  </a:ext>
                </a:extLst>
              </a:tr>
              <a:tr h="10383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Phase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528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8813CD-EA4D-9184-218F-FB7DCFEDD4CF}"/>
              </a:ext>
            </a:extLst>
          </p:cNvPr>
          <p:cNvSpPr txBox="1"/>
          <p:nvPr/>
        </p:nvSpPr>
        <p:spPr>
          <a:xfrm>
            <a:off x="10860145" y="847376"/>
            <a:ext cx="11919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Of Delay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Track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492AF10F-91E8-6E9B-A235-D178C7092B67}"/>
              </a:ext>
            </a:extLst>
          </p:cNvPr>
          <p:cNvSpPr>
            <a:spLocks noChangeAspect="1"/>
          </p:cNvSpPr>
          <p:nvPr/>
        </p:nvSpPr>
        <p:spPr>
          <a:xfrm rot="10800000">
            <a:off x="10621231" y="861050"/>
            <a:ext cx="188727" cy="191903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FF000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9" name="Freeform 48">
            <a:extLst>
              <a:ext uri="{FF2B5EF4-FFF2-40B4-BE49-F238E27FC236}">
                <a16:creationId xmlns:a16="http://schemas.microsoft.com/office/drawing/2014/main" id="{F22BA50D-1704-70F5-A075-D2374BE77A15}"/>
              </a:ext>
            </a:extLst>
          </p:cNvPr>
          <p:cNvSpPr>
            <a:spLocks noChangeAspect="1"/>
          </p:cNvSpPr>
          <p:nvPr/>
        </p:nvSpPr>
        <p:spPr>
          <a:xfrm rot="5400000">
            <a:off x="10631764" y="1052305"/>
            <a:ext cx="191903" cy="195131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FFC00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2" name="Freeform 48">
            <a:extLst>
              <a:ext uri="{FF2B5EF4-FFF2-40B4-BE49-F238E27FC236}">
                <a16:creationId xmlns:a16="http://schemas.microsoft.com/office/drawing/2014/main" id="{F86DC399-CC98-E6E9-1B3F-7D7B5D22DACF}"/>
              </a:ext>
            </a:extLst>
          </p:cNvPr>
          <p:cNvSpPr>
            <a:spLocks noChangeAspect="1"/>
          </p:cNvSpPr>
          <p:nvPr/>
        </p:nvSpPr>
        <p:spPr>
          <a:xfrm>
            <a:off x="10636740" y="1234015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92D05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9" name="Freeform 48">
            <a:extLst>
              <a:ext uri="{FF2B5EF4-FFF2-40B4-BE49-F238E27FC236}">
                <a16:creationId xmlns:a16="http://schemas.microsoft.com/office/drawing/2014/main" id="{C1B89441-F57A-DE36-BF9F-D32CAF397A5E}"/>
              </a:ext>
            </a:extLst>
          </p:cNvPr>
          <p:cNvSpPr>
            <a:spLocks noChangeAspect="1"/>
          </p:cNvSpPr>
          <p:nvPr/>
        </p:nvSpPr>
        <p:spPr>
          <a:xfrm>
            <a:off x="10651730" y="1436698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1981F5B-BDE6-43AE-2DB8-8FEFA2E3EA72}"/>
              </a:ext>
            </a:extLst>
          </p:cNvPr>
          <p:cNvGraphicFramePr>
            <a:graphicFrameLocks noGrp="1"/>
          </p:cNvGraphicFramePr>
          <p:nvPr/>
        </p:nvGraphicFramePr>
        <p:xfrm>
          <a:off x="9812899" y="568153"/>
          <a:ext cx="1532885" cy="219063"/>
        </p:xfrm>
        <a:graphic>
          <a:graphicData uri="http://schemas.openxmlformats.org/drawingml/2006/table">
            <a:tbl>
              <a:tblPr firstRow="1" bandRow="1"/>
              <a:tblGrid>
                <a:gridCol w="1219915">
                  <a:extLst>
                    <a:ext uri="{9D8B030D-6E8A-4147-A177-3AD203B41FA5}">
                      <a16:colId xmlns:a16="http://schemas.microsoft.com/office/drawing/2014/main" val="3243898471"/>
                    </a:ext>
                  </a:extLst>
                </a:gridCol>
                <a:gridCol w="312970">
                  <a:extLst>
                    <a:ext uri="{9D8B030D-6E8A-4147-A177-3AD203B41FA5}">
                      <a16:colId xmlns:a16="http://schemas.microsoft.com/office/drawing/2014/main" val="4248336948"/>
                    </a:ext>
                  </a:extLst>
                </a:gridCol>
              </a:tblGrid>
              <a:tr h="21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9680"/>
                  </a:ext>
                </a:extLst>
              </a:tr>
            </a:tbl>
          </a:graphicData>
        </a:graphic>
      </p:graphicFrame>
      <p:sp>
        <p:nvSpPr>
          <p:cNvPr id="31" name="Freeform 48">
            <a:extLst>
              <a:ext uri="{FF2B5EF4-FFF2-40B4-BE49-F238E27FC236}">
                <a16:creationId xmlns:a16="http://schemas.microsoft.com/office/drawing/2014/main" id="{EF1EF29E-216B-9D7A-CEDF-8C6388A68669}"/>
              </a:ext>
            </a:extLst>
          </p:cNvPr>
          <p:cNvSpPr>
            <a:spLocks noChangeAspect="1"/>
          </p:cNvSpPr>
          <p:nvPr/>
        </p:nvSpPr>
        <p:spPr>
          <a:xfrm>
            <a:off x="11122593" y="599188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92D05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3" name="Freeform 48">
            <a:extLst>
              <a:ext uri="{FF2B5EF4-FFF2-40B4-BE49-F238E27FC236}">
                <a16:creationId xmlns:a16="http://schemas.microsoft.com/office/drawing/2014/main" id="{FAAC5C42-EDD6-8CA4-EC81-DDAF3FACBE5A}"/>
              </a:ext>
            </a:extLst>
          </p:cNvPr>
          <p:cNvSpPr>
            <a:spLocks noChangeAspect="1"/>
          </p:cNvSpPr>
          <p:nvPr/>
        </p:nvSpPr>
        <p:spPr>
          <a:xfrm>
            <a:off x="2658751" y="2605969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4" name="Freeform 48">
            <a:extLst>
              <a:ext uri="{FF2B5EF4-FFF2-40B4-BE49-F238E27FC236}">
                <a16:creationId xmlns:a16="http://schemas.microsoft.com/office/drawing/2014/main" id="{9C137FF4-4552-ACC0-BDBE-09F2F88B7ED0}"/>
              </a:ext>
            </a:extLst>
          </p:cNvPr>
          <p:cNvSpPr>
            <a:spLocks noChangeAspect="1"/>
          </p:cNvSpPr>
          <p:nvPr/>
        </p:nvSpPr>
        <p:spPr>
          <a:xfrm>
            <a:off x="2658751" y="2975844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3EEFEA67-8F50-3C20-15A9-C98BC12DEC69}"/>
              </a:ext>
            </a:extLst>
          </p:cNvPr>
          <p:cNvSpPr>
            <a:spLocks noChangeAspect="1"/>
          </p:cNvSpPr>
          <p:nvPr/>
        </p:nvSpPr>
        <p:spPr>
          <a:xfrm>
            <a:off x="2658751" y="3321189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2" name="Freeform 48">
            <a:extLst>
              <a:ext uri="{FF2B5EF4-FFF2-40B4-BE49-F238E27FC236}">
                <a16:creationId xmlns:a16="http://schemas.microsoft.com/office/drawing/2014/main" id="{B0E804DF-A5CE-C414-1869-A50E12EFBD9A}"/>
              </a:ext>
            </a:extLst>
          </p:cNvPr>
          <p:cNvSpPr>
            <a:spLocks noChangeAspect="1"/>
          </p:cNvSpPr>
          <p:nvPr/>
        </p:nvSpPr>
        <p:spPr>
          <a:xfrm>
            <a:off x="2658751" y="3666534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713BB-2973-2104-A22A-E4D7C926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65605"/>
              </p:ext>
            </p:extLst>
          </p:nvPr>
        </p:nvGraphicFramePr>
        <p:xfrm>
          <a:off x="8060592" y="554261"/>
          <a:ext cx="1702120" cy="1104530"/>
        </p:xfrm>
        <a:graphic>
          <a:graphicData uri="http://schemas.openxmlformats.org/drawingml/2006/table">
            <a:tbl>
              <a:tblPr firstRow="1" bandRow="1"/>
              <a:tblGrid>
                <a:gridCol w="527596">
                  <a:extLst>
                    <a:ext uri="{9D8B030D-6E8A-4147-A177-3AD203B41FA5}">
                      <a16:colId xmlns:a16="http://schemas.microsoft.com/office/drawing/2014/main" val="3243898471"/>
                    </a:ext>
                  </a:extLst>
                </a:gridCol>
                <a:gridCol w="1174524">
                  <a:extLst>
                    <a:ext uri="{9D8B030D-6E8A-4147-A177-3AD203B41FA5}">
                      <a16:colId xmlns:a16="http://schemas.microsoft.com/office/drawing/2014/main" val="3005984881"/>
                    </a:ext>
                  </a:extLst>
                </a:gridCol>
              </a:tblGrid>
              <a:tr h="1104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Scope</a:t>
                      </a:r>
                    </a:p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JML Transformation </a:t>
                      </a:r>
                    </a:p>
                  </a:txBody>
                  <a:tcPr marL="9525" marR="9525" marT="86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77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716808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8A19893-0413-7632-CAFE-DCB99045C3A3}"/>
              </a:ext>
            </a:extLst>
          </p:cNvPr>
          <p:cNvSpPr txBox="1">
            <a:spLocks/>
          </p:cNvSpPr>
          <p:nvPr/>
        </p:nvSpPr>
        <p:spPr>
          <a:xfrm>
            <a:off x="180723" y="99588"/>
            <a:ext cx="9651339" cy="5613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ID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E292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LSEG Chatbot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D395A5-BDCA-2A73-D6D1-C56DA74A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88556"/>
              </p:ext>
            </p:extLst>
          </p:nvPr>
        </p:nvGraphicFramePr>
        <p:xfrm>
          <a:off x="287871" y="4097914"/>
          <a:ext cx="5776646" cy="2225543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7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Activities – In Progress/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793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Gathered the requirements from the stake holders, created user stories and amended them with the business for approvals.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Shared the user stories with the development team and have those developed with daily discussions on the scrum call.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Gathered the phase1 requirements and collated them onto confluence page.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Took the user stories to the business on getting the DIF approvals post which the development were agreed upon.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Follow up on the test case scenarios and capture the results.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Attend meetings with the service design team on the workflow or design changes and apply them to the existing user stories.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Frequent meetings with the QA team on workstream testing and clarifying their queries with the regards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36618C-7E45-52AF-4346-05A789C9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20866"/>
              </p:ext>
            </p:extLst>
          </p:nvPr>
        </p:nvGraphicFramePr>
        <p:xfrm>
          <a:off x="6096000" y="4097914"/>
          <a:ext cx="5779474" cy="25303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7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604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942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85E4E-CD9B-F38D-DDE2-B673ACF5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757278"/>
              </p:ext>
            </p:extLst>
          </p:nvPr>
        </p:nvGraphicFramePr>
        <p:xfrm>
          <a:off x="259307" y="1927235"/>
          <a:ext cx="5814005" cy="2043016"/>
        </p:xfrm>
        <a:graphic>
          <a:graphicData uri="http://schemas.openxmlformats.org/drawingml/2006/table">
            <a:tbl>
              <a:tblPr/>
              <a:tblGrid>
                <a:gridCol w="2297597">
                  <a:extLst>
                    <a:ext uri="{9D8B030D-6E8A-4147-A177-3AD203B41FA5}">
                      <a16:colId xmlns:a16="http://schemas.microsoft.com/office/drawing/2014/main" val="143525365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611098943"/>
                    </a:ext>
                  </a:extLst>
                </a:gridCol>
                <a:gridCol w="647386">
                  <a:extLst>
                    <a:ext uri="{9D8B030D-6E8A-4147-A177-3AD203B41FA5}">
                      <a16:colId xmlns:a16="http://schemas.microsoft.com/office/drawing/2014/main" val="2658606048"/>
                    </a:ext>
                  </a:extLst>
                </a:gridCol>
                <a:gridCol w="647386">
                  <a:extLst>
                    <a:ext uri="{9D8B030D-6E8A-4147-A177-3AD203B41FA5}">
                      <a16:colId xmlns:a16="http://schemas.microsoft.com/office/drawing/2014/main" val="3473205705"/>
                    </a:ext>
                  </a:extLst>
                </a:gridCol>
                <a:gridCol w="834731">
                  <a:extLst>
                    <a:ext uri="{9D8B030D-6E8A-4147-A177-3AD203B41FA5}">
                      <a16:colId xmlns:a16="http://schemas.microsoft.com/office/drawing/2014/main" val="3017803099"/>
                    </a:ext>
                  </a:extLst>
                </a:gridCol>
                <a:gridCol w="945580">
                  <a:extLst>
                    <a:ext uri="{9D8B030D-6E8A-4147-A177-3AD203B41FA5}">
                      <a16:colId xmlns:a16="http://schemas.microsoft.com/office/drawing/2014/main" val="3527907471"/>
                    </a:ext>
                  </a:extLst>
                </a:gridCol>
              </a:tblGrid>
              <a:tr h="2223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 Milestones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Planned Dates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Revised End Date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Completed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85463"/>
                  </a:ext>
                </a:extLst>
              </a:tr>
              <a:tr h="364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87588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21-Aug-23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771138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94841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634066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 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1693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EFD61E-C9FB-2697-09AF-4C2AE15D3530}"/>
              </a:ext>
            </a:extLst>
          </p:cNvPr>
          <p:cNvGraphicFramePr>
            <a:graphicFrameLocks noGrp="1"/>
          </p:cNvGraphicFramePr>
          <p:nvPr/>
        </p:nvGraphicFramePr>
        <p:xfrm>
          <a:off x="6193189" y="1912867"/>
          <a:ext cx="5687054" cy="204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1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Risk, Action, Issues &amp; Dependencies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defRPr/>
                      </a:pPr>
                      <a:endParaRPr lang="en-US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BAA9B6-994C-2E6F-F807-6F0223D59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16485"/>
              </p:ext>
            </p:extLst>
          </p:nvPr>
        </p:nvGraphicFramePr>
        <p:xfrm>
          <a:off x="383471" y="546844"/>
          <a:ext cx="7677687" cy="1104530"/>
        </p:xfrm>
        <a:graphic>
          <a:graphicData uri="http://schemas.openxmlformats.org/drawingml/2006/table">
            <a:tbl>
              <a:tblPr firstRow="1" bandRow="1"/>
              <a:tblGrid>
                <a:gridCol w="1299943">
                  <a:extLst>
                    <a:ext uri="{9D8B030D-6E8A-4147-A177-3AD203B41FA5}">
                      <a16:colId xmlns:a16="http://schemas.microsoft.com/office/drawing/2014/main" val="865092165"/>
                    </a:ext>
                  </a:extLst>
                </a:gridCol>
                <a:gridCol w="1848809">
                  <a:extLst>
                    <a:ext uri="{9D8B030D-6E8A-4147-A177-3AD203B41FA5}">
                      <a16:colId xmlns:a16="http://schemas.microsoft.com/office/drawing/2014/main" val="2678544766"/>
                    </a:ext>
                  </a:extLst>
                </a:gridCol>
                <a:gridCol w="1245378">
                  <a:extLst>
                    <a:ext uri="{9D8B030D-6E8A-4147-A177-3AD203B41FA5}">
                      <a16:colId xmlns:a16="http://schemas.microsoft.com/office/drawing/2014/main" val="81952291"/>
                    </a:ext>
                  </a:extLst>
                </a:gridCol>
                <a:gridCol w="1159175">
                  <a:extLst>
                    <a:ext uri="{9D8B030D-6E8A-4147-A177-3AD203B41FA5}">
                      <a16:colId xmlns:a16="http://schemas.microsoft.com/office/drawing/2014/main" val="2175936793"/>
                    </a:ext>
                  </a:extLst>
                </a:gridCol>
                <a:gridCol w="897161">
                  <a:extLst>
                    <a:ext uri="{9D8B030D-6E8A-4147-A177-3AD203B41FA5}">
                      <a16:colId xmlns:a16="http://schemas.microsoft.com/office/drawing/2014/main" val="3427041096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2749995622"/>
                    </a:ext>
                  </a:extLst>
                </a:gridCol>
              </a:tblGrid>
              <a:tr h="301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KoreAI Chatbot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ECS Team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Imran Haji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777497"/>
                  </a:ext>
                </a:extLst>
              </a:tr>
              <a:tr h="21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Report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33063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 Live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22990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Utilized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8056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Phase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528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8813CD-EA4D-9184-218F-FB7DCFEDD4CF}"/>
              </a:ext>
            </a:extLst>
          </p:cNvPr>
          <p:cNvSpPr txBox="1"/>
          <p:nvPr/>
        </p:nvSpPr>
        <p:spPr>
          <a:xfrm>
            <a:off x="10860145" y="847376"/>
            <a:ext cx="11919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Of Delay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Track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492AF10F-91E8-6E9B-A235-D178C7092B67}"/>
              </a:ext>
            </a:extLst>
          </p:cNvPr>
          <p:cNvSpPr>
            <a:spLocks noChangeAspect="1"/>
          </p:cNvSpPr>
          <p:nvPr/>
        </p:nvSpPr>
        <p:spPr>
          <a:xfrm rot="10800000">
            <a:off x="10621231" y="861050"/>
            <a:ext cx="188727" cy="191903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FF000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9" name="Freeform 48">
            <a:extLst>
              <a:ext uri="{FF2B5EF4-FFF2-40B4-BE49-F238E27FC236}">
                <a16:creationId xmlns:a16="http://schemas.microsoft.com/office/drawing/2014/main" id="{F22BA50D-1704-70F5-A075-D2374BE77A15}"/>
              </a:ext>
            </a:extLst>
          </p:cNvPr>
          <p:cNvSpPr>
            <a:spLocks noChangeAspect="1"/>
          </p:cNvSpPr>
          <p:nvPr/>
        </p:nvSpPr>
        <p:spPr>
          <a:xfrm rot="5400000">
            <a:off x="10631764" y="1052305"/>
            <a:ext cx="191903" cy="195131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FFC00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2" name="Freeform 48">
            <a:extLst>
              <a:ext uri="{FF2B5EF4-FFF2-40B4-BE49-F238E27FC236}">
                <a16:creationId xmlns:a16="http://schemas.microsoft.com/office/drawing/2014/main" id="{F86DC399-CC98-E6E9-1B3F-7D7B5D22DACF}"/>
              </a:ext>
            </a:extLst>
          </p:cNvPr>
          <p:cNvSpPr>
            <a:spLocks noChangeAspect="1"/>
          </p:cNvSpPr>
          <p:nvPr/>
        </p:nvSpPr>
        <p:spPr>
          <a:xfrm>
            <a:off x="10636740" y="1234015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92D05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9" name="Freeform 48">
            <a:extLst>
              <a:ext uri="{FF2B5EF4-FFF2-40B4-BE49-F238E27FC236}">
                <a16:creationId xmlns:a16="http://schemas.microsoft.com/office/drawing/2014/main" id="{C1B89441-F57A-DE36-BF9F-D32CAF397A5E}"/>
              </a:ext>
            </a:extLst>
          </p:cNvPr>
          <p:cNvSpPr>
            <a:spLocks noChangeAspect="1"/>
          </p:cNvSpPr>
          <p:nvPr/>
        </p:nvSpPr>
        <p:spPr>
          <a:xfrm>
            <a:off x="10651730" y="1436698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1981F5B-BDE6-43AE-2DB8-8FEFA2E3EA72}"/>
              </a:ext>
            </a:extLst>
          </p:cNvPr>
          <p:cNvGraphicFramePr>
            <a:graphicFrameLocks noGrp="1"/>
          </p:cNvGraphicFramePr>
          <p:nvPr/>
        </p:nvGraphicFramePr>
        <p:xfrm>
          <a:off x="9812899" y="568153"/>
          <a:ext cx="1532885" cy="219063"/>
        </p:xfrm>
        <a:graphic>
          <a:graphicData uri="http://schemas.openxmlformats.org/drawingml/2006/table">
            <a:tbl>
              <a:tblPr firstRow="1" bandRow="1"/>
              <a:tblGrid>
                <a:gridCol w="1219915">
                  <a:extLst>
                    <a:ext uri="{9D8B030D-6E8A-4147-A177-3AD203B41FA5}">
                      <a16:colId xmlns:a16="http://schemas.microsoft.com/office/drawing/2014/main" val="3243898471"/>
                    </a:ext>
                  </a:extLst>
                </a:gridCol>
                <a:gridCol w="312970">
                  <a:extLst>
                    <a:ext uri="{9D8B030D-6E8A-4147-A177-3AD203B41FA5}">
                      <a16:colId xmlns:a16="http://schemas.microsoft.com/office/drawing/2014/main" val="4248336948"/>
                    </a:ext>
                  </a:extLst>
                </a:gridCol>
              </a:tblGrid>
              <a:tr h="21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9680"/>
                  </a:ext>
                </a:extLst>
              </a:tr>
            </a:tbl>
          </a:graphicData>
        </a:graphic>
      </p:graphicFrame>
      <p:sp>
        <p:nvSpPr>
          <p:cNvPr id="31" name="Freeform 48">
            <a:extLst>
              <a:ext uri="{FF2B5EF4-FFF2-40B4-BE49-F238E27FC236}">
                <a16:creationId xmlns:a16="http://schemas.microsoft.com/office/drawing/2014/main" id="{EF1EF29E-216B-9D7A-CEDF-8C6388A68669}"/>
              </a:ext>
            </a:extLst>
          </p:cNvPr>
          <p:cNvSpPr>
            <a:spLocks noChangeAspect="1"/>
          </p:cNvSpPr>
          <p:nvPr/>
        </p:nvSpPr>
        <p:spPr>
          <a:xfrm>
            <a:off x="11122593" y="599188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92D05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3" name="Freeform 48">
            <a:extLst>
              <a:ext uri="{FF2B5EF4-FFF2-40B4-BE49-F238E27FC236}">
                <a16:creationId xmlns:a16="http://schemas.microsoft.com/office/drawing/2014/main" id="{FAAC5C42-EDD6-8CA4-EC81-DDAF3FACBE5A}"/>
              </a:ext>
            </a:extLst>
          </p:cNvPr>
          <p:cNvSpPr>
            <a:spLocks noChangeAspect="1"/>
          </p:cNvSpPr>
          <p:nvPr/>
        </p:nvSpPr>
        <p:spPr>
          <a:xfrm>
            <a:off x="2658751" y="2605969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4" name="Freeform 48">
            <a:extLst>
              <a:ext uri="{FF2B5EF4-FFF2-40B4-BE49-F238E27FC236}">
                <a16:creationId xmlns:a16="http://schemas.microsoft.com/office/drawing/2014/main" id="{9C137FF4-4552-ACC0-BDBE-09F2F88B7ED0}"/>
              </a:ext>
            </a:extLst>
          </p:cNvPr>
          <p:cNvSpPr>
            <a:spLocks noChangeAspect="1"/>
          </p:cNvSpPr>
          <p:nvPr/>
        </p:nvSpPr>
        <p:spPr>
          <a:xfrm>
            <a:off x="2658751" y="2975844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3EEFEA67-8F50-3C20-15A9-C98BC12DEC69}"/>
              </a:ext>
            </a:extLst>
          </p:cNvPr>
          <p:cNvSpPr>
            <a:spLocks noChangeAspect="1"/>
          </p:cNvSpPr>
          <p:nvPr/>
        </p:nvSpPr>
        <p:spPr>
          <a:xfrm>
            <a:off x="2658751" y="3321189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2" name="Freeform 48">
            <a:extLst>
              <a:ext uri="{FF2B5EF4-FFF2-40B4-BE49-F238E27FC236}">
                <a16:creationId xmlns:a16="http://schemas.microsoft.com/office/drawing/2014/main" id="{B0E804DF-A5CE-C414-1869-A50E12EFBD9A}"/>
              </a:ext>
            </a:extLst>
          </p:cNvPr>
          <p:cNvSpPr>
            <a:spLocks noChangeAspect="1"/>
          </p:cNvSpPr>
          <p:nvPr/>
        </p:nvSpPr>
        <p:spPr>
          <a:xfrm>
            <a:off x="2658751" y="3666534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713BB-2973-2104-A22A-E4D7C926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726423"/>
              </p:ext>
            </p:extLst>
          </p:nvPr>
        </p:nvGraphicFramePr>
        <p:xfrm>
          <a:off x="8060592" y="554261"/>
          <a:ext cx="1702120" cy="1104530"/>
        </p:xfrm>
        <a:graphic>
          <a:graphicData uri="http://schemas.openxmlformats.org/drawingml/2006/table">
            <a:tbl>
              <a:tblPr firstRow="1" bandRow="1"/>
              <a:tblGrid>
                <a:gridCol w="527596">
                  <a:extLst>
                    <a:ext uri="{9D8B030D-6E8A-4147-A177-3AD203B41FA5}">
                      <a16:colId xmlns:a16="http://schemas.microsoft.com/office/drawing/2014/main" val="3243898471"/>
                    </a:ext>
                  </a:extLst>
                </a:gridCol>
                <a:gridCol w="1174524">
                  <a:extLst>
                    <a:ext uri="{9D8B030D-6E8A-4147-A177-3AD203B41FA5}">
                      <a16:colId xmlns:a16="http://schemas.microsoft.com/office/drawing/2014/main" val="3005984881"/>
                    </a:ext>
                  </a:extLst>
                </a:gridCol>
              </a:tblGrid>
              <a:tr h="110453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Scope</a:t>
                      </a:r>
                    </a:p>
                    <a:p>
                      <a:pPr algn="ctr" rtl="0" fontAlgn="ctr"/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Business Analysis activities</a:t>
                      </a:r>
                    </a:p>
                  </a:txBody>
                  <a:tcPr marL="9525" marR="9525" marT="86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77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32778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8A19893-0413-7632-CAFE-DCB99045C3A3}"/>
              </a:ext>
            </a:extLst>
          </p:cNvPr>
          <p:cNvSpPr txBox="1">
            <a:spLocks/>
          </p:cNvSpPr>
          <p:nvPr/>
        </p:nvSpPr>
        <p:spPr>
          <a:xfrm>
            <a:off x="180723" y="99588"/>
            <a:ext cx="9651339" cy="5613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US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lang="en-ID" sz="2398" kern="1200" dirty="0">
                <a:solidFill>
                  <a:schemeClr val="tx2"/>
                </a:solidFill>
                <a:latin typeface="Lato" panose="020F0502020204030203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E292F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TTC JML PoC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ED395A5-BDCA-2A73-D6D1-C56DA74AA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220414"/>
              </p:ext>
            </p:extLst>
          </p:nvPr>
        </p:nvGraphicFramePr>
        <p:xfrm>
          <a:off x="287871" y="4097914"/>
          <a:ext cx="5776646" cy="22132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766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3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Activities – In Progress/ Completed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793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136618C-7E45-52AF-4346-05A789C94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92276"/>
              </p:ext>
            </p:extLst>
          </p:nvPr>
        </p:nvGraphicFramePr>
        <p:xfrm>
          <a:off x="6096000" y="4097914"/>
          <a:ext cx="5779474" cy="221324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5779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93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Upcoming Activities</a:t>
                      </a:r>
                      <a:endParaRPr lang="en-US" sz="1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9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1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5485E4E-CD9B-F38D-DDE2-B673ACF5A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553459"/>
              </p:ext>
            </p:extLst>
          </p:nvPr>
        </p:nvGraphicFramePr>
        <p:xfrm>
          <a:off x="259307" y="1927235"/>
          <a:ext cx="5814005" cy="2043016"/>
        </p:xfrm>
        <a:graphic>
          <a:graphicData uri="http://schemas.openxmlformats.org/drawingml/2006/table">
            <a:tbl>
              <a:tblPr/>
              <a:tblGrid>
                <a:gridCol w="2297597">
                  <a:extLst>
                    <a:ext uri="{9D8B030D-6E8A-4147-A177-3AD203B41FA5}">
                      <a16:colId xmlns:a16="http://schemas.microsoft.com/office/drawing/2014/main" val="143525365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611098943"/>
                    </a:ext>
                  </a:extLst>
                </a:gridCol>
                <a:gridCol w="647386">
                  <a:extLst>
                    <a:ext uri="{9D8B030D-6E8A-4147-A177-3AD203B41FA5}">
                      <a16:colId xmlns:a16="http://schemas.microsoft.com/office/drawing/2014/main" val="2658606048"/>
                    </a:ext>
                  </a:extLst>
                </a:gridCol>
                <a:gridCol w="647386">
                  <a:extLst>
                    <a:ext uri="{9D8B030D-6E8A-4147-A177-3AD203B41FA5}">
                      <a16:colId xmlns:a16="http://schemas.microsoft.com/office/drawing/2014/main" val="3473205705"/>
                    </a:ext>
                  </a:extLst>
                </a:gridCol>
                <a:gridCol w="834731">
                  <a:extLst>
                    <a:ext uri="{9D8B030D-6E8A-4147-A177-3AD203B41FA5}">
                      <a16:colId xmlns:a16="http://schemas.microsoft.com/office/drawing/2014/main" val="3017803099"/>
                    </a:ext>
                  </a:extLst>
                </a:gridCol>
                <a:gridCol w="945580">
                  <a:extLst>
                    <a:ext uri="{9D8B030D-6E8A-4147-A177-3AD203B41FA5}">
                      <a16:colId xmlns:a16="http://schemas.microsoft.com/office/drawing/2014/main" val="3527907471"/>
                    </a:ext>
                  </a:extLst>
                </a:gridCol>
              </a:tblGrid>
              <a:tr h="22234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Key Milestones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Planned Dates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Revised End Date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% Completed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685463"/>
                  </a:ext>
                </a:extLst>
              </a:tr>
              <a:tr h="3641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End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287588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21-Aug-23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771138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494841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27-Sep-23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634066"/>
                  </a:ext>
                </a:extLst>
              </a:tr>
              <a:tr h="3641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 Live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A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11693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8EFD61E-C9FB-2697-09AF-4C2AE15D3530}"/>
              </a:ext>
            </a:extLst>
          </p:cNvPr>
          <p:cNvGraphicFramePr>
            <a:graphicFrameLocks noGrp="1"/>
          </p:cNvGraphicFramePr>
          <p:nvPr/>
        </p:nvGraphicFramePr>
        <p:xfrm>
          <a:off x="6193189" y="1912867"/>
          <a:ext cx="5687054" cy="204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1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Risk, Action, Issues &amp; Dependencies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8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defRPr/>
                      </a:pPr>
                      <a:endParaRPr lang="en-US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BAA9B6-994C-2E6F-F807-6F0223D59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32476"/>
              </p:ext>
            </p:extLst>
          </p:nvPr>
        </p:nvGraphicFramePr>
        <p:xfrm>
          <a:off x="383471" y="546844"/>
          <a:ext cx="7236529" cy="1148331"/>
        </p:xfrm>
        <a:graphic>
          <a:graphicData uri="http://schemas.openxmlformats.org/drawingml/2006/table">
            <a:tbl>
              <a:tblPr firstRow="1" bandRow="1"/>
              <a:tblGrid>
                <a:gridCol w="1225249">
                  <a:extLst>
                    <a:ext uri="{9D8B030D-6E8A-4147-A177-3AD203B41FA5}">
                      <a16:colId xmlns:a16="http://schemas.microsoft.com/office/drawing/2014/main" val="865092165"/>
                    </a:ext>
                  </a:extLst>
                </a:gridCol>
                <a:gridCol w="1742577">
                  <a:extLst>
                    <a:ext uri="{9D8B030D-6E8A-4147-A177-3AD203B41FA5}">
                      <a16:colId xmlns:a16="http://schemas.microsoft.com/office/drawing/2014/main" val="2678544766"/>
                    </a:ext>
                  </a:extLst>
                </a:gridCol>
                <a:gridCol w="1173819">
                  <a:extLst>
                    <a:ext uri="{9D8B030D-6E8A-4147-A177-3AD203B41FA5}">
                      <a16:colId xmlns:a16="http://schemas.microsoft.com/office/drawing/2014/main" val="81952291"/>
                    </a:ext>
                  </a:extLst>
                </a:gridCol>
                <a:gridCol w="1092569">
                  <a:extLst>
                    <a:ext uri="{9D8B030D-6E8A-4147-A177-3AD203B41FA5}">
                      <a16:colId xmlns:a16="http://schemas.microsoft.com/office/drawing/2014/main" val="2175936793"/>
                    </a:ext>
                  </a:extLst>
                </a:gridCol>
                <a:gridCol w="845610">
                  <a:extLst>
                    <a:ext uri="{9D8B030D-6E8A-4147-A177-3AD203B41FA5}">
                      <a16:colId xmlns:a16="http://schemas.microsoft.com/office/drawing/2014/main" val="3427041096"/>
                    </a:ext>
                  </a:extLst>
                </a:gridCol>
                <a:gridCol w="1156705">
                  <a:extLst>
                    <a:ext uri="{9D8B030D-6E8A-4147-A177-3AD203B41FA5}">
                      <a16:colId xmlns:a16="http://schemas.microsoft.com/office/drawing/2014/main" val="2749995622"/>
                    </a:ext>
                  </a:extLst>
                </a:gridCol>
              </a:tblGrid>
              <a:tr h="301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Type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Joiner Mover and Leave (JML)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Customer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ECS Team   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l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Kanika Suyal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1777497"/>
                  </a:ext>
                </a:extLst>
              </a:tr>
              <a:tr h="21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Report Date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17-Oct-23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Overall 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33063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Manager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57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Go Live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922990"/>
                  </a:ext>
                </a:extLst>
              </a:tr>
              <a:tr h="199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Budget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Utilized Hours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380568"/>
                  </a:ext>
                </a:extLst>
              </a:tr>
              <a:tr h="18616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Phase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Execution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0528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28813CD-EA4D-9184-218F-FB7DCFEDD4CF}"/>
              </a:ext>
            </a:extLst>
          </p:cNvPr>
          <p:cNvSpPr txBox="1"/>
          <p:nvPr/>
        </p:nvSpPr>
        <p:spPr>
          <a:xfrm>
            <a:off x="10860145" y="847376"/>
            <a:ext cx="11919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Delayed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Of Delay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Track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Completed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reeform 48">
            <a:extLst>
              <a:ext uri="{FF2B5EF4-FFF2-40B4-BE49-F238E27FC236}">
                <a16:creationId xmlns:a16="http://schemas.microsoft.com/office/drawing/2014/main" id="{492AF10F-91E8-6E9B-A235-D178C7092B67}"/>
              </a:ext>
            </a:extLst>
          </p:cNvPr>
          <p:cNvSpPr>
            <a:spLocks noChangeAspect="1"/>
          </p:cNvSpPr>
          <p:nvPr/>
        </p:nvSpPr>
        <p:spPr>
          <a:xfrm rot="10800000">
            <a:off x="10621231" y="861050"/>
            <a:ext cx="188727" cy="191903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FF000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9" name="Freeform 48">
            <a:extLst>
              <a:ext uri="{FF2B5EF4-FFF2-40B4-BE49-F238E27FC236}">
                <a16:creationId xmlns:a16="http://schemas.microsoft.com/office/drawing/2014/main" id="{F22BA50D-1704-70F5-A075-D2374BE77A15}"/>
              </a:ext>
            </a:extLst>
          </p:cNvPr>
          <p:cNvSpPr>
            <a:spLocks noChangeAspect="1"/>
          </p:cNvSpPr>
          <p:nvPr/>
        </p:nvSpPr>
        <p:spPr>
          <a:xfrm rot="5400000">
            <a:off x="10631764" y="1052305"/>
            <a:ext cx="191903" cy="195131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FFC00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2" name="Freeform 48">
            <a:extLst>
              <a:ext uri="{FF2B5EF4-FFF2-40B4-BE49-F238E27FC236}">
                <a16:creationId xmlns:a16="http://schemas.microsoft.com/office/drawing/2014/main" id="{F86DC399-CC98-E6E9-1B3F-7D7B5D22DACF}"/>
              </a:ext>
            </a:extLst>
          </p:cNvPr>
          <p:cNvSpPr>
            <a:spLocks noChangeAspect="1"/>
          </p:cNvSpPr>
          <p:nvPr/>
        </p:nvSpPr>
        <p:spPr>
          <a:xfrm>
            <a:off x="10636740" y="1234015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92D05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9" name="Freeform 48">
            <a:extLst>
              <a:ext uri="{FF2B5EF4-FFF2-40B4-BE49-F238E27FC236}">
                <a16:creationId xmlns:a16="http://schemas.microsoft.com/office/drawing/2014/main" id="{C1B89441-F57A-DE36-BF9F-D32CAF397A5E}"/>
              </a:ext>
            </a:extLst>
          </p:cNvPr>
          <p:cNvSpPr>
            <a:spLocks noChangeAspect="1"/>
          </p:cNvSpPr>
          <p:nvPr/>
        </p:nvSpPr>
        <p:spPr>
          <a:xfrm>
            <a:off x="10651730" y="1436698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1981F5B-BDE6-43AE-2DB8-8FEFA2E3EA72}"/>
              </a:ext>
            </a:extLst>
          </p:cNvPr>
          <p:cNvGraphicFramePr>
            <a:graphicFrameLocks noGrp="1"/>
          </p:cNvGraphicFramePr>
          <p:nvPr/>
        </p:nvGraphicFramePr>
        <p:xfrm>
          <a:off x="9812899" y="568153"/>
          <a:ext cx="1532885" cy="219063"/>
        </p:xfrm>
        <a:graphic>
          <a:graphicData uri="http://schemas.openxmlformats.org/drawingml/2006/table">
            <a:tbl>
              <a:tblPr firstRow="1" bandRow="1"/>
              <a:tblGrid>
                <a:gridCol w="1219915">
                  <a:extLst>
                    <a:ext uri="{9D8B030D-6E8A-4147-A177-3AD203B41FA5}">
                      <a16:colId xmlns:a16="http://schemas.microsoft.com/office/drawing/2014/main" val="3243898471"/>
                    </a:ext>
                  </a:extLst>
                </a:gridCol>
                <a:gridCol w="312970">
                  <a:extLst>
                    <a:ext uri="{9D8B030D-6E8A-4147-A177-3AD203B41FA5}">
                      <a16:colId xmlns:a16="http://schemas.microsoft.com/office/drawing/2014/main" val="4248336948"/>
                    </a:ext>
                  </a:extLst>
                </a:gridCol>
              </a:tblGrid>
              <a:tr h="2190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Project Status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519680"/>
                  </a:ext>
                </a:extLst>
              </a:tr>
            </a:tbl>
          </a:graphicData>
        </a:graphic>
      </p:graphicFrame>
      <p:sp>
        <p:nvSpPr>
          <p:cNvPr id="31" name="Freeform 48">
            <a:extLst>
              <a:ext uri="{FF2B5EF4-FFF2-40B4-BE49-F238E27FC236}">
                <a16:creationId xmlns:a16="http://schemas.microsoft.com/office/drawing/2014/main" id="{EF1EF29E-216B-9D7A-CEDF-8C6388A68669}"/>
              </a:ext>
            </a:extLst>
          </p:cNvPr>
          <p:cNvSpPr>
            <a:spLocks noChangeAspect="1"/>
          </p:cNvSpPr>
          <p:nvPr/>
        </p:nvSpPr>
        <p:spPr>
          <a:xfrm>
            <a:off x="11122593" y="599188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81796" h="2381796">
                <a:moveTo>
                  <a:pt x="1223371" y="616556"/>
                </a:moveTo>
                <a:lnTo>
                  <a:pt x="537372" y="1416883"/>
                </a:lnTo>
                <a:lnTo>
                  <a:pt x="695679" y="1540010"/>
                </a:lnTo>
                <a:lnTo>
                  <a:pt x="1223371" y="924374"/>
                </a:lnTo>
                <a:lnTo>
                  <a:pt x="1751063" y="1540010"/>
                </a:lnTo>
                <a:lnTo>
                  <a:pt x="1909370" y="1416883"/>
                </a:lnTo>
                <a:close/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rgbClr val="92D050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3" name="Freeform 48">
            <a:extLst>
              <a:ext uri="{FF2B5EF4-FFF2-40B4-BE49-F238E27FC236}">
                <a16:creationId xmlns:a16="http://schemas.microsoft.com/office/drawing/2014/main" id="{FAAC5C42-EDD6-8CA4-EC81-DDAF3FACBE5A}"/>
              </a:ext>
            </a:extLst>
          </p:cNvPr>
          <p:cNvSpPr>
            <a:spLocks noChangeAspect="1"/>
          </p:cNvSpPr>
          <p:nvPr/>
        </p:nvSpPr>
        <p:spPr>
          <a:xfrm>
            <a:off x="2658751" y="2605969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4" name="Freeform 48">
            <a:extLst>
              <a:ext uri="{FF2B5EF4-FFF2-40B4-BE49-F238E27FC236}">
                <a16:creationId xmlns:a16="http://schemas.microsoft.com/office/drawing/2014/main" id="{9C137FF4-4552-ACC0-BDBE-09F2F88B7ED0}"/>
              </a:ext>
            </a:extLst>
          </p:cNvPr>
          <p:cNvSpPr>
            <a:spLocks noChangeAspect="1"/>
          </p:cNvSpPr>
          <p:nvPr/>
        </p:nvSpPr>
        <p:spPr>
          <a:xfrm>
            <a:off x="2658751" y="2975844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15" name="Freeform 48">
            <a:extLst>
              <a:ext uri="{FF2B5EF4-FFF2-40B4-BE49-F238E27FC236}">
                <a16:creationId xmlns:a16="http://schemas.microsoft.com/office/drawing/2014/main" id="{3EEFEA67-8F50-3C20-15A9-C98BC12DEC69}"/>
              </a:ext>
            </a:extLst>
          </p:cNvPr>
          <p:cNvSpPr>
            <a:spLocks noChangeAspect="1"/>
          </p:cNvSpPr>
          <p:nvPr/>
        </p:nvSpPr>
        <p:spPr>
          <a:xfrm>
            <a:off x="2658751" y="3321189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2" name="Freeform 48">
            <a:extLst>
              <a:ext uri="{FF2B5EF4-FFF2-40B4-BE49-F238E27FC236}">
                <a16:creationId xmlns:a16="http://schemas.microsoft.com/office/drawing/2014/main" id="{B0E804DF-A5CE-C414-1869-A50E12EFBD9A}"/>
              </a:ext>
            </a:extLst>
          </p:cNvPr>
          <p:cNvSpPr>
            <a:spLocks noChangeAspect="1"/>
          </p:cNvSpPr>
          <p:nvPr/>
        </p:nvSpPr>
        <p:spPr>
          <a:xfrm>
            <a:off x="2658751" y="3666534"/>
            <a:ext cx="184916" cy="188028"/>
          </a:xfrm>
          <a:custGeom>
            <a:avLst/>
            <a:gdLst>
              <a:gd name="connsiteX0" fmla="*/ 1223371 w 2381796"/>
              <a:gd name="connsiteY0" fmla="*/ 616556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1909370 w 2381796"/>
              <a:gd name="connsiteY5" fmla="*/ 1416883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751063 w 2381796"/>
              <a:gd name="connsiteY4" fmla="*/ 1540010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1301215 w 2381796"/>
              <a:gd name="connsiteY4" fmla="*/ 827233 h 2381796"/>
              <a:gd name="connsiteX5" fmla="*/ 2159284 w 2381796"/>
              <a:gd name="connsiteY5" fmla="*/ 556639 h 2381796"/>
              <a:gd name="connsiteX6" fmla="*/ 1223371 w 2381796"/>
              <a:gd name="connsiteY6" fmla="*/ 1894642 h 2381796"/>
              <a:gd name="connsiteX7" fmla="*/ 1190898 w 2381796"/>
              <a:gd name="connsiteY7" fmla="*/ 0 h 2381796"/>
              <a:gd name="connsiteX8" fmla="*/ 2381796 w 2381796"/>
              <a:gd name="connsiteY8" fmla="*/ 1190898 h 2381796"/>
              <a:gd name="connsiteX9" fmla="*/ 1190898 w 2381796"/>
              <a:gd name="connsiteY9" fmla="*/ 2381796 h 2381796"/>
              <a:gd name="connsiteX10" fmla="*/ 0 w 2381796"/>
              <a:gd name="connsiteY10" fmla="*/ 1190898 h 2381796"/>
              <a:gd name="connsiteX11" fmla="*/ 1190898 w 2381796"/>
              <a:gd name="connsiteY11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1223371 w 2381796"/>
              <a:gd name="connsiteY3" fmla="*/ 924374 h 2381796"/>
              <a:gd name="connsiteX4" fmla="*/ 2159284 w 2381796"/>
              <a:gd name="connsiteY4" fmla="*/ 556639 h 2381796"/>
              <a:gd name="connsiteX5" fmla="*/ 1223371 w 2381796"/>
              <a:gd name="connsiteY5" fmla="*/ 1894642 h 2381796"/>
              <a:gd name="connsiteX6" fmla="*/ 1190898 w 2381796"/>
              <a:gd name="connsiteY6" fmla="*/ 0 h 2381796"/>
              <a:gd name="connsiteX7" fmla="*/ 2381796 w 2381796"/>
              <a:gd name="connsiteY7" fmla="*/ 1190898 h 2381796"/>
              <a:gd name="connsiteX8" fmla="*/ 1190898 w 2381796"/>
              <a:gd name="connsiteY8" fmla="*/ 2381796 h 2381796"/>
              <a:gd name="connsiteX9" fmla="*/ 0 w 2381796"/>
              <a:gd name="connsiteY9" fmla="*/ 1190898 h 2381796"/>
              <a:gd name="connsiteX10" fmla="*/ 1190898 w 2381796"/>
              <a:gd name="connsiteY10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695679 w 2381796"/>
              <a:gd name="connsiteY2" fmla="*/ 1540010 h 2381796"/>
              <a:gd name="connsiteX3" fmla="*/ 2159284 w 2381796"/>
              <a:gd name="connsiteY3" fmla="*/ 556639 h 2381796"/>
              <a:gd name="connsiteX4" fmla="*/ 1223371 w 2381796"/>
              <a:gd name="connsiteY4" fmla="*/ 1894642 h 2381796"/>
              <a:gd name="connsiteX5" fmla="*/ 1190898 w 2381796"/>
              <a:gd name="connsiteY5" fmla="*/ 0 h 2381796"/>
              <a:gd name="connsiteX6" fmla="*/ 2381796 w 2381796"/>
              <a:gd name="connsiteY6" fmla="*/ 1190898 h 2381796"/>
              <a:gd name="connsiteX7" fmla="*/ 1190898 w 2381796"/>
              <a:gd name="connsiteY7" fmla="*/ 2381796 h 2381796"/>
              <a:gd name="connsiteX8" fmla="*/ 0 w 2381796"/>
              <a:gd name="connsiteY8" fmla="*/ 1190898 h 2381796"/>
              <a:gd name="connsiteX9" fmla="*/ 1190898 w 2381796"/>
              <a:gd name="connsiteY9" fmla="*/ 0 h 2381796"/>
              <a:gd name="connsiteX0" fmla="*/ 1223371 w 2381796"/>
              <a:gd name="connsiteY0" fmla="*/ 1894642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223371 w 2381796"/>
              <a:gd name="connsiteY3" fmla="*/ 1894642 h 2381796"/>
              <a:gd name="connsiteX4" fmla="*/ 1190898 w 2381796"/>
              <a:gd name="connsiteY4" fmla="*/ 0 h 2381796"/>
              <a:gd name="connsiteX5" fmla="*/ 2381796 w 2381796"/>
              <a:gd name="connsiteY5" fmla="*/ 1190898 h 2381796"/>
              <a:gd name="connsiteX6" fmla="*/ 1190898 w 2381796"/>
              <a:gd name="connsiteY6" fmla="*/ 2381796 h 2381796"/>
              <a:gd name="connsiteX7" fmla="*/ 0 w 2381796"/>
              <a:gd name="connsiteY7" fmla="*/ 1190898 h 2381796"/>
              <a:gd name="connsiteX8" fmla="*/ 1190898 w 2381796"/>
              <a:gd name="connsiteY8" fmla="*/ 0 h 2381796"/>
              <a:gd name="connsiteX0" fmla="*/ 2159284 w 2381796"/>
              <a:gd name="connsiteY0" fmla="*/ 556639 h 2381796"/>
              <a:gd name="connsiteX1" fmla="*/ 537372 w 2381796"/>
              <a:gd name="connsiteY1" fmla="*/ 1416883 h 2381796"/>
              <a:gd name="connsiteX2" fmla="*/ 2159284 w 2381796"/>
              <a:gd name="connsiteY2" fmla="*/ 556639 h 2381796"/>
              <a:gd name="connsiteX3" fmla="*/ 1190898 w 2381796"/>
              <a:gd name="connsiteY3" fmla="*/ 0 h 2381796"/>
              <a:gd name="connsiteX4" fmla="*/ 2381796 w 2381796"/>
              <a:gd name="connsiteY4" fmla="*/ 1190898 h 2381796"/>
              <a:gd name="connsiteX5" fmla="*/ 1190898 w 2381796"/>
              <a:gd name="connsiteY5" fmla="*/ 2381796 h 2381796"/>
              <a:gd name="connsiteX6" fmla="*/ 0 w 2381796"/>
              <a:gd name="connsiteY6" fmla="*/ 1190898 h 2381796"/>
              <a:gd name="connsiteX7" fmla="*/ 1190898 w 2381796"/>
              <a:gd name="connsiteY7" fmla="*/ 0 h 2381796"/>
              <a:gd name="connsiteX0" fmla="*/ 1190898 w 2381796"/>
              <a:gd name="connsiteY0" fmla="*/ 0 h 2381796"/>
              <a:gd name="connsiteX1" fmla="*/ 2381796 w 2381796"/>
              <a:gd name="connsiteY1" fmla="*/ 1190898 h 2381796"/>
              <a:gd name="connsiteX2" fmla="*/ 1190898 w 2381796"/>
              <a:gd name="connsiteY2" fmla="*/ 2381796 h 2381796"/>
              <a:gd name="connsiteX3" fmla="*/ 0 w 2381796"/>
              <a:gd name="connsiteY3" fmla="*/ 1190898 h 2381796"/>
              <a:gd name="connsiteX4" fmla="*/ 1190898 w 2381796"/>
              <a:gd name="connsiteY4" fmla="*/ 0 h 2381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1796" h="2381796">
                <a:moveTo>
                  <a:pt x="1190898" y="0"/>
                </a:moveTo>
                <a:cubicBezTo>
                  <a:pt x="1848613" y="0"/>
                  <a:pt x="2381796" y="533183"/>
                  <a:pt x="2381796" y="1190898"/>
                </a:cubicBezTo>
                <a:cubicBezTo>
                  <a:pt x="2381796" y="1848613"/>
                  <a:pt x="1848613" y="2381796"/>
                  <a:pt x="1190898" y="2381796"/>
                </a:cubicBezTo>
                <a:cubicBezTo>
                  <a:pt x="533183" y="2381796"/>
                  <a:pt x="0" y="1848613"/>
                  <a:pt x="0" y="1190898"/>
                </a:cubicBezTo>
                <a:cubicBezTo>
                  <a:pt x="0" y="533183"/>
                  <a:pt x="533183" y="0"/>
                  <a:pt x="1190898" y="0"/>
                </a:cubicBezTo>
                <a:close/>
              </a:path>
            </a:pathLst>
          </a:custGeom>
          <a:solidFill>
            <a:schemeClr val="accent1"/>
          </a:solidFill>
          <a:ln w="19050" cap="flat" cmpd="sng" algn="ctr">
            <a:noFill/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713BB-2973-2104-A22A-E4D7C926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36053"/>
              </p:ext>
            </p:extLst>
          </p:nvPr>
        </p:nvGraphicFramePr>
        <p:xfrm>
          <a:off x="7612358" y="546841"/>
          <a:ext cx="2150354" cy="1148331"/>
        </p:xfrm>
        <a:graphic>
          <a:graphicData uri="http://schemas.openxmlformats.org/drawingml/2006/table">
            <a:tbl>
              <a:tblPr firstRow="1" bandRow="1"/>
              <a:tblGrid>
                <a:gridCol w="666533">
                  <a:extLst>
                    <a:ext uri="{9D8B030D-6E8A-4147-A177-3AD203B41FA5}">
                      <a16:colId xmlns:a16="http://schemas.microsoft.com/office/drawing/2014/main" val="3243898471"/>
                    </a:ext>
                  </a:extLst>
                </a:gridCol>
                <a:gridCol w="1483821">
                  <a:extLst>
                    <a:ext uri="{9D8B030D-6E8A-4147-A177-3AD203B41FA5}">
                      <a16:colId xmlns:a16="http://schemas.microsoft.com/office/drawing/2014/main" val="3005984881"/>
                    </a:ext>
                  </a:extLst>
                </a:gridCol>
              </a:tblGrid>
              <a:tr h="1148331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Scope</a:t>
                      </a:r>
                    </a:p>
                    <a:p>
                      <a:pPr algn="ctr" rtl="0" fontAlgn="ctr"/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86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Joiner Request form for three locations &amp; one persona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Mover Request form for three locations &amp; one persona</a:t>
                      </a:r>
                    </a:p>
                    <a:p>
                      <a:pPr marL="171450" indent="-171450" algn="l" rtl="0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Leaver Request form for three locations &amp; one persona</a:t>
                      </a:r>
                    </a:p>
                  </a:txBody>
                  <a:tcPr marL="9525" marR="9525" marT="865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774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61752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2583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ank Presentation">
  <a:themeElements>
    <a:clrScheme name="Hexaware Colors">
      <a:dk1>
        <a:srgbClr val="1D2F21"/>
      </a:dk1>
      <a:lt1>
        <a:srgbClr val="FFFFFF"/>
      </a:lt1>
      <a:dk2>
        <a:srgbClr val="828C93"/>
      </a:dk2>
      <a:lt2>
        <a:srgbClr val="DAE2E5"/>
      </a:lt2>
      <a:accent1>
        <a:srgbClr val="005AAB"/>
      </a:accent1>
      <a:accent2>
        <a:srgbClr val="FFB81A"/>
      </a:accent2>
      <a:accent3>
        <a:srgbClr val="EE292F"/>
      </a:accent3>
      <a:accent4>
        <a:srgbClr val="00CE89"/>
      </a:accent4>
      <a:accent5>
        <a:srgbClr val="FC6D1D"/>
      </a:accent5>
      <a:accent6>
        <a:srgbClr val="DAE2E5"/>
      </a:accent6>
      <a:hlink>
        <a:srgbClr val="828C93"/>
      </a:hlink>
      <a:folHlink>
        <a:srgbClr val="800080"/>
      </a:folHlink>
    </a:clrScheme>
    <a:fontScheme name="Hexaware font">
      <a:majorFont>
        <a:latin typeface="HelveticaNeue Condensed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/>
            <a:cs typeface="ＭＳ Ｐゴシック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Hexaware">
      <a:dk1>
        <a:srgbClr val="000000"/>
      </a:dk1>
      <a:lt1>
        <a:sysClr val="window" lastClr="FFFFFF"/>
      </a:lt1>
      <a:dk2>
        <a:srgbClr val="595959"/>
      </a:dk2>
      <a:lt2>
        <a:srgbClr val="FFFFFF"/>
      </a:lt2>
      <a:accent1>
        <a:srgbClr val="005AAB"/>
      </a:accent1>
      <a:accent2>
        <a:srgbClr val="EE292F"/>
      </a:accent2>
      <a:accent3>
        <a:srgbClr val="00D258"/>
      </a:accent3>
      <a:accent4>
        <a:srgbClr val="FFB81A"/>
      </a:accent4>
      <a:accent5>
        <a:srgbClr val="FC6D1D"/>
      </a:accent5>
      <a:accent6>
        <a:srgbClr val="F79646"/>
      </a:accent6>
      <a:hlink>
        <a:srgbClr val="828C93"/>
      </a:hlink>
      <a:folHlink>
        <a:srgbClr val="000000"/>
      </a:folHlink>
    </a:clrScheme>
    <a:fontScheme name="Hexaware">
      <a:majorFont>
        <a:latin typeface="Lato Heavy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530EF6647B674C95FD1BAB327137A1" ma:contentTypeVersion="0" ma:contentTypeDescription="Create a new document." ma:contentTypeScope="" ma:versionID="696ad1cc97fbcf73365a77857a8da9c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FFE0D4-597A-4623-AC95-5418261CCF6E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748A635-20E2-4DCC-AE83-5356F21627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1DCE5A-299C-4CB6-814C-41FF25705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70410</TotalTime>
  <Words>1080</Words>
  <Application>Microsoft Office PowerPoint</Application>
  <PresentationFormat>Widescreen</PresentationFormat>
  <Paragraphs>286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Brush Script Std</vt:lpstr>
      <vt:lpstr>Calibri</vt:lpstr>
      <vt:lpstr>Courier New</vt:lpstr>
      <vt:lpstr>Helvetica Condensed</vt:lpstr>
      <vt:lpstr>HelveticaNeue Condensed</vt:lpstr>
      <vt:lpstr>Lato</vt:lpstr>
      <vt:lpstr>Lato Heavy</vt:lpstr>
      <vt:lpstr>Source Sans Pro Light</vt:lpstr>
      <vt:lpstr>Times</vt:lpstr>
      <vt:lpstr>Blank Presentation</vt:lpstr>
      <vt:lpstr>1_Office Theme</vt:lpstr>
      <vt:lpstr>  ECS T&amp;T Project - Weekly Status Report_10.11.2023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hexaware template</dc:title>
  <dc:creator>Sakshi Tandon</dc:creator>
  <cp:lastModifiedBy>Upasna Pandita</cp:lastModifiedBy>
  <cp:revision>1208</cp:revision>
  <dcterms:created xsi:type="dcterms:W3CDTF">2014-11-02T05:32:32Z</dcterms:created>
  <dcterms:modified xsi:type="dcterms:W3CDTF">2023-10-18T12:08:47Z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0x010100EC530EF6647B674C95FD1BAB327137A1</vt:lpwstr>
  </property>
</Properties>
</file>