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omments/modernComment_10F_3773D7EF.xml" ContentType="application/vnd.ms-powerpoint.comments+xml"/>
  <Override PartName="/ppt/comments/modernComment_110_8495217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4"/>
  </p:sldMasterIdLst>
  <p:notesMasterIdLst>
    <p:notesMasterId r:id="rId8"/>
  </p:notesMasterIdLst>
  <p:sldIdLst>
    <p:sldId id="268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41A9228-C4AA-3A91-F6E2-FA9970BE8FE3}" name="Pandita, Upasna" initials="PU" userId="S::upasna.pandita@lseg.com::2aa535d3-b20f-410a-80f7-25e952bfc1a6" providerId="AD"/>
  <p188:author id="{348C9AA1-2FE2-1AB5-3853-7375B4A96574}" name="Upasna Pandita" initials="UP" userId="S::1000062492@hexaware.com::efb0a2db-5e1b-4b77-96a1-4d707cb023a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27B8EF-F7F4-4A8E-8942-DE71F38D6B11}" v="26" dt="2023-03-09T08:47:49.7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8/10/relationships/authors" Target="authors.xml"/></Relationships>
</file>

<file path=ppt/comments/modernComment_10F_3773D7E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06038F1-AADC-40D1-B67A-73641845CD09}" authorId="{841A9228-C4AA-3A91-F6E2-FA9970BE8FE3}" created="2023-03-09T08:38:40.33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30338799" sldId="271"/>
      <ac:graphicFrameMk id="2" creationId="{1D25362D-394E-5C15-52B3-00836D8BC813}"/>
    </ac:deMkLst>
    <p188:txBody>
      <a:bodyPr/>
      <a:lstStyle/>
      <a:p>
        <a:r>
          <a:rPr lang="en-GB"/>
          <a:t>[@Oerip, Dave] @Maxim - Kindly share time frame</a:t>
        </a:r>
      </a:p>
    </p188:txBody>
  </p188:cm>
  <p188:cm id="{E76DE1C9-6A7D-4D41-B245-688A450E2C36}" authorId="{841A9228-C4AA-3A91-F6E2-FA9970BE8FE3}" created="2023-03-09T08:38:51.99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30338799" sldId="271"/>
      <ac:graphicFrameMk id="2" creationId="{1D25362D-394E-5C15-52B3-00836D8BC813}"/>
    </ac:deMkLst>
    <p188:txBody>
      <a:bodyPr/>
      <a:lstStyle/>
      <a:p>
        <a:r>
          <a:rPr lang="en-GB"/>
          <a:t>@Oerip, Dave @Maxim - Kindly share time frame</a:t>
        </a:r>
      </a:p>
    </p188:txBody>
  </p188:cm>
  <p188:cm id="{3FEB9FBE-5BF8-4D10-9163-A7F46F9D5713}" authorId="{348C9AA1-2FE2-1AB5-3853-7375B4A96574}" created="2023-03-09T11:50:32.62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30338799" sldId="271"/>
      <ac:graphicFrameMk id="2" creationId="{1D25362D-394E-5C15-52B3-00836D8BC813}"/>
    </ac:deMkLst>
    <p188:txBody>
      <a:bodyPr/>
      <a:lstStyle/>
      <a:p>
        <a:r>
          <a:rPr lang="en-US"/>
          <a:t>Automatic profile :- Create Task for Corp Ops Team ( Date of Joining – 7 pr less then that )..</a:t>
        </a:r>
      </a:p>
    </p188:txBody>
  </p188:cm>
</p188:cmLst>
</file>

<file path=ppt/comments/modernComment_110_849521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43CF25A-20A4-431A-A86A-9068DA0B1598}" authorId="{841A9228-C4AA-3A91-F6E2-FA9970BE8FE3}" created="2023-03-09T08:09:43.55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39022871" sldId="272"/>
      <ac:graphicFrameMk id="2" creationId="{1D25362D-394E-5C15-52B3-00836D8BC813}"/>
    </ac:deMkLst>
    <p188:txBody>
      <a:bodyPr/>
      <a:lstStyle/>
      <a:p>
        <a:r>
          <a:rPr lang="en-GB"/>
          <a:t>[@Oerip, Dave] - Please confirm 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A9E54-F0DE-477B-8364-2208FCC48A32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D78521-833B-4D9F-A284-3CDA1EC1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0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083DC63-751F-43CA-A081-E5842A19D06F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DE75861-06C3-41F9-AB55-64A3F9A13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60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DC63-751F-43CA-A081-E5842A19D06F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5861-06C3-41F9-AB55-64A3F9A13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183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DC63-751F-43CA-A081-E5842A19D06F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5861-06C3-41F9-AB55-64A3F9A13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891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DC63-751F-43CA-A081-E5842A19D06F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5861-06C3-41F9-AB55-64A3F9A13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699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DC63-751F-43CA-A081-E5842A19D06F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5861-06C3-41F9-AB55-64A3F9A13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79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DC63-751F-43CA-A081-E5842A19D06F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5861-06C3-41F9-AB55-64A3F9A13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448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DC63-751F-43CA-A081-E5842A19D06F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5861-06C3-41F9-AB55-64A3F9A13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5478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083DC63-751F-43CA-A081-E5842A19D06F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5861-06C3-41F9-AB55-64A3F9A13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775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7083DC63-751F-43CA-A081-E5842A19D06F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5861-06C3-41F9-AB55-64A3F9A13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17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DC63-751F-43CA-A081-E5842A19D06F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5861-06C3-41F9-AB55-64A3F9A13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249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DC63-751F-43CA-A081-E5842A19D06F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5861-06C3-41F9-AB55-64A3F9A13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258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DC63-751F-43CA-A081-E5842A19D06F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5861-06C3-41F9-AB55-64A3F9A13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914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DC63-751F-43CA-A081-E5842A19D06F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5861-06C3-41F9-AB55-64A3F9A13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8999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DC63-751F-43CA-A081-E5842A19D06F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5861-06C3-41F9-AB55-64A3F9A13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64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DC63-751F-43CA-A081-E5842A19D06F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5861-06C3-41F9-AB55-64A3F9A13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13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DC63-751F-43CA-A081-E5842A19D06F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5861-06C3-41F9-AB55-64A3F9A13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35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3DC63-751F-43CA-A081-E5842A19D06F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75861-06C3-41F9-AB55-64A3F9A13CC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521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7083DC63-751F-43CA-A081-E5842A19D06F}" type="datetimeFigureOut">
              <a:rPr lang="en-GB" smtClean="0"/>
              <a:t>09/03/2023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DE75861-06C3-41F9-AB55-64A3F9A13CC4}" type="slidenum">
              <a:rPr lang="en-GB" smtClean="0"/>
              <a:t>‹#›</a:t>
            </a:fld>
            <a:endParaRPr lang="en-GB"/>
          </a:p>
        </p:txBody>
      </p:sp>
      <p:sp>
        <p:nvSpPr>
          <p:cNvPr id="9" name="MSIPCMContentMarking" descr="{&quot;HashCode&quot;:1338482205,&quot;Placement&quot;:&quot;Header&quot;,&quot;Top&quot;:0.0,&quot;Left&quot;:887.8163,&quot;SlideWidth&quot;:960,&quot;SlideHeight&quot;:540}">
            <a:extLst>
              <a:ext uri="{FF2B5EF4-FFF2-40B4-BE49-F238E27FC236}">
                <a16:creationId xmlns:a16="http://schemas.microsoft.com/office/drawing/2014/main" id="{39F72B3A-1ACA-4BB3-8CAA-A1748C317781}"/>
              </a:ext>
            </a:extLst>
          </p:cNvPr>
          <p:cNvSpPr txBox="1"/>
          <p:nvPr userDrawn="1"/>
        </p:nvSpPr>
        <p:spPr>
          <a:xfrm>
            <a:off x="11275267" y="0"/>
            <a:ext cx="916733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r">
              <a:spcBef>
                <a:spcPts val="0"/>
              </a:spcBef>
              <a:spcAft>
                <a:spcPts val="0"/>
              </a:spcAft>
            </a:pPr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</a:rPr>
              <a:t>CORPORATE</a:t>
            </a:r>
          </a:p>
        </p:txBody>
      </p:sp>
    </p:spTree>
    <p:extLst>
      <p:ext uri="{BB962C8B-B14F-4D97-AF65-F5344CB8AC3E}">
        <p14:creationId xmlns:p14="http://schemas.microsoft.com/office/powerpoint/2010/main" val="3956624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pandita\Downloads\COT%202023%20Release%20and%20Sprint%20Schedule%20v1%20(1).pdf" TargetMode="External"/><Relationship Id="rId2" Type="http://schemas.microsoft.com/office/2018/10/relationships/comments" Target="../comments/modernComment_10F_3773D7EF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0_849521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EA46F-AD43-4C77-B9F9-5CAFE42BE9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112" y="2219654"/>
            <a:ext cx="8825658" cy="1452936"/>
          </a:xfrm>
        </p:spPr>
        <p:txBody>
          <a:bodyPr/>
          <a:lstStyle/>
          <a:p>
            <a:r>
              <a:rPr lang="en-US" sz="6000" dirty="0"/>
              <a:t>Upcoming Plans</a:t>
            </a:r>
            <a:endParaRPr lang="en-GB" sz="6000" dirty="0"/>
          </a:p>
        </p:txBody>
      </p:sp>
    </p:spTree>
    <p:extLst>
      <p:ext uri="{BB962C8B-B14F-4D97-AF65-F5344CB8AC3E}">
        <p14:creationId xmlns:p14="http://schemas.microsoft.com/office/powerpoint/2010/main" val="2312570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25362D-394E-5C15-52B3-00836D8BC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136730"/>
              </p:ext>
            </p:extLst>
          </p:nvPr>
        </p:nvGraphicFramePr>
        <p:xfrm>
          <a:off x="164892" y="1154243"/>
          <a:ext cx="11592393" cy="4209646"/>
        </p:xfrm>
        <a:graphic>
          <a:graphicData uri="http://schemas.openxmlformats.org/drawingml/2006/table">
            <a:tbl>
              <a:tblPr/>
              <a:tblGrid>
                <a:gridCol w="5711252">
                  <a:extLst>
                    <a:ext uri="{9D8B030D-6E8A-4147-A177-3AD203B41FA5}">
                      <a16:colId xmlns:a16="http://schemas.microsoft.com/office/drawing/2014/main" val="4059389351"/>
                    </a:ext>
                  </a:extLst>
                </a:gridCol>
                <a:gridCol w="1858781">
                  <a:extLst>
                    <a:ext uri="{9D8B030D-6E8A-4147-A177-3AD203B41FA5}">
                      <a16:colId xmlns:a16="http://schemas.microsoft.com/office/drawing/2014/main" val="3030296884"/>
                    </a:ext>
                  </a:extLst>
                </a:gridCol>
                <a:gridCol w="1543986">
                  <a:extLst>
                    <a:ext uri="{9D8B030D-6E8A-4147-A177-3AD203B41FA5}">
                      <a16:colId xmlns:a16="http://schemas.microsoft.com/office/drawing/2014/main" val="1878133103"/>
                    </a:ext>
                  </a:extLst>
                </a:gridCol>
                <a:gridCol w="2478374">
                  <a:extLst>
                    <a:ext uri="{9D8B030D-6E8A-4147-A177-3AD203B41FA5}">
                      <a16:colId xmlns:a16="http://schemas.microsoft.com/office/drawing/2014/main" val="437933308"/>
                    </a:ext>
                  </a:extLst>
                </a:gridCol>
              </a:tblGrid>
              <a:tr h="40473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Discovery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Build and Go live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25382"/>
                  </a:ext>
                </a:extLst>
              </a:tr>
              <a:tr h="320413">
                <a:tc>
                  <a:txBody>
                    <a:bodyPr/>
                    <a:lstStyle/>
                    <a:p>
                      <a:pPr lvl="1"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Clarity </a:t>
                      </a: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Request Form – Catalogue Item.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SP_148 + SP_149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219863"/>
                  </a:ext>
                </a:extLst>
              </a:tr>
              <a:tr h="404353">
                <a:tc>
                  <a:txBody>
                    <a:bodyPr/>
                    <a:lstStyle/>
                    <a:p>
                      <a:pPr lvl="1"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Leaver &amp; Manager Action Request Enhancement- Enhancement..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SP_148 </a:t>
                      </a:r>
                    </a:p>
                    <a:p>
                      <a:pPr algn="ctr" fontAlgn="ctr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1510566"/>
                  </a:ext>
                </a:extLst>
              </a:tr>
              <a:tr h="372423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 UI Notification Development –</a:t>
                      </a:r>
                    </a:p>
                    <a:p>
                      <a:pPr lvl="1" algn="l" fontAlgn="ctr"/>
                      <a:r>
                        <a:rPr lang="en-US" sz="1400" b="0" i="1" u="none" strike="noStrike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Notification on global tables will not be allowed.</a:t>
                      </a:r>
                      <a:endParaRPr lang="en-GB" sz="1400" b="0" i="1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SP_148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SP_150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603746"/>
                  </a:ext>
                </a:extLst>
              </a:tr>
              <a:tr h="435420">
                <a:tc>
                  <a:txBody>
                    <a:bodyPr/>
                    <a:lstStyle/>
                    <a:p>
                      <a:pPr lvl="1"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Conversion </a:t>
                      </a: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Form – Catalogue Item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SP_148 + SP_149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SP_150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SP_151 + SP_152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45984"/>
                  </a:ext>
                </a:extLst>
              </a:tr>
              <a:tr h="419725">
                <a:tc>
                  <a:txBody>
                    <a:bodyPr/>
                    <a:lstStyle/>
                    <a:p>
                      <a:pPr lvl="1"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Contract </a:t>
                      </a:r>
                      <a:r>
                        <a:rPr lang="en-GB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Extension – Catalogue Item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SP_150 + SP_151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SP_152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SP_153 + SP_154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6547052"/>
                  </a:ext>
                </a:extLst>
              </a:tr>
              <a:tr h="449705">
                <a:tc>
                  <a:txBody>
                    <a:bodyPr/>
                    <a:lstStyle/>
                    <a:p>
                      <a:pPr lvl="1"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Automatic profile Based Provisioning Enhancement 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SP_148 (Apr-R)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694262"/>
                  </a:ext>
                </a:extLst>
              </a:tr>
              <a:tr h="553807">
                <a:tc>
                  <a:txBody>
                    <a:bodyPr/>
                    <a:lstStyle/>
                    <a:p>
                      <a:pPr lvl="1"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ARS Automation Code push to Production along with ITSM Go-Live Scope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Dependency with ITSM Go-Live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767414"/>
                  </a:ext>
                </a:extLst>
              </a:tr>
              <a:tr h="435543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Movers Connect Page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689313"/>
                  </a:ext>
                </a:extLst>
              </a:tr>
              <a:tr h="348288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Leavers Connect Page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4130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C8EFCD9-191A-26E8-501D-5D470A7B1087}"/>
              </a:ext>
            </a:extLst>
          </p:cNvPr>
          <p:cNvSpPr txBox="1"/>
          <p:nvPr/>
        </p:nvSpPr>
        <p:spPr>
          <a:xfrm>
            <a:off x="239843" y="314793"/>
            <a:ext cx="7030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Future Initiatives- </a:t>
            </a:r>
            <a:endParaRPr lang="en-GB" sz="3600" b="1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A0F052-AF42-997C-76E3-796CAED96D3D}"/>
              </a:ext>
            </a:extLst>
          </p:cNvPr>
          <p:cNvSpPr txBox="1"/>
          <p:nvPr/>
        </p:nvSpPr>
        <p:spPr>
          <a:xfrm>
            <a:off x="449706" y="5786203"/>
            <a:ext cx="3822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Sprint Calendar </a:t>
            </a:r>
            <a:endParaRPr lang="en-GB" b="1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16B443B0-D326-5383-1FE4-B6EE683FCC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774859"/>
              </p:ext>
            </p:extLst>
          </p:nvPr>
        </p:nvGraphicFramePr>
        <p:xfrm>
          <a:off x="3075481" y="5585106"/>
          <a:ext cx="1376597" cy="11615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showAsIcon="1" r:id="rId3" imgW="914400" imgH="771480" progId="AcroExch.Document.DC">
                  <p:link updateAutomatic="1"/>
                </p:oleObj>
              </mc:Choice>
              <mc:Fallback>
                <p:oleObj name="Acrobat Document" showAsIcon="1" r:id="rId3" imgW="914400" imgH="771480" progId="AcroExch.Document.DC">
                  <p:link updateAutomatic="1"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16B443B0-D326-5383-1FE4-B6EE683FCC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75481" y="5585106"/>
                        <a:ext cx="1376597" cy="11615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033879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25362D-394E-5C15-52B3-00836D8BC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718863"/>
              </p:ext>
            </p:extLst>
          </p:nvPr>
        </p:nvGraphicFramePr>
        <p:xfrm>
          <a:off x="299802" y="1349115"/>
          <a:ext cx="11465477" cy="5093619"/>
        </p:xfrm>
        <a:graphic>
          <a:graphicData uri="http://schemas.openxmlformats.org/drawingml/2006/table">
            <a:tbl>
              <a:tblPr/>
              <a:tblGrid>
                <a:gridCol w="7283588">
                  <a:extLst>
                    <a:ext uri="{9D8B030D-6E8A-4147-A177-3AD203B41FA5}">
                      <a16:colId xmlns:a16="http://schemas.microsoft.com/office/drawing/2014/main" val="4059389351"/>
                    </a:ext>
                  </a:extLst>
                </a:gridCol>
                <a:gridCol w="4181889">
                  <a:extLst>
                    <a:ext uri="{9D8B030D-6E8A-4147-A177-3AD203B41FA5}">
                      <a16:colId xmlns:a16="http://schemas.microsoft.com/office/drawing/2014/main" val="3030296884"/>
                    </a:ext>
                  </a:extLst>
                </a:gridCol>
              </a:tblGrid>
              <a:tr h="436667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Resources Required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25382"/>
                  </a:ext>
                </a:extLst>
              </a:tr>
              <a:tr h="392418">
                <a:tc>
                  <a:txBody>
                    <a:bodyPr/>
                    <a:lstStyle/>
                    <a:p>
                      <a:pPr lvl="1"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Clarity Request Form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Developers (2) + QA (1) + ServiceNow BA(2) + Scrum Master(1) + UX designer(1)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7219863"/>
                  </a:ext>
                </a:extLst>
              </a:tr>
              <a:tr h="392418">
                <a:tc>
                  <a:txBody>
                    <a:bodyPr/>
                    <a:lstStyle/>
                    <a:p>
                      <a:pPr lvl="1"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Leaver &amp; Manager Action Request Enhancement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Developers (2) + QA (1) + ServiceNow BA(2) + Scrum Master(1) + 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UX designer(1)</a:t>
                      </a:r>
                      <a:endParaRPr kumimoji="0" lang="en-GB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1510566"/>
                  </a:ext>
                </a:extLst>
              </a:tr>
              <a:tr h="433094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Custom UI Notification Development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Developers (2) + QA (1) + ServiceNow BA(2) + Scrum Master(1) +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UX designer(1)</a:t>
                      </a:r>
                      <a:endParaRPr kumimoji="0" lang="en-GB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6603746"/>
                  </a:ext>
                </a:extLst>
              </a:tr>
              <a:tr h="559675">
                <a:tc>
                  <a:txBody>
                    <a:bodyPr/>
                    <a:lstStyle/>
                    <a:p>
                      <a:pPr lvl="1"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Conversion Form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Developers (2) + QA (1) + ServiceNow BA(2) + Scrum Master(1) +</a:t>
                      </a:r>
                      <a:r>
                        <a:rPr kumimoji="0" lang="en-US" sz="13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UX designer(1)</a:t>
                      </a:r>
                      <a:endParaRPr kumimoji="0" lang="en-GB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145984"/>
                  </a:ext>
                </a:extLst>
              </a:tr>
              <a:tr h="550464">
                <a:tc>
                  <a:txBody>
                    <a:bodyPr/>
                    <a:lstStyle/>
                    <a:p>
                      <a:pPr lvl="1"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Contract Extension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547052"/>
                  </a:ext>
                </a:extLst>
              </a:tr>
              <a:tr h="523817">
                <a:tc>
                  <a:txBody>
                    <a:bodyPr/>
                    <a:lstStyle/>
                    <a:p>
                      <a:pPr lvl="1"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Automatic profile Based Provisioning Enhancement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Developers (2) + QA (1) + ServiceNow BA(2) + Scrum Master(1)</a:t>
                      </a:r>
                      <a:endParaRPr lang="en-GB" sz="13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9694262"/>
                  </a:ext>
                </a:extLst>
              </a:tr>
              <a:tr h="665085">
                <a:tc>
                  <a:txBody>
                    <a:bodyPr/>
                    <a:lstStyle/>
                    <a:p>
                      <a:pPr lvl="1" algn="l" fontAlgn="ctr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ARS Automation Code push to Production along with ITSM Go-Live Scope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Developers (2) + QA (1) + ServiceNow BA(2) + Scrum Master(1) + ITSM Team</a:t>
                      </a:r>
                      <a:endParaRPr kumimoji="0" lang="en-GB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767414"/>
                  </a:ext>
                </a:extLst>
              </a:tr>
              <a:tr h="469938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Movers Connect Page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Connect Developers (2) + UX Designer(1)+ QA (1) + BA(1) + Scrum Master(1)</a:t>
                      </a:r>
                      <a:endParaRPr kumimoji="0" lang="en-GB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4689313"/>
                  </a:ext>
                </a:extLst>
              </a:tr>
              <a:tr h="643349">
                <a:tc>
                  <a:txBody>
                    <a:bodyPr/>
                    <a:lstStyle/>
                    <a:p>
                      <a:pPr lvl="1"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Leavers Connect Page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Connect Developers (2) + UX Designer(1)+ QA (1) + BA(1) + Scrum Master(1)</a:t>
                      </a:r>
                      <a:endParaRPr kumimoji="0" lang="en-GB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413062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81F709C4-5F0C-E0DD-9685-EB978E6FB7E7}"/>
              </a:ext>
            </a:extLst>
          </p:cNvPr>
          <p:cNvSpPr txBox="1">
            <a:spLocks/>
          </p:cNvSpPr>
          <p:nvPr/>
        </p:nvSpPr>
        <p:spPr>
          <a:xfrm>
            <a:off x="299802" y="415266"/>
            <a:ext cx="8761413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Resource -</a:t>
            </a:r>
            <a:endParaRPr lang="en-GB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2287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61A86A3D8B214F88E9E2B326380685" ma:contentTypeVersion="14" ma:contentTypeDescription="Create a new document." ma:contentTypeScope="" ma:versionID="7d0acd5e32b66aeb3aa8ca3a5d19d79d">
  <xsd:schema xmlns:xsd="http://www.w3.org/2001/XMLSchema" xmlns:xs="http://www.w3.org/2001/XMLSchema" xmlns:p="http://schemas.microsoft.com/office/2006/metadata/properties" xmlns:ns3="25750027-08e6-41d1-8109-3a25433f8b87" xmlns:ns4="fe7cff49-1afe-48e9-943d-43f7e7fe69d0" targetNamespace="http://schemas.microsoft.com/office/2006/metadata/properties" ma:root="true" ma:fieldsID="f7486a2199c306ca9880a83876d41bfe" ns3:_="" ns4:_="">
    <xsd:import namespace="25750027-08e6-41d1-8109-3a25433f8b87"/>
    <xsd:import namespace="fe7cff49-1afe-48e9-943d-43f7e7fe69d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750027-08e6-41d1-8109-3a25433f8b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7cff49-1afe-48e9-943d-43f7e7fe69d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5750027-08e6-41d1-8109-3a25433f8b87" xsi:nil="true"/>
  </documentManagement>
</p:properties>
</file>

<file path=customXml/itemProps1.xml><?xml version="1.0" encoding="utf-8"?>
<ds:datastoreItem xmlns:ds="http://schemas.openxmlformats.org/officeDocument/2006/customXml" ds:itemID="{0CC8E968-CCE2-441E-8D21-5C77DCF3C4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750027-08e6-41d1-8109-3a25433f8b87"/>
    <ds:schemaRef ds:uri="fe7cff49-1afe-48e9-943d-43f7e7fe69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F5F3AF-917E-4AB9-A12B-ABDCD920A54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6A7414-0CAD-4101-9F9A-825337DD1DFB}">
  <ds:schemaRefs>
    <ds:schemaRef ds:uri="http://schemas.openxmlformats.org/package/2006/metadata/core-properties"/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  <ds:schemaRef ds:uri="fe7cff49-1afe-48e9-943d-43f7e7fe69d0"/>
    <ds:schemaRef ds:uri="25750027-08e6-41d1-8109-3a25433f8b87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83</TotalTime>
  <Words>395</Words>
  <Application>Microsoft Office PowerPoint</Application>
  <PresentationFormat>Widescreen</PresentationFormat>
  <Paragraphs>58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Links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Century Gothic</vt:lpstr>
      <vt:lpstr>Wingdings 3</vt:lpstr>
      <vt:lpstr>Ion Boardroom</vt:lpstr>
      <vt:lpstr>C:\Users\upandita\Downloads\COT 2023 Release and Sprint Schedule v1 (1).pdf</vt:lpstr>
      <vt:lpstr>Upcoming Plans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Pre-Hire Onboarding Transformation Roadmap</dc:title>
  <dc:creator>Kondisetti, Rajitha</dc:creator>
  <cp:lastModifiedBy>Upasna Pandita</cp:lastModifiedBy>
  <cp:revision>9</cp:revision>
  <dcterms:created xsi:type="dcterms:W3CDTF">2022-05-23T08:18:21Z</dcterms:created>
  <dcterms:modified xsi:type="dcterms:W3CDTF">2023-03-09T11:52:53Z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6ffedc7-8dd7-4346-b906-eaa072ee5258_Enabled">
    <vt:lpwstr>true</vt:lpwstr>
  </property>
  <property fmtid="{D5CDD505-2E9C-101B-9397-08002B2CF9AE}" pid="3" name="MSIP_Label_16ffedc7-8dd7-4346-b906-eaa072ee5258_SetDate">
    <vt:lpwstr>2023-01-13T11:24:50Z</vt:lpwstr>
  </property>
  <property fmtid="{D5CDD505-2E9C-101B-9397-08002B2CF9AE}" pid="4" name="MSIP_Label_16ffedc7-8dd7-4346-b906-eaa072ee5258_Method">
    <vt:lpwstr>Standard</vt:lpwstr>
  </property>
  <property fmtid="{D5CDD505-2E9C-101B-9397-08002B2CF9AE}" pid="5" name="MSIP_Label_16ffedc7-8dd7-4346-b906-eaa072ee5258_Name">
    <vt:lpwstr>Corporate</vt:lpwstr>
  </property>
  <property fmtid="{D5CDD505-2E9C-101B-9397-08002B2CF9AE}" pid="6" name="MSIP_Label_16ffedc7-8dd7-4346-b906-eaa072ee5258_SiteId">
    <vt:lpwstr>287e9f0e-91ec-4cf0-b7a4-c63898072181</vt:lpwstr>
  </property>
  <property fmtid="{D5CDD505-2E9C-101B-9397-08002B2CF9AE}" pid="7" name="MSIP_Label_16ffedc7-8dd7-4346-b906-eaa072ee5258_ActionId">
    <vt:lpwstr>54d1e40a-b825-490f-af02-4b862520d51a</vt:lpwstr>
  </property>
  <property fmtid="{D5CDD505-2E9C-101B-9397-08002B2CF9AE}" pid="8" name="MSIP_Label_16ffedc7-8dd7-4346-b906-eaa072ee5258_ContentBits">
    <vt:lpwstr>1</vt:lpwstr>
  </property>
  <property fmtid="{D5CDD505-2E9C-101B-9397-08002B2CF9AE}" pid="9" name="ContentTypeId">
    <vt:lpwstr>0x010100B861A86A3D8B214F88E9E2B326380685</vt:lpwstr>
  </property>
</Properties>
</file>