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PSd6oSWdX13y7a7YedVdygsMx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0641497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d06414979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0641497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06414979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49803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gif"/><Relationship Id="rId7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gif"/><Relationship Id="rId7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hyperlink" Target="http://drive.google.com/file/d/1R-GZB-jbEPBGqYo_1zNLuJmGV7rWA2bL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950875" y="3760825"/>
            <a:ext cx="867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>
                <a:solidFill>
                  <a:srgbClr val="595959"/>
                </a:solidFill>
              </a:rPr>
              <a:t>8팀 킹엄지 박의용 오송화 주민석</a:t>
            </a:r>
            <a:endParaRPr sz="3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948675" y="2208974"/>
            <a:ext cx="7074000" cy="12402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78475" y="2204500"/>
            <a:ext cx="654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>
                <a:solidFill>
                  <a:schemeClr val="lt1"/>
                </a:solidFill>
              </a:rPr>
              <a:t>디비디비딥</a:t>
            </a:r>
            <a:endParaRPr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700">
                <a:solidFill>
                  <a:schemeClr val="lt1"/>
                </a:solidFill>
              </a:rPr>
              <a:t>지역별 경찰서, 범죄 조회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675525" y="5842325"/>
            <a:ext cx="453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sz="6000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3430943" y="2598003"/>
            <a:ext cx="5389382" cy="830997"/>
            <a:chOff x="3403338" y="2598003"/>
            <a:chExt cx="5389382" cy="830997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3403338" y="2598003"/>
              <a:ext cx="2338686" cy="830997"/>
              <a:chOff x="3403338" y="2598003"/>
              <a:chExt cx="2338686" cy="830997"/>
            </a:xfrm>
          </p:grpSpPr>
          <p:sp>
            <p:nvSpPr>
              <p:cNvPr id="98" name="Google Shape;98;p2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4800">
                    <a:solidFill>
                      <a:srgbClr val="64DECF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b="1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4182024" y="2667984"/>
                <a:ext cx="156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595959"/>
                    </a:solidFill>
                  </a:rPr>
                  <a:t>요구분석서</a:t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6454034" y="2598003"/>
              <a:ext cx="2338686" cy="830997"/>
              <a:chOff x="6454034" y="2598003"/>
              <a:chExt cx="2338686" cy="830997"/>
            </a:xfrm>
          </p:grpSpPr>
          <p:sp>
            <p:nvSpPr>
              <p:cNvPr id="101" name="Google Shape;101;p2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4800">
                    <a:solidFill>
                      <a:srgbClr val="64DECF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b="1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 txBox="1"/>
              <p:nvPr/>
            </p:nvSpPr>
            <p:spPr>
              <a:xfrm>
                <a:off x="7232720" y="2667984"/>
                <a:ext cx="156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595959"/>
                    </a:solidFill>
                  </a:rPr>
                  <a:t>구조도</a:t>
                </a:r>
                <a:endParaRPr/>
              </a:p>
            </p:txBody>
          </p:sp>
        </p:grpSp>
      </p:grpSp>
      <p:grpSp>
        <p:nvGrpSpPr>
          <p:cNvPr id="103" name="Google Shape;103;p2"/>
          <p:cNvGrpSpPr/>
          <p:nvPr/>
        </p:nvGrpSpPr>
        <p:grpSpPr>
          <a:xfrm>
            <a:off x="3430943" y="3975509"/>
            <a:ext cx="5389382" cy="830997"/>
            <a:chOff x="3403338" y="2598003"/>
            <a:chExt cx="5389382" cy="830997"/>
          </a:xfrm>
        </p:grpSpPr>
        <p:grpSp>
          <p:nvGrpSpPr>
            <p:cNvPr id="104" name="Google Shape;104;p2"/>
            <p:cNvGrpSpPr/>
            <p:nvPr/>
          </p:nvGrpSpPr>
          <p:grpSpPr>
            <a:xfrm>
              <a:off x="3403338" y="2598003"/>
              <a:ext cx="2338686" cy="830997"/>
              <a:chOff x="3403338" y="2598003"/>
              <a:chExt cx="2338686" cy="830997"/>
            </a:xfrm>
          </p:grpSpPr>
          <p:sp>
            <p:nvSpPr>
              <p:cNvPr id="105" name="Google Shape;105;p2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4800">
                    <a:solidFill>
                      <a:srgbClr val="64DECF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b="1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 txBox="1"/>
              <p:nvPr/>
            </p:nvSpPr>
            <p:spPr>
              <a:xfrm>
                <a:off x="4182024" y="2667984"/>
                <a:ext cx="156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595959"/>
                    </a:solidFill>
                  </a:rPr>
                  <a:t>코드설명</a:t>
                </a: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6454034" y="2598003"/>
              <a:ext cx="2338686" cy="830997"/>
              <a:chOff x="6454034" y="2598003"/>
              <a:chExt cx="2338686" cy="830997"/>
            </a:xfrm>
          </p:grpSpPr>
          <p:sp>
            <p:nvSpPr>
              <p:cNvPr id="108" name="Google Shape;108;p2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4800">
                    <a:solidFill>
                      <a:srgbClr val="64DECF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b="1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 txBox="1"/>
              <p:nvPr/>
            </p:nvSpPr>
            <p:spPr>
              <a:xfrm>
                <a:off x="7232720" y="2667984"/>
                <a:ext cx="156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595959"/>
                    </a:solidFill>
                  </a:rPr>
                  <a:t>산출물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116" name="Google Shape;116;p3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</a:rPr>
                <a:t>요구분석서</a:t>
              </a:r>
              <a:endParaRPr sz="2800"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4886425" y="1920150"/>
            <a:ext cx="24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………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r>
              <a:rPr lang="ko-KR" sz="1200">
                <a:solidFill>
                  <a:schemeClr val="lt1"/>
                </a:solidFill>
              </a:rPr>
              <a:t>………………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672800" y="1216838"/>
            <a:ext cx="11086588" cy="4610810"/>
            <a:chOff x="2175617" y="2425628"/>
            <a:chExt cx="8104231" cy="2669529"/>
          </a:xfrm>
        </p:grpSpPr>
        <p:sp>
          <p:nvSpPr>
            <p:cNvPr id="120" name="Google Shape;120;p3"/>
            <p:cNvSpPr/>
            <p:nvPr/>
          </p:nvSpPr>
          <p:spPr>
            <a:xfrm>
              <a:off x="2329465" y="2547257"/>
              <a:ext cx="2183400" cy="2547900"/>
            </a:xfrm>
            <a:prstGeom prst="rect">
              <a:avLst/>
            </a:prstGeom>
            <a:solidFill>
              <a:srgbClr val="64DEC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92615" y="2425628"/>
              <a:ext cx="2183400" cy="2547900"/>
            </a:xfrm>
            <a:prstGeom prst="rect">
              <a:avLst/>
            </a:prstGeom>
            <a:solidFill>
              <a:srgbClr val="64DECF"/>
            </a:solidFill>
            <a:ln cap="flat" cmpd="sng" w="3175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2799226" y="2502035"/>
              <a:ext cx="9702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FFFFFF"/>
                  </a:solidFill>
                </a:rPr>
                <a:t>검색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2175617" y="2925707"/>
              <a:ext cx="2150700" cy="13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1. </a:t>
              </a:r>
              <a:r>
                <a:rPr lang="ko-KR" sz="2400">
                  <a:solidFill>
                    <a:schemeClr val="lt1"/>
                  </a:solidFill>
                </a:rPr>
                <a:t>경찰서 조회</a:t>
              </a:r>
              <a:endParaRPr sz="2400">
                <a:solidFill>
                  <a:schemeClr val="lt1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-"/>
              </a:pPr>
              <a:r>
                <a:rPr lang="ko-KR" sz="1800">
                  <a:solidFill>
                    <a:schemeClr val="lt1"/>
                  </a:solidFill>
                </a:rPr>
                <a:t>전국 경찰서 데이터 검색</a:t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lt1"/>
                  </a:solidFill>
                </a:rPr>
                <a:t>2. 경찰서 별 범죄   조회</a:t>
              </a:r>
              <a:endParaRPr sz="2400">
                <a:solidFill>
                  <a:schemeClr val="lt1"/>
                </a:solidFill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-"/>
              </a:pPr>
              <a:r>
                <a:rPr lang="ko-KR" sz="1800">
                  <a:solidFill>
                    <a:schemeClr val="lt1"/>
                  </a:solidFill>
                </a:rPr>
                <a:t>전국 범죄 데이터 검색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2414963" y="2744590"/>
              <a:ext cx="18240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</a:rPr>
                <a:t>………</a:t>
              </a: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………………</a:t>
              </a:r>
              <a:r>
                <a:rPr lang="ko-KR" sz="1200">
                  <a:solidFill>
                    <a:schemeClr val="lt1"/>
                  </a:solidFill>
                </a:rPr>
                <a:t>………………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187404" y="2524619"/>
              <a:ext cx="2183400" cy="2547900"/>
            </a:xfrm>
            <a:prstGeom prst="rect">
              <a:avLst/>
            </a:prstGeom>
            <a:solidFill>
              <a:srgbClr val="64DEC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026157" y="2425628"/>
              <a:ext cx="2183400" cy="2547900"/>
            </a:xfrm>
            <a:prstGeom prst="rect">
              <a:avLst/>
            </a:prstGeom>
            <a:solidFill>
              <a:srgbClr val="64DECF"/>
            </a:solidFill>
            <a:ln cap="flat" cmpd="sng" w="3175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5533492" y="2498006"/>
              <a:ext cx="1171800" cy="3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</a:rPr>
                <a:t>추가,삭제, 수정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096448" y="2524619"/>
              <a:ext cx="2183400" cy="2547900"/>
            </a:xfrm>
            <a:prstGeom prst="rect">
              <a:avLst/>
            </a:prstGeom>
            <a:solidFill>
              <a:srgbClr val="64DECF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965126" y="2425831"/>
              <a:ext cx="2183400" cy="2547900"/>
            </a:xfrm>
            <a:prstGeom prst="rect">
              <a:avLst/>
            </a:prstGeom>
            <a:solidFill>
              <a:srgbClr val="64DECF"/>
            </a:solidFill>
            <a:ln cap="flat" cmpd="sng" w="31750">
              <a:solidFill>
                <a:srgbClr val="F2F2F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p3"/>
          <p:cNvSpPr txBox="1"/>
          <p:nvPr/>
        </p:nvSpPr>
        <p:spPr>
          <a:xfrm>
            <a:off x="4635200" y="2004375"/>
            <a:ext cx="294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1. 추가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새로운</a:t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범죄 데이터 추가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2. 삭제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각 항목과 일치하는</a:t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범죄 데이터 삭제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3. 수정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경찰구분(지구대, 파출소)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전화번호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주소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886425" y="1767750"/>
            <a:ext cx="24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………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r>
              <a:rPr lang="ko-KR" sz="1200">
                <a:solidFill>
                  <a:schemeClr val="lt1"/>
                </a:solidFill>
              </a:rPr>
              <a:t>………………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925025" y="1767750"/>
            <a:ext cx="24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</a:rPr>
              <a:t>………</a:t>
            </a: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r>
              <a:rPr lang="ko-KR" sz="1200">
                <a:solidFill>
                  <a:schemeClr val="lt1"/>
                </a:solidFill>
              </a:rPr>
              <a:t>………………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9304973" y="1341850"/>
            <a:ext cx="160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1600">
                <a:solidFill>
                  <a:schemeClr val="lt1"/>
                </a:solidFill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그래프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673800" y="2080575"/>
            <a:ext cx="294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1. 막대 그래프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전국 인구수 그래프 출력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전국 경찰서 수 그래프 출력</a:t>
            </a:r>
            <a:endParaRPr sz="180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2. 원형 그래프</a:t>
            </a:r>
            <a:endParaRPr sz="2400">
              <a:solidFill>
                <a:schemeClr val="lt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ko-KR" sz="1800">
                <a:solidFill>
                  <a:schemeClr val="lt1"/>
                </a:solidFill>
              </a:rPr>
              <a:t>전국 범죄 수 그래프 출력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141" name="Google Shape;141;p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595959"/>
                  </a:solidFill>
                </a:rPr>
                <a:t>구조도</a:t>
              </a:r>
              <a:endParaRPr sz="3200"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1562"/>
            <a:ext cx="11887199" cy="529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017975" y="1394925"/>
            <a:ext cx="3740100" cy="141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32375" y="1371175"/>
            <a:ext cx="818400" cy="7299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6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3038603" y="188180"/>
            <a:ext cx="6639559" cy="830997"/>
            <a:chOff x="3819245" y="188165"/>
            <a:chExt cx="4928779" cy="830997"/>
          </a:xfrm>
        </p:grpSpPr>
        <p:sp>
          <p:nvSpPr>
            <p:cNvPr id="152" name="Google Shape;152;p6"/>
            <p:cNvSpPr/>
            <p:nvPr/>
          </p:nvSpPr>
          <p:spPr>
            <a:xfrm>
              <a:off x="4546524" y="271010"/>
              <a:ext cx="4201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400">
                  <a:solidFill>
                    <a:srgbClr val="595959"/>
                  </a:solidFill>
                </a:rPr>
                <a:t>코드설명 - 검색, 추가, 삭제</a:t>
              </a:r>
              <a:endParaRPr sz="3400"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4800">
                  <a:solidFill>
                    <a:srgbClr val="64DECF"/>
                  </a:solidFill>
                </a:rPr>
                <a:t>3</a:t>
              </a:r>
              <a:endParaRPr b="1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28" y="1536324"/>
            <a:ext cx="417800" cy="33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416825" y="1451700"/>
            <a:ext cx="3113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00000A"/>
                </a:solidFill>
              </a:rPr>
              <a:t>def searchPolice(self):</a:t>
            </a:r>
            <a:endParaRPr sz="1000">
              <a:solidFill>
                <a:srgbClr val="00000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rgbClr val="00000A"/>
                </a:solidFill>
              </a:rPr>
              <a:t>def searchCrime(self):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지역별 경찰서를 검색하는 함수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범죄 건수를 검색하는 함수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 MySQL에서 import해온 데이터에서 검색어와 일치하는 데이터를 테이블 위젯으로 보여줌</a:t>
            </a:r>
            <a:endParaRPr sz="1000">
              <a:solidFill>
                <a:srgbClr val="00000A"/>
              </a:solidFill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020480" y="3376275"/>
            <a:ext cx="3740100" cy="10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414589" y="3473460"/>
            <a:ext cx="3267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0A"/>
                </a:solidFill>
              </a:rPr>
              <a:t>def addcrime(self):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다른 연도의 범죄 건 수 데이터를 추가하는 기능을 구현한 함수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쿼리문(INSERT INTO)으로 데이터베이스에 새로운 데이터를 추가함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05675" y="3313650"/>
            <a:ext cx="818400" cy="831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80" y="3540784"/>
            <a:ext cx="417802" cy="37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1054875" y="4847825"/>
            <a:ext cx="3703200" cy="14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338389" y="4872136"/>
            <a:ext cx="32673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0A"/>
                </a:solidFill>
              </a:rPr>
              <a:t>def deletecrime(self):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데이터를 직접 삭제하지 않는 방식 채택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MySQL에서 del 이라는 열을 추가하고 0으로세팅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삭제 하려는 데이터의 del열의 값을 1로 바꿔주고 테이블위젯에 1로 된 데이터는 보여주지 않음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505678" y="4798901"/>
            <a:ext cx="818400" cy="8874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57" y="5013537"/>
            <a:ext cx="39162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975" y="1171550"/>
            <a:ext cx="6721624" cy="26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7">
            <a:alphaModFix/>
          </a:blip>
          <a:srcRect b="0" l="0" r="-532" t="0"/>
          <a:stretch/>
        </p:blipFill>
        <p:spPr>
          <a:xfrm>
            <a:off x="4912975" y="4036675"/>
            <a:ext cx="6757575" cy="2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064149790_0_60"/>
          <p:cNvSpPr/>
          <p:nvPr/>
        </p:nvSpPr>
        <p:spPr>
          <a:xfrm>
            <a:off x="1017975" y="1394925"/>
            <a:ext cx="3740100" cy="141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1d064149790_0_60"/>
          <p:cNvSpPr/>
          <p:nvPr/>
        </p:nvSpPr>
        <p:spPr>
          <a:xfrm>
            <a:off x="632375" y="1371175"/>
            <a:ext cx="818400" cy="7299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1d064149790_0_60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3" name="Google Shape;173;g1d064149790_0_60"/>
          <p:cNvGrpSpPr/>
          <p:nvPr/>
        </p:nvGrpSpPr>
        <p:grpSpPr>
          <a:xfrm>
            <a:off x="3038603" y="188180"/>
            <a:ext cx="6639559" cy="831000"/>
            <a:chOff x="3819245" y="188165"/>
            <a:chExt cx="4928779" cy="831000"/>
          </a:xfrm>
        </p:grpSpPr>
        <p:sp>
          <p:nvSpPr>
            <p:cNvPr id="174" name="Google Shape;174;g1d064149790_0_60"/>
            <p:cNvSpPr/>
            <p:nvPr/>
          </p:nvSpPr>
          <p:spPr>
            <a:xfrm>
              <a:off x="4546524" y="271010"/>
              <a:ext cx="4201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400">
                  <a:solidFill>
                    <a:srgbClr val="595959"/>
                  </a:solidFill>
                </a:rPr>
                <a:t>코드설명 - 수정</a:t>
              </a:r>
              <a:endParaRPr sz="3400"/>
            </a:p>
          </p:txBody>
        </p:sp>
        <p:sp>
          <p:nvSpPr>
            <p:cNvPr id="175" name="Google Shape;175;g1d064149790_0_60"/>
            <p:cNvSpPr txBox="1"/>
            <p:nvPr/>
          </p:nvSpPr>
          <p:spPr>
            <a:xfrm>
              <a:off x="3819245" y="188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4800">
                  <a:solidFill>
                    <a:srgbClr val="64DECF"/>
                  </a:solidFill>
                </a:rPr>
                <a:t>3</a:t>
              </a:r>
              <a:endParaRPr b="1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6" name="Google Shape;176;g1d064149790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28" y="1536324"/>
            <a:ext cx="417800" cy="33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d064149790_0_60"/>
          <p:cNvSpPr txBox="1"/>
          <p:nvPr/>
        </p:nvSpPr>
        <p:spPr>
          <a:xfrm>
            <a:off x="1416825" y="1451700"/>
            <a:ext cx="3189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def fill_police_combobox(self):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def fill_detail_combobox(self):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def fill_lineEdit_combobox(self):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A"/>
              </a:buClr>
              <a:buSzPts val="1200"/>
              <a:buChar char="-"/>
            </a:pPr>
            <a:r>
              <a:rPr lang="ko-KR" sz="1200">
                <a:solidFill>
                  <a:srgbClr val="00000A"/>
                </a:solidFill>
              </a:rPr>
              <a:t>3개 콤보박스 형성(하위항목 값이 자동으로 들어가게끔)</a:t>
            </a:r>
            <a:endParaRPr sz="1200">
              <a:solidFill>
                <a:srgbClr val="00000A"/>
              </a:solidFill>
            </a:endParaRPr>
          </a:p>
        </p:txBody>
      </p:sp>
      <p:sp>
        <p:nvSpPr>
          <p:cNvPr id="178" name="Google Shape;178;g1d064149790_0_60"/>
          <p:cNvSpPr/>
          <p:nvPr/>
        </p:nvSpPr>
        <p:spPr>
          <a:xfrm>
            <a:off x="1020480" y="3376275"/>
            <a:ext cx="3740100" cy="106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1d064149790_0_60"/>
          <p:cNvSpPr txBox="1"/>
          <p:nvPr/>
        </p:nvSpPr>
        <p:spPr>
          <a:xfrm>
            <a:off x="1414589" y="3473460"/>
            <a:ext cx="32673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000">
                <a:solidFill>
                  <a:schemeClr val="dk1"/>
                </a:solidFill>
              </a:rPr>
              <a:t>def modify_data(self):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200">
                <a:solidFill>
                  <a:srgbClr val="00000A"/>
                </a:solidFill>
              </a:rPr>
              <a:t>데이터 수정 ( 보여지는 값 및 실제 데이터 수정)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0" name="Google Shape;180;g1d064149790_0_60"/>
          <p:cNvSpPr/>
          <p:nvPr/>
        </p:nvSpPr>
        <p:spPr>
          <a:xfrm>
            <a:off x="505675" y="3313650"/>
            <a:ext cx="818400" cy="831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g1d064149790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80" y="3540784"/>
            <a:ext cx="417802" cy="37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d064149790_0_60"/>
          <p:cNvSpPr/>
          <p:nvPr/>
        </p:nvSpPr>
        <p:spPr>
          <a:xfrm>
            <a:off x="1054875" y="4847825"/>
            <a:ext cx="3703200" cy="11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1d064149790_0_60"/>
          <p:cNvSpPr txBox="1"/>
          <p:nvPr/>
        </p:nvSpPr>
        <p:spPr>
          <a:xfrm>
            <a:off x="1338389" y="5024536"/>
            <a:ext cx="3267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def police_cellclicked(self, event):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def modify(self):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200">
                <a:solidFill>
                  <a:srgbClr val="00000A"/>
                </a:solidFill>
              </a:rPr>
              <a:t>수정 탭 이동 및 콤보박스 연결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4" name="Google Shape;184;g1d064149790_0_60"/>
          <p:cNvSpPr/>
          <p:nvPr/>
        </p:nvSpPr>
        <p:spPr>
          <a:xfrm>
            <a:off x="505678" y="4798901"/>
            <a:ext cx="818400" cy="8874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1d064149790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57" y="5013537"/>
            <a:ext cx="39162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d064149790_0_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2975" y="1171550"/>
            <a:ext cx="6786049" cy="2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d064149790_0_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2975" y="4021200"/>
            <a:ext cx="6814549" cy="26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064149790_0_83"/>
          <p:cNvSpPr/>
          <p:nvPr/>
        </p:nvSpPr>
        <p:spPr>
          <a:xfrm>
            <a:off x="1017975" y="1394925"/>
            <a:ext cx="3740100" cy="186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1d064149790_0_83"/>
          <p:cNvSpPr/>
          <p:nvPr/>
        </p:nvSpPr>
        <p:spPr>
          <a:xfrm>
            <a:off x="632375" y="1371175"/>
            <a:ext cx="818400" cy="7299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1d064149790_0_83"/>
          <p:cNvSpPr/>
          <p:nvPr/>
        </p:nvSpPr>
        <p:spPr>
          <a:xfrm flipH="1" rot="10800000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5" name="Google Shape;195;g1d064149790_0_83"/>
          <p:cNvGrpSpPr/>
          <p:nvPr/>
        </p:nvGrpSpPr>
        <p:grpSpPr>
          <a:xfrm>
            <a:off x="3038603" y="188180"/>
            <a:ext cx="6639559" cy="831000"/>
            <a:chOff x="3819245" y="188165"/>
            <a:chExt cx="4928779" cy="831000"/>
          </a:xfrm>
        </p:grpSpPr>
        <p:sp>
          <p:nvSpPr>
            <p:cNvPr id="196" name="Google Shape;196;g1d064149790_0_83"/>
            <p:cNvSpPr/>
            <p:nvPr/>
          </p:nvSpPr>
          <p:spPr>
            <a:xfrm>
              <a:off x="4546524" y="271010"/>
              <a:ext cx="4201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400">
                  <a:solidFill>
                    <a:srgbClr val="595959"/>
                  </a:solidFill>
                </a:rPr>
                <a:t>코드설명 - 그래프</a:t>
              </a:r>
              <a:endParaRPr sz="3400"/>
            </a:p>
          </p:txBody>
        </p:sp>
        <p:sp>
          <p:nvSpPr>
            <p:cNvPr id="197" name="Google Shape;197;g1d064149790_0_83"/>
            <p:cNvSpPr txBox="1"/>
            <p:nvPr/>
          </p:nvSpPr>
          <p:spPr>
            <a:xfrm>
              <a:off x="3819245" y="188165"/>
              <a:ext cx="877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800">
                  <a:solidFill>
                    <a:srgbClr val="64DEC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ko-KR" sz="4800">
                  <a:solidFill>
                    <a:srgbClr val="64DECF"/>
                  </a:solidFill>
                </a:rPr>
                <a:t>3</a:t>
              </a:r>
              <a:endParaRPr b="1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g1d064149790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28" y="1536324"/>
            <a:ext cx="417800" cy="33515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d064149790_0_83"/>
          <p:cNvSpPr txBox="1"/>
          <p:nvPr/>
        </p:nvSpPr>
        <p:spPr>
          <a:xfrm>
            <a:off x="1416825" y="1451700"/>
            <a:ext cx="31890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0000A"/>
                </a:solidFill>
              </a:rPr>
              <a:t>draw_office():</a:t>
            </a:r>
            <a:endParaRPr sz="10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-"/>
            </a:pPr>
            <a:r>
              <a:rPr lang="ko-KR" sz="1000">
                <a:solidFill>
                  <a:srgbClr val="00000A"/>
                </a:solidFill>
              </a:rPr>
              <a:t>경찰서 데이터를 조회하고 그래프 출력 버튼을 눌렀을 때 작동하는 함수</a:t>
            </a:r>
            <a:endParaRPr sz="1000">
              <a:solidFill>
                <a:srgbClr val="00000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-"/>
            </a:pPr>
            <a:r>
              <a:rPr lang="ko-KR" sz="1000">
                <a:solidFill>
                  <a:srgbClr val="00000A"/>
                </a:solidFill>
              </a:rPr>
              <a:t>전국 경찰서 개수 그래프와 전국 인구 그래프를 동시에 출력한다.</a:t>
            </a:r>
            <a:endParaRPr sz="1000">
              <a:solidFill>
                <a:srgbClr val="00000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-"/>
            </a:pPr>
            <a:r>
              <a:rPr lang="ko-KR" sz="1000">
                <a:solidFill>
                  <a:srgbClr val="00000A"/>
                </a:solidFill>
              </a:rPr>
              <a:t>버튼을 눌렀을 때 마다 새로 데이터를 받아오기 때문에 수정된 데이터가 반영된다.</a:t>
            </a:r>
            <a:endParaRPr sz="1000">
              <a:solidFill>
                <a:srgbClr val="00000A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Char char="-"/>
            </a:pPr>
            <a:r>
              <a:rPr lang="ko-KR" sz="1000">
                <a:solidFill>
                  <a:srgbClr val="00000A"/>
                </a:solidFill>
              </a:rPr>
              <a:t>사용하는 데이터에서 표기된 지역명이 서로 달라서 참고하는 지역명을 다르게 설정했다</a:t>
            </a:r>
            <a:endParaRPr sz="1200">
              <a:solidFill>
                <a:srgbClr val="00000A"/>
              </a:solidFill>
            </a:endParaRPr>
          </a:p>
        </p:txBody>
      </p:sp>
      <p:sp>
        <p:nvSpPr>
          <p:cNvPr id="200" name="Google Shape;200;g1d064149790_0_83"/>
          <p:cNvSpPr/>
          <p:nvPr/>
        </p:nvSpPr>
        <p:spPr>
          <a:xfrm>
            <a:off x="1020475" y="3376275"/>
            <a:ext cx="3740100" cy="13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1d064149790_0_83"/>
          <p:cNvSpPr txBox="1"/>
          <p:nvPr/>
        </p:nvSpPr>
        <p:spPr>
          <a:xfrm>
            <a:off x="1414589" y="3473460"/>
            <a:ext cx="32673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draw_crime():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범죄 데이터를 조회하고 그래프 출력 버튼을 눌렀을 때 작동하는 함수다.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전국의 범죄 수를 지역별로 출력한다.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마찬가지로 버튼을 눌렀을 때 마다 데이터를 가져온다.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2" name="Google Shape;202;g1d064149790_0_83"/>
          <p:cNvSpPr/>
          <p:nvPr/>
        </p:nvSpPr>
        <p:spPr>
          <a:xfrm>
            <a:off x="505675" y="3313650"/>
            <a:ext cx="818400" cy="8310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3" name="Google Shape;203;g1d064149790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7780" y="3540784"/>
            <a:ext cx="417802" cy="3767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d064149790_0_83"/>
          <p:cNvSpPr/>
          <p:nvPr/>
        </p:nvSpPr>
        <p:spPr>
          <a:xfrm>
            <a:off x="1054875" y="4847825"/>
            <a:ext cx="3703200" cy="11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1d064149790_0_83"/>
          <p:cNvSpPr txBox="1"/>
          <p:nvPr/>
        </p:nvSpPr>
        <p:spPr>
          <a:xfrm>
            <a:off x="1359214" y="5042536"/>
            <a:ext cx="3267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draw_c_chart(), draw_o_chart(), draw_p_chart():</a:t>
            </a:r>
            <a:endParaRPr sz="1000">
              <a:solidFill>
                <a:srgbClr val="00000A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000"/>
              <a:buChar char="-"/>
            </a:pPr>
            <a:r>
              <a:rPr lang="ko-KR" sz="1000">
                <a:solidFill>
                  <a:srgbClr val="00000A"/>
                </a:solidFill>
              </a:rPr>
              <a:t>각각 범죄 데이터, 경찰서 데이터, 인구 수 데이터를 보여주는 원형 차트를 출력하는 함수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06" name="Google Shape;206;g1d064149790_0_83"/>
          <p:cNvSpPr/>
          <p:nvPr/>
        </p:nvSpPr>
        <p:spPr>
          <a:xfrm>
            <a:off x="505678" y="4798901"/>
            <a:ext cx="818400" cy="887400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" name="Google Shape;207;g1d064149790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57" y="5013537"/>
            <a:ext cx="391620" cy="4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d064149790_0_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6775" y="1323951"/>
            <a:ext cx="7209776" cy="4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/>
          <p:nvPr/>
        </p:nvSpPr>
        <p:spPr>
          <a:xfrm flipH="1" rot="10800000">
            <a:off x="557400" y="9375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4638803" y="111980"/>
            <a:ext cx="118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64DEC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-KR" sz="4800">
                <a:solidFill>
                  <a:srgbClr val="64DECF"/>
                </a:solidFill>
              </a:rPr>
              <a:t>4</a:t>
            </a:r>
            <a:endParaRPr b="1" sz="4800">
              <a:solidFill>
                <a:srgbClr val="64DE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618522" y="271025"/>
            <a:ext cx="189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>
                <a:solidFill>
                  <a:srgbClr val="595959"/>
                </a:solidFill>
              </a:rPr>
              <a:t>산출물</a:t>
            </a:r>
            <a:endParaRPr sz="3400"/>
          </a:p>
        </p:txBody>
      </p:sp>
      <p:pic>
        <p:nvPicPr>
          <p:cNvPr id="218" name="Google Shape;218;p7" title="dbdbdib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00" y="999100"/>
            <a:ext cx="11077200" cy="56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경청해주셔서 감사합니다.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 -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863130" y="5753766"/>
            <a:ext cx="246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2020-01-03T14:16:53Z</dcterms:created>
  <dc:creator>서 유진</dc:creator>
</cp:coreProperties>
</file>