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4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A9B1-4C64-4FE1-A41D-14A81944FAC3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B2F1-4C5C-4EB5-8994-2859D4C82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50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A9B1-4C64-4FE1-A41D-14A81944FAC3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B2F1-4C5C-4EB5-8994-2859D4C82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A9B1-4C64-4FE1-A41D-14A81944FAC3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B2F1-4C5C-4EB5-8994-2859D4C82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86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A9B1-4C64-4FE1-A41D-14A81944FAC3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B2F1-4C5C-4EB5-8994-2859D4C82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93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A9B1-4C64-4FE1-A41D-14A81944FAC3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B2F1-4C5C-4EB5-8994-2859D4C82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56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A9B1-4C64-4FE1-A41D-14A81944FAC3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B2F1-4C5C-4EB5-8994-2859D4C82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16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A9B1-4C64-4FE1-A41D-14A81944FAC3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B2F1-4C5C-4EB5-8994-2859D4C82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75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A9B1-4C64-4FE1-A41D-14A81944FAC3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B2F1-4C5C-4EB5-8994-2859D4C82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83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A9B1-4C64-4FE1-A41D-14A81944FAC3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B2F1-4C5C-4EB5-8994-2859D4C82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83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A9B1-4C64-4FE1-A41D-14A81944FAC3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B2F1-4C5C-4EB5-8994-2859D4C82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77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A9B1-4C64-4FE1-A41D-14A81944FAC3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B2F1-4C5C-4EB5-8994-2859D4C82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70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4A9B1-4C64-4FE1-A41D-14A81944FAC3}" type="datetimeFigureOut">
              <a:rPr lang="fr-FR" smtClean="0"/>
              <a:t>25/02/2018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0B2F1-4C5C-4EB5-8994-2859D4C82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25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7758" y="743261"/>
            <a:ext cx="1620000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home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077758" y="1895389"/>
            <a:ext cx="1620000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607824" y="2975509"/>
            <a:ext cx="1620180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l</a:t>
            </a:r>
            <a:r>
              <a:rPr lang="fr-FR" dirty="0" err="1" smtClean="0"/>
              <a:t>evel_cleared</a:t>
            </a:r>
            <a:endParaRPr lang="fr-FR" dirty="0"/>
          </a:p>
        </p:txBody>
      </p:sp>
      <p:sp>
        <p:nvSpPr>
          <p:cNvPr id="15" name="Organigramme : Décision 14"/>
          <p:cNvSpPr/>
          <p:nvPr/>
        </p:nvSpPr>
        <p:spPr>
          <a:xfrm>
            <a:off x="3743936" y="3047517"/>
            <a:ext cx="288032" cy="2880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en angle 28"/>
          <p:cNvCxnSpPr>
            <a:stCxn id="115" idx="0"/>
            <a:endCxn id="8" idx="3"/>
          </p:cNvCxnSpPr>
          <p:nvPr/>
        </p:nvCxnSpPr>
        <p:spPr>
          <a:xfrm rot="16200000" flipV="1">
            <a:off x="5337202" y="1471970"/>
            <a:ext cx="935435" cy="22143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8" idx="2"/>
            <a:endCxn id="15" idx="0"/>
          </p:cNvCxnSpPr>
          <p:nvPr/>
        </p:nvCxnSpPr>
        <p:spPr>
          <a:xfrm>
            <a:off x="3887758" y="2327437"/>
            <a:ext cx="19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5" idx="3"/>
            <a:endCxn id="9" idx="1"/>
          </p:cNvCxnSpPr>
          <p:nvPr/>
        </p:nvCxnSpPr>
        <p:spPr>
          <a:xfrm>
            <a:off x="4031968" y="3191533"/>
            <a:ext cx="5758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59632" y="2975509"/>
            <a:ext cx="1620000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g</a:t>
            </a:r>
            <a:r>
              <a:rPr lang="fr-FR" dirty="0" err="1" smtClean="0"/>
              <a:t>ame_over</a:t>
            </a:r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3075793" y="3806314"/>
            <a:ext cx="1620000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boss</a:t>
            </a:r>
            <a:endParaRPr lang="fr-FR" dirty="0"/>
          </a:p>
        </p:txBody>
      </p:sp>
      <p:sp>
        <p:nvSpPr>
          <p:cNvPr id="65" name="Organigramme : Décision 64"/>
          <p:cNvSpPr/>
          <p:nvPr/>
        </p:nvSpPr>
        <p:spPr>
          <a:xfrm>
            <a:off x="3743728" y="4670410"/>
            <a:ext cx="288032" cy="2880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avec flèche 65"/>
          <p:cNvCxnSpPr>
            <a:stCxn id="58" idx="2"/>
            <a:endCxn id="65" idx="0"/>
          </p:cNvCxnSpPr>
          <p:nvPr/>
        </p:nvCxnSpPr>
        <p:spPr>
          <a:xfrm>
            <a:off x="3885793" y="4238362"/>
            <a:ext cx="1951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876076" y="4598402"/>
            <a:ext cx="1620180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boss_cleared</a:t>
            </a:r>
            <a:endParaRPr lang="fr-FR" dirty="0"/>
          </a:p>
        </p:txBody>
      </p:sp>
      <p:cxnSp>
        <p:nvCxnSpPr>
          <p:cNvPr id="74" name="Connecteur droit avec flèche 73"/>
          <p:cNvCxnSpPr>
            <a:stCxn id="65" idx="3"/>
            <a:endCxn id="72" idx="1"/>
          </p:cNvCxnSpPr>
          <p:nvPr/>
        </p:nvCxnSpPr>
        <p:spPr>
          <a:xfrm>
            <a:off x="4031760" y="4814426"/>
            <a:ext cx="28443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en angle 75"/>
          <p:cNvCxnSpPr>
            <a:stCxn id="72" idx="0"/>
            <a:endCxn id="8" idx="3"/>
          </p:cNvCxnSpPr>
          <p:nvPr/>
        </p:nvCxnSpPr>
        <p:spPr>
          <a:xfrm rot="16200000" flipV="1">
            <a:off x="4948468" y="1860704"/>
            <a:ext cx="2486989" cy="29884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en angle 82"/>
          <p:cNvCxnSpPr>
            <a:stCxn id="65" idx="1"/>
            <a:endCxn id="38" idx="2"/>
          </p:cNvCxnSpPr>
          <p:nvPr/>
        </p:nvCxnSpPr>
        <p:spPr>
          <a:xfrm rot="10800000">
            <a:off x="2069632" y="3407558"/>
            <a:ext cx="1674096" cy="14068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>
            <a:stCxn id="15" idx="1"/>
            <a:endCxn id="38" idx="3"/>
          </p:cNvCxnSpPr>
          <p:nvPr/>
        </p:nvCxnSpPr>
        <p:spPr>
          <a:xfrm flipH="1">
            <a:off x="2879632" y="3191533"/>
            <a:ext cx="864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en angle 90"/>
          <p:cNvCxnSpPr>
            <a:stCxn id="38" idx="0"/>
            <a:endCxn id="4" idx="1"/>
          </p:cNvCxnSpPr>
          <p:nvPr/>
        </p:nvCxnSpPr>
        <p:spPr>
          <a:xfrm rot="5400000" flipH="1" flipV="1">
            <a:off x="1565583" y="1463334"/>
            <a:ext cx="2016224" cy="100812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082377" y="5445224"/>
            <a:ext cx="1620000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end</a:t>
            </a:r>
            <a:endParaRPr lang="fr-FR" dirty="0"/>
          </a:p>
        </p:txBody>
      </p:sp>
      <p:cxnSp>
        <p:nvCxnSpPr>
          <p:cNvPr id="94" name="Connecteur droit avec flèche 93"/>
          <p:cNvCxnSpPr>
            <a:stCxn id="65" idx="2"/>
            <a:endCxn id="92" idx="0"/>
          </p:cNvCxnSpPr>
          <p:nvPr/>
        </p:nvCxnSpPr>
        <p:spPr>
          <a:xfrm>
            <a:off x="3887744" y="4958442"/>
            <a:ext cx="4633" cy="486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en angle 97"/>
          <p:cNvCxnSpPr>
            <a:stCxn id="92" idx="1"/>
            <a:endCxn id="4" idx="1"/>
          </p:cNvCxnSpPr>
          <p:nvPr/>
        </p:nvCxnSpPr>
        <p:spPr>
          <a:xfrm rot="10800000">
            <a:off x="3077759" y="959286"/>
            <a:ext cx="4619" cy="4701963"/>
          </a:xfrm>
          <a:prstGeom prst="bentConnector3">
            <a:avLst>
              <a:gd name="adj1" fmla="val 491502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en angle 104"/>
          <p:cNvCxnSpPr>
            <a:stCxn id="115" idx="2"/>
            <a:endCxn id="58" idx="3"/>
          </p:cNvCxnSpPr>
          <p:nvPr/>
        </p:nvCxnSpPr>
        <p:spPr>
          <a:xfrm rot="5400000">
            <a:off x="5460208" y="2570466"/>
            <a:ext cx="687458" cy="22162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>
            <a:stCxn id="4" idx="2"/>
            <a:endCxn id="8" idx="0"/>
          </p:cNvCxnSpPr>
          <p:nvPr/>
        </p:nvCxnSpPr>
        <p:spPr>
          <a:xfrm>
            <a:off x="3887758" y="1175309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rganigramme : Décision 114"/>
          <p:cNvSpPr/>
          <p:nvPr/>
        </p:nvSpPr>
        <p:spPr>
          <a:xfrm>
            <a:off x="6768064" y="3046848"/>
            <a:ext cx="288032" cy="2880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9" name="Connecteur droit avec flèche 118"/>
          <p:cNvCxnSpPr>
            <a:stCxn id="9" idx="3"/>
            <a:endCxn id="115" idx="1"/>
          </p:cNvCxnSpPr>
          <p:nvPr/>
        </p:nvCxnSpPr>
        <p:spPr>
          <a:xfrm flipV="1">
            <a:off x="6228004" y="3190864"/>
            <a:ext cx="540060" cy="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2318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</Words>
  <Application>Microsoft Office PowerPoint</Application>
  <PresentationFormat>Affichage à l'écran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PARLANGE, Ugo</dc:creator>
  <cp:lastModifiedBy>PARLANGE, Ugo</cp:lastModifiedBy>
  <cp:revision>7</cp:revision>
  <dcterms:created xsi:type="dcterms:W3CDTF">2018-02-25T14:55:20Z</dcterms:created>
  <dcterms:modified xsi:type="dcterms:W3CDTF">2018-02-25T15:19:56Z</dcterms:modified>
</cp:coreProperties>
</file>