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40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1F67-17F0-4602-9D2F-5D3AE5D844D3}" type="datetimeFigureOut">
              <a:rPr lang="fr-FR" smtClean="0"/>
              <a:t>06/01/2018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9B9-C92B-4749-9CD4-A88481EE2E5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1F67-17F0-4602-9D2F-5D3AE5D844D3}" type="datetimeFigureOut">
              <a:rPr lang="fr-FR" smtClean="0"/>
              <a:t>06/01/2018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9B9-C92B-4749-9CD4-A88481EE2E5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1F67-17F0-4602-9D2F-5D3AE5D844D3}" type="datetimeFigureOut">
              <a:rPr lang="fr-FR" smtClean="0"/>
              <a:t>06/01/2018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9B9-C92B-4749-9CD4-A88481EE2E5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1F67-17F0-4602-9D2F-5D3AE5D844D3}" type="datetimeFigureOut">
              <a:rPr lang="fr-FR" smtClean="0"/>
              <a:t>06/01/2018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9B9-C92B-4749-9CD4-A88481EE2E5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1F67-17F0-4602-9D2F-5D3AE5D844D3}" type="datetimeFigureOut">
              <a:rPr lang="fr-FR" smtClean="0"/>
              <a:t>06/01/2018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9B9-C92B-4749-9CD4-A88481EE2E5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1F67-17F0-4602-9D2F-5D3AE5D844D3}" type="datetimeFigureOut">
              <a:rPr lang="fr-FR" smtClean="0"/>
              <a:t>06/01/2018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9B9-C92B-4749-9CD4-A88481EE2E5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1F67-17F0-4602-9D2F-5D3AE5D844D3}" type="datetimeFigureOut">
              <a:rPr lang="fr-FR" smtClean="0"/>
              <a:t>06/01/2018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9B9-C92B-4749-9CD4-A88481EE2E5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1F67-17F0-4602-9D2F-5D3AE5D844D3}" type="datetimeFigureOut">
              <a:rPr lang="fr-FR" smtClean="0"/>
              <a:t>06/01/2018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9B9-C92B-4749-9CD4-A88481EE2E5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1F67-17F0-4602-9D2F-5D3AE5D844D3}" type="datetimeFigureOut">
              <a:rPr lang="fr-FR" smtClean="0"/>
              <a:t>06/01/2018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9B9-C92B-4749-9CD4-A88481EE2E5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1F67-17F0-4602-9D2F-5D3AE5D844D3}" type="datetimeFigureOut">
              <a:rPr lang="fr-FR" smtClean="0"/>
              <a:t>06/01/2018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9B9-C92B-4749-9CD4-A88481EE2E5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1F67-17F0-4602-9D2F-5D3AE5D844D3}" type="datetimeFigureOut">
              <a:rPr lang="fr-FR" smtClean="0"/>
              <a:t>06/01/2018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E9B9-C92B-4749-9CD4-A88481EE2E5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E1F67-17F0-4602-9D2F-5D3AE5D844D3}" type="datetimeFigureOut">
              <a:rPr lang="fr-FR" smtClean="0"/>
              <a:t>06/01/2018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6E9B9-C92B-4749-9CD4-A88481EE2E58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419872" y="188640"/>
            <a:ext cx="2340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AbstractClass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23528" y="1916832"/>
            <a:ext cx="1872208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AbstractDirective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467544" y="4149080"/>
            <a:ext cx="216024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AbstractComponent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179512" y="6093296"/>
            <a:ext cx="1656184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AbstractView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3491225" y="4149080"/>
            <a:ext cx="1872208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AbstractManager</a:t>
            </a:r>
            <a:endParaRPr lang="fr-FR" dirty="0"/>
          </a:p>
        </p:txBody>
      </p:sp>
      <p:cxnSp>
        <p:nvCxnSpPr>
          <p:cNvPr id="10" name="Connecteur droit avec flèche 9"/>
          <p:cNvCxnSpPr>
            <a:stCxn id="67" idx="0"/>
            <a:endCxn id="4" idx="2"/>
          </p:cNvCxnSpPr>
          <p:nvPr/>
        </p:nvCxnSpPr>
        <p:spPr>
          <a:xfrm flipV="1">
            <a:off x="3869460" y="728640"/>
            <a:ext cx="720412" cy="20393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5" idx="0"/>
            <a:endCxn id="4" idx="2"/>
          </p:cNvCxnSpPr>
          <p:nvPr/>
        </p:nvCxnSpPr>
        <p:spPr>
          <a:xfrm flipV="1">
            <a:off x="1259632" y="728640"/>
            <a:ext cx="3330240" cy="118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6" idx="0"/>
            <a:endCxn id="5" idx="2"/>
          </p:cNvCxnSpPr>
          <p:nvPr/>
        </p:nvCxnSpPr>
        <p:spPr>
          <a:xfrm flipH="1" flipV="1">
            <a:off x="1259632" y="2456832"/>
            <a:ext cx="288032" cy="169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7" idx="0"/>
            <a:endCxn id="6" idx="2"/>
          </p:cNvCxnSpPr>
          <p:nvPr/>
        </p:nvCxnSpPr>
        <p:spPr>
          <a:xfrm flipV="1">
            <a:off x="1007604" y="4689080"/>
            <a:ext cx="540060" cy="140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à coins arrondis 16"/>
          <p:cNvSpPr/>
          <p:nvPr/>
        </p:nvSpPr>
        <p:spPr>
          <a:xfrm>
            <a:off x="7011888" y="3120298"/>
            <a:ext cx="18002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AbstractModule</a:t>
            </a:r>
            <a:endParaRPr lang="fr-FR" dirty="0"/>
          </a:p>
        </p:txBody>
      </p:sp>
      <p:cxnSp>
        <p:nvCxnSpPr>
          <p:cNvPr id="25" name="Connecteur droit avec flèche 24"/>
          <p:cNvCxnSpPr>
            <a:stCxn id="17" idx="1"/>
            <a:endCxn id="4" idx="2"/>
          </p:cNvCxnSpPr>
          <p:nvPr/>
        </p:nvCxnSpPr>
        <p:spPr>
          <a:xfrm flipH="1" flipV="1">
            <a:off x="4589872" y="728640"/>
            <a:ext cx="2422016" cy="2661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à coins arrondis 25"/>
          <p:cNvSpPr/>
          <p:nvPr/>
        </p:nvSpPr>
        <p:spPr>
          <a:xfrm>
            <a:off x="1979712" y="6093296"/>
            <a:ext cx="1728192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AbstractPopup</a:t>
            </a:r>
            <a:endParaRPr lang="fr-FR" dirty="0"/>
          </a:p>
        </p:txBody>
      </p:sp>
      <p:cxnSp>
        <p:nvCxnSpPr>
          <p:cNvPr id="28" name="Connecteur droit avec flèche 27"/>
          <p:cNvCxnSpPr>
            <a:stCxn id="26" idx="0"/>
            <a:endCxn id="6" idx="2"/>
          </p:cNvCxnSpPr>
          <p:nvPr/>
        </p:nvCxnSpPr>
        <p:spPr>
          <a:xfrm flipH="1" flipV="1">
            <a:off x="1547664" y="4689080"/>
            <a:ext cx="1296144" cy="140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à coins arrondis 39"/>
          <p:cNvSpPr/>
          <p:nvPr/>
        </p:nvSpPr>
        <p:spPr>
          <a:xfrm>
            <a:off x="6948264" y="1894409"/>
            <a:ext cx="1863824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AbstractModel</a:t>
            </a:r>
            <a:endParaRPr lang="fr-FR" dirty="0"/>
          </a:p>
        </p:txBody>
      </p:sp>
      <p:cxnSp>
        <p:nvCxnSpPr>
          <p:cNvPr id="50" name="Connecteur droit avec flèche 49"/>
          <p:cNvCxnSpPr>
            <a:stCxn id="40" idx="1"/>
            <a:endCxn id="4" idx="2"/>
          </p:cNvCxnSpPr>
          <p:nvPr/>
        </p:nvCxnSpPr>
        <p:spPr>
          <a:xfrm flipH="1" flipV="1">
            <a:off x="4589872" y="728640"/>
            <a:ext cx="2358392" cy="14357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à coins arrondis 66"/>
          <p:cNvSpPr/>
          <p:nvPr/>
        </p:nvSpPr>
        <p:spPr>
          <a:xfrm>
            <a:off x="2681328" y="2767963"/>
            <a:ext cx="2376264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AbstractEventManager</a:t>
            </a:r>
            <a:endParaRPr lang="fr-FR" dirty="0"/>
          </a:p>
        </p:txBody>
      </p:sp>
      <p:sp>
        <p:nvSpPr>
          <p:cNvPr id="84" name="Rectangle à coins arrondis 83"/>
          <p:cNvSpPr/>
          <p:nvPr/>
        </p:nvSpPr>
        <p:spPr>
          <a:xfrm>
            <a:off x="6948264" y="840355"/>
            <a:ext cx="1863824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AbstractService</a:t>
            </a:r>
            <a:endParaRPr lang="fr-FR" dirty="0"/>
          </a:p>
        </p:txBody>
      </p:sp>
      <p:cxnSp>
        <p:nvCxnSpPr>
          <p:cNvPr id="91" name="Connecteur droit avec flèche 90"/>
          <p:cNvCxnSpPr>
            <a:stCxn id="84" idx="1"/>
            <a:endCxn id="4" idx="2"/>
          </p:cNvCxnSpPr>
          <p:nvPr/>
        </p:nvCxnSpPr>
        <p:spPr>
          <a:xfrm flipH="1" flipV="1">
            <a:off x="4589872" y="728640"/>
            <a:ext cx="2358392" cy="381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à coins arrondis 93"/>
          <p:cNvSpPr/>
          <p:nvPr/>
        </p:nvSpPr>
        <p:spPr>
          <a:xfrm>
            <a:off x="7011888" y="4432704"/>
            <a:ext cx="18002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AbstractPipe</a:t>
            </a:r>
            <a:endParaRPr lang="fr-FR" dirty="0"/>
          </a:p>
        </p:txBody>
      </p:sp>
      <p:cxnSp>
        <p:nvCxnSpPr>
          <p:cNvPr id="95" name="Connecteur droit avec flèche 94"/>
          <p:cNvCxnSpPr>
            <a:stCxn id="94" idx="1"/>
            <a:endCxn id="4" idx="2"/>
          </p:cNvCxnSpPr>
          <p:nvPr/>
        </p:nvCxnSpPr>
        <p:spPr>
          <a:xfrm flipH="1" flipV="1">
            <a:off x="4589872" y="728640"/>
            <a:ext cx="2422016" cy="3974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8" idx="0"/>
            <a:endCxn id="67" idx="2"/>
          </p:cNvCxnSpPr>
          <p:nvPr/>
        </p:nvCxnSpPr>
        <p:spPr>
          <a:xfrm flipH="1" flipV="1">
            <a:off x="3869460" y="3307963"/>
            <a:ext cx="557869" cy="841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à coins arrondis 33"/>
          <p:cNvSpPr/>
          <p:nvPr/>
        </p:nvSpPr>
        <p:spPr>
          <a:xfrm>
            <a:off x="6980076" y="5823296"/>
            <a:ext cx="18002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AbstractGuard</a:t>
            </a:r>
            <a:endParaRPr lang="fr-FR" dirty="0"/>
          </a:p>
        </p:txBody>
      </p:sp>
      <p:cxnSp>
        <p:nvCxnSpPr>
          <p:cNvPr id="35" name="Connecteur droit avec flèche 34"/>
          <p:cNvCxnSpPr>
            <a:stCxn id="34" idx="1"/>
            <a:endCxn id="4" idx="2"/>
          </p:cNvCxnSpPr>
          <p:nvPr/>
        </p:nvCxnSpPr>
        <p:spPr>
          <a:xfrm flipH="1" flipV="1">
            <a:off x="4589872" y="728640"/>
            <a:ext cx="2390204" cy="5364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</Words>
  <Application>Microsoft Office PowerPoint</Application>
  <PresentationFormat>Affichage à l'écran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parlangeu</dc:creator>
  <cp:lastModifiedBy>PARLANGE, Ugo</cp:lastModifiedBy>
  <cp:revision>5</cp:revision>
  <dcterms:created xsi:type="dcterms:W3CDTF">2016-11-21T17:55:47Z</dcterms:created>
  <dcterms:modified xsi:type="dcterms:W3CDTF">2018-01-06T11:31:36Z</dcterms:modified>
</cp:coreProperties>
</file>