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1F67-17F0-4602-9D2F-5D3AE5D844D3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19872" y="188640"/>
            <a:ext cx="23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AbstractClass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3528" y="1916832"/>
            <a:ext cx="1872208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AbstractDirective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67544" y="4149080"/>
            <a:ext cx="216024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AbstractComponent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79512" y="6093296"/>
            <a:ext cx="1656184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AbstractView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903258" y="3513764"/>
            <a:ext cx="1872208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AbstractManager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67" idx="0"/>
            <a:endCxn id="4" idx="2"/>
          </p:cNvCxnSpPr>
          <p:nvPr/>
        </p:nvCxnSpPr>
        <p:spPr>
          <a:xfrm flipV="1">
            <a:off x="3785788" y="728640"/>
            <a:ext cx="804084" cy="145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0"/>
            <a:endCxn id="4" idx="2"/>
          </p:cNvCxnSpPr>
          <p:nvPr/>
        </p:nvCxnSpPr>
        <p:spPr>
          <a:xfrm flipV="1">
            <a:off x="1259632" y="728640"/>
            <a:ext cx="3330240" cy="118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0"/>
            <a:endCxn id="5" idx="2"/>
          </p:cNvCxnSpPr>
          <p:nvPr/>
        </p:nvCxnSpPr>
        <p:spPr>
          <a:xfrm flipH="1" flipV="1">
            <a:off x="1259632" y="2456832"/>
            <a:ext cx="288032" cy="169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0"/>
            <a:endCxn id="6" idx="2"/>
          </p:cNvCxnSpPr>
          <p:nvPr/>
        </p:nvCxnSpPr>
        <p:spPr>
          <a:xfrm flipV="1">
            <a:off x="1007604" y="4689080"/>
            <a:ext cx="540060" cy="140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5796136" y="3068960"/>
            <a:ext cx="18002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AbstractModule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17" idx="0"/>
            <a:endCxn id="4" idx="2"/>
          </p:cNvCxnSpPr>
          <p:nvPr/>
        </p:nvCxnSpPr>
        <p:spPr>
          <a:xfrm flipH="1" flipV="1">
            <a:off x="4589872" y="728640"/>
            <a:ext cx="2106364" cy="234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1979712" y="6093296"/>
            <a:ext cx="1728192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AbstractPopup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26" idx="0"/>
            <a:endCxn id="6" idx="2"/>
          </p:cNvCxnSpPr>
          <p:nvPr/>
        </p:nvCxnSpPr>
        <p:spPr>
          <a:xfrm flipH="1" flipV="1">
            <a:off x="1547664" y="4689080"/>
            <a:ext cx="1296144" cy="140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/>
          <p:cNvSpPr/>
          <p:nvPr/>
        </p:nvSpPr>
        <p:spPr>
          <a:xfrm>
            <a:off x="6516216" y="2132856"/>
            <a:ext cx="1863824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AbstractModel</a:t>
            </a:r>
            <a:endParaRPr lang="fr-FR" dirty="0"/>
          </a:p>
        </p:txBody>
      </p:sp>
      <p:cxnSp>
        <p:nvCxnSpPr>
          <p:cNvPr id="50" name="Connecteur droit avec flèche 49"/>
          <p:cNvCxnSpPr>
            <a:stCxn id="40" idx="0"/>
            <a:endCxn id="4" idx="2"/>
          </p:cNvCxnSpPr>
          <p:nvPr/>
        </p:nvCxnSpPr>
        <p:spPr>
          <a:xfrm flipH="1" flipV="1">
            <a:off x="4589872" y="728640"/>
            <a:ext cx="2858256" cy="140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2597656" y="2186832"/>
            <a:ext cx="2376264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AbstractEventManager</a:t>
            </a:r>
            <a:endParaRPr lang="fr-FR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7092280" y="1124744"/>
            <a:ext cx="1863824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AbstractService</a:t>
            </a:r>
            <a:endParaRPr lang="fr-FR" dirty="0"/>
          </a:p>
        </p:txBody>
      </p:sp>
      <p:cxnSp>
        <p:nvCxnSpPr>
          <p:cNvPr id="91" name="Connecteur droit avec flèche 90"/>
          <p:cNvCxnSpPr>
            <a:stCxn id="84" idx="0"/>
            <a:endCxn id="4" idx="2"/>
          </p:cNvCxnSpPr>
          <p:nvPr/>
        </p:nvCxnSpPr>
        <p:spPr>
          <a:xfrm flipH="1" flipV="1">
            <a:off x="4589872" y="728640"/>
            <a:ext cx="3434320" cy="39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à coins arrondis 93"/>
          <p:cNvSpPr/>
          <p:nvPr/>
        </p:nvSpPr>
        <p:spPr>
          <a:xfrm>
            <a:off x="5076056" y="4293096"/>
            <a:ext cx="18002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AbstractPipe</a:t>
            </a:r>
            <a:endParaRPr lang="fr-FR" dirty="0"/>
          </a:p>
        </p:txBody>
      </p:sp>
      <p:cxnSp>
        <p:nvCxnSpPr>
          <p:cNvPr id="95" name="Connecteur droit avec flèche 94"/>
          <p:cNvCxnSpPr>
            <a:stCxn id="94" idx="0"/>
            <a:endCxn id="4" idx="2"/>
          </p:cNvCxnSpPr>
          <p:nvPr/>
        </p:nvCxnSpPr>
        <p:spPr>
          <a:xfrm flipH="1" flipV="1">
            <a:off x="4589872" y="728640"/>
            <a:ext cx="1386284" cy="3564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8" idx="0"/>
            <a:endCxn id="67" idx="2"/>
          </p:cNvCxnSpPr>
          <p:nvPr/>
        </p:nvCxnSpPr>
        <p:spPr>
          <a:xfrm flipH="1" flipV="1">
            <a:off x="3785788" y="2726832"/>
            <a:ext cx="53574" cy="78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parlangeu</dc:creator>
  <cp:lastModifiedBy>PARLANGE, Ugo</cp:lastModifiedBy>
  <cp:revision>3</cp:revision>
  <dcterms:created xsi:type="dcterms:W3CDTF">2016-11-21T17:55:47Z</dcterms:created>
  <dcterms:modified xsi:type="dcterms:W3CDTF">2017-10-13T07:05:22Z</dcterms:modified>
</cp:coreProperties>
</file>