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23715-5A37-F137-A660-D86DCD9CE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B6BD1-BA8B-4FE3-AA0D-1F71C29D5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8876F-D647-BA88-FA19-33E9CAC3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199AC-534C-8EB9-45D1-775FDA0C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12A05-3920-F401-E2A4-ED2CF193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89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42E59-57E7-62F2-48F3-3072FCA3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9E42A-178F-3BEA-E938-CF29A619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224F0-9772-E8F4-F6EB-E9FDF721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971D1-A02E-EBE0-D6B9-19903172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ECE9A-0047-04AF-3611-6FF8ACC3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48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7AA5C-2996-D32C-A75B-40A2C79F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A4DD4-9B48-260C-29AE-2A0350C0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36E5-7778-410F-8EFB-9173CE1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7F537-5C72-55E2-4E0C-8898D693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AF143-F7CB-2844-F354-0EB6BC5D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04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DD83-A887-664D-D77E-D6C4544A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1F79E-D021-50DB-7FD5-E48BE2A4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EBC65-2D7E-9F58-927B-5B6AAB6F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835C1-8082-8C7B-5582-9A2460B7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8C50-1E88-E320-10BB-79550920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4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FB0EA-7DFD-6EE2-2025-A4A2E28F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0B4B3-64FE-EF99-FE81-497B4818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094A2-4D91-1D76-BC6B-96AB9FD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B2072-5761-A3A4-11C2-A24570F7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0659A-24DA-FF84-7CBB-C620FDBF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841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84E2B-5E8C-4538-3590-25DE8F2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C0A53-F8B2-3244-7DD2-1F0B230AE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4149F-7007-9791-DBBF-A5EF1904F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414BA-F846-B92D-6B6A-ECEFDFBF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E2770-EBC5-D0EB-307E-CAB5729F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6166AD-EE6F-F105-C863-D6B7328E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79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00D1-404A-54FA-232D-845ABE10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C0A9A-A4AD-4A79-61A4-58A8E4AA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102F1-1928-E142-8A36-6B61E7E0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E9E071-C4B8-AE24-44AC-6E8A4127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56F92-CF48-4011-7056-85C754C15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7EE39C-7B11-5EC5-2CC6-75CE4263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0DBECA-5745-0E02-96B0-9D165A14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2CF081-1C6D-8C93-40E3-7B7B9AF2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4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61454-E61F-07EF-DE25-7DFE5825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AD7901-7A3A-EE14-FF38-75210CB1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F1AB74-A3C5-DEE8-9202-395BECA9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9305C5-8F4A-2E81-3E17-C98C2027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2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751F4-462C-332D-3D24-0068D57F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6726FD-1647-215B-2553-63DB3E70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9F8E6-62FA-97E2-466F-4E5A1F38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76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1C77-25E2-1F47-4734-4775DC32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531D-EF2D-C63F-8787-748F0322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EF442-39CE-0636-0480-26B0598BA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7A625-E360-EF39-BB48-08BAB759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A0CB1-E04A-7524-6C32-27A5C0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48782-1297-8BDB-72BD-79AA7B2E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1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8E140-DDF2-9943-D28A-46D59AED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661B0E-1BA9-2EB7-328E-C984B31E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E965D-D8D3-135A-3E3F-C493C2E5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09EE1-330A-D700-94A0-085271F1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3A061-A27C-B1B3-8160-1317E871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C09E8-C583-F73A-DC22-666F3354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032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7BC592-0445-DA68-1A08-0EA9B5CC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7ECC31-878B-3C41-D2C7-983B3B72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889FD-66BF-87D8-54FA-2A1D570D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73EB1-3649-1848-B41C-9986832E08EA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CEF33-7679-1182-539A-028805C6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5462-793E-04A0-8245-D6939D2D0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9867D-9605-1340-A782-0A4AB004B36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99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26BE91-01F6-072E-6B00-D401DD02E4FF}"/>
              </a:ext>
            </a:extLst>
          </p:cNvPr>
          <p:cNvSpPr/>
          <p:nvPr/>
        </p:nvSpPr>
        <p:spPr>
          <a:xfrm>
            <a:off x="1075038" y="321276"/>
            <a:ext cx="10317892" cy="61165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3B4F91-7362-E017-8E26-7A96C3B88217}"/>
              </a:ext>
            </a:extLst>
          </p:cNvPr>
          <p:cNvSpPr/>
          <p:nvPr/>
        </p:nvSpPr>
        <p:spPr>
          <a:xfrm>
            <a:off x="1954924" y="0"/>
            <a:ext cx="2406869" cy="6411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Login</a:t>
            </a:r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F8348E9-6748-4BF9-CE59-BD54AA62B779}"/>
              </a:ext>
            </a:extLst>
          </p:cNvPr>
          <p:cNvSpPr/>
          <p:nvPr/>
        </p:nvSpPr>
        <p:spPr>
          <a:xfrm>
            <a:off x="1975945" y="1040524"/>
            <a:ext cx="8534399" cy="662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InputField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9A33122-F168-28D8-0020-73754F11434F}"/>
              </a:ext>
            </a:extLst>
          </p:cNvPr>
          <p:cNvSpPr/>
          <p:nvPr/>
        </p:nvSpPr>
        <p:spPr>
          <a:xfrm>
            <a:off x="1981200" y="1823544"/>
            <a:ext cx="8534399" cy="662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InputField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36F8F5A-7ADD-AFA8-FD55-46008BC0117D}"/>
              </a:ext>
            </a:extLst>
          </p:cNvPr>
          <p:cNvSpPr/>
          <p:nvPr/>
        </p:nvSpPr>
        <p:spPr>
          <a:xfrm>
            <a:off x="1996965" y="2648606"/>
            <a:ext cx="8534399" cy="662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LoginButton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048CA24-719C-73F8-E418-32761AA7DB39}"/>
              </a:ext>
            </a:extLst>
          </p:cNvPr>
          <p:cNvSpPr/>
          <p:nvPr/>
        </p:nvSpPr>
        <p:spPr>
          <a:xfrm>
            <a:off x="2002220" y="4135820"/>
            <a:ext cx="8534399" cy="662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SocialButton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1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영신 주</dc:creator>
  <cp:lastModifiedBy>영신 주</cp:lastModifiedBy>
  <cp:revision>1</cp:revision>
  <dcterms:created xsi:type="dcterms:W3CDTF">2024-09-12T05:35:18Z</dcterms:created>
  <dcterms:modified xsi:type="dcterms:W3CDTF">2024-09-12T05:37:06Z</dcterms:modified>
</cp:coreProperties>
</file>