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FC446A-1110-4BE0-8D6D-D7702D180E6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C45F4-450A-48EA-BC45-239475415600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3DBB7-1862-47C5-AB18-46EA0A5966AF}">
      <dgm:prSet phldrT="[Text]"/>
      <dgm:spPr/>
      <dgm:t>
        <a:bodyPr/>
        <a:lstStyle/>
        <a:p>
          <a:r>
            <a:rPr lang="en-US" dirty="0" smtClean="0"/>
            <a:t>Super reliance on technology</a:t>
          </a:r>
          <a:endParaRPr lang="en-US" dirty="0"/>
        </a:p>
      </dgm:t>
    </dgm:pt>
    <dgm:pt modelId="{E31E5E75-50D4-41A6-A595-7D473E590E60}" type="sibTrans" cxnId="{B41DC586-4ED7-4CF6-BC4E-A95893869D92}">
      <dgm:prSet/>
      <dgm:spPr/>
      <dgm:t>
        <a:bodyPr/>
        <a:lstStyle/>
        <a:p>
          <a:endParaRPr lang="en-US"/>
        </a:p>
      </dgm:t>
    </dgm:pt>
    <dgm:pt modelId="{23E20471-5D2C-4796-881B-D32263768008}" type="parTrans" cxnId="{B41DC586-4ED7-4CF6-BC4E-A95893869D92}">
      <dgm:prSet/>
      <dgm:spPr/>
      <dgm:t>
        <a:bodyPr/>
        <a:lstStyle/>
        <a:p>
          <a:endParaRPr lang="en-US" dirty="0"/>
        </a:p>
      </dgm:t>
    </dgm:pt>
    <dgm:pt modelId="{0953D4CD-E722-4EAC-91AF-FF1F1FFBD09A}">
      <dgm:prSet phldrT="[Text]"/>
      <dgm:spPr/>
      <dgm:t>
        <a:bodyPr/>
        <a:lstStyle/>
        <a:p>
          <a:r>
            <a:rPr lang="en-US" dirty="0" smtClean="0"/>
            <a:t>Privacy issue</a:t>
          </a:r>
          <a:endParaRPr lang="en-US" dirty="0"/>
        </a:p>
      </dgm:t>
    </dgm:pt>
    <dgm:pt modelId="{DD6C2BE3-6CC1-4697-BA93-438FBF8C7D36}" type="sibTrans" cxnId="{45C7ED0E-8D0A-4A86-BB61-E7F70E298088}">
      <dgm:prSet/>
      <dgm:spPr/>
      <dgm:t>
        <a:bodyPr/>
        <a:lstStyle/>
        <a:p>
          <a:endParaRPr lang="en-US"/>
        </a:p>
      </dgm:t>
    </dgm:pt>
    <dgm:pt modelId="{E518BB91-C026-4C7D-A447-55D272E35330}" type="parTrans" cxnId="{45C7ED0E-8D0A-4A86-BB61-E7F70E298088}">
      <dgm:prSet/>
      <dgm:spPr/>
      <dgm:t>
        <a:bodyPr/>
        <a:lstStyle/>
        <a:p>
          <a:endParaRPr lang="en-US" dirty="0"/>
        </a:p>
      </dgm:t>
    </dgm:pt>
    <dgm:pt modelId="{A39A5230-BD22-44B7-B658-1158592CCA1C}">
      <dgm:prSet phldrT="[Text]"/>
      <dgm:spPr/>
      <dgm:t>
        <a:bodyPr/>
        <a:lstStyle/>
        <a:p>
          <a:r>
            <a:rPr lang="en-US" dirty="0" smtClean="0"/>
            <a:t>Becoming indolent</a:t>
          </a:r>
          <a:endParaRPr lang="en-US" dirty="0"/>
        </a:p>
      </dgm:t>
    </dgm:pt>
    <dgm:pt modelId="{5A017131-4622-4618-B319-D69804B2204A}" type="sibTrans" cxnId="{69F36A5D-AD46-4372-9354-009CAF23934E}">
      <dgm:prSet/>
      <dgm:spPr/>
      <dgm:t>
        <a:bodyPr/>
        <a:lstStyle/>
        <a:p>
          <a:endParaRPr lang="en-US"/>
        </a:p>
      </dgm:t>
    </dgm:pt>
    <dgm:pt modelId="{EC19BCDF-FFBF-4103-9BEF-65DD60CF9AB3}" type="parTrans" cxnId="{69F36A5D-AD46-4372-9354-009CAF23934E}">
      <dgm:prSet/>
      <dgm:spPr/>
      <dgm:t>
        <a:bodyPr/>
        <a:lstStyle/>
        <a:p>
          <a:endParaRPr lang="en-US" dirty="0"/>
        </a:p>
      </dgm:t>
    </dgm:pt>
    <dgm:pt modelId="{DF591C48-354C-4557-B96F-68E3FE28CF4A}">
      <dgm:prSet phldrT="[Text]"/>
      <dgm:spPr/>
      <dgm:t>
        <a:bodyPr/>
        <a:lstStyle/>
        <a:p>
          <a:r>
            <a:rPr lang="en-US" dirty="0" smtClean="0"/>
            <a:t>DISADVANTAGES</a:t>
          </a:r>
          <a:endParaRPr lang="en-US" dirty="0"/>
        </a:p>
      </dgm:t>
    </dgm:pt>
    <dgm:pt modelId="{6D652422-7661-4C02-9EED-2896C9075BD1}" type="sibTrans" cxnId="{141A8F13-7AB7-4EC5-999F-A709A9E4A859}">
      <dgm:prSet/>
      <dgm:spPr/>
      <dgm:t>
        <a:bodyPr/>
        <a:lstStyle/>
        <a:p>
          <a:endParaRPr lang="en-US"/>
        </a:p>
      </dgm:t>
    </dgm:pt>
    <dgm:pt modelId="{074B58EE-25F5-498F-8827-0E41107588DC}" type="parTrans" cxnId="{141A8F13-7AB7-4EC5-999F-A709A9E4A859}">
      <dgm:prSet/>
      <dgm:spPr/>
      <dgm:t>
        <a:bodyPr/>
        <a:lstStyle/>
        <a:p>
          <a:endParaRPr lang="en-US"/>
        </a:p>
      </dgm:t>
    </dgm:pt>
    <dgm:pt modelId="{C89FF1F7-F921-411D-A475-CBC0D4A68F71}" type="pres">
      <dgm:prSet presAssocID="{69CC45F4-450A-48EA-BC45-23947541560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F20890-A376-4211-B53C-5FF996FF5F88}" type="pres">
      <dgm:prSet presAssocID="{DF591C48-354C-4557-B96F-68E3FE28CF4A}" presName="centerShape" presStyleLbl="node0" presStyleIdx="0" presStyleCnt="1" custScaleX="180280" custScaleY="159317" custLinFactNeighborX="-5240" custLinFactNeighborY="-369"/>
      <dgm:spPr/>
      <dgm:t>
        <a:bodyPr/>
        <a:lstStyle/>
        <a:p>
          <a:endParaRPr lang="en-US"/>
        </a:p>
      </dgm:t>
    </dgm:pt>
    <dgm:pt modelId="{ECEC552D-F5AA-49FD-9364-0273DE782D88}" type="pres">
      <dgm:prSet presAssocID="{EC19BCDF-FFBF-4103-9BEF-65DD60CF9AB3}" presName="Name9" presStyleLbl="parChTrans1D2" presStyleIdx="0" presStyleCnt="3"/>
      <dgm:spPr/>
      <dgm:t>
        <a:bodyPr/>
        <a:lstStyle/>
        <a:p>
          <a:endParaRPr lang="en-US"/>
        </a:p>
      </dgm:t>
    </dgm:pt>
    <dgm:pt modelId="{6C2A5B35-EBDB-48ED-8ABC-E741C9E6FAFD}" type="pres">
      <dgm:prSet presAssocID="{EC19BCDF-FFBF-4103-9BEF-65DD60CF9AB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9D29A9A-300D-456E-8931-D602DBD015F9}" type="pres">
      <dgm:prSet presAssocID="{A39A5230-BD22-44B7-B658-1158592CCA1C}" presName="node" presStyleLbl="node1" presStyleIdx="0" presStyleCnt="3" custScaleX="137733" custScaleY="118688" custRadScaleRad="93401" custRadScaleInc="-17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6A3E3-6137-404E-80D4-74E0EFD0807F}" type="pres">
      <dgm:prSet presAssocID="{E518BB91-C026-4C7D-A447-55D272E35330}" presName="Name9" presStyleLbl="parChTrans1D2" presStyleIdx="1" presStyleCnt="3"/>
      <dgm:spPr/>
      <dgm:t>
        <a:bodyPr/>
        <a:lstStyle/>
        <a:p>
          <a:endParaRPr lang="en-US"/>
        </a:p>
      </dgm:t>
    </dgm:pt>
    <dgm:pt modelId="{58559D95-858D-4D10-B835-8AD24DDAC755}" type="pres">
      <dgm:prSet presAssocID="{E518BB91-C026-4C7D-A447-55D272E3533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0CE51B-144E-4C1F-AF26-B5C3CC6C5A02}" type="pres">
      <dgm:prSet presAssocID="{0953D4CD-E722-4EAC-91AF-FF1F1FFBD09A}" presName="node" presStyleLbl="node1" presStyleIdx="1" presStyleCnt="3" custScaleX="125777" custScaleY="122024" custRadScaleRad="78937" custRadScaleInc="14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AF7FD-A606-43FC-A9BC-582922573AEF}" type="pres">
      <dgm:prSet presAssocID="{23E20471-5D2C-4796-881B-D32263768008}" presName="Name9" presStyleLbl="parChTrans1D2" presStyleIdx="2" presStyleCnt="3"/>
      <dgm:spPr/>
      <dgm:t>
        <a:bodyPr/>
        <a:lstStyle/>
        <a:p>
          <a:endParaRPr lang="en-US"/>
        </a:p>
      </dgm:t>
    </dgm:pt>
    <dgm:pt modelId="{BD38D88A-8F0A-4284-BB51-0FCFE127AB83}" type="pres">
      <dgm:prSet presAssocID="{23E20471-5D2C-4796-881B-D3226376800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9C9C5C-5941-4D13-B8E1-C06E85200A8E}" type="pres">
      <dgm:prSet presAssocID="{55D3DBB7-1862-47C5-AB18-46EA0A5966AF}" presName="node" presStyleLbl="node1" presStyleIdx="2" presStyleCnt="3" custScaleX="141926" custScaleY="125154" custRadScaleRad="121216" custRadScaleInc="3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EA57DA-248F-41F7-9D1A-53A1271F5C82}" type="presOf" srcId="{0953D4CD-E722-4EAC-91AF-FF1F1FFBD09A}" destId="{4E0CE51B-144E-4C1F-AF26-B5C3CC6C5A02}" srcOrd="0" destOrd="0" presId="urn:microsoft.com/office/officeart/2005/8/layout/radial1"/>
    <dgm:cxn modelId="{95455C4B-8D61-4D72-AA86-6EEC946FF9AF}" type="presOf" srcId="{EC19BCDF-FFBF-4103-9BEF-65DD60CF9AB3}" destId="{6C2A5B35-EBDB-48ED-8ABC-E741C9E6FAFD}" srcOrd="1" destOrd="0" presId="urn:microsoft.com/office/officeart/2005/8/layout/radial1"/>
    <dgm:cxn modelId="{B41DC586-4ED7-4CF6-BC4E-A95893869D92}" srcId="{DF591C48-354C-4557-B96F-68E3FE28CF4A}" destId="{55D3DBB7-1862-47C5-AB18-46EA0A5966AF}" srcOrd="2" destOrd="0" parTransId="{23E20471-5D2C-4796-881B-D32263768008}" sibTransId="{E31E5E75-50D4-41A6-A595-7D473E590E60}"/>
    <dgm:cxn modelId="{DA5B0F7F-FF98-4D21-90B2-FA11FC222EFC}" type="presOf" srcId="{DF591C48-354C-4557-B96F-68E3FE28CF4A}" destId="{CDF20890-A376-4211-B53C-5FF996FF5F88}" srcOrd="0" destOrd="0" presId="urn:microsoft.com/office/officeart/2005/8/layout/radial1"/>
    <dgm:cxn modelId="{69F36A5D-AD46-4372-9354-009CAF23934E}" srcId="{DF591C48-354C-4557-B96F-68E3FE28CF4A}" destId="{A39A5230-BD22-44B7-B658-1158592CCA1C}" srcOrd="0" destOrd="0" parTransId="{EC19BCDF-FFBF-4103-9BEF-65DD60CF9AB3}" sibTransId="{5A017131-4622-4618-B319-D69804B2204A}"/>
    <dgm:cxn modelId="{CCB9A954-0199-437D-9DEA-D8B77BA869D3}" type="presOf" srcId="{55D3DBB7-1862-47C5-AB18-46EA0A5966AF}" destId="{5D9C9C5C-5941-4D13-B8E1-C06E85200A8E}" srcOrd="0" destOrd="0" presId="urn:microsoft.com/office/officeart/2005/8/layout/radial1"/>
    <dgm:cxn modelId="{0ECAFF05-EEE7-475C-9329-F8F2B89AFF72}" type="presOf" srcId="{69CC45F4-450A-48EA-BC45-239475415600}" destId="{C89FF1F7-F921-411D-A475-CBC0D4A68F71}" srcOrd="0" destOrd="0" presId="urn:microsoft.com/office/officeart/2005/8/layout/radial1"/>
    <dgm:cxn modelId="{141A8F13-7AB7-4EC5-999F-A709A9E4A859}" srcId="{69CC45F4-450A-48EA-BC45-239475415600}" destId="{DF591C48-354C-4557-B96F-68E3FE28CF4A}" srcOrd="0" destOrd="0" parTransId="{074B58EE-25F5-498F-8827-0E41107588DC}" sibTransId="{6D652422-7661-4C02-9EED-2896C9075BD1}"/>
    <dgm:cxn modelId="{1659D22E-105D-4070-9363-D7D75B4D42A3}" type="presOf" srcId="{E518BB91-C026-4C7D-A447-55D272E35330}" destId="{83B6A3E3-6137-404E-80D4-74E0EFD0807F}" srcOrd="0" destOrd="0" presId="urn:microsoft.com/office/officeart/2005/8/layout/radial1"/>
    <dgm:cxn modelId="{623DD5D8-499D-418B-AEB2-34A2B606D4CA}" type="presOf" srcId="{A39A5230-BD22-44B7-B658-1158592CCA1C}" destId="{39D29A9A-300D-456E-8931-D602DBD015F9}" srcOrd="0" destOrd="0" presId="urn:microsoft.com/office/officeart/2005/8/layout/radial1"/>
    <dgm:cxn modelId="{26EBBE4A-9365-4B20-B484-A8BA441D899C}" type="presOf" srcId="{23E20471-5D2C-4796-881B-D32263768008}" destId="{BD38D88A-8F0A-4284-BB51-0FCFE127AB83}" srcOrd="1" destOrd="0" presId="urn:microsoft.com/office/officeart/2005/8/layout/radial1"/>
    <dgm:cxn modelId="{4161DEDE-7681-45F9-97AA-1B97A3D29F57}" type="presOf" srcId="{EC19BCDF-FFBF-4103-9BEF-65DD60CF9AB3}" destId="{ECEC552D-F5AA-49FD-9364-0273DE782D88}" srcOrd="0" destOrd="0" presId="urn:microsoft.com/office/officeart/2005/8/layout/radial1"/>
    <dgm:cxn modelId="{CE643FA1-6012-46C8-99AB-ED81355FD7B1}" type="presOf" srcId="{E518BB91-C026-4C7D-A447-55D272E35330}" destId="{58559D95-858D-4D10-B835-8AD24DDAC755}" srcOrd="1" destOrd="0" presId="urn:microsoft.com/office/officeart/2005/8/layout/radial1"/>
    <dgm:cxn modelId="{3B51EFE8-BDB1-426B-BF11-9CCA4B5C3652}" type="presOf" srcId="{23E20471-5D2C-4796-881B-D32263768008}" destId="{DF8AF7FD-A606-43FC-A9BC-582922573AEF}" srcOrd="0" destOrd="0" presId="urn:microsoft.com/office/officeart/2005/8/layout/radial1"/>
    <dgm:cxn modelId="{45C7ED0E-8D0A-4A86-BB61-E7F70E298088}" srcId="{DF591C48-354C-4557-B96F-68E3FE28CF4A}" destId="{0953D4CD-E722-4EAC-91AF-FF1F1FFBD09A}" srcOrd="1" destOrd="0" parTransId="{E518BB91-C026-4C7D-A447-55D272E35330}" sibTransId="{DD6C2BE3-6CC1-4697-BA93-438FBF8C7D36}"/>
    <dgm:cxn modelId="{67DC2F2E-3345-4B0D-A1E7-D2C85F2D07E6}" type="presParOf" srcId="{C89FF1F7-F921-411D-A475-CBC0D4A68F71}" destId="{CDF20890-A376-4211-B53C-5FF996FF5F88}" srcOrd="0" destOrd="0" presId="urn:microsoft.com/office/officeart/2005/8/layout/radial1"/>
    <dgm:cxn modelId="{5E72C6C2-0D91-4E8F-987A-66F095BB6588}" type="presParOf" srcId="{C89FF1F7-F921-411D-A475-CBC0D4A68F71}" destId="{ECEC552D-F5AA-49FD-9364-0273DE782D88}" srcOrd="1" destOrd="0" presId="urn:microsoft.com/office/officeart/2005/8/layout/radial1"/>
    <dgm:cxn modelId="{9B73020F-2229-4856-95D6-3CBDAA55F939}" type="presParOf" srcId="{ECEC552D-F5AA-49FD-9364-0273DE782D88}" destId="{6C2A5B35-EBDB-48ED-8ABC-E741C9E6FAFD}" srcOrd="0" destOrd="0" presId="urn:microsoft.com/office/officeart/2005/8/layout/radial1"/>
    <dgm:cxn modelId="{FCD180BF-249C-4672-84EF-0C9E1D1BE2BE}" type="presParOf" srcId="{C89FF1F7-F921-411D-A475-CBC0D4A68F71}" destId="{39D29A9A-300D-456E-8931-D602DBD015F9}" srcOrd="2" destOrd="0" presId="urn:microsoft.com/office/officeart/2005/8/layout/radial1"/>
    <dgm:cxn modelId="{5A7BCF1D-CEFE-4E2E-AD0F-4358C6FA3FB4}" type="presParOf" srcId="{C89FF1F7-F921-411D-A475-CBC0D4A68F71}" destId="{83B6A3E3-6137-404E-80D4-74E0EFD0807F}" srcOrd="3" destOrd="0" presId="urn:microsoft.com/office/officeart/2005/8/layout/radial1"/>
    <dgm:cxn modelId="{FC4C1DC6-4C74-4BE4-A10D-B9472096949F}" type="presParOf" srcId="{83B6A3E3-6137-404E-80D4-74E0EFD0807F}" destId="{58559D95-858D-4D10-B835-8AD24DDAC755}" srcOrd="0" destOrd="0" presId="urn:microsoft.com/office/officeart/2005/8/layout/radial1"/>
    <dgm:cxn modelId="{9502E15B-59E3-449D-B882-1D639AB2E29F}" type="presParOf" srcId="{C89FF1F7-F921-411D-A475-CBC0D4A68F71}" destId="{4E0CE51B-144E-4C1F-AF26-B5C3CC6C5A02}" srcOrd="4" destOrd="0" presId="urn:microsoft.com/office/officeart/2005/8/layout/radial1"/>
    <dgm:cxn modelId="{F7B74A4C-EBB2-48BC-AB47-02ECE29060BB}" type="presParOf" srcId="{C89FF1F7-F921-411D-A475-CBC0D4A68F71}" destId="{DF8AF7FD-A606-43FC-A9BC-582922573AEF}" srcOrd="5" destOrd="0" presId="urn:microsoft.com/office/officeart/2005/8/layout/radial1"/>
    <dgm:cxn modelId="{48B67A6B-83E5-4ED6-B14E-9909A63FADB3}" type="presParOf" srcId="{DF8AF7FD-A606-43FC-A9BC-582922573AEF}" destId="{BD38D88A-8F0A-4284-BB51-0FCFE127AB83}" srcOrd="0" destOrd="0" presId="urn:microsoft.com/office/officeart/2005/8/layout/radial1"/>
    <dgm:cxn modelId="{2FE0C254-9D08-4321-85EA-094004C6F6E7}" type="presParOf" srcId="{C89FF1F7-F921-411D-A475-CBC0D4A68F71}" destId="{5D9C9C5C-5941-4D13-B8E1-C06E85200A8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20890-A376-4211-B53C-5FF996FF5F88}">
      <dsp:nvSpPr>
        <dsp:cNvPr id="0" name=""/>
        <dsp:cNvSpPr/>
      </dsp:nvSpPr>
      <dsp:spPr>
        <a:xfrm>
          <a:off x="3539903" y="2172996"/>
          <a:ext cx="4000797" cy="3535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DISADVANTAGES</a:t>
          </a:r>
          <a:endParaRPr lang="en-US" sz="2900" kern="1200" dirty="0"/>
        </a:p>
      </dsp:txBody>
      <dsp:txXfrm>
        <a:off x="4125806" y="2690770"/>
        <a:ext cx="2828991" cy="2500036"/>
      </dsp:txXfrm>
    </dsp:sp>
    <dsp:sp modelId="{ECEC552D-F5AA-49FD-9364-0273DE782D88}">
      <dsp:nvSpPr>
        <dsp:cNvPr id="0" name=""/>
        <dsp:cNvSpPr/>
      </dsp:nvSpPr>
      <dsp:spPr>
        <a:xfrm rot="5136390">
          <a:off x="5195637" y="2385538"/>
          <a:ext cx="453011" cy="34716"/>
        </a:xfrm>
        <a:custGeom>
          <a:avLst/>
          <a:gdLst/>
          <a:ahLst/>
          <a:cxnLst/>
          <a:rect l="0" t="0" r="0" b="0"/>
          <a:pathLst>
            <a:path>
              <a:moveTo>
                <a:pt x="0" y="17358"/>
              </a:moveTo>
              <a:lnTo>
                <a:pt x="453011" y="17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0818" y="2391571"/>
        <a:ext cx="22650" cy="22650"/>
      </dsp:txXfrm>
    </dsp:sp>
    <dsp:sp modelId="{39D29A9A-300D-456E-8931-D602DBD015F9}">
      <dsp:nvSpPr>
        <dsp:cNvPr id="0" name=""/>
        <dsp:cNvSpPr/>
      </dsp:nvSpPr>
      <dsp:spPr>
        <a:xfrm>
          <a:off x="3810236" y="-2325"/>
          <a:ext cx="3056589" cy="2633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Becoming indolent</a:t>
          </a:r>
          <a:endParaRPr lang="en-US" sz="3300" kern="1200" dirty="0"/>
        </a:p>
      </dsp:txBody>
      <dsp:txXfrm>
        <a:off x="4257863" y="383406"/>
        <a:ext cx="2161335" cy="1862477"/>
      </dsp:txXfrm>
    </dsp:sp>
    <dsp:sp modelId="{83B6A3E3-6137-404E-80D4-74E0EFD0807F}">
      <dsp:nvSpPr>
        <dsp:cNvPr id="0" name=""/>
        <dsp:cNvSpPr/>
      </dsp:nvSpPr>
      <dsp:spPr>
        <a:xfrm rot="12882398">
          <a:off x="6418905" y="4796461"/>
          <a:ext cx="763807" cy="34716"/>
        </a:xfrm>
        <a:custGeom>
          <a:avLst/>
          <a:gdLst/>
          <a:ahLst/>
          <a:cxnLst/>
          <a:rect l="0" t="0" r="0" b="0"/>
          <a:pathLst>
            <a:path>
              <a:moveTo>
                <a:pt x="0" y="17358"/>
              </a:moveTo>
              <a:lnTo>
                <a:pt x="763807" y="17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6781714" y="4794725"/>
        <a:ext cx="38190" cy="38190"/>
      </dsp:txXfrm>
    </dsp:sp>
    <dsp:sp modelId="{4E0CE51B-144E-4C1F-AF26-B5C3CC6C5A02}">
      <dsp:nvSpPr>
        <dsp:cNvPr id="0" name=""/>
        <dsp:cNvSpPr/>
      </dsp:nvSpPr>
      <dsp:spPr>
        <a:xfrm>
          <a:off x="6227099" y="4029099"/>
          <a:ext cx="2791260" cy="2707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Privacy issue</a:t>
          </a:r>
          <a:endParaRPr lang="en-US" sz="3300" kern="1200" dirty="0"/>
        </a:p>
      </dsp:txBody>
      <dsp:txXfrm>
        <a:off x="6635870" y="4425672"/>
        <a:ext cx="1973718" cy="1914826"/>
      </dsp:txXfrm>
    </dsp:sp>
    <dsp:sp modelId="{DF8AF7FD-A606-43FC-A9BC-582922573AEF}">
      <dsp:nvSpPr>
        <dsp:cNvPr id="0" name=""/>
        <dsp:cNvSpPr/>
      </dsp:nvSpPr>
      <dsp:spPr>
        <a:xfrm rot="19939278">
          <a:off x="3801843" y="4751613"/>
          <a:ext cx="319151" cy="34716"/>
        </a:xfrm>
        <a:custGeom>
          <a:avLst/>
          <a:gdLst/>
          <a:ahLst/>
          <a:cxnLst/>
          <a:rect l="0" t="0" r="0" b="0"/>
          <a:pathLst>
            <a:path>
              <a:moveTo>
                <a:pt x="0" y="17358"/>
              </a:moveTo>
              <a:lnTo>
                <a:pt x="319151" y="17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953440" y="4760993"/>
        <a:ext cx="15957" cy="15957"/>
      </dsp:txXfrm>
    </dsp:sp>
    <dsp:sp modelId="{5D9C9C5C-5941-4D13-B8E1-C06E85200A8E}">
      <dsp:nvSpPr>
        <dsp:cNvPr id="0" name=""/>
        <dsp:cNvSpPr/>
      </dsp:nvSpPr>
      <dsp:spPr>
        <a:xfrm>
          <a:off x="1174440" y="4016077"/>
          <a:ext cx="3149640" cy="2777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Super reliance on technology</a:t>
          </a:r>
          <a:endParaRPr lang="en-US" sz="3200" kern="1200" dirty="0"/>
        </a:p>
      </dsp:txBody>
      <dsp:txXfrm>
        <a:off x="1635694" y="4422823"/>
        <a:ext cx="2227132" cy="196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8990B2-F965-46CB-A68F-7BF37345461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C1376A-C9C8-4884-91A3-675C392F23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" y="0"/>
            <a:ext cx="7467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10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905000"/>
            <a:ext cx="81534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8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INTRODUCTION</a:t>
            </a:r>
          </a:p>
          <a:p>
            <a:r>
              <a:rPr lang="en-US" sz="4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APPLICATIONS</a:t>
            </a:r>
          </a:p>
          <a:p>
            <a:r>
              <a:rPr lang="en-US" sz="4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DISADVANTAGE</a:t>
            </a:r>
            <a:endParaRPr lang="en-US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540327" y="2895600"/>
            <a:ext cx="609600" cy="4260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540327" y="3546763"/>
            <a:ext cx="609600" cy="4260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540327" y="4419599"/>
            <a:ext cx="609600" cy="4260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8406" y="1600200"/>
            <a:ext cx="2840842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</a:rPr>
              <a:t>OUTLINE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69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295400"/>
            <a:ext cx="4191000" cy="1252728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network of things embedded With electronics, software, network Connectivity and  sensors, which enables these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Objects </a:t>
            </a: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to collect and exchange data.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47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etofthings-iot-aseminar-ppt-by-mohankumarg-18-1024.jpg (1024×768)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t="28039" r="20454"/>
          <a:stretch/>
        </p:blipFill>
        <p:spPr>
          <a:xfrm>
            <a:off x="228600" y="1828800"/>
            <a:ext cx="86868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826" y="894078"/>
            <a:ext cx="4582793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APPLICATIONS</a:t>
            </a:r>
            <a:endParaRPr lang="en-US" sz="5400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2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1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14600"/>
            <a:ext cx="8686800" cy="341632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  REDUCES HUMAN INVOLVEMENT AND ENERGY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COSTS BY USING REAL-TIME DATA FROM SENSORS TO MONITOR.</a:t>
            </a:r>
          </a:p>
          <a:p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HELPS BUSINESS TO IMPROVE WORKPLACE SAFETY BY USING SENSORS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228600" y="2743200"/>
            <a:ext cx="3810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228600" y="4876800"/>
            <a:ext cx="3810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10534837"/>
              </p:ext>
            </p:extLst>
          </p:nvPr>
        </p:nvGraphicFramePr>
        <p:xfrm>
          <a:off x="-1066800" y="457200"/>
          <a:ext cx="115062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36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Thank you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191000"/>
            <a:ext cx="6400800" cy="1473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By </a:t>
            </a:r>
            <a:r>
              <a:rPr lang="en-US" sz="4400" dirty="0">
                <a:latin typeface="BatangChe" panose="02030609000101010101" pitchFamily="49" charset="-127"/>
                <a:ea typeface="BatangChe" panose="02030609000101010101" pitchFamily="49" charset="-127"/>
              </a:rPr>
              <a:t>U</a:t>
            </a:r>
            <a:r>
              <a:rPr lang="en-US" sz="4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pasana</a:t>
            </a:r>
            <a:endParaRPr lang="en-US" sz="44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9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ld"/>
      </p:transition>
    </mc:Choice>
    <mc:Fallback>
      <p:transition spd="slow">
        <p:cover dir="ld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70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2021-11-16T16:48:51Z</dcterms:created>
  <dcterms:modified xsi:type="dcterms:W3CDTF">2021-11-19T03:28:13Z</dcterms:modified>
</cp:coreProperties>
</file>