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C7E"/>
    <a:srgbClr val="1E5074"/>
    <a:srgbClr val="0E3C62"/>
    <a:srgbClr val="30809E"/>
    <a:srgbClr val="61C6DA"/>
    <a:srgbClr val="4D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7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9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7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42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6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4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1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3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60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45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5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5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8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3C59-41C7-4B46-B072-49FBDA828BB2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DB94-3F9A-4F45-99B0-5B6167C9A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64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91" y="-319120"/>
            <a:ext cx="7727323" cy="3831221"/>
          </a:xfrm>
        </p:spPr>
        <p:txBody>
          <a:bodyPr anchor="ctr">
            <a:noAutofit/>
          </a:bodyPr>
          <a:lstStyle/>
          <a:p>
            <a:r>
              <a:rPr lang="en-US" sz="115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25400" stA="64000" endPos="25000" dir="5400000" sy="-100000" algn="bl" rotWithShape="0"/>
                </a:effectLst>
              </a:rPr>
              <a:t>Get A Doc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</a:t>
            </a:r>
            <a:r>
              <a:rPr lang="en-IN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Doctor </a:t>
            </a:r>
            <a:r>
              <a:rPr lang="en-IN" sz="40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Appointment </a:t>
            </a:r>
            <a:r>
              <a:rPr lang="en-IN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Application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4672" y="3304480"/>
            <a:ext cx="592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sz="2800" dirty="0" err="1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Upayan</a:t>
            </a:r>
            <a:r>
              <a:rPr lang="en-US" sz="2800" dirty="0" smtClean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Chakraborty (CSE/22/002)</a:t>
            </a:r>
            <a:endParaRPr lang="en-IN" sz="2800" dirty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303" y="676275"/>
            <a:ext cx="62769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 txBox="1">
            <a:spLocks/>
          </p:cNvSpPr>
          <p:nvPr/>
        </p:nvSpPr>
        <p:spPr>
          <a:xfrm>
            <a:off x="4425764" y="2156414"/>
            <a:ext cx="7965460" cy="3497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Doctor Appointment Application is a simple web-based system designed to manage doctor-patient appointments efficiently.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add doctors and patients and schedule appointments between them.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helps reduce manual paperwork and improves organization in clinics or small hospitals.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 txBox="1">
            <a:spLocks/>
          </p:cNvSpPr>
          <p:nvPr/>
        </p:nvSpPr>
        <p:spPr>
          <a:xfrm>
            <a:off x="4425765" y="1074207"/>
            <a:ext cx="7965461" cy="9941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the Project</a:t>
            </a:r>
            <a:endParaRPr lang="en-US" sz="6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1156679"/>
            <a:ext cx="4961467" cy="49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3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A34A6-22BC-27A4-2C79-EE98A4943B14}"/>
              </a:ext>
            </a:extLst>
          </p:cNvPr>
          <p:cNvSpPr txBox="1">
            <a:spLocks/>
          </p:cNvSpPr>
          <p:nvPr/>
        </p:nvSpPr>
        <p:spPr>
          <a:xfrm>
            <a:off x="6282265" y="783835"/>
            <a:ext cx="7796464" cy="122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Features</a:t>
            </a:r>
            <a:endParaRPr lang="en-US" sz="6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xmlns="" id="{AEF9954A-E263-8A7E-58B1-4D03F7D1BD9B}"/>
              </a:ext>
            </a:extLst>
          </p:cNvPr>
          <p:cNvSpPr txBox="1">
            <a:spLocks/>
          </p:cNvSpPr>
          <p:nvPr/>
        </p:nvSpPr>
        <p:spPr>
          <a:xfrm>
            <a:off x="3810000" y="2006220"/>
            <a:ext cx="7222331" cy="37203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new doctor details with name, specialization, and availability.</a:t>
            </a:r>
          </a:p>
          <a:p>
            <a:r>
              <a:rPr lang="en-US" dirty="0" smtClean="0"/>
              <a:t>Add new patient details with name, age, and contact.</a:t>
            </a:r>
          </a:p>
          <a:p>
            <a:r>
              <a:rPr lang="en-US" dirty="0" smtClean="0"/>
              <a:t>Schedule appointments by selecting doctor and patient along with date/time.</a:t>
            </a:r>
          </a:p>
          <a:p>
            <a:r>
              <a:rPr lang="en-US" dirty="0" smtClean="0"/>
              <a:t>Simple and user-friendly interface.</a:t>
            </a:r>
          </a:p>
          <a:p>
            <a:r>
              <a:rPr lang="en-US" dirty="0" smtClean="0"/>
              <a:t>Basic validation to avoid scheduling conflicts.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265" y="1794933"/>
            <a:ext cx="4423077" cy="39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D55F2D4-C20E-BEBC-1CCF-4449B0456A7E}"/>
              </a:ext>
            </a:extLst>
          </p:cNvPr>
          <p:cNvSpPr txBox="1">
            <a:spLocks/>
          </p:cNvSpPr>
          <p:nvPr/>
        </p:nvSpPr>
        <p:spPr>
          <a:xfrm>
            <a:off x="914400" y="965393"/>
            <a:ext cx="7631709" cy="1091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Module Description</a:t>
            </a:r>
            <a:endParaRPr lang="en-US" sz="60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749C7CD1-A9AA-49E3-6734-AD9546F2DF5B}"/>
              </a:ext>
            </a:extLst>
          </p:cNvPr>
          <p:cNvSpPr txBox="1">
            <a:spLocks/>
          </p:cNvSpPr>
          <p:nvPr/>
        </p:nvSpPr>
        <p:spPr>
          <a:xfrm>
            <a:off x="914400" y="2303463"/>
            <a:ext cx="7436644" cy="414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Doctor Module: Add new doctors with details like name, specialization, and timings.</a:t>
            </a:r>
          </a:p>
          <a:p>
            <a:r>
              <a:rPr lang="en-US" smtClean="0"/>
              <a:t>Patient Module: Add patient details such as name, age, gender, and contact number.</a:t>
            </a:r>
          </a:p>
          <a:p>
            <a:r>
              <a:rPr lang="en-US" smtClean="0"/>
              <a:t>Appointment Module: Schedule an appointment by selecting doctor and patient. Check and avoid double-booking.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45" y="965393"/>
            <a:ext cx="4550255" cy="53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9443EC8A-1733-CCF7-081F-EB4667CB3285}"/>
              </a:ext>
            </a:extLst>
          </p:cNvPr>
          <p:cNvSpPr txBox="1">
            <a:spLocks/>
          </p:cNvSpPr>
          <p:nvPr/>
        </p:nvSpPr>
        <p:spPr>
          <a:xfrm>
            <a:off x="372534" y="718608"/>
            <a:ext cx="11548534" cy="101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Software and Hardware Requirements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xmlns="" id="{ACE55D3D-AA24-CF53-6679-29B3C83F7646}"/>
              </a:ext>
            </a:extLst>
          </p:cNvPr>
          <p:cNvSpPr txBox="1">
            <a:spLocks/>
          </p:cNvSpPr>
          <p:nvPr/>
        </p:nvSpPr>
        <p:spPr>
          <a:xfrm>
            <a:off x="1676400" y="1731390"/>
            <a:ext cx="6903076" cy="461087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IN" sz="28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Software Requirements:</a:t>
            </a:r>
          </a:p>
          <a:p>
            <a:r>
              <a:rPr lang="en-IN" sz="2000" dirty="0" smtClean="0"/>
              <a:t>Frontend: HTML/CSS/JavaScript or any GUI framework</a:t>
            </a:r>
          </a:p>
          <a:p>
            <a:r>
              <a:rPr lang="en-IN" sz="2000" dirty="0" smtClean="0"/>
              <a:t>Backend: </a:t>
            </a:r>
            <a:r>
              <a:rPr lang="en-IN" sz="2000" dirty="0" err="1" smtClean="0"/>
              <a:t>Springboot</a:t>
            </a:r>
            <a:endParaRPr lang="en-IN" sz="2000" dirty="0" smtClean="0"/>
          </a:p>
          <a:p>
            <a:r>
              <a:rPr lang="en-IN" sz="2000" dirty="0" smtClean="0"/>
              <a:t>Database: PostgreSQL</a:t>
            </a:r>
          </a:p>
          <a:p>
            <a:endParaRPr lang="en-IN" sz="2000" dirty="0" smtClean="0"/>
          </a:p>
          <a:p>
            <a:pPr>
              <a:buFont typeface="Arial" panose="020B0604020202020204" pitchFamily="34" charset="0"/>
              <a:buNone/>
            </a:pPr>
            <a:r>
              <a:rPr lang="en-IN" sz="28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Hardware Requirements:</a:t>
            </a:r>
          </a:p>
          <a:p>
            <a:r>
              <a:rPr lang="en-IN" sz="2000" dirty="0" smtClean="0"/>
              <a:t>Processor: 1.6 GHz or above</a:t>
            </a:r>
          </a:p>
          <a:p>
            <a:r>
              <a:rPr lang="en-IN" sz="2000" dirty="0" smtClean="0"/>
              <a:t>RAM: Minimum 2 GB</a:t>
            </a:r>
          </a:p>
          <a:p>
            <a:r>
              <a:rPr lang="en-IN" sz="2000" dirty="0" smtClean="0"/>
              <a:t>Hard Disk: Minimum 500 MB of free space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92" y="2744172"/>
            <a:ext cx="3820290" cy="41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9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xmlns="" id="{2136FCF6-982C-CC37-9625-3EBFC7E7DD13}"/>
              </a:ext>
            </a:extLst>
          </p:cNvPr>
          <p:cNvSpPr txBox="1">
            <a:spLocks/>
          </p:cNvSpPr>
          <p:nvPr/>
        </p:nvSpPr>
        <p:spPr>
          <a:xfrm>
            <a:off x="5072696" y="1038413"/>
            <a:ext cx="9879437" cy="9808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Solving</a:t>
            </a:r>
            <a:endParaRPr lang="en-US" sz="60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97DCC342-9FD1-7055-EAAC-008DC851B13F}"/>
              </a:ext>
            </a:extLst>
          </p:cNvPr>
          <p:cNvSpPr txBox="1">
            <a:spLocks/>
          </p:cNvSpPr>
          <p:nvPr/>
        </p:nvSpPr>
        <p:spPr>
          <a:xfrm>
            <a:off x="4792133" y="2247292"/>
            <a:ext cx="7061200" cy="3704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Existing Problem: </a:t>
            </a:r>
            <a:r>
              <a:rPr lang="en-US" dirty="0" smtClean="0"/>
              <a:t>Manual appointment scheduling is error-prone and inefficient.</a:t>
            </a:r>
          </a:p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Our Solution: </a:t>
            </a:r>
            <a:r>
              <a:rPr lang="en-US" dirty="0" smtClean="0"/>
              <a:t>This app simplifies scheduling and ensures proper time management between doctors and patients.</a:t>
            </a:r>
          </a:p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Impact: </a:t>
            </a:r>
            <a:r>
              <a:rPr lang="en-US" dirty="0" smtClean="0"/>
              <a:t>Reduces human error, avoids overlapping appointments, and saves administrative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" t="393" r="43503" b="-393"/>
          <a:stretch/>
        </p:blipFill>
        <p:spPr>
          <a:xfrm>
            <a:off x="418042" y="1646258"/>
            <a:ext cx="3222625" cy="4305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51200" y="2963333"/>
            <a:ext cx="541867" cy="524934"/>
          </a:xfrm>
          <a:prstGeom prst="ellipse">
            <a:avLst/>
          </a:prstGeom>
          <a:solidFill>
            <a:srgbClr val="61C6DA"/>
          </a:solidFill>
          <a:ln>
            <a:solidFill>
              <a:srgbClr val="61C6DA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374547" y="4641596"/>
            <a:ext cx="982134" cy="901191"/>
          </a:xfrm>
          <a:prstGeom prst="ellipse">
            <a:avLst/>
          </a:prstGeom>
          <a:solidFill>
            <a:srgbClr val="30809E"/>
          </a:solidFill>
          <a:ln>
            <a:solidFill>
              <a:srgbClr val="30809E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260600" y="5542787"/>
            <a:ext cx="1337734" cy="1221571"/>
          </a:xfrm>
          <a:prstGeom prst="ellipse">
            <a:avLst/>
          </a:prstGeom>
          <a:solidFill>
            <a:srgbClr val="235C7E"/>
          </a:solidFill>
          <a:ln>
            <a:solidFill>
              <a:srgbClr val="1E5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5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0739C-2EFB-A6B0-DA98-993B09B99A30}"/>
              </a:ext>
            </a:extLst>
          </p:cNvPr>
          <p:cNvSpPr txBox="1">
            <a:spLocks/>
          </p:cNvSpPr>
          <p:nvPr/>
        </p:nvSpPr>
        <p:spPr>
          <a:xfrm>
            <a:off x="541867" y="521103"/>
            <a:ext cx="11379199" cy="122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Entity Relationship Diagram</a:t>
            </a:r>
            <a:endParaRPr lang="en-US" sz="6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2168FB-8872-B68A-0810-D85631432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079" y="1743488"/>
            <a:ext cx="5491691" cy="4769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55" y="1184275"/>
            <a:ext cx="5328312" cy="53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3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8D62608-F5E4-7EC0-5EF0-4F988DDDEC5B}"/>
              </a:ext>
            </a:extLst>
          </p:cNvPr>
          <p:cNvSpPr txBox="1">
            <a:spLocks/>
          </p:cNvSpPr>
          <p:nvPr/>
        </p:nvSpPr>
        <p:spPr>
          <a:xfrm>
            <a:off x="1550564" y="286468"/>
            <a:ext cx="9875463" cy="999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Input And Output Screen</a:t>
            </a:r>
            <a:endParaRPr lang="en-US" sz="6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F6A4AE7-5671-A325-0DB3-E953D2AC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3" y="1286214"/>
            <a:ext cx="3265383" cy="2567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7DA4F3-F104-89B6-D335-8DB72722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462"/>
          <a:stretch/>
        </p:blipFill>
        <p:spPr>
          <a:xfrm>
            <a:off x="3946416" y="1286214"/>
            <a:ext cx="3862142" cy="2567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46EB18-FE83-20E7-6661-B619B9C5FA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761"/>
          <a:stretch/>
        </p:blipFill>
        <p:spPr>
          <a:xfrm>
            <a:off x="8080630" y="1286214"/>
            <a:ext cx="3862143" cy="2567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40F151-F31E-7CEA-016D-F88C97B83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017" y="4080933"/>
            <a:ext cx="3861541" cy="2601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49" y="3876339"/>
            <a:ext cx="3010703" cy="30107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32" y="4080933"/>
            <a:ext cx="1502702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0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2411" y="1163431"/>
            <a:ext cx="5551713" cy="1569660"/>
          </a:xfrm>
          <a:prstGeom prst="rect">
            <a:avLst/>
          </a:prstGeom>
          <a:noFill/>
          <a:effectLst>
            <a:outerShdw blurRad="50800" dist="127000" dir="7200000" sx="22000" sy="22000" algn="ctr" rotWithShape="0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25" y="3471333"/>
            <a:ext cx="2713761" cy="338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072" y="3826933"/>
            <a:ext cx="3157362" cy="303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86" y="2733091"/>
            <a:ext cx="2891365" cy="41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255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Circuit</vt:lpstr>
      <vt:lpstr>Get A Doc A Doctor Appointment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A Doc A Doctor Appointment Application</dc:title>
  <dc:creator>upayanchk2024@outlook.com</dc:creator>
  <cp:lastModifiedBy>upayanchk2024@outlook.com</cp:lastModifiedBy>
  <cp:revision>7</cp:revision>
  <dcterms:created xsi:type="dcterms:W3CDTF">2025-05-10T12:22:56Z</dcterms:created>
  <dcterms:modified xsi:type="dcterms:W3CDTF">2025-05-10T13:27:11Z</dcterms:modified>
</cp:coreProperties>
</file>