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8" r:id="rId3"/>
    <p:sldId id="301" r:id="rId4"/>
    <p:sldId id="257" r:id="rId5"/>
    <p:sldId id="302" r:id="rId6"/>
    <p:sldId id="303" r:id="rId7"/>
    <p:sldId id="278" r:id="rId8"/>
    <p:sldId id="279" r:id="rId9"/>
  </p:sldIdLst>
  <p:sldSz cx="9144000" cy="5143500" type="screen16x9"/>
  <p:notesSz cx="6858000" cy="9144000"/>
  <p:embeddedFontLst>
    <p:embeddedFont>
      <p:font typeface="Inter" panose="020B0604020202020204" charset="0"/>
      <p:regular r:id="rId11"/>
      <p:bold r:id="rId12"/>
    </p:embeddedFont>
    <p:embeddedFont>
      <p:font typeface="Roboto Condensed Light" panose="02000000000000000000" pitchFamily="2" charset="0"/>
      <p:regular r:id="rId13"/>
      <p:italic r:id="rId14"/>
    </p:embeddedFont>
    <p:embeddedFont>
      <p:font typeface="Rubik ExtraBold" panose="020B0604020202020204" charset="-79"/>
      <p:bold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249AB0-3D11-4B8D-AB2D-C5CCC4C9B8E7}">
  <a:tblStyle styleId="{98249AB0-3D11-4B8D-AB2D-C5CCC4C9B8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ba63fda84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ba63fda84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ba63fda84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ba63fda84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758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bd4afe119d_0_20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bd4afe119d_0_20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bd4afe119d_0_20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bd4afe119d_0_20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816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bd4afe119d_0_20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bd4afe119d_0_20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620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ba63fda84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ba63fda84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bd4afe119d_0_5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bd4afe119d_0_5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25750" y="-53600"/>
            <a:ext cx="3366000" cy="750600"/>
            <a:chOff x="708950" y="-197625"/>
            <a:chExt cx="3366000" cy="7506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3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JULY 11, 2021 - 11H</a:t>
              </a:r>
              <a:endParaRPr sz="15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4" name="Google Shape;14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139575" y="383000"/>
            <a:ext cx="3366000" cy="750600"/>
            <a:chOff x="708950" y="-197625"/>
            <a:chExt cx="3366000" cy="750600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AUGUST 8, 2021 - 16H</a:t>
              </a:r>
              <a:endParaRPr sz="15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6268775" y="3438050"/>
            <a:ext cx="3366000" cy="750600"/>
            <a:chOff x="708950" y="-197625"/>
            <a:chExt cx="3366000" cy="750600"/>
          </a:xfrm>
        </p:grpSpPr>
        <p:grpSp>
          <p:nvGrpSpPr>
            <p:cNvPr id="22" name="Google Shape;22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JUNE 15, 2021 - 18H</a:t>
              </a:r>
              <a:endParaRPr sz="15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26" name="Google Shape;26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5582600" y="3874650"/>
            <a:ext cx="3366000" cy="750600"/>
            <a:chOff x="708950" y="-197625"/>
            <a:chExt cx="3366000" cy="750600"/>
          </a:xfrm>
        </p:grpSpPr>
        <p:grpSp>
          <p:nvGrpSpPr>
            <p:cNvPr id="28" name="Google Shape;28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" name="Google Shape;31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JUNE 15, 2021 - 15H</a:t>
              </a:r>
              <a:endParaRPr sz="15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32" name="Google Shape;32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4896425" y="4311250"/>
            <a:ext cx="3366000" cy="750600"/>
            <a:chOff x="708950" y="-197625"/>
            <a:chExt cx="3366000" cy="750600"/>
          </a:xfrm>
        </p:grpSpPr>
        <p:grpSp>
          <p:nvGrpSpPr>
            <p:cNvPr id="34" name="Google Shape;34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37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JUNE 15, 2021 - 15H</a:t>
              </a:r>
              <a:endParaRPr sz="15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38" name="Google Shape;38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1511925" y="-490200"/>
            <a:ext cx="3366000" cy="750600"/>
            <a:chOff x="708950" y="-197625"/>
            <a:chExt cx="3366000" cy="750600"/>
          </a:xfrm>
        </p:grpSpPr>
        <p:grpSp>
          <p:nvGrpSpPr>
            <p:cNvPr id="40" name="Google Shape;40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41" name="Google Shape;41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" name="Google Shape;43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JUNE 25, 2021 - 12H</a:t>
              </a:r>
              <a:endParaRPr sz="15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44" name="Google Shape;44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4210250" y="4747850"/>
            <a:ext cx="3366000" cy="750600"/>
            <a:chOff x="708950" y="-197625"/>
            <a:chExt cx="3366000" cy="750600"/>
          </a:xfrm>
        </p:grpSpPr>
        <p:grpSp>
          <p:nvGrpSpPr>
            <p:cNvPr id="46" name="Google Shape;46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49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MARCH 22, 2021 - 15H</a:t>
              </a:r>
              <a:endParaRPr sz="15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50" name="Google Shape;50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-546600" y="819600"/>
            <a:ext cx="3366000" cy="750600"/>
            <a:chOff x="708950" y="-197625"/>
            <a:chExt cx="3366000" cy="750600"/>
          </a:xfrm>
        </p:grpSpPr>
        <p:grpSp>
          <p:nvGrpSpPr>
            <p:cNvPr id="52" name="Google Shape;52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Google Shape;55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APRIL 15, 2021 - 15H</a:t>
              </a:r>
              <a:endParaRPr sz="15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56" name="Google Shape;56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57" name="Google Shape;57;p2"/>
          <p:cNvGrpSpPr/>
          <p:nvPr/>
        </p:nvGrpSpPr>
        <p:grpSpPr>
          <a:xfrm>
            <a:off x="6881600" y="-310550"/>
            <a:ext cx="3366000" cy="750600"/>
            <a:chOff x="708950" y="-197625"/>
            <a:chExt cx="3366000" cy="750600"/>
          </a:xfrm>
        </p:grpSpPr>
        <p:grpSp>
          <p:nvGrpSpPr>
            <p:cNvPr id="58" name="Google Shape;58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" name="Google Shape;61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JUNE 15, 2021 - 18H</a:t>
              </a:r>
              <a:endParaRPr sz="15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62" name="Google Shape;62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6195425" y="126050"/>
            <a:ext cx="3366000" cy="750600"/>
            <a:chOff x="708950" y="-197625"/>
            <a:chExt cx="3366000" cy="750600"/>
          </a:xfrm>
        </p:grpSpPr>
        <p:grpSp>
          <p:nvGrpSpPr>
            <p:cNvPr id="64" name="Google Shape;64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" name="Google Shape;67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JUNE 15, 2021 - 15H</a:t>
              </a:r>
              <a:endParaRPr sz="15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68" name="Google Shape;68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5509250" y="562650"/>
            <a:ext cx="3366000" cy="750600"/>
            <a:chOff x="708950" y="-197625"/>
            <a:chExt cx="3366000" cy="750600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JUNE 15, 2021 - 15H</a:t>
              </a:r>
              <a:endParaRPr sz="15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74" name="Google Shape;74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75" name="Google Shape;75;p2"/>
          <p:cNvSpPr/>
          <p:nvPr/>
        </p:nvSpPr>
        <p:spPr>
          <a:xfrm>
            <a:off x="726850" y="683250"/>
            <a:ext cx="7697100" cy="3777000"/>
          </a:xfrm>
          <a:prstGeom prst="roundRect">
            <a:avLst>
              <a:gd name="adj" fmla="val 5742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6" name="Google Shape;76;p2"/>
          <p:cNvCxnSpPr/>
          <p:nvPr/>
        </p:nvCxnSpPr>
        <p:spPr>
          <a:xfrm>
            <a:off x="720000" y="1064389"/>
            <a:ext cx="7697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2"/>
          <p:cNvSpPr/>
          <p:nvPr/>
        </p:nvSpPr>
        <p:spPr>
          <a:xfrm>
            <a:off x="7368795" y="816719"/>
            <a:ext cx="140400" cy="1404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7666043" y="816719"/>
            <a:ext cx="140400" cy="1404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7963292" y="816719"/>
            <a:ext cx="140400" cy="1404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 txBox="1">
            <a:spLocks noGrp="1"/>
          </p:cNvSpPr>
          <p:nvPr>
            <p:ph type="ctrTitle"/>
          </p:nvPr>
        </p:nvSpPr>
        <p:spPr>
          <a:xfrm>
            <a:off x="987375" y="1563513"/>
            <a:ext cx="7169400" cy="16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subTitle" idx="1"/>
          </p:nvPr>
        </p:nvSpPr>
        <p:spPr>
          <a:xfrm>
            <a:off x="1869075" y="3240600"/>
            <a:ext cx="54057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/>
          <p:nvPr/>
        </p:nvSpPr>
        <p:spPr>
          <a:xfrm>
            <a:off x="247200" y="332350"/>
            <a:ext cx="8649600" cy="44787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43" name="Google Shape;143;p4"/>
          <p:cNvSpPr/>
          <p:nvPr/>
        </p:nvSpPr>
        <p:spPr>
          <a:xfrm>
            <a:off x="8293800" y="601600"/>
            <a:ext cx="260400" cy="2604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/>
          <p:nvPr/>
        </p:nvSpPr>
        <p:spPr>
          <a:xfrm>
            <a:off x="247200" y="332350"/>
            <a:ext cx="8649600" cy="798900"/>
          </a:xfrm>
          <a:prstGeom prst="roundRect">
            <a:avLst>
              <a:gd name="adj" fmla="val 1859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247200" y="1328450"/>
            <a:ext cx="8649600" cy="3482700"/>
          </a:xfrm>
          <a:prstGeom prst="roundRect">
            <a:avLst>
              <a:gd name="adj" fmla="val 3972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 txBox="1">
            <a:spLocks noGrp="1"/>
          </p:cNvSpPr>
          <p:nvPr>
            <p:ph type="body" idx="1"/>
          </p:nvPr>
        </p:nvSpPr>
        <p:spPr>
          <a:xfrm>
            <a:off x="908050" y="1542875"/>
            <a:ext cx="4055700" cy="30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○"/>
              <a:defRPr sz="12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■"/>
              <a:defRPr sz="12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●"/>
              <a:defRPr sz="12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○"/>
              <a:defRPr sz="12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■"/>
              <a:defRPr sz="12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●"/>
              <a:defRPr sz="12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○"/>
              <a:defRPr sz="12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■"/>
              <a:defRPr sz="1200"/>
            </a:lvl9pPr>
          </a:lstStyle>
          <a:p>
            <a:endParaRPr/>
          </a:p>
        </p:txBody>
      </p:sp>
      <p:sp>
        <p:nvSpPr>
          <p:cNvPr id="169" name="Google Shape;16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8293800" y="601600"/>
            <a:ext cx="260400" cy="2604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8293800" y="1502675"/>
            <a:ext cx="260400" cy="2604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/>
          <p:nvPr/>
        </p:nvSpPr>
        <p:spPr>
          <a:xfrm>
            <a:off x="247200" y="332350"/>
            <a:ext cx="8649600" cy="798900"/>
          </a:xfrm>
          <a:prstGeom prst="roundRect">
            <a:avLst>
              <a:gd name="adj" fmla="val 1859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13"/>
          <p:cNvGrpSpPr/>
          <p:nvPr/>
        </p:nvGrpSpPr>
        <p:grpSpPr>
          <a:xfrm>
            <a:off x="247200" y="1328450"/>
            <a:ext cx="8649600" cy="3482700"/>
            <a:chOff x="247200" y="1285975"/>
            <a:chExt cx="8649600" cy="3482700"/>
          </a:xfrm>
        </p:grpSpPr>
        <p:sp>
          <p:nvSpPr>
            <p:cNvPr id="213" name="Google Shape;213;p13"/>
            <p:cNvSpPr/>
            <p:nvPr/>
          </p:nvSpPr>
          <p:spPr>
            <a:xfrm>
              <a:off x="247200" y="1285975"/>
              <a:ext cx="8649600" cy="3482700"/>
            </a:xfrm>
            <a:prstGeom prst="roundRect">
              <a:avLst>
                <a:gd name="adj" fmla="val 3972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4" name="Google Shape;214;p13"/>
            <p:cNvCxnSpPr/>
            <p:nvPr/>
          </p:nvCxnSpPr>
          <p:spPr>
            <a:xfrm>
              <a:off x="247200" y="1667125"/>
              <a:ext cx="8642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5" name="Google Shape;215;p13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13"/>
          <p:cNvSpPr/>
          <p:nvPr/>
        </p:nvSpPr>
        <p:spPr>
          <a:xfrm>
            <a:off x="8293800" y="601600"/>
            <a:ext cx="260400" cy="2604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title" idx="2" hasCustomPrompt="1"/>
          </p:nvPr>
        </p:nvSpPr>
        <p:spPr>
          <a:xfrm>
            <a:off x="356500" y="193762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1"/>
          </p:nvPr>
        </p:nvSpPr>
        <p:spPr>
          <a:xfrm>
            <a:off x="1710400" y="2590200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3"/>
          </p:nvPr>
        </p:nvSpPr>
        <p:spPr>
          <a:xfrm>
            <a:off x="1710400" y="20303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title" idx="4" hasCustomPrompt="1"/>
          </p:nvPr>
        </p:nvSpPr>
        <p:spPr>
          <a:xfrm>
            <a:off x="4651600" y="193762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4" name="Google Shape;224;p13"/>
          <p:cNvSpPr txBox="1">
            <a:spLocks noGrp="1"/>
          </p:cNvSpPr>
          <p:nvPr>
            <p:ph type="subTitle" idx="5"/>
          </p:nvPr>
        </p:nvSpPr>
        <p:spPr>
          <a:xfrm>
            <a:off x="6005500" y="2590200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6"/>
          </p:nvPr>
        </p:nvSpPr>
        <p:spPr>
          <a:xfrm>
            <a:off x="6005500" y="20303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title" idx="7" hasCustomPrompt="1"/>
          </p:nvPr>
        </p:nvSpPr>
        <p:spPr>
          <a:xfrm>
            <a:off x="356500" y="335177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8"/>
          </p:nvPr>
        </p:nvSpPr>
        <p:spPr>
          <a:xfrm>
            <a:off x="1710400" y="4006900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9"/>
          </p:nvPr>
        </p:nvSpPr>
        <p:spPr>
          <a:xfrm>
            <a:off x="1710400" y="34470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title" idx="13" hasCustomPrompt="1"/>
          </p:nvPr>
        </p:nvSpPr>
        <p:spPr>
          <a:xfrm>
            <a:off x="4651600" y="335177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14"/>
          </p:nvPr>
        </p:nvSpPr>
        <p:spPr>
          <a:xfrm>
            <a:off x="6005500" y="4006900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5"/>
          </p:nvPr>
        </p:nvSpPr>
        <p:spPr>
          <a:xfrm>
            <a:off x="6005500" y="34470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4"/>
          <p:cNvGrpSpPr/>
          <p:nvPr/>
        </p:nvGrpSpPr>
        <p:grpSpPr>
          <a:xfrm>
            <a:off x="247200" y="332350"/>
            <a:ext cx="8649600" cy="4478700"/>
            <a:chOff x="247200" y="332350"/>
            <a:chExt cx="8649600" cy="4478700"/>
          </a:xfrm>
        </p:grpSpPr>
        <p:sp>
          <p:nvSpPr>
            <p:cNvPr id="234" name="Google Shape;234;p14"/>
            <p:cNvSpPr/>
            <p:nvPr/>
          </p:nvSpPr>
          <p:spPr>
            <a:xfrm>
              <a:off x="247200" y="332350"/>
              <a:ext cx="8649600" cy="4478700"/>
            </a:xfrm>
            <a:prstGeom prst="roundRect">
              <a:avLst>
                <a:gd name="adj" fmla="val 3336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14"/>
            <p:cNvGrpSpPr/>
            <p:nvPr/>
          </p:nvGrpSpPr>
          <p:grpSpPr>
            <a:xfrm>
              <a:off x="247200" y="473369"/>
              <a:ext cx="8642700" cy="247681"/>
              <a:chOff x="247200" y="1419444"/>
              <a:chExt cx="8642700" cy="247681"/>
            </a:xfrm>
          </p:grpSpPr>
          <p:cxnSp>
            <p:nvCxnSpPr>
              <p:cNvPr id="236" name="Google Shape;236;p14"/>
              <p:cNvCxnSpPr/>
              <p:nvPr/>
            </p:nvCxnSpPr>
            <p:spPr>
              <a:xfrm>
                <a:off x="247200" y="1667125"/>
                <a:ext cx="8642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7" name="Google Shape;237;p14"/>
              <p:cNvSpPr/>
              <p:nvPr/>
            </p:nvSpPr>
            <p:spPr>
              <a:xfrm>
                <a:off x="7841645" y="1419444"/>
                <a:ext cx="140400" cy="140400"/>
              </a:xfrm>
              <a:prstGeom prst="ellipse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>
                <a:off x="8138893" y="1419444"/>
                <a:ext cx="140400" cy="1404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>
                <a:off x="8436142" y="141944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0" name="Google Shape;240;p14"/>
          <p:cNvSpPr txBox="1">
            <a:spLocks noGrp="1"/>
          </p:cNvSpPr>
          <p:nvPr>
            <p:ph type="subTitle" idx="1"/>
          </p:nvPr>
        </p:nvSpPr>
        <p:spPr>
          <a:xfrm>
            <a:off x="3024800" y="1430250"/>
            <a:ext cx="5388000" cy="19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subTitle" idx="2"/>
          </p:nvPr>
        </p:nvSpPr>
        <p:spPr>
          <a:xfrm>
            <a:off x="3024800" y="3711725"/>
            <a:ext cx="3094500" cy="3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22"/>
          <p:cNvGrpSpPr/>
          <p:nvPr/>
        </p:nvGrpSpPr>
        <p:grpSpPr>
          <a:xfrm>
            <a:off x="6268775" y="-490200"/>
            <a:ext cx="3366000" cy="750600"/>
            <a:chOff x="708950" y="-197625"/>
            <a:chExt cx="3366000" cy="750600"/>
          </a:xfrm>
        </p:grpSpPr>
        <p:grpSp>
          <p:nvGrpSpPr>
            <p:cNvPr id="336" name="Google Shape;336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37" name="Google Shape;337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9" name="Google Shape;339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JUNE 15, 2021 - 18H</a:t>
              </a:r>
              <a:endParaRPr sz="15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340" name="Google Shape;340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41" name="Google Shape;341;p22"/>
          <p:cNvGrpSpPr/>
          <p:nvPr/>
        </p:nvGrpSpPr>
        <p:grpSpPr>
          <a:xfrm>
            <a:off x="5582600" y="-53600"/>
            <a:ext cx="3366000" cy="750600"/>
            <a:chOff x="708950" y="-197625"/>
            <a:chExt cx="3366000" cy="750600"/>
          </a:xfrm>
        </p:grpSpPr>
        <p:grpSp>
          <p:nvGrpSpPr>
            <p:cNvPr id="342" name="Google Shape;342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43" name="Google Shape;343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5" name="Google Shape;345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JUNE 15, 2021 - 15H</a:t>
              </a:r>
              <a:endParaRPr sz="15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346" name="Google Shape;346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47" name="Google Shape;347;p22"/>
          <p:cNvGrpSpPr/>
          <p:nvPr/>
        </p:nvGrpSpPr>
        <p:grpSpPr>
          <a:xfrm>
            <a:off x="4896425" y="383000"/>
            <a:ext cx="3366000" cy="750600"/>
            <a:chOff x="708950" y="-197625"/>
            <a:chExt cx="3366000" cy="750600"/>
          </a:xfrm>
        </p:grpSpPr>
        <p:grpSp>
          <p:nvGrpSpPr>
            <p:cNvPr id="348" name="Google Shape;348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49" name="Google Shape;349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1" name="Google Shape;351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JUNE 15, 2021 - 15H</a:t>
              </a:r>
              <a:endParaRPr sz="15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352" name="Google Shape;352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53" name="Google Shape;353;p22"/>
          <p:cNvGrpSpPr/>
          <p:nvPr/>
        </p:nvGrpSpPr>
        <p:grpSpPr>
          <a:xfrm>
            <a:off x="4210250" y="819600"/>
            <a:ext cx="3366000" cy="750600"/>
            <a:chOff x="708950" y="-197625"/>
            <a:chExt cx="3366000" cy="750600"/>
          </a:xfrm>
        </p:grpSpPr>
        <p:grpSp>
          <p:nvGrpSpPr>
            <p:cNvPr id="354" name="Google Shape;354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55" name="Google Shape;355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7" name="Google Shape;357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MARCH 22, 2021 - 15H</a:t>
              </a:r>
              <a:endParaRPr sz="15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358" name="Google Shape;358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59" name="Google Shape;359;p22"/>
          <p:cNvGrpSpPr/>
          <p:nvPr/>
        </p:nvGrpSpPr>
        <p:grpSpPr>
          <a:xfrm>
            <a:off x="1511925" y="3818100"/>
            <a:ext cx="3366000" cy="750600"/>
            <a:chOff x="708950" y="-197625"/>
            <a:chExt cx="3366000" cy="750600"/>
          </a:xfrm>
        </p:grpSpPr>
        <p:grpSp>
          <p:nvGrpSpPr>
            <p:cNvPr id="360" name="Google Shape;360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61" name="Google Shape;361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3" name="Google Shape;363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JUNE 25, 2021 - 12H</a:t>
              </a:r>
              <a:endParaRPr sz="15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364" name="Google Shape;364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65" name="Google Shape;365;p22"/>
          <p:cNvGrpSpPr/>
          <p:nvPr/>
        </p:nvGrpSpPr>
        <p:grpSpPr>
          <a:xfrm>
            <a:off x="825750" y="4254700"/>
            <a:ext cx="3366000" cy="750600"/>
            <a:chOff x="708950" y="-197625"/>
            <a:chExt cx="3366000" cy="750600"/>
          </a:xfrm>
        </p:grpSpPr>
        <p:grpSp>
          <p:nvGrpSpPr>
            <p:cNvPr id="366" name="Google Shape;366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67" name="Google Shape;367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9" name="Google Shape;369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JULY 11, 2021 - 11H</a:t>
              </a:r>
              <a:endParaRPr sz="15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370" name="Google Shape;370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71" name="Google Shape;371;p22"/>
          <p:cNvGrpSpPr/>
          <p:nvPr/>
        </p:nvGrpSpPr>
        <p:grpSpPr>
          <a:xfrm>
            <a:off x="139575" y="4691300"/>
            <a:ext cx="3366000" cy="750600"/>
            <a:chOff x="708950" y="-197625"/>
            <a:chExt cx="3366000" cy="750600"/>
          </a:xfrm>
        </p:grpSpPr>
        <p:grpSp>
          <p:nvGrpSpPr>
            <p:cNvPr id="372" name="Google Shape;372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73" name="Google Shape;373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5" name="Google Shape;375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AUGUST 8, 2021 - 16H</a:t>
              </a:r>
              <a:endParaRPr sz="15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376" name="Google Shape;376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77" name="Google Shape;377;p22"/>
          <p:cNvGrpSpPr/>
          <p:nvPr/>
        </p:nvGrpSpPr>
        <p:grpSpPr>
          <a:xfrm>
            <a:off x="-546600" y="5127900"/>
            <a:ext cx="3366000" cy="750600"/>
            <a:chOff x="708950" y="-197625"/>
            <a:chExt cx="3366000" cy="750600"/>
          </a:xfrm>
        </p:grpSpPr>
        <p:grpSp>
          <p:nvGrpSpPr>
            <p:cNvPr id="378" name="Google Shape;378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79" name="Google Shape;379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1" name="Google Shape;381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APRIL 15, 2021 - 15H</a:t>
              </a:r>
              <a:endParaRPr sz="15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382" name="Google Shape;382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83" name="Google Shape;383;p22"/>
          <p:cNvGrpSpPr/>
          <p:nvPr/>
        </p:nvGrpSpPr>
        <p:grpSpPr>
          <a:xfrm>
            <a:off x="6881600" y="3997750"/>
            <a:ext cx="3366000" cy="750600"/>
            <a:chOff x="708950" y="-197625"/>
            <a:chExt cx="3366000" cy="750600"/>
          </a:xfrm>
        </p:grpSpPr>
        <p:grpSp>
          <p:nvGrpSpPr>
            <p:cNvPr id="384" name="Google Shape;384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85" name="Google Shape;385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7" name="Google Shape;387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JUNE 15, 2021 - 18H</a:t>
              </a:r>
              <a:endParaRPr sz="15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388" name="Google Shape;388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89" name="Google Shape;389;p22"/>
          <p:cNvGrpSpPr/>
          <p:nvPr/>
        </p:nvGrpSpPr>
        <p:grpSpPr>
          <a:xfrm>
            <a:off x="6195425" y="4434350"/>
            <a:ext cx="3366000" cy="750600"/>
            <a:chOff x="708950" y="-197625"/>
            <a:chExt cx="3366000" cy="750600"/>
          </a:xfrm>
        </p:grpSpPr>
        <p:grpSp>
          <p:nvGrpSpPr>
            <p:cNvPr id="390" name="Google Shape;390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91" name="Google Shape;391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3" name="Google Shape;393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JUNE 15, 2021 - 15H</a:t>
              </a:r>
              <a:endParaRPr sz="15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394" name="Google Shape;394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95" name="Google Shape;395;p22"/>
          <p:cNvGrpSpPr/>
          <p:nvPr/>
        </p:nvGrpSpPr>
        <p:grpSpPr>
          <a:xfrm>
            <a:off x="5509250" y="4870950"/>
            <a:ext cx="3366000" cy="750600"/>
            <a:chOff x="708950" y="-197625"/>
            <a:chExt cx="3366000" cy="750600"/>
          </a:xfrm>
        </p:grpSpPr>
        <p:grpSp>
          <p:nvGrpSpPr>
            <p:cNvPr id="396" name="Google Shape;396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97" name="Google Shape;397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9" name="Google Shape;399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JUNE 15, 2021 - 15H</a:t>
              </a:r>
              <a:endParaRPr sz="15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400" name="Google Shape;400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401" name="Google Shape;401;p22"/>
          <p:cNvSpPr/>
          <p:nvPr/>
        </p:nvSpPr>
        <p:spPr>
          <a:xfrm>
            <a:off x="726850" y="683250"/>
            <a:ext cx="7697100" cy="3777000"/>
          </a:xfrm>
          <a:prstGeom prst="roundRect">
            <a:avLst>
              <a:gd name="adj" fmla="val 5742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2" name="Google Shape;402;p22"/>
          <p:cNvCxnSpPr/>
          <p:nvPr/>
        </p:nvCxnSpPr>
        <p:spPr>
          <a:xfrm>
            <a:off x="720000" y="1064389"/>
            <a:ext cx="7697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3" name="Google Shape;403;p22"/>
          <p:cNvSpPr/>
          <p:nvPr/>
        </p:nvSpPr>
        <p:spPr>
          <a:xfrm>
            <a:off x="7368795" y="816719"/>
            <a:ext cx="140400" cy="1404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2"/>
          <p:cNvSpPr/>
          <p:nvPr/>
        </p:nvSpPr>
        <p:spPr>
          <a:xfrm>
            <a:off x="7666043" y="816719"/>
            <a:ext cx="140400" cy="1404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2"/>
          <p:cNvSpPr/>
          <p:nvPr/>
        </p:nvSpPr>
        <p:spPr>
          <a:xfrm>
            <a:off x="7963292" y="816719"/>
            <a:ext cx="140400" cy="1404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2"/>
          <p:cNvSpPr txBox="1">
            <a:spLocks noGrp="1"/>
          </p:cNvSpPr>
          <p:nvPr>
            <p:ph type="ctrTitle"/>
          </p:nvPr>
        </p:nvSpPr>
        <p:spPr>
          <a:xfrm>
            <a:off x="2059675" y="1206800"/>
            <a:ext cx="50247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07" name="Google Shape;407;p22"/>
          <p:cNvSpPr txBox="1">
            <a:spLocks noGrp="1"/>
          </p:cNvSpPr>
          <p:nvPr>
            <p:ph type="subTitle" idx="1"/>
          </p:nvPr>
        </p:nvSpPr>
        <p:spPr>
          <a:xfrm>
            <a:off x="2059475" y="1984475"/>
            <a:ext cx="50250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>
                <a:highlight>
                  <a:schemeClr val="lt2"/>
                </a:highlight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ExtraBold"/>
              <a:buNone/>
              <a:defRPr sz="2000">
                <a:latin typeface="Rubik ExtraBold"/>
                <a:ea typeface="Rubik ExtraBold"/>
                <a:cs typeface="Rubik ExtraBold"/>
                <a:sym typeface="Rubik ExtraBold"/>
              </a:defRPr>
            </a:lvl9pPr>
          </a:lstStyle>
          <a:p>
            <a:endParaRPr/>
          </a:p>
        </p:txBody>
      </p:sp>
      <p:sp>
        <p:nvSpPr>
          <p:cNvPr id="408" name="Google Shape;408;p22"/>
          <p:cNvSpPr txBox="1">
            <a:spLocks noGrp="1"/>
          </p:cNvSpPr>
          <p:nvPr>
            <p:ph type="subTitle" idx="2"/>
          </p:nvPr>
        </p:nvSpPr>
        <p:spPr>
          <a:xfrm>
            <a:off x="1869075" y="2433800"/>
            <a:ext cx="54057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9" name="Google Shape;409;p22"/>
          <p:cNvSpPr txBox="1"/>
          <p:nvPr/>
        </p:nvSpPr>
        <p:spPr>
          <a:xfrm>
            <a:off x="2462700" y="3534775"/>
            <a:ext cx="4218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0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2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2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ExtraBold"/>
              <a:buNone/>
              <a:defRPr sz="30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ExtraBold"/>
              <a:buNone/>
              <a:defRPr sz="30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ExtraBold"/>
              <a:buNone/>
              <a:defRPr sz="30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ExtraBold"/>
              <a:buNone/>
              <a:defRPr sz="30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ExtraBold"/>
              <a:buNone/>
              <a:defRPr sz="30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ExtraBold"/>
              <a:buNone/>
              <a:defRPr sz="30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ExtraBold"/>
              <a:buNone/>
              <a:defRPr sz="30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ExtraBold"/>
              <a:buNone/>
              <a:defRPr sz="30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ExtraBold"/>
              <a:buNone/>
              <a:defRPr sz="30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59" r:id="rId5"/>
    <p:sldLayoutId id="2147483660" r:id="rId6"/>
    <p:sldLayoutId id="2147483668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gif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"/>
          <p:cNvSpPr txBox="1">
            <a:spLocks noGrp="1"/>
          </p:cNvSpPr>
          <p:nvPr>
            <p:ph type="ctrTitle"/>
          </p:nvPr>
        </p:nvSpPr>
        <p:spPr>
          <a:xfrm>
            <a:off x="987375" y="1563513"/>
            <a:ext cx="7169400" cy="16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TRABAJO FINAL </a:t>
            </a:r>
            <a:r>
              <a:rPr lang="en" dirty="0">
                <a:highlight>
                  <a:schemeClr val="accent5"/>
                </a:highlight>
              </a:rPr>
              <a:t>BLOCKCHAINS</a:t>
            </a:r>
            <a:endParaRPr dirty="0">
              <a:highlight>
                <a:schemeClr val="accent5"/>
              </a:highlight>
            </a:endParaRPr>
          </a:p>
        </p:txBody>
      </p:sp>
      <p:sp>
        <p:nvSpPr>
          <p:cNvPr id="421" name="Google Shape;421;p27"/>
          <p:cNvSpPr txBox="1">
            <a:spLocks noGrp="1"/>
          </p:cNvSpPr>
          <p:nvPr>
            <p:ph type="subTitle" idx="1"/>
          </p:nvPr>
        </p:nvSpPr>
        <p:spPr>
          <a:xfrm>
            <a:off x="1869075" y="3240600"/>
            <a:ext cx="54057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Universidad Peruana de Ciencias Aplicadas</a:t>
            </a:r>
            <a:endParaRPr dirty="0"/>
          </a:p>
        </p:txBody>
      </p:sp>
      <p:sp>
        <p:nvSpPr>
          <p:cNvPr id="422" name="Google Shape;422;p27"/>
          <p:cNvSpPr txBox="1"/>
          <p:nvPr/>
        </p:nvSpPr>
        <p:spPr>
          <a:xfrm>
            <a:off x="895250" y="724175"/>
            <a:ext cx="36198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// 24 FEBRUARY 2022</a:t>
            </a:r>
            <a:endParaRPr dirty="0">
              <a:solidFill>
                <a:schemeClr val="dk1"/>
              </a:solidFill>
              <a:latin typeface="Rubik ExtraBold"/>
              <a:ea typeface="Rubik ExtraBold"/>
              <a:cs typeface="Rubik ExtraBold"/>
              <a:sym typeface="Rubik ExtraBold"/>
            </a:endParaRPr>
          </a:p>
        </p:txBody>
      </p:sp>
      <p:grpSp>
        <p:nvGrpSpPr>
          <p:cNvPr id="423" name="Google Shape;423;p27"/>
          <p:cNvGrpSpPr/>
          <p:nvPr/>
        </p:nvGrpSpPr>
        <p:grpSpPr>
          <a:xfrm>
            <a:off x="490750" y="3845200"/>
            <a:ext cx="3366000" cy="750600"/>
            <a:chOff x="708950" y="-197625"/>
            <a:chExt cx="3366000" cy="750600"/>
          </a:xfrm>
        </p:grpSpPr>
        <p:grpSp>
          <p:nvGrpSpPr>
            <p:cNvPr id="424" name="Google Shape;424;p27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425" name="Google Shape;425;p27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7" name="Google Shape;427;p27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NAME OF THE GROUP</a:t>
              </a:r>
              <a:endParaRPr sz="1500" dirty="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428" name="Google Shape;428;p27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 dirty="0">
                  <a:solidFill>
                    <a:schemeClr val="dk1"/>
                  </a:solidFill>
                  <a:latin typeface="Inter"/>
                  <a:ea typeface="Inter"/>
                </a:rPr>
                <a:t>DRJ Code Team Final</a:t>
              </a:r>
              <a:endParaRPr lang="es-PE" sz="1100" dirty="0">
                <a:solidFill>
                  <a:schemeClr val="dk1"/>
                </a:solidFill>
                <a:latin typeface="Inter"/>
                <a:ea typeface="Inter"/>
                <a:sym typeface="Inter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482C67-8D63-429B-9865-226C81C4D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081" y="2979689"/>
            <a:ext cx="1515836" cy="151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9"/>
          <p:cNvSpPr/>
          <p:nvPr/>
        </p:nvSpPr>
        <p:spPr>
          <a:xfrm>
            <a:off x="6005500" y="2030350"/>
            <a:ext cx="2373900" cy="4314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1" name="Google Shape;441;p29"/>
          <p:cNvSpPr/>
          <p:nvPr/>
        </p:nvSpPr>
        <p:spPr>
          <a:xfrm>
            <a:off x="1710400" y="3447050"/>
            <a:ext cx="2373900" cy="4314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9"/>
          <p:cNvSpPr/>
          <p:nvPr/>
        </p:nvSpPr>
        <p:spPr>
          <a:xfrm>
            <a:off x="1710400" y="2030350"/>
            <a:ext cx="2373900" cy="4314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3" name="Google Shape;44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CONTENIDOS</a:t>
            </a:r>
            <a:endParaRPr dirty="0"/>
          </a:p>
        </p:txBody>
      </p:sp>
      <p:sp>
        <p:nvSpPr>
          <p:cNvPr id="445" name="Google Shape;445;p29"/>
          <p:cNvSpPr txBox="1">
            <a:spLocks noGrp="1"/>
          </p:cNvSpPr>
          <p:nvPr>
            <p:ph type="title" idx="2"/>
          </p:nvPr>
        </p:nvSpPr>
        <p:spPr>
          <a:xfrm>
            <a:off x="356500" y="193762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6" name="Google Shape;446;p29"/>
          <p:cNvSpPr txBox="1">
            <a:spLocks noGrp="1"/>
          </p:cNvSpPr>
          <p:nvPr>
            <p:ph type="subTitle" idx="3"/>
          </p:nvPr>
        </p:nvSpPr>
        <p:spPr>
          <a:xfrm>
            <a:off x="1710400" y="2030350"/>
            <a:ext cx="23739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hlinkClick r:id="rId3" action="ppaction://hlinksldjump"/>
              </a:rPr>
              <a:t>DESCRIPCIÓN DEL PROBLEMA Y OBJETIVOS</a:t>
            </a:r>
            <a:endParaRPr sz="1200" dirty="0">
              <a:hlinkClick r:id="rId3" action="ppaction://hlinksldjump"/>
            </a:endParaRPr>
          </a:p>
        </p:txBody>
      </p:sp>
      <p:sp>
        <p:nvSpPr>
          <p:cNvPr id="447" name="Google Shape;447;p29"/>
          <p:cNvSpPr txBox="1">
            <a:spLocks noGrp="1"/>
          </p:cNvSpPr>
          <p:nvPr>
            <p:ph type="title" idx="4"/>
          </p:nvPr>
        </p:nvSpPr>
        <p:spPr>
          <a:xfrm>
            <a:off x="4651600" y="193762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subTitle" idx="6"/>
          </p:nvPr>
        </p:nvSpPr>
        <p:spPr>
          <a:xfrm>
            <a:off x="6005499" y="2041236"/>
            <a:ext cx="2373899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hlinkClick r:id="rId4" action="ppaction://hlinksldjump"/>
              </a:rPr>
              <a:t>ELABORACIÓN DE LA SOLUCIÓN</a:t>
            </a:r>
            <a:endParaRPr sz="1400" dirty="0">
              <a:hlinkClick r:id="rId4" action="ppaction://hlinksldjump"/>
            </a:endParaRPr>
          </a:p>
        </p:txBody>
      </p:sp>
      <p:sp>
        <p:nvSpPr>
          <p:cNvPr id="450" name="Google Shape;450;p29"/>
          <p:cNvSpPr txBox="1">
            <a:spLocks noGrp="1"/>
          </p:cNvSpPr>
          <p:nvPr>
            <p:ph type="title" idx="7"/>
          </p:nvPr>
        </p:nvSpPr>
        <p:spPr>
          <a:xfrm>
            <a:off x="356500" y="335177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2" name="Google Shape;452;p29"/>
          <p:cNvSpPr txBox="1">
            <a:spLocks noGrp="1"/>
          </p:cNvSpPr>
          <p:nvPr>
            <p:ph type="subTitle" idx="9"/>
          </p:nvPr>
        </p:nvSpPr>
        <p:spPr>
          <a:xfrm>
            <a:off x="1710400" y="3447050"/>
            <a:ext cx="2262886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5" action="ppaction://hlinksldjump"/>
              </a:rPr>
              <a:t>CONCLUSIONES</a:t>
            </a:r>
            <a:endParaRPr dirty="0">
              <a:hlinkClick r:id="rId5" action="ppaction://hlinksldjump"/>
            </a:endParaRPr>
          </a:p>
        </p:txBody>
      </p:sp>
      <p:pic>
        <p:nvPicPr>
          <p:cNvPr id="31" name="Google Shape;2346;p57">
            <a:extLst>
              <a:ext uri="{FF2B5EF4-FFF2-40B4-BE49-F238E27FC236}">
                <a16:creationId xmlns:a16="http://schemas.microsoft.com/office/drawing/2014/main" id="{ACFDB76A-E7EF-4FFC-A063-07D603FE892E}"/>
              </a:ext>
            </a:extLst>
          </p:cNvPr>
          <p:cNvPicPr preferRelativeResize="0"/>
          <p:nvPr/>
        </p:nvPicPr>
        <p:blipFill rotWithShape="1">
          <a:blip r:embed="rId6">
            <a:clrChange>
              <a:clrFrom>
                <a:srgbClr val="0E2A47"/>
              </a:clrFrom>
              <a:clrTo>
                <a:srgbClr val="0E2A47">
                  <a:alpha val="0"/>
                </a:srgbClr>
              </a:clrTo>
            </a:clrChange>
            <a:alphaModFix/>
          </a:blip>
          <a:srcRect l="4194" t="11228" r="4213" b="8854"/>
          <a:stretch/>
        </p:blipFill>
        <p:spPr>
          <a:xfrm>
            <a:off x="5884514" y="2858706"/>
            <a:ext cx="2373899" cy="2039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3"/>
          <p:cNvSpPr txBox="1"/>
          <p:nvPr/>
        </p:nvSpPr>
        <p:spPr>
          <a:xfrm>
            <a:off x="720000" y="377250"/>
            <a:ext cx="4755514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ubik ExtraBold"/>
                <a:cs typeface="Rubik ExtraBold"/>
                <a:sym typeface="Rubik ExtraBold"/>
              </a:rPr>
              <a:t>// </a:t>
            </a:r>
            <a:r>
              <a:rPr lang="es-ES" dirty="0">
                <a:solidFill>
                  <a:schemeClr val="dk1"/>
                </a:solidFill>
                <a:latin typeface="Rubik ExtraBold"/>
                <a:cs typeface="Rubik ExtraBold"/>
              </a:rPr>
              <a:t>DESCRIPCIÓN DEL PROBLEMA Y OBJETIVOS</a:t>
            </a:r>
            <a:endParaRPr dirty="0">
              <a:solidFill>
                <a:schemeClr val="dk1"/>
              </a:solidFill>
              <a:latin typeface="Rubik ExtraBold"/>
              <a:cs typeface="Rubik ExtraBold"/>
              <a:sym typeface="Rubik ExtraBold"/>
            </a:endParaRPr>
          </a:p>
        </p:txBody>
      </p:sp>
      <p:sp>
        <p:nvSpPr>
          <p:cNvPr id="14" name="Google Shape;434;p28">
            <a:extLst>
              <a:ext uri="{FF2B5EF4-FFF2-40B4-BE49-F238E27FC236}">
                <a16:creationId xmlns:a16="http://schemas.microsoft.com/office/drawing/2014/main" id="{85F44690-FCE3-4B43-802E-C0CBF72678C7}"/>
              </a:ext>
            </a:extLst>
          </p:cNvPr>
          <p:cNvSpPr txBox="1">
            <a:spLocks/>
          </p:cNvSpPr>
          <p:nvPr/>
        </p:nvSpPr>
        <p:spPr>
          <a:xfrm>
            <a:off x="693557" y="612622"/>
            <a:ext cx="4167687" cy="1609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63500" marR="774700" algn="just" rtl="0">
              <a:spcBef>
                <a:spcPts val="800"/>
              </a:spcBef>
              <a:spcAft>
                <a:spcPts val="0"/>
              </a:spcAft>
            </a:pPr>
            <a:r>
              <a:rPr lang="es-ES" sz="1200" dirty="0"/>
              <a:t>El ejercicio trata, en resumen, de generar una BlockChain. En este caso se realizara con bloques de transacciones echas por el usuario al que le pertenece este.</a:t>
            </a:r>
            <a:br>
              <a:rPr lang="es-ES" sz="1000" dirty="0"/>
            </a:br>
            <a:endParaRPr lang="es-PE" sz="1200" dirty="0"/>
          </a:p>
        </p:txBody>
      </p:sp>
      <p:sp>
        <p:nvSpPr>
          <p:cNvPr id="15" name="Google Shape;434;p28">
            <a:extLst>
              <a:ext uri="{FF2B5EF4-FFF2-40B4-BE49-F238E27FC236}">
                <a16:creationId xmlns:a16="http://schemas.microsoft.com/office/drawing/2014/main" id="{58CE68ED-6827-4D84-8FD2-094672605457}"/>
              </a:ext>
            </a:extLst>
          </p:cNvPr>
          <p:cNvSpPr txBox="1">
            <a:spLocks/>
          </p:cNvSpPr>
          <p:nvPr/>
        </p:nvSpPr>
        <p:spPr>
          <a:xfrm>
            <a:off x="4861244" y="612622"/>
            <a:ext cx="4167687" cy="1865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63500" marR="774700" algn="just" rtl="0">
              <a:spcBef>
                <a:spcPts val="800"/>
              </a:spcBef>
              <a:spcAft>
                <a:spcPts val="0"/>
              </a:spcAft>
            </a:pPr>
            <a:r>
              <a:rPr lang="es-ES" sz="1200" dirty="0"/>
              <a:t>Los objetivos son los siguientes:</a:t>
            </a:r>
          </a:p>
          <a:p>
            <a:pPr marL="63500" marR="774700" algn="just" rtl="0">
              <a:spcBef>
                <a:spcPts val="800"/>
              </a:spcBef>
              <a:spcAft>
                <a:spcPts val="0"/>
              </a:spcAft>
            </a:pPr>
            <a:r>
              <a:rPr lang="es-ES" sz="1200" dirty="0"/>
              <a:t>Obtener los datos de la estructura de BlockChains con una complejidad (Logn).</a:t>
            </a:r>
          </a:p>
          <a:p>
            <a:pPr marL="63500" marR="774700" algn="just" rtl="0">
              <a:spcBef>
                <a:spcPts val="800"/>
              </a:spcBef>
              <a:spcAft>
                <a:spcPts val="0"/>
              </a:spcAft>
            </a:pPr>
            <a:r>
              <a:rPr lang="es-PE" sz="1200" dirty="0"/>
              <a:t>Armar arboles en base a criterios.</a:t>
            </a:r>
          </a:p>
          <a:p>
            <a:pPr marL="63500" marR="774700" algn="just" rtl="0">
              <a:spcBef>
                <a:spcPts val="800"/>
              </a:spcBef>
              <a:spcAft>
                <a:spcPts val="0"/>
              </a:spcAft>
            </a:pPr>
            <a:r>
              <a:rPr lang="es-PE" sz="1200" dirty="0"/>
              <a:t>Lectura de datos y acceso a estos.</a:t>
            </a:r>
          </a:p>
        </p:txBody>
      </p:sp>
      <p:pic>
        <p:nvPicPr>
          <p:cNvPr id="2052" name="Picture 4" descr="Blockchain - Iconos gratis de seguridad">
            <a:extLst>
              <a:ext uri="{FF2B5EF4-FFF2-40B4-BE49-F238E27FC236}">
                <a16:creationId xmlns:a16="http://schemas.microsoft.com/office/drawing/2014/main" id="{E526B9CD-FDCD-4754-AAB8-6AD4AB25D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228" y="1937376"/>
            <a:ext cx="2092689" cy="209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specialización en Psiquiatría :: Objetivos">
            <a:extLst>
              <a:ext uri="{FF2B5EF4-FFF2-40B4-BE49-F238E27FC236}">
                <a16:creationId xmlns:a16="http://schemas.microsoft.com/office/drawing/2014/main" id="{A387F2B7-7C95-4B83-BEE0-7C2EA67F6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00" y="2322537"/>
            <a:ext cx="1940372" cy="170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567;p33">
            <a:extLst>
              <a:ext uri="{FF2B5EF4-FFF2-40B4-BE49-F238E27FC236}">
                <a16:creationId xmlns:a16="http://schemas.microsoft.com/office/drawing/2014/main" id="{0EE2C97D-4F0E-470F-991E-BC9F17F7F3F0}"/>
              </a:ext>
            </a:extLst>
          </p:cNvPr>
          <p:cNvSpPr/>
          <p:nvPr/>
        </p:nvSpPr>
        <p:spPr>
          <a:xfrm>
            <a:off x="401507" y="4246604"/>
            <a:ext cx="1438179" cy="4314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67;p33">
            <a:extLst>
              <a:ext uri="{FF2B5EF4-FFF2-40B4-BE49-F238E27FC236}">
                <a16:creationId xmlns:a16="http://schemas.microsoft.com/office/drawing/2014/main" id="{F6F8C60E-ADEC-4A08-9E74-A2D1DDE9B9F5}"/>
              </a:ext>
            </a:extLst>
          </p:cNvPr>
          <p:cNvSpPr/>
          <p:nvPr/>
        </p:nvSpPr>
        <p:spPr>
          <a:xfrm>
            <a:off x="7306825" y="4235718"/>
            <a:ext cx="1438179" cy="4314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69;p3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B8392A-BF54-4EB1-8ECE-800D7C936F51}"/>
              </a:ext>
            </a:extLst>
          </p:cNvPr>
          <p:cNvSpPr txBox="1">
            <a:spLocks/>
          </p:cNvSpPr>
          <p:nvPr/>
        </p:nvSpPr>
        <p:spPr>
          <a:xfrm>
            <a:off x="7384866" y="4299250"/>
            <a:ext cx="1360138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9pPr>
          </a:lstStyle>
          <a:p>
            <a:pPr marL="0" indent="0" algn="ctr"/>
            <a:r>
              <a:rPr lang="es-PE" dirty="0"/>
              <a:t>NEXT</a:t>
            </a:r>
          </a:p>
        </p:txBody>
      </p:sp>
      <p:sp>
        <p:nvSpPr>
          <p:cNvPr id="569" name="Google Shape;569;p33"/>
          <p:cNvSpPr txBox="1">
            <a:spLocks noGrp="1"/>
          </p:cNvSpPr>
          <p:nvPr>
            <p:ph type="subTitle" idx="2"/>
          </p:nvPr>
        </p:nvSpPr>
        <p:spPr>
          <a:xfrm>
            <a:off x="465976" y="4310136"/>
            <a:ext cx="1264854" cy="3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" action="ppaction://hlinkshowjump?jump=previousslide"/>
              </a:rPr>
              <a:t>PREV</a:t>
            </a:r>
            <a:endParaRPr dirty="0">
              <a:hlinkClick r:id="" action="ppaction://hlinkshowjump?jump=previousslide"/>
            </a:endParaRPr>
          </a:p>
        </p:txBody>
      </p:sp>
      <p:sp>
        <p:nvSpPr>
          <p:cNvPr id="23" name="Google Shape;567;p33">
            <a:extLst>
              <a:ext uri="{FF2B5EF4-FFF2-40B4-BE49-F238E27FC236}">
                <a16:creationId xmlns:a16="http://schemas.microsoft.com/office/drawing/2014/main" id="{FDD51B5E-B9BF-4D34-BAF7-9976B7A2B1E4}"/>
              </a:ext>
            </a:extLst>
          </p:cNvPr>
          <p:cNvSpPr/>
          <p:nvPr/>
        </p:nvSpPr>
        <p:spPr>
          <a:xfrm>
            <a:off x="3906708" y="4235718"/>
            <a:ext cx="1438179" cy="4314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569;p33">
            <a:hlinkClick r:id="rId6" action="ppaction://hlinksldjump"/>
            <a:extLst>
              <a:ext uri="{FF2B5EF4-FFF2-40B4-BE49-F238E27FC236}">
                <a16:creationId xmlns:a16="http://schemas.microsoft.com/office/drawing/2014/main" id="{2988A1B7-7E99-4828-8631-88407AC6A82E}"/>
              </a:ext>
            </a:extLst>
          </p:cNvPr>
          <p:cNvSpPr txBox="1">
            <a:spLocks/>
          </p:cNvSpPr>
          <p:nvPr/>
        </p:nvSpPr>
        <p:spPr>
          <a:xfrm>
            <a:off x="3971177" y="4299250"/>
            <a:ext cx="1264854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9pPr>
          </a:lstStyle>
          <a:p>
            <a:pPr marL="0" indent="0" algn="ctr"/>
            <a:r>
              <a:rPr lang="en-US" dirty="0"/>
              <a:t>I</a:t>
            </a:r>
            <a:r>
              <a:rPr lang="es-PE" dirty="0"/>
              <a:t>NDICE</a:t>
            </a:r>
          </a:p>
        </p:txBody>
      </p:sp>
    </p:spTree>
    <p:extLst>
      <p:ext uri="{BB962C8B-B14F-4D97-AF65-F5344CB8AC3E}">
        <p14:creationId xmlns:p14="http://schemas.microsoft.com/office/powerpoint/2010/main" val="9692001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8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9994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/>
              <a:t>ELABORACIÓN DE LA SOLUCIÓN</a:t>
            </a:r>
          </a:p>
        </p:txBody>
      </p:sp>
      <p:sp>
        <p:nvSpPr>
          <p:cNvPr id="6" name="Google Shape;567;p33">
            <a:extLst>
              <a:ext uri="{FF2B5EF4-FFF2-40B4-BE49-F238E27FC236}">
                <a16:creationId xmlns:a16="http://schemas.microsoft.com/office/drawing/2014/main" id="{6CB8C5F8-58A9-4627-9A04-739B6A20D5A9}"/>
              </a:ext>
            </a:extLst>
          </p:cNvPr>
          <p:cNvSpPr/>
          <p:nvPr/>
        </p:nvSpPr>
        <p:spPr>
          <a:xfrm>
            <a:off x="401507" y="4235718"/>
            <a:ext cx="1438179" cy="4314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67;p33">
            <a:extLst>
              <a:ext uri="{FF2B5EF4-FFF2-40B4-BE49-F238E27FC236}">
                <a16:creationId xmlns:a16="http://schemas.microsoft.com/office/drawing/2014/main" id="{4D13702B-FEFC-48B6-84B5-3E6D65A7EA95}"/>
              </a:ext>
            </a:extLst>
          </p:cNvPr>
          <p:cNvSpPr/>
          <p:nvPr/>
        </p:nvSpPr>
        <p:spPr>
          <a:xfrm>
            <a:off x="7306825" y="4235718"/>
            <a:ext cx="1438179" cy="4314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69;p3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F64A1D8-6B7A-423C-896A-CB071F38F533}"/>
              </a:ext>
            </a:extLst>
          </p:cNvPr>
          <p:cNvSpPr txBox="1">
            <a:spLocks/>
          </p:cNvSpPr>
          <p:nvPr/>
        </p:nvSpPr>
        <p:spPr>
          <a:xfrm>
            <a:off x="7384866" y="4299250"/>
            <a:ext cx="1360138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9pPr>
          </a:lstStyle>
          <a:p>
            <a:pPr marL="0" indent="0" algn="ctr"/>
            <a:r>
              <a:rPr lang="es-PE" dirty="0"/>
              <a:t>NEXT</a:t>
            </a:r>
          </a:p>
        </p:txBody>
      </p:sp>
      <p:sp>
        <p:nvSpPr>
          <p:cNvPr id="9" name="Google Shape;569;p3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0FAFB1F-1AB2-47B2-8739-7A837C65A716}"/>
              </a:ext>
            </a:extLst>
          </p:cNvPr>
          <p:cNvSpPr txBox="1">
            <a:spLocks/>
          </p:cNvSpPr>
          <p:nvPr/>
        </p:nvSpPr>
        <p:spPr>
          <a:xfrm>
            <a:off x="465976" y="4299250"/>
            <a:ext cx="1264854" cy="3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PE" sz="2000" dirty="0">
                <a:solidFill>
                  <a:schemeClr val="dk1"/>
                </a:solidFill>
                <a:latin typeface="Rubik ExtraBold"/>
                <a:cs typeface="Rubik ExtraBold"/>
                <a:sym typeface="Rubik ExtraBold"/>
              </a:rPr>
              <a:t>PREV</a:t>
            </a:r>
          </a:p>
        </p:txBody>
      </p:sp>
      <p:sp>
        <p:nvSpPr>
          <p:cNvPr id="10" name="Google Shape;567;p33">
            <a:extLst>
              <a:ext uri="{FF2B5EF4-FFF2-40B4-BE49-F238E27FC236}">
                <a16:creationId xmlns:a16="http://schemas.microsoft.com/office/drawing/2014/main" id="{4B1C44C2-5240-4F67-A8A6-F01C78E20CC2}"/>
              </a:ext>
            </a:extLst>
          </p:cNvPr>
          <p:cNvSpPr/>
          <p:nvPr/>
        </p:nvSpPr>
        <p:spPr>
          <a:xfrm>
            <a:off x="3906708" y="4235718"/>
            <a:ext cx="1438179" cy="4314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69;p33">
            <a:hlinkClick r:id="rId3" action="ppaction://hlinksldjump"/>
            <a:extLst>
              <a:ext uri="{FF2B5EF4-FFF2-40B4-BE49-F238E27FC236}">
                <a16:creationId xmlns:a16="http://schemas.microsoft.com/office/drawing/2014/main" id="{3F543CBC-AF4F-4A0E-A291-FB9B93BFF41F}"/>
              </a:ext>
            </a:extLst>
          </p:cNvPr>
          <p:cNvSpPr txBox="1">
            <a:spLocks/>
          </p:cNvSpPr>
          <p:nvPr/>
        </p:nvSpPr>
        <p:spPr>
          <a:xfrm>
            <a:off x="3971177" y="4299250"/>
            <a:ext cx="1264854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9pPr>
          </a:lstStyle>
          <a:p>
            <a:pPr marL="0" indent="0" algn="ctr"/>
            <a:r>
              <a:rPr lang="en-US" dirty="0"/>
              <a:t>I</a:t>
            </a:r>
            <a:r>
              <a:rPr lang="es-PE" dirty="0"/>
              <a:t>NDICE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1A7CDA-D078-49C8-99F9-DD2217097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96" y="1055141"/>
            <a:ext cx="4129461" cy="2706272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6FCE92E-7EFD-42CC-B7EC-11FCA2BC8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7437" y="1081257"/>
            <a:ext cx="4283767" cy="1045802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  <p:pic>
        <p:nvPicPr>
          <p:cNvPr id="6146" name="Picture 2" descr="La Programación Y La Tecnología Web Ilustración Vectorial Con Ordenador,  Clásico, Web, Desarrollo PNG y Vector para Descargar Gratis | Pngtree">
            <a:extLst>
              <a:ext uri="{FF2B5EF4-FFF2-40B4-BE49-F238E27FC236}">
                <a16:creationId xmlns:a16="http://schemas.microsoft.com/office/drawing/2014/main" id="{EE096102-6DA2-43C5-BFAB-1ECFBFDC6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320" y="2044968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433;p28">
            <a:extLst>
              <a:ext uri="{FF2B5EF4-FFF2-40B4-BE49-F238E27FC236}">
                <a16:creationId xmlns:a16="http://schemas.microsoft.com/office/drawing/2014/main" id="{D3D4D1BE-1AAD-46F5-9FA7-624DD84AD25D}"/>
              </a:ext>
            </a:extLst>
          </p:cNvPr>
          <p:cNvSpPr txBox="1">
            <a:spLocks/>
          </p:cNvSpPr>
          <p:nvPr/>
        </p:nvSpPr>
        <p:spPr>
          <a:xfrm>
            <a:off x="5033037" y="2770178"/>
            <a:ext cx="2741658" cy="1285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ExtraBold"/>
              <a:buNone/>
              <a:defRPr sz="3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ExtraBold"/>
              <a:buNone/>
              <a:defRPr sz="3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ExtraBold"/>
              <a:buNone/>
              <a:defRPr sz="3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ExtraBold"/>
              <a:buNone/>
              <a:defRPr sz="3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ExtraBold"/>
              <a:buNone/>
              <a:defRPr sz="3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ExtraBold"/>
              <a:buNone/>
              <a:defRPr sz="3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ExtraBold"/>
              <a:buNone/>
              <a:defRPr sz="3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ExtraBold"/>
              <a:buNone/>
              <a:defRPr sz="3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ExtraBold"/>
              <a:buNone/>
              <a:defRPr sz="3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9pPr>
          </a:lstStyle>
          <a:p>
            <a:r>
              <a:rPr lang="es-ES" sz="2600" dirty="0"/>
              <a:t>BLOCK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8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9994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/>
              <a:t>ELABORACIÓN DE LA SOLUCIÓN</a:t>
            </a:r>
          </a:p>
        </p:txBody>
      </p:sp>
      <p:sp>
        <p:nvSpPr>
          <p:cNvPr id="3" name="Google Shape;567;p33">
            <a:extLst>
              <a:ext uri="{FF2B5EF4-FFF2-40B4-BE49-F238E27FC236}">
                <a16:creationId xmlns:a16="http://schemas.microsoft.com/office/drawing/2014/main" id="{BF5DE76E-AAA9-4935-AAE6-C7F72964AF8D}"/>
              </a:ext>
            </a:extLst>
          </p:cNvPr>
          <p:cNvSpPr/>
          <p:nvPr/>
        </p:nvSpPr>
        <p:spPr>
          <a:xfrm>
            <a:off x="401507" y="4235718"/>
            <a:ext cx="1438179" cy="4314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67;p33">
            <a:extLst>
              <a:ext uri="{FF2B5EF4-FFF2-40B4-BE49-F238E27FC236}">
                <a16:creationId xmlns:a16="http://schemas.microsoft.com/office/drawing/2014/main" id="{6CF629F2-479E-4C5C-B9CC-4BCAC85FF667}"/>
              </a:ext>
            </a:extLst>
          </p:cNvPr>
          <p:cNvSpPr/>
          <p:nvPr/>
        </p:nvSpPr>
        <p:spPr>
          <a:xfrm>
            <a:off x="7306825" y="4235718"/>
            <a:ext cx="1438179" cy="4314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69;p3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3320DA7-FE61-4813-A705-785ED40FF85B}"/>
              </a:ext>
            </a:extLst>
          </p:cNvPr>
          <p:cNvSpPr txBox="1">
            <a:spLocks/>
          </p:cNvSpPr>
          <p:nvPr/>
        </p:nvSpPr>
        <p:spPr>
          <a:xfrm>
            <a:off x="7384866" y="4299250"/>
            <a:ext cx="1360138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9pPr>
          </a:lstStyle>
          <a:p>
            <a:pPr marL="0" indent="0" algn="ctr"/>
            <a:r>
              <a:rPr lang="es-PE" dirty="0"/>
              <a:t>NEXT</a:t>
            </a:r>
          </a:p>
        </p:txBody>
      </p:sp>
      <p:sp>
        <p:nvSpPr>
          <p:cNvPr id="6" name="Google Shape;569;p3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E74AB70-4302-4321-9C00-603B56B33D9B}"/>
              </a:ext>
            </a:extLst>
          </p:cNvPr>
          <p:cNvSpPr txBox="1">
            <a:spLocks/>
          </p:cNvSpPr>
          <p:nvPr/>
        </p:nvSpPr>
        <p:spPr>
          <a:xfrm>
            <a:off x="465976" y="4299250"/>
            <a:ext cx="1264854" cy="3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PE" sz="2000" dirty="0">
                <a:solidFill>
                  <a:schemeClr val="dk1"/>
                </a:solidFill>
                <a:latin typeface="Rubik ExtraBold"/>
                <a:cs typeface="Rubik ExtraBold"/>
                <a:sym typeface="Rubik ExtraBold"/>
              </a:rPr>
              <a:t>PREV</a:t>
            </a:r>
          </a:p>
        </p:txBody>
      </p:sp>
      <p:sp>
        <p:nvSpPr>
          <p:cNvPr id="7" name="Google Shape;567;p33">
            <a:extLst>
              <a:ext uri="{FF2B5EF4-FFF2-40B4-BE49-F238E27FC236}">
                <a16:creationId xmlns:a16="http://schemas.microsoft.com/office/drawing/2014/main" id="{13A01CF3-8A44-4E84-8639-C1A05EDC8BF2}"/>
              </a:ext>
            </a:extLst>
          </p:cNvPr>
          <p:cNvSpPr/>
          <p:nvPr/>
        </p:nvSpPr>
        <p:spPr>
          <a:xfrm>
            <a:off x="3906708" y="4246604"/>
            <a:ext cx="1438179" cy="4314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69;p33">
            <a:hlinkClick r:id="rId3" action="ppaction://hlinksldjump"/>
            <a:extLst>
              <a:ext uri="{FF2B5EF4-FFF2-40B4-BE49-F238E27FC236}">
                <a16:creationId xmlns:a16="http://schemas.microsoft.com/office/drawing/2014/main" id="{C91C83C6-FAC8-45E3-9DC1-EBAA968B7A01}"/>
              </a:ext>
            </a:extLst>
          </p:cNvPr>
          <p:cNvSpPr txBox="1">
            <a:spLocks/>
          </p:cNvSpPr>
          <p:nvPr/>
        </p:nvSpPr>
        <p:spPr>
          <a:xfrm>
            <a:off x="3971177" y="4310136"/>
            <a:ext cx="1264854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9pPr>
          </a:lstStyle>
          <a:p>
            <a:pPr marL="0" indent="0" algn="ctr"/>
            <a:r>
              <a:rPr lang="en-US" dirty="0"/>
              <a:t>I</a:t>
            </a:r>
            <a:r>
              <a:rPr lang="es-PE" dirty="0"/>
              <a:t>NDICE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01558C9-18CD-4DED-BA8B-2EB436179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76" y="1081257"/>
            <a:ext cx="5430008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307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8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9994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/>
              <a:t>ELABORACIÓN DE LA SOLUCIÓN</a:t>
            </a:r>
          </a:p>
        </p:txBody>
      </p:sp>
      <p:sp>
        <p:nvSpPr>
          <p:cNvPr id="3" name="Google Shape;567;p33">
            <a:extLst>
              <a:ext uri="{FF2B5EF4-FFF2-40B4-BE49-F238E27FC236}">
                <a16:creationId xmlns:a16="http://schemas.microsoft.com/office/drawing/2014/main" id="{92A42028-13F1-4477-A2E9-085BCDE46390}"/>
              </a:ext>
            </a:extLst>
          </p:cNvPr>
          <p:cNvSpPr/>
          <p:nvPr/>
        </p:nvSpPr>
        <p:spPr>
          <a:xfrm>
            <a:off x="401507" y="4235718"/>
            <a:ext cx="1438179" cy="4314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67;p33">
            <a:extLst>
              <a:ext uri="{FF2B5EF4-FFF2-40B4-BE49-F238E27FC236}">
                <a16:creationId xmlns:a16="http://schemas.microsoft.com/office/drawing/2014/main" id="{FCC5934B-B833-41D5-A4E0-04965AB630E4}"/>
              </a:ext>
            </a:extLst>
          </p:cNvPr>
          <p:cNvSpPr/>
          <p:nvPr/>
        </p:nvSpPr>
        <p:spPr>
          <a:xfrm>
            <a:off x="7306825" y="4235718"/>
            <a:ext cx="1438179" cy="4314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69;p3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B5AFB35-E151-46C8-9AEB-B8200F0A9CF7}"/>
              </a:ext>
            </a:extLst>
          </p:cNvPr>
          <p:cNvSpPr txBox="1">
            <a:spLocks/>
          </p:cNvSpPr>
          <p:nvPr/>
        </p:nvSpPr>
        <p:spPr>
          <a:xfrm>
            <a:off x="7384866" y="4299250"/>
            <a:ext cx="1360138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9pPr>
          </a:lstStyle>
          <a:p>
            <a:pPr marL="0" indent="0" algn="ctr"/>
            <a:r>
              <a:rPr lang="es-PE" dirty="0"/>
              <a:t>NEXT</a:t>
            </a:r>
          </a:p>
        </p:txBody>
      </p:sp>
      <p:sp>
        <p:nvSpPr>
          <p:cNvPr id="6" name="Google Shape;569;p3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C92A0A-AFAE-49BA-9FE5-CAFD7E3F4708}"/>
              </a:ext>
            </a:extLst>
          </p:cNvPr>
          <p:cNvSpPr txBox="1">
            <a:spLocks/>
          </p:cNvSpPr>
          <p:nvPr/>
        </p:nvSpPr>
        <p:spPr>
          <a:xfrm>
            <a:off x="465976" y="4299250"/>
            <a:ext cx="1264854" cy="3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PE" sz="2000" dirty="0">
                <a:solidFill>
                  <a:schemeClr val="dk1"/>
                </a:solidFill>
                <a:latin typeface="Rubik ExtraBold"/>
                <a:cs typeface="Rubik ExtraBold"/>
                <a:sym typeface="Rubik ExtraBold"/>
              </a:rPr>
              <a:t>PREV</a:t>
            </a:r>
          </a:p>
        </p:txBody>
      </p:sp>
      <p:sp>
        <p:nvSpPr>
          <p:cNvPr id="7" name="Google Shape;567;p33">
            <a:extLst>
              <a:ext uri="{FF2B5EF4-FFF2-40B4-BE49-F238E27FC236}">
                <a16:creationId xmlns:a16="http://schemas.microsoft.com/office/drawing/2014/main" id="{F1BF2D0A-4BAD-4C2D-BCB4-F6745C12D20C}"/>
              </a:ext>
            </a:extLst>
          </p:cNvPr>
          <p:cNvSpPr/>
          <p:nvPr/>
        </p:nvSpPr>
        <p:spPr>
          <a:xfrm>
            <a:off x="3906708" y="4257490"/>
            <a:ext cx="1438179" cy="4314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69;p33">
            <a:hlinkClick r:id="rId3" action="ppaction://hlinksldjump"/>
            <a:extLst>
              <a:ext uri="{FF2B5EF4-FFF2-40B4-BE49-F238E27FC236}">
                <a16:creationId xmlns:a16="http://schemas.microsoft.com/office/drawing/2014/main" id="{AF944174-68C3-42C8-9974-B7DF443004D8}"/>
              </a:ext>
            </a:extLst>
          </p:cNvPr>
          <p:cNvSpPr txBox="1">
            <a:spLocks/>
          </p:cNvSpPr>
          <p:nvPr/>
        </p:nvSpPr>
        <p:spPr>
          <a:xfrm>
            <a:off x="3971177" y="4321022"/>
            <a:ext cx="1264854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9pPr>
          </a:lstStyle>
          <a:p>
            <a:pPr marL="0" indent="0" algn="ctr"/>
            <a:r>
              <a:rPr lang="en-US" dirty="0"/>
              <a:t>I</a:t>
            </a:r>
            <a:r>
              <a:rPr lang="es-PE" dirty="0"/>
              <a:t>NDICE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5BB6B38-9E98-41C9-A7B9-E4777C309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03" y="934709"/>
            <a:ext cx="4263097" cy="1272320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90ED8F8-C95C-4371-93B8-33C2D72C9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903" y="2356943"/>
            <a:ext cx="4502690" cy="1247535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D446473-9C75-4FBF-9237-3511AF91EC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5797" y="934709"/>
            <a:ext cx="4209300" cy="1264057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0784814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49"/>
          <p:cNvSpPr/>
          <p:nvPr/>
        </p:nvSpPr>
        <p:spPr>
          <a:xfrm>
            <a:off x="6041925" y="2211325"/>
            <a:ext cx="1688100" cy="16896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49"/>
          <p:cNvSpPr txBox="1">
            <a:spLocks noGrp="1"/>
          </p:cNvSpPr>
          <p:nvPr>
            <p:ph type="body" idx="1"/>
          </p:nvPr>
        </p:nvSpPr>
        <p:spPr>
          <a:xfrm>
            <a:off x="908050" y="1357816"/>
            <a:ext cx="4055700" cy="30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2D2E27"/>
              </a:buClr>
              <a:buSzPts val="1600"/>
              <a:buFont typeface="Inter"/>
              <a:buChar char="●"/>
            </a:pPr>
            <a:r>
              <a:rPr lang="es-ES" dirty="0"/>
              <a:t>Los blockchain fueron una gran practica para entender mejor las estructuras de datos</a:t>
            </a:r>
            <a:endParaRPr dirty="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2D2E27"/>
              </a:buClr>
              <a:buSzPts val="1600"/>
              <a:buFont typeface="Inter"/>
              <a:buChar char="●"/>
            </a:pPr>
            <a:r>
              <a:rPr lang="es-ES" dirty="0"/>
              <a:t>Los arboles indexados nos ayudaron bastante a mejorar la complejidad de búsqueda de los datos que deseábamos</a:t>
            </a:r>
            <a:endParaRPr dirty="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2D2E27"/>
              </a:buClr>
              <a:buSzPts val="1600"/>
              <a:buFont typeface="Inter"/>
              <a:buChar char="●"/>
            </a:pPr>
            <a:r>
              <a:rPr lang="en" dirty="0"/>
              <a:t>El trabajo en equipo nos ayudo a realizar el trabajo en el tiempo acordado</a:t>
            </a: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2D2E27"/>
              </a:buClr>
              <a:buSzPts val="1600"/>
              <a:buFont typeface="Inter"/>
              <a:buChar char="●"/>
            </a:pPr>
            <a:endParaRPr dirty="0"/>
          </a:p>
        </p:txBody>
      </p:sp>
      <p:sp>
        <p:nvSpPr>
          <p:cNvPr id="1299" name="Google Shape;1299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grpSp>
        <p:nvGrpSpPr>
          <p:cNvPr id="1300" name="Google Shape;1300;p49"/>
          <p:cNvGrpSpPr/>
          <p:nvPr/>
        </p:nvGrpSpPr>
        <p:grpSpPr>
          <a:xfrm>
            <a:off x="6510816" y="2680865"/>
            <a:ext cx="750330" cy="750330"/>
            <a:chOff x="4074634" y="2687664"/>
            <a:chExt cx="339393" cy="339393"/>
          </a:xfrm>
        </p:grpSpPr>
        <p:sp>
          <p:nvSpPr>
            <p:cNvPr id="1301" name="Google Shape;1301;p49"/>
            <p:cNvSpPr/>
            <p:nvPr/>
          </p:nvSpPr>
          <p:spPr>
            <a:xfrm>
              <a:off x="4095164" y="2687664"/>
              <a:ext cx="59627" cy="60216"/>
            </a:xfrm>
            <a:custGeom>
              <a:avLst/>
              <a:gdLst/>
              <a:ahLst/>
              <a:cxnLst/>
              <a:rect l="l" t="t" r="r" b="b"/>
              <a:pathLst>
                <a:path w="2733" h="2760" extrusionOk="0">
                  <a:moveTo>
                    <a:pt x="1367" y="1"/>
                  </a:moveTo>
                  <a:cubicBezTo>
                    <a:pt x="625" y="1"/>
                    <a:pt x="1" y="650"/>
                    <a:pt x="1" y="1393"/>
                  </a:cubicBezTo>
                  <a:cubicBezTo>
                    <a:pt x="1" y="2149"/>
                    <a:pt x="625" y="2759"/>
                    <a:pt x="1367" y="2759"/>
                  </a:cubicBezTo>
                  <a:cubicBezTo>
                    <a:pt x="2123" y="2759"/>
                    <a:pt x="2733" y="2149"/>
                    <a:pt x="2733" y="1393"/>
                  </a:cubicBezTo>
                  <a:cubicBezTo>
                    <a:pt x="2733" y="650"/>
                    <a:pt x="2123" y="1"/>
                    <a:pt x="1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4214680" y="2687664"/>
              <a:ext cx="199346" cy="159748"/>
            </a:xfrm>
            <a:custGeom>
              <a:avLst/>
              <a:gdLst/>
              <a:ahLst/>
              <a:cxnLst/>
              <a:rect l="l" t="t" r="r" b="b"/>
              <a:pathLst>
                <a:path w="9137" h="7322" extrusionOk="0">
                  <a:moveTo>
                    <a:pt x="8196" y="1858"/>
                  </a:moveTo>
                  <a:lnTo>
                    <a:pt x="8196" y="5504"/>
                  </a:lnTo>
                  <a:lnTo>
                    <a:pt x="3634" y="5504"/>
                  </a:lnTo>
                  <a:lnTo>
                    <a:pt x="3634" y="3674"/>
                  </a:lnTo>
                  <a:lnTo>
                    <a:pt x="4549" y="3674"/>
                  </a:lnTo>
                  <a:lnTo>
                    <a:pt x="4549" y="4589"/>
                  </a:lnTo>
                  <a:lnTo>
                    <a:pt x="5464" y="4589"/>
                  </a:lnTo>
                  <a:lnTo>
                    <a:pt x="5464" y="2759"/>
                  </a:lnTo>
                  <a:lnTo>
                    <a:pt x="6379" y="2759"/>
                  </a:lnTo>
                  <a:lnTo>
                    <a:pt x="6379" y="4589"/>
                  </a:lnTo>
                  <a:lnTo>
                    <a:pt x="7280" y="4589"/>
                  </a:lnTo>
                  <a:lnTo>
                    <a:pt x="7280" y="1858"/>
                  </a:lnTo>
                  <a:close/>
                  <a:moveTo>
                    <a:pt x="0" y="1"/>
                  </a:moveTo>
                  <a:lnTo>
                    <a:pt x="0" y="2759"/>
                  </a:lnTo>
                  <a:lnTo>
                    <a:pt x="1817" y="2759"/>
                  </a:lnTo>
                  <a:lnTo>
                    <a:pt x="1817" y="6406"/>
                  </a:lnTo>
                  <a:lnTo>
                    <a:pt x="0" y="6406"/>
                  </a:lnTo>
                  <a:lnTo>
                    <a:pt x="0" y="7321"/>
                  </a:lnTo>
                  <a:lnTo>
                    <a:pt x="9137" y="7321"/>
                  </a:lnTo>
                  <a:lnTo>
                    <a:pt x="91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4135112" y="2946922"/>
              <a:ext cx="79590" cy="80136"/>
            </a:xfrm>
            <a:custGeom>
              <a:avLst/>
              <a:gdLst/>
              <a:ahLst/>
              <a:cxnLst/>
              <a:rect l="l" t="t" r="r" b="b"/>
              <a:pathLst>
                <a:path w="3648" h="3673" extrusionOk="0">
                  <a:moveTo>
                    <a:pt x="1817" y="0"/>
                  </a:moveTo>
                  <a:cubicBezTo>
                    <a:pt x="810" y="0"/>
                    <a:pt x="0" y="809"/>
                    <a:pt x="0" y="1816"/>
                  </a:cubicBezTo>
                  <a:lnTo>
                    <a:pt x="0" y="3673"/>
                  </a:lnTo>
                  <a:lnTo>
                    <a:pt x="3647" y="3673"/>
                  </a:lnTo>
                  <a:lnTo>
                    <a:pt x="3647" y="1816"/>
                  </a:lnTo>
                  <a:cubicBezTo>
                    <a:pt x="3647" y="809"/>
                    <a:pt x="2825" y="0"/>
                    <a:pt x="1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4144930" y="2867331"/>
              <a:ext cx="59627" cy="59627"/>
            </a:xfrm>
            <a:custGeom>
              <a:avLst/>
              <a:gdLst/>
              <a:ahLst/>
              <a:cxnLst/>
              <a:rect l="l" t="t" r="r" b="b"/>
              <a:pathLst>
                <a:path w="2733" h="2733" extrusionOk="0">
                  <a:moveTo>
                    <a:pt x="1367" y="1"/>
                  </a:moveTo>
                  <a:cubicBezTo>
                    <a:pt x="611" y="1"/>
                    <a:pt x="1" y="611"/>
                    <a:pt x="1" y="1367"/>
                  </a:cubicBezTo>
                  <a:cubicBezTo>
                    <a:pt x="1" y="2123"/>
                    <a:pt x="611" y="2733"/>
                    <a:pt x="1367" y="2733"/>
                  </a:cubicBezTo>
                  <a:cubicBezTo>
                    <a:pt x="2123" y="2733"/>
                    <a:pt x="2733" y="2123"/>
                    <a:pt x="2733" y="1367"/>
                  </a:cubicBezTo>
                  <a:cubicBezTo>
                    <a:pt x="2733" y="611"/>
                    <a:pt x="2123" y="1"/>
                    <a:pt x="1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4234360" y="2946922"/>
              <a:ext cx="79568" cy="80136"/>
            </a:xfrm>
            <a:custGeom>
              <a:avLst/>
              <a:gdLst/>
              <a:ahLst/>
              <a:cxnLst/>
              <a:rect l="l" t="t" r="r" b="b"/>
              <a:pathLst>
                <a:path w="3647" h="3673" extrusionOk="0">
                  <a:moveTo>
                    <a:pt x="1830" y="0"/>
                  </a:moveTo>
                  <a:cubicBezTo>
                    <a:pt x="822" y="0"/>
                    <a:pt x="0" y="809"/>
                    <a:pt x="0" y="1816"/>
                  </a:cubicBezTo>
                  <a:lnTo>
                    <a:pt x="0" y="3673"/>
                  </a:lnTo>
                  <a:lnTo>
                    <a:pt x="3647" y="3673"/>
                  </a:lnTo>
                  <a:lnTo>
                    <a:pt x="3647" y="1816"/>
                  </a:lnTo>
                  <a:cubicBezTo>
                    <a:pt x="3647" y="809"/>
                    <a:pt x="2838" y="0"/>
                    <a:pt x="1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4244461" y="2867331"/>
              <a:ext cx="59627" cy="59627"/>
            </a:xfrm>
            <a:custGeom>
              <a:avLst/>
              <a:gdLst/>
              <a:ahLst/>
              <a:cxnLst/>
              <a:rect l="l" t="t" r="r" b="b"/>
              <a:pathLst>
                <a:path w="2733" h="2733" extrusionOk="0">
                  <a:moveTo>
                    <a:pt x="1367" y="1"/>
                  </a:moveTo>
                  <a:cubicBezTo>
                    <a:pt x="611" y="1"/>
                    <a:pt x="1" y="611"/>
                    <a:pt x="1" y="1367"/>
                  </a:cubicBezTo>
                  <a:cubicBezTo>
                    <a:pt x="1" y="2123"/>
                    <a:pt x="611" y="2733"/>
                    <a:pt x="1367" y="2733"/>
                  </a:cubicBezTo>
                  <a:cubicBezTo>
                    <a:pt x="2123" y="2733"/>
                    <a:pt x="2733" y="2123"/>
                    <a:pt x="2733" y="1367"/>
                  </a:cubicBezTo>
                  <a:cubicBezTo>
                    <a:pt x="2733" y="611"/>
                    <a:pt x="2123" y="1"/>
                    <a:pt x="1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4333891" y="2946922"/>
              <a:ext cx="80136" cy="80136"/>
            </a:xfrm>
            <a:custGeom>
              <a:avLst/>
              <a:gdLst/>
              <a:ahLst/>
              <a:cxnLst/>
              <a:rect l="l" t="t" r="r" b="b"/>
              <a:pathLst>
                <a:path w="3673" h="3673" extrusionOk="0">
                  <a:moveTo>
                    <a:pt x="1816" y="0"/>
                  </a:moveTo>
                  <a:cubicBezTo>
                    <a:pt x="809" y="0"/>
                    <a:pt x="0" y="809"/>
                    <a:pt x="0" y="1816"/>
                  </a:cubicBezTo>
                  <a:lnTo>
                    <a:pt x="0" y="3673"/>
                  </a:lnTo>
                  <a:lnTo>
                    <a:pt x="3673" y="3673"/>
                  </a:lnTo>
                  <a:lnTo>
                    <a:pt x="3673" y="1816"/>
                  </a:lnTo>
                  <a:cubicBezTo>
                    <a:pt x="3673" y="809"/>
                    <a:pt x="2824" y="0"/>
                    <a:pt x="1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4343709" y="2867331"/>
              <a:ext cx="59627" cy="59627"/>
            </a:xfrm>
            <a:custGeom>
              <a:avLst/>
              <a:gdLst/>
              <a:ahLst/>
              <a:cxnLst/>
              <a:rect l="l" t="t" r="r" b="b"/>
              <a:pathLst>
                <a:path w="2733" h="2733" extrusionOk="0">
                  <a:moveTo>
                    <a:pt x="1366" y="1"/>
                  </a:moveTo>
                  <a:cubicBezTo>
                    <a:pt x="611" y="1"/>
                    <a:pt x="1" y="611"/>
                    <a:pt x="1" y="1367"/>
                  </a:cubicBezTo>
                  <a:cubicBezTo>
                    <a:pt x="1" y="2123"/>
                    <a:pt x="611" y="2733"/>
                    <a:pt x="1366" y="2733"/>
                  </a:cubicBezTo>
                  <a:cubicBezTo>
                    <a:pt x="2123" y="2733"/>
                    <a:pt x="2733" y="2123"/>
                    <a:pt x="2733" y="1367"/>
                  </a:cubicBezTo>
                  <a:cubicBezTo>
                    <a:pt x="2733" y="611"/>
                    <a:pt x="2123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4074634" y="2767800"/>
              <a:ext cx="159748" cy="139217"/>
            </a:xfrm>
            <a:custGeom>
              <a:avLst/>
              <a:gdLst/>
              <a:ahLst/>
              <a:cxnLst/>
              <a:rect l="l" t="t" r="r" b="b"/>
              <a:pathLst>
                <a:path w="7322" h="6381" extrusionOk="0">
                  <a:moveTo>
                    <a:pt x="1858" y="1"/>
                  </a:moveTo>
                  <a:cubicBezTo>
                    <a:pt x="850" y="1"/>
                    <a:pt x="1" y="823"/>
                    <a:pt x="1" y="1831"/>
                  </a:cubicBezTo>
                  <a:lnTo>
                    <a:pt x="1" y="6380"/>
                  </a:lnTo>
                  <a:lnTo>
                    <a:pt x="2361" y="6380"/>
                  </a:lnTo>
                  <a:cubicBezTo>
                    <a:pt x="2335" y="6234"/>
                    <a:pt x="2308" y="6088"/>
                    <a:pt x="2308" y="5929"/>
                  </a:cubicBezTo>
                  <a:cubicBezTo>
                    <a:pt x="2308" y="5001"/>
                    <a:pt x="2878" y="4191"/>
                    <a:pt x="3674" y="3847"/>
                  </a:cubicBezTo>
                  <a:lnTo>
                    <a:pt x="3674" y="1831"/>
                  </a:lnTo>
                  <a:lnTo>
                    <a:pt x="7321" y="1831"/>
                  </a:lnTo>
                  <a:lnTo>
                    <a:pt x="73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</p:grpSp>
      <p:sp>
        <p:nvSpPr>
          <p:cNvPr id="15" name="Google Shape;567;p33">
            <a:extLst>
              <a:ext uri="{FF2B5EF4-FFF2-40B4-BE49-F238E27FC236}">
                <a16:creationId xmlns:a16="http://schemas.microsoft.com/office/drawing/2014/main" id="{2BB4CEB2-B2B1-4BD8-BDF8-5953C77AAA55}"/>
              </a:ext>
            </a:extLst>
          </p:cNvPr>
          <p:cNvSpPr/>
          <p:nvPr/>
        </p:nvSpPr>
        <p:spPr>
          <a:xfrm>
            <a:off x="379735" y="4279262"/>
            <a:ext cx="1438179" cy="4314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67;p33">
            <a:extLst>
              <a:ext uri="{FF2B5EF4-FFF2-40B4-BE49-F238E27FC236}">
                <a16:creationId xmlns:a16="http://schemas.microsoft.com/office/drawing/2014/main" id="{0FBB9AE6-FCBE-4836-BF05-ADD68B35215D}"/>
              </a:ext>
            </a:extLst>
          </p:cNvPr>
          <p:cNvSpPr/>
          <p:nvPr/>
        </p:nvSpPr>
        <p:spPr>
          <a:xfrm>
            <a:off x="7285053" y="4279262"/>
            <a:ext cx="1438179" cy="4314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569;p3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A610D90-DBA7-4520-BE83-B7B01D495EFA}"/>
              </a:ext>
            </a:extLst>
          </p:cNvPr>
          <p:cNvSpPr txBox="1">
            <a:spLocks/>
          </p:cNvSpPr>
          <p:nvPr/>
        </p:nvSpPr>
        <p:spPr>
          <a:xfrm>
            <a:off x="7363094" y="4342794"/>
            <a:ext cx="1360138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9pPr>
          </a:lstStyle>
          <a:p>
            <a:pPr marL="0" indent="0" algn="ctr"/>
            <a:r>
              <a:rPr lang="es-PE" dirty="0"/>
              <a:t>NEXT</a:t>
            </a:r>
          </a:p>
        </p:txBody>
      </p:sp>
      <p:sp>
        <p:nvSpPr>
          <p:cNvPr id="18" name="Google Shape;569;p3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F2F29D3-FFB0-415F-BAD8-68B7C668F483}"/>
              </a:ext>
            </a:extLst>
          </p:cNvPr>
          <p:cNvSpPr txBox="1">
            <a:spLocks/>
          </p:cNvSpPr>
          <p:nvPr/>
        </p:nvSpPr>
        <p:spPr>
          <a:xfrm>
            <a:off x="444204" y="4342794"/>
            <a:ext cx="1264854" cy="3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PE" sz="2000" dirty="0">
                <a:solidFill>
                  <a:schemeClr val="dk1"/>
                </a:solidFill>
                <a:latin typeface="Rubik ExtraBold"/>
                <a:cs typeface="Rubik ExtraBold"/>
                <a:sym typeface="Rubik ExtraBold"/>
              </a:rPr>
              <a:t>PREV</a:t>
            </a:r>
          </a:p>
        </p:txBody>
      </p:sp>
      <p:sp>
        <p:nvSpPr>
          <p:cNvPr id="19" name="Google Shape;567;p33">
            <a:extLst>
              <a:ext uri="{FF2B5EF4-FFF2-40B4-BE49-F238E27FC236}">
                <a16:creationId xmlns:a16="http://schemas.microsoft.com/office/drawing/2014/main" id="{8A2A3CB3-DFEA-4CFE-8339-5362EC805AC5}"/>
              </a:ext>
            </a:extLst>
          </p:cNvPr>
          <p:cNvSpPr/>
          <p:nvPr/>
        </p:nvSpPr>
        <p:spPr>
          <a:xfrm>
            <a:off x="3906708" y="4268376"/>
            <a:ext cx="1438179" cy="4314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69;p33">
            <a:hlinkClick r:id="rId3" action="ppaction://hlinksldjump"/>
            <a:extLst>
              <a:ext uri="{FF2B5EF4-FFF2-40B4-BE49-F238E27FC236}">
                <a16:creationId xmlns:a16="http://schemas.microsoft.com/office/drawing/2014/main" id="{4A0FCC5D-A301-4643-8CD1-7C30E0984FD3}"/>
              </a:ext>
            </a:extLst>
          </p:cNvPr>
          <p:cNvSpPr txBox="1">
            <a:spLocks/>
          </p:cNvSpPr>
          <p:nvPr/>
        </p:nvSpPr>
        <p:spPr>
          <a:xfrm>
            <a:off x="3971177" y="4331908"/>
            <a:ext cx="1264854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ExtraBold"/>
              <a:buNone/>
              <a:defRPr sz="20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9pPr>
          </a:lstStyle>
          <a:p>
            <a:pPr marL="0" indent="0" algn="ctr"/>
            <a:r>
              <a:rPr lang="en-US" dirty="0"/>
              <a:t>I</a:t>
            </a:r>
            <a:r>
              <a:rPr lang="es-PE" dirty="0"/>
              <a:t>NDICE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50"/>
          <p:cNvSpPr txBox="1">
            <a:spLocks noGrp="1"/>
          </p:cNvSpPr>
          <p:nvPr>
            <p:ph type="ctrTitle"/>
          </p:nvPr>
        </p:nvSpPr>
        <p:spPr>
          <a:xfrm>
            <a:off x="2059650" y="1454550"/>
            <a:ext cx="50247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318" name="Google Shape;1318;p50"/>
          <p:cNvSpPr txBox="1"/>
          <p:nvPr/>
        </p:nvSpPr>
        <p:spPr>
          <a:xfrm>
            <a:off x="872400" y="719500"/>
            <a:ext cx="4210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// FINAL SLIDE</a:t>
            </a:r>
            <a:endParaRPr dirty="0">
              <a:solidFill>
                <a:schemeClr val="dk1"/>
              </a:solidFill>
              <a:latin typeface="Rubik ExtraBold"/>
              <a:ea typeface="Rubik ExtraBold"/>
              <a:cs typeface="Rubik ExtraBold"/>
              <a:sym typeface="Rubik ExtraBold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7F90F47-6AE1-454B-8425-517022932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090" y="3160189"/>
            <a:ext cx="4637539" cy="1000265"/>
          </a:xfrm>
          <a:prstGeom prst="rect">
            <a:avLst/>
          </a:prstGeom>
        </p:spPr>
      </p:pic>
      <p:pic>
        <p:nvPicPr>
          <p:cNvPr id="26" name="Google Shape;2347;p57">
            <a:extLst>
              <a:ext uri="{FF2B5EF4-FFF2-40B4-BE49-F238E27FC236}">
                <a16:creationId xmlns:a16="http://schemas.microsoft.com/office/drawing/2014/main" id="{AC217C2A-06BB-423E-9C85-49DCE17CE20F}"/>
              </a:ext>
            </a:extLst>
          </p:cNvPr>
          <p:cNvPicPr preferRelativeResize="0"/>
          <p:nvPr/>
        </p:nvPicPr>
        <p:blipFill rotWithShape="1">
          <a:blip r:embed="rId4">
            <a:clrChange>
              <a:clrFrom>
                <a:srgbClr val="0E2A47"/>
              </a:clrFrom>
              <a:clrTo>
                <a:srgbClr val="0E2A47">
                  <a:alpha val="0"/>
                </a:srgbClr>
              </a:clrTo>
            </a:clrChange>
            <a:alphaModFix/>
          </a:blip>
          <a:srcRect t="6567" b="11945"/>
          <a:stretch/>
        </p:blipFill>
        <p:spPr>
          <a:xfrm>
            <a:off x="3217955" y="2291682"/>
            <a:ext cx="2991120" cy="21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ittle Pop-Up Windows Meeting by Slidesgo">
  <a:themeElements>
    <a:clrScheme name="Simple Light">
      <a:dk1>
        <a:srgbClr val="2D2E27"/>
      </a:dk1>
      <a:lt1>
        <a:srgbClr val="FCF4E6"/>
      </a:lt1>
      <a:dk2>
        <a:srgbClr val="FFB09C"/>
      </a:dk2>
      <a:lt2>
        <a:srgbClr val="9FF1B7"/>
      </a:lt2>
      <a:accent1>
        <a:srgbClr val="B5F1C6"/>
      </a:accent1>
      <a:accent2>
        <a:srgbClr val="787FF0"/>
      </a:accent2>
      <a:accent3>
        <a:srgbClr val="898FF0"/>
      </a:accent3>
      <a:accent4>
        <a:srgbClr val="FFBBAA"/>
      </a:accent4>
      <a:accent5>
        <a:srgbClr val="9FF1B7"/>
      </a:accent5>
      <a:accent6>
        <a:srgbClr val="787FF0"/>
      </a:accent6>
      <a:hlink>
        <a:srgbClr val="2D2E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192</Words>
  <Application>Microsoft Office PowerPoint</Application>
  <PresentationFormat>Presentación en pantalla (16:9)</PresentationFormat>
  <Paragraphs>43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Inter</vt:lpstr>
      <vt:lpstr>Arial</vt:lpstr>
      <vt:lpstr>Rubik ExtraBold</vt:lpstr>
      <vt:lpstr>Red Hat Text</vt:lpstr>
      <vt:lpstr>Roboto Condensed Light</vt:lpstr>
      <vt:lpstr>Little Pop-Up Windows Meeting by Slidesgo</vt:lpstr>
      <vt:lpstr>TRABAJO FINAL BLOCKCHAINS</vt:lpstr>
      <vt:lpstr>TABLA DE CONTENIDOS</vt:lpstr>
      <vt:lpstr>Presentación de PowerPoint</vt:lpstr>
      <vt:lpstr>ELABORACIÓN DE LA SOLUCIÓN</vt:lpstr>
      <vt:lpstr>ELABORACIÓN DE LA SOLUCIÓN</vt:lpstr>
      <vt:lpstr>ELABORACIÓN DE LA SOLUCIÓN</vt:lpstr>
      <vt:lpstr>CONCLUSIONES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BLOCKCHAINS</dc:title>
  <cp:lastModifiedBy>Diego Eloy Quispe Palacin</cp:lastModifiedBy>
  <cp:revision>6</cp:revision>
  <dcterms:modified xsi:type="dcterms:W3CDTF">2022-02-24T04:14:14Z</dcterms:modified>
</cp:coreProperties>
</file>