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 smtClean="0"/>
              <a:t>BrainScan</a:t>
            </a:r>
            <a:r>
              <a:rPr lang="es-ES" dirty="0" smtClean="0"/>
              <a:t>’19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3"/>
            <a:ext cx="4870716" cy="850139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Artificial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endParaRPr lang="es-ES" dirty="0"/>
          </a:p>
          <a:p>
            <a:r>
              <a:rPr lang="es-ES" dirty="0" smtClean="0"/>
              <a:t>UPC </a:t>
            </a:r>
            <a:r>
              <a:rPr lang="es-ES" dirty="0" err="1" smtClean="0"/>
              <a:t>School</a:t>
            </a:r>
            <a:endParaRPr lang="es-ES" dirty="0" smtClean="0"/>
          </a:p>
          <a:p>
            <a:r>
              <a:rPr lang="es-ES" dirty="0" err="1" smtClean="0"/>
              <a:t>July</a:t>
            </a:r>
            <a:r>
              <a:rPr lang="es-ES" dirty="0" smtClean="0"/>
              <a:t> 2019</a:t>
            </a:r>
            <a:endParaRPr lang="es-ES" dirty="0"/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David </a:t>
            </a:r>
            <a:r>
              <a:rPr lang="es-ES" dirty="0" smtClean="0"/>
              <a:t>García, Aitor </a:t>
            </a:r>
            <a:r>
              <a:rPr lang="es-ES" dirty="0" smtClean="0"/>
              <a:t>Jara</a:t>
            </a:r>
            <a:r>
              <a:rPr lang="es-ES" dirty="0"/>
              <a:t>, </a:t>
            </a:r>
            <a:r>
              <a:rPr lang="es-ES" dirty="0" err="1"/>
              <a:t>Eduard</a:t>
            </a:r>
            <a:r>
              <a:rPr lang="es-ES" dirty="0"/>
              <a:t> </a:t>
            </a:r>
            <a:r>
              <a:rPr lang="es-ES" dirty="0" err="1"/>
              <a:t>Mainou</a:t>
            </a:r>
            <a:r>
              <a:rPr lang="es-ES" dirty="0"/>
              <a:t> </a:t>
            </a:r>
            <a:r>
              <a:rPr lang="es-ES" dirty="0" smtClean="0"/>
              <a:t> and Núria </a:t>
            </a:r>
            <a:r>
              <a:rPr lang="es-ES" dirty="0" smtClean="0"/>
              <a:t>Sánchez</a:t>
            </a:r>
            <a:endParaRPr lang="es-ES" dirty="0" smtClean="0"/>
          </a:p>
          <a:p>
            <a:r>
              <a:rPr lang="es-ES" dirty="0" err="1" smtClean="0"/>
              <a:t>Advisor</a:t>
            </a:r>
            <a:r>
              <a:rPr lang="es-ES" dirty="0" smtClean="0"/>
              <a:t>: Santi </a:t>
            </a:r>
            <a:r>
              <a:rPr lang="es-ES" dirty="0" err="1" smtClean="0"/>
              <a:t>Puch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4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Motivation</a:t>
            </a:r>
            <a:endParaRPr lang="es-ES" dirty="0" smtClean="0"/>
          </a:p>
          <a:p>
            <a:r>
              <a:rPr lang="es-ES" dirty="0" err="1" smtClean="0"/>
              <a:t>Description</a:t>
            </a:r>
            <a:endParaRPr lang="es-ES" dirty="0" smtClean="0"/>
          </a:p>
          <a:p>
            <a:pPr lvl="1"/>
            <a:r>
              <a:rPr lang="es-ES" dirty="0" err="1" smtClean="0"/>
              <a:t>Database</a:t>
            </a:r>
            <a:endParaRPr lang="es-ES" dirty="0" smtClean="0"/>
          </a:p>
          <a:p>
            <a:pPr lvl="1"/>
            <a:r>
              <a:rPr lang="es-ES" dirty="0" err="1" smtClean="0"/>
              <a:t>Model</a:t>
            </a:r>
            <a:endParaRPr lang="es-ES" dirty="0" smtClean="0"/>
          </a:p>
          <a:p>
            <a:r>
              <a:rPr lang="es-ES" dirty="0" err="1" smtClean="0"/>
              <a:t>Implementation</a:t>
            </a:r>
            <a:endParaRPr lang="es-ES" dirty="0" smtClean="0"/>
          </a:p>
          <a:p>
            <a:pPr lvl="1"/>
            <a:r>
              <a:rPr lang="es-ES" dirty="0" err="1" smtClean="0"/>
              <a:t>Dataset</a:t>
            </a:r>
            <a:endParaRPr lang="es-ES" dirty="0" smtClean="0"/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 smtClean="0"/>
          </a:p>
          <a:p>
            <a:r>
              <a:rPr lang="es-ES" dirty="0" err="1" smtClean="0"/>
              <a:t>Issues</a:t>
            </a:r>
            <a:endParaRPr lang="es-ES" dirty="0" smtClean="0"/>
          </a:p>
          <a:p>
            <a:r>
              <a:rPr lang="es-E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Motivation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wanted</a:t>
            </a:r>
            <a:r>
              <a:rPr lang="es-ES" dirty="0" smtClean="0"/>
              <a:t> to </a:t>
            </a:r>
            <a:r>
              <a:rPr lang="es-ES" dirty="0" err="1" smtClean="0"/>
              <a:t>learn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, </a:t>
            </a:r>
            <a:r>
              <a:rPr lang="es-ES" dirty="0" err="1" smtClean="0"/>
              <a:t>our</a:t>
            </a:r>
            <a:r>
              <a:rPr lang="es-ES" dirty="0" smtClean="0"/>
              <a:t> tutor </a:t>
            </a:r>
            <a:r>
              <a:rPr lang="es-ES" dirty="0" err="1" smtClean="0"/>
              <a:t>was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4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Description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, and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contained</a:t>
            </a:r>
            <a:r>
              <a:rPr lang="es-ES" dirty="0" smtClean="0"/>
              <a:t>( </a:t>
            </a:r>
            <a:r>
              <a:rPr lang="es-ES" dirty="0" err="1" smtClean="0"/>
              <a:t>volums</a:t>
            </a:r>
            <a:r>
              <a:rPr lang="es-ES" dirty="0" smtClean="0"/>
              <a:t> and </a:t>
            </a:r>
            <a:r>
              <a:rPr lang="es-ES" dirty="0" err="1" smtClean="0"/>
              <a:t>stuff</a:t>
            </a:r>
            <a:r>
              <a:rPr lang="es-ES" dirty="0" smtClean="0"/>
              <a:t>) </a:t>
            </a:r>
          </a:p>
          <a:p>
            <a:r>
              <a:rPr lang="es-ES" dirty="0" smtClean="0"/>
              <a:t>Short </a:t>
            </a:r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Unet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7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Basically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and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implemented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(</a:t>
            </a:r>
            <a:r>
              <a:rPr lang="es-ES" dirty="0" err="1" smtClean="0"/>
              <a:t>loss</a:t>
            </a:r>
            <a:r>
              <a:rPr lang="es-ES" dirty="0" smtClean="0"/>
              <a:t>, </a:t>
            </a:r>
            <a:r>
              <a:rPr lang="es-ES" dirty="0" err="1" smtClean="0"/>
              <a:t>layers</a:t>
            </a:r>
            <a:r>
              <a:rPr lang="es-ES" dirty="0" smtClean="0"/>
              <a:t>….)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Issues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List</a:t>
            </a:r>
            <a:r>
              <a:rPr lang="es-ES" dirty="0" smtClean="0"/>
              <a:t> and </a:t>
            </a:r>
            <a:r>
              <a:rPr lang="es-ES" dirty="0" err="1" smtClean="0"/>
              <a:t>brief</a:t>
            </a:r>
            <a:r>
              <a:rPr lang="es-ES" dirty="0" smtClean="0"/>
              <a:t> </a:t>
            </a:r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issues</a:t>
            </a:r>
            <a:r>
              <a:rPr lang="es-ES" dirty="0" smtClean="0"/>
              <a:t> and </a:t>
            </a:r>
            <a:r>
              <a:rPr lang="es-ES" dirty="0" err="1" smtClean="0"/>
              <a:t>problems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faced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 smtClean="0"/>
          </a:p>
          <a:p>
            <a:r>
              <a:rPr lang="es-ES" dirty="0" err="1" smtClean="0"/>
              <a:t>Tensorboard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Q&amp;A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0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</TotalTime>
  <Words>122</Words>
  <Application>Microsoft Office PowerPoint</Application>
  <PresentationFormat>Personalització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8</vt:i4>
      </vt:variant>
    </vt:vector>
  </HeadingPairs>
  <TitlesOfParts>
    <vt:vector size="9" baseType="lpstr">
      <vt:lpstr>Slate</vt:lpstr>
      <vt:lpstr>BrainScan’19</vt:lpstr>
      <vt:lpstr>Contents</vt:lpstr>
      <vt:lpstr>Motivation</vt:lpstr>
      <vt:lpstr>Description</vt:lpstr>
      <vt:lpstr>Implementation</vt:lpstr>
      <vt:lpstr>Issues</vt:lpstr>
      <vt:lpstr>Demo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nuria</cp:lastModifiedBy>
  <cp:revision>3</cp:revision>
  <dcterms:created xsi:type="dcterms:W3CDTF">2019-06-28T15:30:56Z</dcterms:created>
  <dcterms:modified xsi:type="dcterms:W3CDTF">2019-06-28T17:28:19Z</dcterms:modified>
</cp:coreProperties>
</file>