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7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47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5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3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4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2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53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7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92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0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3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6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1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895416-E363-4EB7-B047-44D1B519B0D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75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8575" y="1316521"/>
            <a:ext cx="4535384" cy="1654414"/>
          </a:xfrm>
        </p:spPr>
        <p:txBody>
          <a:bodyPr anchor="ctr"/>
          <a:lstStyle/>
          <a:p>
            <a:r>
              <a:rPr lang="en-US" dirty="0" err="1" smtClean="0"/>
              <a:t>BrainScan</a:t>
            </a:r>
            <a:r>
              <a:rPr lang="es-ES" dirty="0" smtClean="0"/>
              <a:t>’19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0909" y="4561834"/>
            <a:ext cx="4870716" cy="587934"/>
          </a:xfrm>
        </p:spPr>
        <p:txBody>
          <a:bodyPr>
            <a:normAutofit fontScale="70000" lnSpcReduction="20000"/>
          </a:bodyPr>
          <a:lstStyle/>
          <a:p>
            <a:r>
              <a:rPr lang="es-ES" dirty="0" err="1" smtClean="0"/>
              <a:t>Aritificial</a:t>
            </a:r>
            <a:r>
              <a:rPr lang="es-ES" dirty="0" smtClean="0"/>
              <a:t> </a:t>
            </a:r>
            <a:r>
              <a:rPr lang="es-ES" dirty="0" err="1" smtClean="0"/>
              <a:t>Intelligence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Deep </a:t>
            </a:r>
            <a:r>
              <a:rPr lang="es-ES" dirty="0" err="1" smtClean="0"/>
              <a:t>Learning</a:t>
            </a:r>
            <a:endParaRPr lang="es-ES" dirty="0"/>
          </a:p>
          <a:p>
            <a:r>
              <a:rPr lang="es-ES" dirty="0" smtClean="0"/>
              <a:t>UPC </a:t>
            </a:r>
            <a:r>
              <a:rPr lang="es-ES" dirty="0" err="1" smtClean="0"/>
              <a:t>School</a:t>
            </a:r>
            <a:endParaRPr lang="es-ES" dirty="0"/>
          </a:p>
        </p:txBody>
      </p:sp>
      <p:pic>
        <p:nvPicPr>
          <p:cNvPr id="1026" name="Picture 2" descr="Resultat d'imatges de brain m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5" y="1147509"/>
            <a:ext cx="4128101" cy="4128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690909" y="3279716"/>
            <a:ext cx="4870716" cy="5879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Aitor Lara, David García, Núria ??? i Eduard Mainou</a:t>
            </a:r>
          </a:p>
          <a:p>
            <a:r>
              <a:rPr lang="es-ES" dirty="0" smtClean="0"/>
              <a:t>Santi ????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24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Motivation</a:t>
            </a:r>
            <a:endParaRPr lang="es-ES" dirty="0" smtClean="0"/>
          </a:p>
          <a:p>
            <a:r>
              <a:rPr lang="es-ES" dirty="0" err="1" smtClean="0"/>
              <a:t>Description</a:t>
            </a:r>
            <a:endParaRPr lang="es-ES" dirty="0" smtClean="0"/>
          </a:p>
          <a:p>
            <a:pPr lvl="1"/>
            <a:r>
              <a:rPr lang="es-ES" dirty="0" err="1" smtClean="0"/>
              <a:t>Database</a:t>
            </a:r>
            <a:endParaRPr lang="es-ES" dirty="0" smtClean="0"/>
          </a:p>
          <a:p>
            <a:pPr lvl="1"/>
            <a:r>
              <a:rPr lang="es-ES" dirty="0" err="1" smtClean="0"/>
              <a:t>Model</a:t>
            </a:r>
            <a:endParaRPr lang="es-ES" dirty="0" smtClean="0"/>
          </a:p>
          <a:p>
            <a:r>
              <a:rPr lang="es-ES" dirty="0" err="1" smtClean="0"/>
              <a:t>Implementation</a:t>
            </a:r>
            <a:endParaRPr lang="es-ES" dirty="0" smtClean="0"/>
          </a:p>
          <a:p>
            <a:pPr lvl="1"/>
            <a:r>
              <a:rPr lang="es-ES" dirty="0" err="1" smtClean="0"/>
              <a:t>Dataset</a:t>
            </a:r>
            <a:endParaRPr lang="es-ES" dirty="0" smtClean="0"/>
          </a:p>
          <a:p>
            <a:pPr lvl="1"/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structure</a:t>
            </a:r>
            <a:endParaRPr lang="es-ES" dirty="0" smtClean="0"/>
          </a:p>
          <a:p>
            <a:r>
              <a:rPr lang="es-ES" dirty="0" err="1" smtClean="0"/>
              <a:t>Issues</a:t>
            </a:r>
            <a:endParaRPr lang="es-ES" dirty="0" smtClean="0"/>
          </a:p>
          <a:p>
            <a:r>
              <a:rPr lang="es-ES" dirty="0" smtClean="0"/>
              <a:t>Demo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38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Motivation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Bla</a:t>
            </a:r>
            <a:r>
              <a:rPr lang="es-ES" dirty="0" smtClean="0"/>
              <a:t> </a:t>
            </a:r>
            <a:r>
              <a:rPr lang="es-ES" dirty="0" err="1" smtClean="0"/>
              <a:t>bla</a:t>
            </a:r>
            <a:r>
              <a:rPr lang="es-ES" dirty="0" smtClean="0"/>
              <a:t> </a:t>
            </a:r>
            <a:r>
              <a:rPr lang="es-ES" dirty="0" err="1" smtClean="0"/>
              <a:t>bla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wanted</a:t>
            </a:r>
            <a:r>
              <a:rPr lang="es-ES" dirty="0" smtClean="0"/>
              <a:t> to </a:t>
            </a:r>
            <a:r>
              <a:rPr lang="es-ES" dirty="0" err="1" smtClean="0"/>
              <a:t>learn</a:t>
            </a:r>
            <a:r>
              <a:rPr lang="es-ES" dirty="0" smtClean="0"/>
              <a:t> </a:t>
            </a:r>
            <a:r>
              <a:rPr lang="es-ES" dirty="0" err="1" smtClean="0"/>
              <a:t>bla</a:t>
            </a:r>
            <a:r>
              <a:rPr lang="es-ES" dirty="0" smtClean="0"/>
              <a:t> </a:t>
            </a:r>
            <a:r>
              <a:rPr lang="es-ES" dirty="0" err="1" smtClean="0"/>
              <a:t>bla</a:t>
            </a:r>
            <a:r>
              <a:rPr lang="es-ES" dirty="0" smtClean="0"/>
              <a:t> </a:t>
            </a:r>
            <a:r>
              <a:rPr lang="es-ES" dirty="0" err="1" smtClean="0"/>
              <a:t>bla</a:t>
            </a:r>
            <a:r>
              <a:rPr lang="es-ES" dirty="0" smtClean="0"/>
              <a:t>, </a:t>
            </a:r>
            <a:r>
              <a:rPr lang="es-ES" dirty="0" err="1" smtClean="0"/>
              <a:t>our</a:t>
            </a:r>
            <a:r>
              <a:rPr lang="es-ES" dirty="0" smtClean="0"/>
              <a:t> tutor </a:t>
            </a:r>
            <a:r>
              <a:rPr lang="es-ES" dirty="0" err="1" smtClean="0"/>
              <a:t>was</a:t>
            </a:r>
            <a:r>
              <a:rPr lang="es-ES" dirty="0" smtClean="0"/>
              <a:t> in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</a:t>
            </a:r>
            <a:r>
              <a:rPr lang="es-ES" dirty="0" err="1" smtClean="0"/>
              <a:t>bla</a:t>
            </a:r>
            <a:r>
              <a:rPr lang="es-ES" dirty="0" smtClean="0"/>
              <a:t> </a:t>
            </a:r>
            <a:r>
              <a:rPr lang="es-ES" dirty="0" err="1" smtClean="0"/>
              <a:t>bla</a:t>
            </a:r>
            <a:r>
              <a:rPr lang="es-ES" dirty="0" smtClean="0"/>
              <a:t> </a:t>
            </a:r>
            <a:r>
              <a:rPr lang="es-ES" dirty="0" err="1" smtClean="0"/>
              <a:t>bla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14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Description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Explanation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r>
              <a:rPr lang="es-ES" dirty="0" smtClean="0"/>
              <a:t>, and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contained</a:t>
            </a:r>
            <a:r>
              <a:rPr lang="es-ES" dirty="0" smtClean="0"/>
              <a:t>( </a:t>
            </a:r>
            <a:r>
              <a:rPr lang="es-ES" dirty="0" err="1" smtClean="0"/>
              <a:t>volums</a:t>
            </a:r>
            <a:r>
              <a:rPr lang="es-ES" dirty="0" smtClean="0"/>
              <a:t> and </a:t>
            </a:r>
            <a:r>
              <a:rPr lang="es-ES" dirty="0" err="1" smtClean="0"/>
              <a:t>stuff</a:t>
            </a:r>
            <a:r>
              <a:rPr lang="es-ES" dirty="0" smtClean="0"/>
              <a:t>) </a:t>
            </a:r>
          </a:p>
          <a:p>
            <a:r>
              <a:rPr lang="es-ES" dirty="0" smtClean="0"/>
              <a:t>Short </a:t>
            </a:r>
            <a:r>
              <a:rPr lang="es-ES" dirty="0" err="1" smtClean="0"/>
              <a:t>explanation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Unet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7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Basically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and </a:t>
            </a:r>
            <a:r>
              <a:rPr lang="es-ES" dirty="0" err="1" smtClean="0"/>
              <a:t>created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lang="es-ES" dirty="0" smtClean="0"/>
          </a:p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implemented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(</a:t>
            </a:r>
            <a:r>
              <a:rPr lang="es-ES" dirty="0" err="1" smtClean="0"/>
              <a:t>loss</a:t>
            </a:r>
            <a:r>
              <a:rPr lang="es-ES" dirty="0" smtClean="0"/>
              <a:t>, </a:t>
            </a:r>
            <a:r>
              <a:rPr lang="es-ES" dirty="0" err="1" smtClean="0"/>
              <a:t>layers</a:t>
            </a:r>
            <a:r>
              <a:rPr lang="es-ES" dirty="0" smtClean="0"/>
              <a:t>….)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54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Issues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List</a:t>
            </a:r>
            <a:r>
              <a:rPr lang="es-ES" dirty="0" smtClean="0"/>
              <a:t> and </a:t>
            </a:r>
            <a:r>
              <a:rPr lang="es-ES" dirty="0" err="1" smtClean="0"/>
              <a:t>brief</a:t>
            </a:r>
            <a:r>
              <a:rPr lang="es-ES" dirty="0" smtClean="0"/>
              <a:t> </a:t>
            </a:r>
            <a:r>
              <a:rPr lang="es-ES" dirty="0" err="1" smtClean="0"/>
              <a:t>explanation</a:t>
            </a:r>
            <a:r>
              <a:rPr lang="es-ES" dirty="0" smtClean="0"/>
              <a:t> of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issues</a:t>
            </a:r>
            <a:r>
              <a:rPr lang="es-ES" dirty="0" smtClean="0"/>
              <a:t> and </a:t>
            </a:r>
            <a:r>
              <a:rPr lang="es-ES" dirty="0" err="1" smtClean="0"/>
              <a:t>problems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faced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Github</a:t>
            </a:r>
            <a:endParaRPr lang="es-ES" dirty="0" smtClean="0"/>
          </a:p>
          <a:p>
            <a:r>
              <a:rPr lang="es-ES" dirty="0" err="1" smtClean="0"/>
              <a:t>Tensorboard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2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Q&amp;A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0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</TotalTime>
  <Words>118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Trebuchet MS</vt:lpstr>
      <vt:lpstr>Wingdings 2</vt:lpstr>
      <vt:lpstr>Slate</vt:lpstr>
      <vt:lpstr>BrainScan’19</vt:lpstr>
      <vt:lpstr>Contents</vt:lpstr>
      <vt:lpstr>Motivation</vt:lpstr>
      <vt:lpstr>Description</vt:lpstr>
      <vt:lpstr>Implementation</vt:lpstr>
      <vt:lpstr>Issues</vt:lpstr>
      <vt:lpstr>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BrainScan’19</dc:title>
  <dc:creator>Eduard Mainou Gobierno</dc:creator>
  <cp:lastModifiedBy>Eduard Mainou Gobierno</cp:lastModifiedBy>
  <cp:revision>2</cp:revision>
  <dcterms:created xsi:type="dcterms:W3CDTF">2019-06-28T15:30:56Z</dcterms:created>
  <dcterms:modified xsi:type="dcterms:W3CDTF">2019-06-28T15:40:30Z</dcterms:modified>
</cp:coreProperties>
</file>