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6" r:id="rId3"/>
    <p:sldId id="303" r:id="rId4"/>
    <p:sldId id="275" r:id="rId5"/>
    <p:sldId id="307" r:id="rId6"/>
    <p:sldId id="309" r:id="rId7"/>
    <p:sldId id="258" r:id="rId8"/>
    <p:sldId id="268" r:id="rId9"/>
    <p:sldId id="310" r:id="rId10"/>
    <p:sldId id="311" r:id="rId11"/>
    <p:sldId id="267" r:id="rId12"/>
    <p:sldId id="312" r:id="rId13"/>
    <p:sldId id="304" r:id="rId14"/>
    <p:sldId id="318" r:id="rId15"/>
    <p:sldId id="313" r:id="rId16"/>
    <p:sldId id="316" r:id="rId17"/>
    <p:sldId id="317" r:id="rId18"/>
    <p:sldId id="314" r:id="rId19"/>
    <p:sldId id="308" r:id="rId20"/>
    <p:sldId id="296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477"/>
    <a:srgbClr val="513087"/>
    <a:srgbClr val="961A43"/>
    <a:srgbClr val="442872"/>
    <a:srgbClr val="140C22"/>
    <a:srgbClr val="2BA854"/>
    <a:srgbClr val="F4B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65" y="41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180D24C-AD93-4D3C-9592-CBA28C67F47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42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20AA8AA-89A0-4EEE-9B85-EADA8926AA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58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A8AA-89A0-4EEE-9B85-EADA8926AA3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A8AA-89A0-4EEE-9B85-EADA8926AA3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9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A8AA-89A0-4EEE-9B85-EADA8926AA3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9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A8AA-89A0-4EEE-9B85-EADA8926AA3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5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A8AA-89A0-4EEE-9B85-EADA8926AA3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9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AA8AA-89A0-4EEE-9B85-EADA8926AA3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5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5D96-ADE8-49CC-8985-077DBB3E42E7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D1D0-EEBD-4D95-B514-5BD26BE79A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2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7F121-B84C-4F74-8A70-39640D0866AC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10C4E-CE95-4717-A93E-3C26E69AC4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8EF29-0151-47B7-B4FE-CFA793C2030C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926A7-5D6D-4E1C-92F9-26156787A4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19B70-8317-485B-AE00-764D9FEE2AB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936AD-3EB1-40F8-A1FC-B3FADC3BBB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DBFEC-27A4-4BF4-9790-227515FA03AC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A073B-414A-4608-BADA-567B0B55F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8CFE4-0B1E-4D9B-A7A3-63278917497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D0338-2C74-46A2-A7FC-93BB5BE682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3979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3979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151335"/>
            <a:ext cx="4042172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1631156"/>
            <a:ext cx="4042172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0342F-9059-43E4-8081-E4DCC31599F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CD92F-B4BD-41FC-81A0-FBB21F6066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2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B971F-A57A-4083-99B6-D5FE3F6D745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E13C7-F871-46B0-B320-7545D4B5A7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8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38871-B8CD-45AE-8980-6F33849DB2B3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6827B-AAB1-4A9C-AB7B-A8CCB8C441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0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710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8" y="204788"/>
            <a:ext cx="511135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710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E1E70-ACC5-4B93-9026-5D0BE78D92E3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62A7C-1EC5-4C8C-84DE-81140953E9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6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BA18A-DDC4-40ED-A58B-B62149B5E70A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48BD8-CA34-467D-A4F4-6D47ABCC0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3FC96B2-36F3-412A-870C-F0D2001DB88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CE7C2A85-C14B-4E71-8756-B0201566C7B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3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2265217" y="2848980"/>
            <a:ext cx="4890655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4000" b="1" dirty="0" smtClean="0">
                <a:solidFill>
                  <a:srgbClr val="2BA854"/>
                </a:solidFill>
                <a:latin typeface="Impact" panose="020B0806030902050204" pitchFamily="34" charset="0"/>
              </a:rPr>
              <a:t>进销存管理系统</a:t>
            </a:r>
            <a:endParaRPr lang="zh-CN" altLang="en-US" sz="4000" b="1" dirty="0">
              <a:solidFill>
                <a:srgbClr val="F4BB43"/>
              </a:solidFill>
              <a:latin typeface="Impact" panose="020B0806030902050204" pitchFamily="34" charset="0"/>
            </a:endParaRPr>
          </a:p>
        </p:txBody>
      </p:sp>
      <p:sp>
        <p:nvSpPr>
          <p:cNvPr id="14340" name="文本框 5"/>
          <p:cNvSpPr txBox="1">
            <a:spLocks noChangeArrowheads="1"/>
          </p:cNvSpPr>
          <p:nvPr/>
        </p:nvSpPr>
        <p:spPr bwMode="auto">
          <a:xfrm>
            <a:off x="2727158" y="4198142"/>
            <a:ext cx="442871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第十一组        汇报人：</a:t>
            </a:r>
            <a:r>
              <a:rPr lang="zh-CN" altLang="en-US" sz="21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王洁琼</a:t>
            </a:r>
          </a:p>
        </p:txBody>
      </p:sp>
      <p:sp>
        <p:nvSpPr>
          <p:cNvPr id="14341" name="圆角矩形 6"/>
          <p:cNvSpPr>
            <a:spLocks noChangeArrowheads="1"/>
          </p:cNvSpPr>
          <p:nvPr/>
        </p:nvSpPr>
        <p:spPr bwMode="auto">
          <a:xfrm>
            <a:off x="2418917" y="4137174"/>
            <a:ext cx="4447104" cy="514350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1272779" y="1822847"/>
            <a:ext cx="1753790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1426369" y="2088356"/>
            <a:ext cx="1533525" cy="4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</a:t>
            </a: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</a:p>
        </p:txBody>
      </p:sp>
      <p:sp>
        <p:nvSpPr>
          <p:cNvPr id="20502" name="文本框 23"/>
          <p:cNvSpPr txBox="1">
            <a:spLocks noChangeArrowheads="1"/>
          </p:cNvSpPr>
          <p:nvPr/>
        </p:nvSpPr>
        <p:spPr bwMode="auto">
          <a:xfrm>
            <a:off x="1448743" y="269081"/>
            <a:ext cx="302230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数据库表格构建</a:t>
            </a:r>
            <a:endParaRPr lang="zh-CN" altLang="en-US" sz="32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19" y="994610"/>
            <a:ext cx="4905687" cy="37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0265" y="1356562"/>
            <a:ext cx="4135981" cy="279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Oval 47"/>
          <p:cNvSpPr>
            <a:spLocks noChangeArrowheads="1"/>
          </p:cNvSpPr>
          <p:nvPr/>
        </p:nvSpPr>
        <p:spPr bwMode="auto">
          <a:xfrm>
            <a:off x="3914116" y="2229446"/>
            <a:ext cx="1232297" cy="1231106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509" name="Freeform 122"/>
          <p:cNvSpPr>
            <a:spLocks/>
          </p:cNvSpPr>
          <p:nvPr/>
        </p:nvSpPr>
        <p:spPr bwMode="auto">
          <a:xfrm>
            <a:off x="4316547" y="2631281"/>
            <a:ext cx="427434" cy="427435"/>
          </a:xfrm>
          <a:custGeom>
            <a:avLst/>
            <a:gdLst>
              <a:gd name="T0" fmla="*/ 526677 w 290"/>
              <a:gd name="T1" fmla="*/ 355704 h 290"/>
              <a:gd name="T2" fmla="*/ 426451 w 290"/>
              <a:gd name="T3" fmla="*/ 365530 h 290"/>
              <a:gd name="T4" fmla="*/ 312469 w 290"/>
              <a:gd name="T5" fmla="*/ 249583 h 290"/>
              <a:gd name="T6" fmla="*/ 564016 w 290"/>
              <a:gd name="T7" fmla="*/ 98261 h 290"/>
              <a:gd name="T8" fmla="*/ 520782 w 290"/>
              <a:gd name="T9" fmla="*/ 55026 h 290"/>
              <a:gd name="T10" fmla="*/ 198487 w 290"/>
              <a:gd name="T11" fmla="*/ 137565 h 290"/>
              <a:gd name="T12" fmla="*/ 80574 w 290"/>
              <a:gd name="T13" fmla="*/ 17687 h 290"/>
              <a:gd name="T14" fmla="*/ 17687 w 290"/>
              <a:gd name="T15" fmla="*/ 17687 h 290"/>
              <a:gd name="T16" fmla="*/ 17687 w 290"/>
              <a:gd name="T17" fmla="*/ 80574 h 290"/>
              <a:gd name="T18" fmla="*/ 137565 w 290"/>
              <a:gd name="T19" fmla="*/ 198487 h 290"/>
              <a:gd name="T20" fmla="*/ 55026 w 290"/>
              <a:gd name="T21" fmla="*/ 520783 h 290"/>
              <a:gd name="T22" fmla="*/ 98261 w 290"/>
              <a:gd name="T23" fmla="*/ 564017 h 290"/>
              <a:gd name="T24" fmla="*/ 249582 w 290"/>
              <a:gd name="T25" fmla="*/ 312470 h 290"/>
              <a:gd name="T26" fmla="*/ 363565 w 290"/>
              <a:gd name="T27" fmla="*/ 426452 h 290"/>
              <a:gd name="T28" fmla="*/ 355704 w 290"/>
              <a:gd name="T29" fmla="*/ 528643 h 290"/>
              <a:gd name="T30" fmla="*/ 398938 w 290"/>
              <a:gd name="T31" fmla="*/ 569913 h 290"/>
              <a:gd name="T32" fmla="*/ 459860 w 290"/>
              <a:gd name="T33" fmla="*/ 459861 h 290"/>
              <a:gd name="T34" fmla="*/ 569912 w 290"/>
              <a:gd name="T35" fmla="*/ 398939 h 290"/>
              <a:gd name="T36" fmla="*/ 526677 w 290"/>
              <a:gd name="T37" fmla="*/ 355704 h 2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1510" name="矩形 6"/>
          <p:cNvSpPr>
            <a:spLocks noChangeArrowheads="1"/>
          </p:cNvSpPr>
          <p:nvPr/>
        </p:nvSpPr>
        <p:spPr bwMode="auto">
          <a:xfrm>
            <a:off x="506080" y="1495061"/>
            <a:ext cx="3361697" cy="290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 Access Objects,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数据访问对象</a:t>
            </a:r>
            <a:r>
              <a:rPr lang="zh-CN" altLang="en-US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dirty="0" smtClean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1600" dirty="0" smtClean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它允许访问和处理本地数据库，在存取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Access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数据库时非常有效率。用来访问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Access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使用起来比较简单</a:t>
            </a:r>
            <a:endParaRPr lang="en-US" altLang="zh-CN" sz="1600" dirty="0" smtClean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用来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封装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 </a:t>
            </a:r>
            <a:r>
              <a:rPr lang="en-US" altLang="zh-CN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Source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把对数据库的操作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比如最基本的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CRUD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r>
              <a:rPr lang="en-US" altLang="zh-CN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全部封装在</a:t>
            </a:r>
            <a:r>
              <a:rPr lang="zh-CN" altLang="en-US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里面</a:t>
            </a:r>
            <a:endParaRPr lang="en-US" altLang="zh-CN" sz="1600" dirty="0" smtClean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16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742950" y="1218062"/>
            <a:ext cx="20645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DAO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文本框 9"/>
          <p:cNvSpPr txBox="1">
            <a:spLocks noChangeArrowheads="1"/>
          </p:cNvSpPr>
          <p:nvPr/>
        </p:nvSpPr>
        <p:spPr bwMode="auto">
          <a:xfrm>
            <a:off x="1485900" y="313377"/>
            <a:ext cx="2198359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数据库连接</a:t>
            </a:r>
            <a:endParaRPr lang="zh-CN" altLang="en-US" sz="32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8" y="1104396"/>
            <a:ext cx="2668803" cy="36182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69" y="934138"/>
            <a:ext cx="3041442" cy="35879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95" y="816769"/>
            <a:ext cx="3049073" cy="38226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72684" y="250537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数据库连接代码</a:t>
            </a:r>
            <a:endParaRPr lang="zh-CN" altLang="en-US" sz="32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3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矩形 16"/>
          <p:cNvSpPr>
            <a:spLocks noChangeArrowheads="1"/>
          </p:cNvSpPr>
          <p:nvPr/>
        </p:nvSpPr>
        <p:spPr bwMode="auto">
          <a:xfrm>
            <a:off x="2695575" y="2026444"/>
            <a:ext cx="558404" cy="558404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矩形 17"/>
          <p:cNvSpPr>
            <a:spLocks noChangeArrowheads="1"/>
          </p:cNvSpPr>
          <p:nvPr/>
        </p:nvSpPr>
        <p:spPr bwMode="auto">
          <a:xfrm>
            <a:off x="3305175" y="2026444"/>
            <a:ext cx="558404" cy="558404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1" name="矩形 18"/>
          <p:cNvSpPr>
            <a:spLocks noChangeArrowheads="1"/>
          </p:cNvSpPr>
          <p:nvPr/>
        </p:nvSpPr>
        <p:spPr bwMode="auto">
          <a:xfrm>
            <a:off x="2680098" y="2646760"/>
            <a:ext cx="558403" cy="558403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2" name="矩形 19"/>
          <p:cNvSpPr>
            <a:spLocks noChangeArrowheads="1"/>
          </p:cNvSpPr>
          <p:nvPr/>
        </p:nvSpPr>
        <p:spPr bwMode="auto">
          <a:xfrm>
            <a:off x="3305175" y="2646760"/>
            <a:ext cx="558404" cy="558403"/>
          </a:xfrm>
          <a:prstGeom prst="rect">
            <a:avLst/>
          </a:prstGeom>
          <a:solidFill>
            <a:srgbClr val="F4BB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3" name="文本框 20"/>
          <p:cNvSpPr txBox="1">
            <a:spLocks noChangeArrowheads="1"/>
          </p:cNvSpPr>
          <p:nvPr/>
        </p:nvSpPr>
        <p:spPr bwMode="auto">
          <a:xfrm>
            <a:off x="2680098" y="2026444"/>
            <a:ext cx="1164421" cy="11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4" name="文本框 21"/>
          <p:cNvSpPr txBox="1">
            <a:spLocks noChangeArrowheads="1"/>
          </p:cNvSpPr>
          <p:nvPr/>
        </p:nvSpPr>
        <p:spPr bwMode="auto">
          <a:xfrm>
            <a:off x="3930253" y="2026444"/>
            <a:ext cx="369332" cy="126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1500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5" name="文本框 22"/>
          <p:cNvSpPr txBox="1">
            <a:spLocks noChangeArrowheads="1"/>
          </p:cNvSpPr>
          <p:nvPr/>
        </p:nvSpPr>
        <p:spPr bwMode="auto">
          <a:xfrm>
            <a:off x="4533056" y="2305646"/>
            <a:ext cx="1991571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特色代码</a:t>
            </a:r>
            <a:endParaRPr lang="zh-CN" altLang="en-US" sz="36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文本框 9"/>
          <p:cNvSpPr txBox="1">
            <a:spLocks noChangeArrowheads="1"/>
          </p:cNvSpPr>
          <p:nvPr/>
        </p:nvSpPr>
        <p:spPr bwMode="auto">
          <a:xfrm>
            <a:off x="1485900" y="269081"/>
            <a:ext cx="590289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以商品信息为例</a:t>
            </a:r>
            <a:r>
              <a:rPr lang="en-US" altLang="zh-CN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添加、管理</a:t>
            </a:r>
            <a:endParaRPr lang="zh-CN" altLang="en-US" sz="32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432" y="1389290"/>
            <a:ext cx="43624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6339" y="1265464"/>
            <a:ext cx="45243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78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文本框 9"/>
          <p:cNvSpPr txBox="1">
            <a:spLocks noChangeArrowheads="1"/>
          </p:cNvSpPr>
          <p:nvPr/>
        </p:nvSpPr>
        <p:spPr bwMode="auto">
          <a:xfrm>
            <a:off x="1485900" y="269081"/>
            <a:ext cx="590289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以商品信息为例</a:t>
            </a:r>
            <a:r>
              <a:rPr lang="en-US" altLang="zh-CN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删除、编辑</a:t>
            </a:r>
            <a:endParaRPr lang="zh-CN" altLang="en-US" sz="32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514" y="1976437"/>
            <a:ext cx="42576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89" y="1218448"/>
            <a:ext cx="4699077" cy="28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文本框 9"/>
          <p:cNvSpPr txBox="1">
            <a:spLocks noChangeArrowheads="1"/>
          </p:cNvSpPr>
          <p:nvPr/>
        </p:nvSpPr>
        <p:spPr bwMode="auto">
          <a:xfrm>
            <a:off x="1485900" y="369800"/>
            <a:ext cx="178638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图片展示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7978" y="1193937"/>
            <a:ext cx="5396593" cy="285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1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文本框 9"/>
          <p:cNvSpPr txBox="1">
            <a:spLocks noChangeArrowheads="1"/>
          </p:cNvSpPr>
          <p:nvPr/>
        </p:nvSpPr>
        <p:spPr bwMode="auto">
          <a:xfrm>
            <a:off x="1485900" y="269081"/>
            <a:ext cx="3979294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数据导出</a:t>
            </a:r>
            <a:r>
              <a:rPr lang="en-US" altLang="zh-CN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代码</a:t>
            </a:r>
            <a:endParaRPr lang="zh-CN" altLang="en-US" sz="32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3415" y="1017414"/>
            <a:ext cx="5851680" cy="40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文本框 9"/>
          <p:cNvSpPr txBox="1">
            <a:spLocks noChangeArrowheads="1"/>
          </p:cNvSpPr>
          <p:nvPr/>
        </p:nvSpPr>
        <p:spPr bwMode="auto">
          <a:xfrm>
            <a:off x="1485900" y="269081"/>
            <a:ext cx="3155351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数据导出</a:t>
            </a:r>
            <a:r>
              <a:rPr lang="en-US" altLang="zh-CN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lang="zh-CN" altLang="en-US" sz="3200" b="1" dirty="0" smtClean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2788" y="1069888"/>
            <a:ext cx="5372601" cy="38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3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矩形 16"/>
          <p:cNvSpPr>
            <a:spLocks noChangeArrowheads="1"/>
          </p:cNvSpPr>
          <p:nvPr/>
        </p:nvSpPr>
        <p:spPr bwMode="auto">
          <a:xfrm>
            <a:off x="2695575" y="2026444"/>
            <a:ext cx="558404" cy="558404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4" name="矩形 17"/>
          <p:cNvSpPr>
            <a:spLocks noChangeArrowheads="1"/>
          </p:cNvSpPr>
          <p:nvPr/>
        </p:nvSpPr>
        <p:spPr bwMode="auto">
          <a:xfrm>
            <a:off x="3305175" y="2026444"/>
            <a:ext cx="558404" cy="558404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5" name="矩形 18"/>
          <p:cNvSpPr>
            <a:spLocks noChangeArrowheads="1"/>
          </p:cNvSpPr>
          <p:nvPr/>
        </p:nvSpPr>
        <p:spPr bwMode="auto">
          <a:xfrm>
            <a:off x="2680098" y="2646760"/>
            <a:ext cx="558403" cy="558403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6" name="矩形 19"/>
          <p:cNvSpPr>
            <a:spLocks noChangeArrowheads="1"/>
          </p:cNvSpPr>
          <p:nvPr/>
        </p:nvSpPr>
        <p:spPr bwMode="auto">
          <a:xfrm>
            <a:off x="3305175" y="2646760"/>
            <a:ext cx="558404" cy="558403"/>
          </a:xfrm>
          <a:prstGeom prst="rect">
            <a:avLst/>
          </a:prstGeom>
          <a:solidFill>
            <a:srgbClr val="F4BB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7" name="文本框 20"/>
          <p:cNvSpPr txBox="1">
            <a:spLocks noChangeArrowheads="1"/>
          </p:cNvSpPr>
          <p:nvPr/>
        </p:nvSpPr>
        <p:spPr bwMode="auto">
          <a:xfrm>
            <a:off x="2680098" y="2026444"/>
            <a:ext cx="1164431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7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8" name="文本框 21"/>
          <p:cNvSpPr txBox="1">
            <a:spLocks noChangeArrowheads="1"/>
          </p:cNvSpPr>
          <p:nvPr/>
        </p:nvSpPr>
        <p:spPr bwMode="auto">
          <a:xfrm>
            <a:off x="3931206" y="2065735"/>
            <a:ext cx="369332" cy="115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150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9" name="文本框 22"/>
          <p:cNvSpPr txBox="1">
            <a:spLocks noChangeArrowheads="1"/>
          </p:cNvSpPr>
          <p:nvPr/>
        </p:nvSpPr>
        <p:spPr bwMode="auto">
          <a:xfrm>
            <a:off x="4512218" y="2260126"/>
            <a:ext cx="1991571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系统展示</a:t>
            </a:r>
          </a:p>
        </p:txBody>
      </p:sp>
    </p:spTree>
    <p:extLst>
      <p:ext uri="{BB962C8B-B14F-4D97-AF65-F5344CB8AC3E}">
        <p14:creationId xmlns:p14="http://schemas.microsoft.com/office/powerpoint/2010/main" val="40598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5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文本框 4"/>
          <p:cNvSpPr txBox="1">
            <a:spLocks noChangeArrowheads="1"/>
          </p:cNvSpPr>
          <p:nvPr/>
        </p:nvSpPr>
        <p:spPr bwMode="auto">
          <a:xfrm>
            <a:off x="3307557" y="1128713"/>
            <a:ext cx="522685" cy="485775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7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文本框 6"/>
          <p:cNvSpPr txBox="1">
            <a:spLocks noChangeArrowheads="1"/>
          </p:cNvSpPr>
          <p:nvPr/>
        </p:nvSpPr>
        <p:spPr bwMode="auto">
          <a:xfrm>
            <a:off x="3307557" y="1959769"/>
            <a:ext cx="522685" cy="485775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7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文本框 7"/>
          <p:cNvSpPr txBox="1">
            <a:spLocks noChangeArrowheads="1"/>
          </p:cNvSpPr>
          <p:nvPr/>
        </p:nvSpPr>
        <p:spPr bwMode="auto">
          <a:xfrm>
            <a:off x="3307557" y="2790825"/>
            <a:ext cx="522685" cy="484585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7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6" name="文本框 8"/>
          <p:cNvSpPr txBox="1">
            <a:spLocks noChangeArrowheads="1"/>
          </p:cNvSpPr>
          <p:nvPr/>
        </p:nvSpPr>
        <p:spPr bwMode="auto">
          <a:xfrm>
            <a:off x="3307557" y="3621881"/>
            <a:ext cx="523220" cy="484748"/>
          </a:xfrm>
          <a:prstGeom prst="rect">
            <a:avLst/>
          </a:prstGeom>
          <a:solidFill>
            <a:srgbClr val="F4BB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文本框 9"/>
          <p:cNvSpPr txBox="1">
            <a:spLocks noChangeArrowheads="1"/>
          </p:cNvSpPr>
          <p:nvPr/>
        </p:nvSpPr>
        <p:spPr bwMode="auto">
          <a:xfrm>
            <a:off x="4056460" y="1198960"/>
            <a:ext cx="106824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2BA8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项目介绍</a:t>
            </a:r>
            <a:endParaRPr lang="zh-CN" altLang="en-US" b="1" dirty="0">
              <a:solidFill>
                <a:srgbClr val="2BA8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8" name="文本框 10"/>
          <p:cNvSpPr txBox="1">
            <a:spLocks noChangeArrowheads="1"/>
          </p:cNvSpPr>
          <p:nvPr/>
        </p:nvSpPr>
        <p:spPr bwMode="auto">
          <a:xfrm>
            <a:off x="4056460" y="2024975"/>
            <a:ext cx="130067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5130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数据库设计</a:t>
            </a:r>
            <a:endParaRPr lang="zh-CN" altLang="en-US" b="1" dirty="0">
              <a:solidFill>
                <a:srgbClr val="5130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9" name="文本框 11"/>
          <p:cNvSpPr txBox="1">
            <a:spLocks noChangeArrowheads="1"/>
          </p:cNvSpPr>
          <p:nvPr/>
        </p:nvSpPr>
        <p:spPr bwMode="auto">
          <a:xfrm>
            <a:off x="4056460" y="2859882"/>
            <a:ext cx="106824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DE44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特色代码</a:t>
            </a:r>
            <a:endParaRPr lang="zh-CN" altLang="en-US" b="1" dirty="0">
              <a:solidFill>
                <a:srgbClr val="DE44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0" name="文本框 12"/>
          <p:cNvSpPr txBox="1">
            <a:spLocks noChangeArrowheads="1"/>
          </p:cNvSpPr>
          <p:nvPr/>
        </p:nvSpPr>
        <p:spPr bwMode="auto">
          <a:xfrm>
            <a:off x="4056460" y="3690938"/>
            <a:ext cx="106824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4B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系统展示</a:t>
            </a:r>
            <a:endParaRPr lang="zh-CN" altLang="en-US" b="1" dirty="0">
              <a:solidFill>
                <a:srgbClr val="F4B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71" name="直接连接符 14"/>
          <p:cNvCxnSpPr>
            <a:cxnSpLocks noChangeShapeType="1"/>
          </p:cNvCxnSpPr>
          <p:nvPr/>
        </p:nvCxnSpPr>
        <p:spPr bwMode="auto">
          <a:xfrm>
            <a:off x="3973116" y="1200150"/>
            <a:ext cx="0" cy="342900"/>
          </a:xfrm>
          <a:prstGeom prst="line">
            <a:avLst/>
          </a:prstGeom>
          <a:noFill/>
          <a:ln w="6350">
            <a:solidFill>
              <a:srgbClr val="2BA8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直接连接符 15"/>
          <p:cNvCxnSpPr>
            <a:cxnSpLocks noChangeShapeType="1"/>
          </p:cNvCxnSpPr>
          <p:nvPr/>
        </p:nvCxnSpPr>
        <p:spPr bwMode="auto">
          <a:xfrm>
            <a:off x="3987404" y="2028825"/>
            <a:ext cx="0" cy="342900"/>
          </a:xfrm>
          <a:prstGeom prst="line">
            <a:avLst/>
          </a:prstGeom>
          <a:noFill/>
          <a:ln w="6350">
            <a:solidFill>
              <a:srgbClr val="5130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 16"/>
          <p:cNvCxnSpPr>
            <a:cxnSpLocks noChangeShapeType="1"/>
          </p:cNvCxnSpPr>
          <p:nvPr/>
        </p:nvCxnSpPr>
        <p:spPr bwMode="auto">
          <a:xfrm>
            <a:off x="3987404" y="2863454"/>
            <a:ext cx="0" cy="342900"/>
          </a:xfrm>
          <a:prstGeom prst="line">
            <a:avLst/>
          </a:prstGeom>
          <a:noFill/>
          <a:ln w="6350">
            <a:solidFill>
              <a:srgbClr val="DE44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 17"/>
          <p:cNvCxnSpPr>
            <a:cxnSpLocks noChangeShapeType="1"/>
          </p:cNvCxnSpPr>
          <p:nvPr/>
        </p:nvCxnSpPr>
        <p:spPr bwMode="auto">
          <a:xfrm>
            <a:off x="3987404" y="3671888"/>
            <a:ext cx="0" cy="342900"/>
          </a:xfrm>
          <a:prstGeom prst="line">
            <a:avLst/>
          </a:prstGeom>
          <a:noFill/>
          <a:ln w="6350">
            <a:solidFill>
              <a:srgbClr val="F4BB4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 23"/>
          <p:cNvCxnSpPr>
            <a:cxnSpLocks noChangeShapeType="1"/>
          </p:cNvCxnSpPr>
          <p:nvPr/>
        </p:nvCxnSpPr>
        <p:spPr bwMode="auto">
          <a:xfrm>
            <a:off x="3930254" y="1200150"/>
            <a:ext cx="0" cy="342900"/>
          </a:xfrm>
          <a:prstGeom prst="line">
            <a:avLst/>
          </a:prstGeom>
          <a:noFill/>
          <a:ln w="28575">
            <a:solidFill>
              <a:srgbClr val="2BA8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 24"/>
          <p:cNvCxnSpPr>
            <a:cxnSpLocks noChangeShapeType="1"/>
          </p:cNvCxnSpPr>
          <p:nvPr/>
        </p:nvCxnSpPr>
        <p:spPr bwMode="auto">
          <a:xfrm>
            <a:off x="3944541" y="2028825"/>
            <a:ext cx="0" cy="342900"/>
          </a:xfrm>
          <a:prstGeom prst="line">
            <a:avLst/>
          </a:prstGeom>
          <a:noFill/>
          <a:ln w="28575">
            <a:solidFill>
              <a:srgbClr val="5130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直接连接符 25"/>
          <p:cNvCxnSpPr>
            <a:cxnSpLocks noChangeShapeType="1"/>
          </p:cNvCxnSpPr>
          <p:nvPr/>
        </p:nvCxnSpPr>
        <p:spPr bwMode="auto">
          <a:xfrm>
            <a:off x="3944541" y="2863454"/>
            <a:ext cx="0" cy="342900"/>
          </a:xfrm>
          <a:prstGeom prst="line">
            <a:avLst/>
          </a:prstGeom>
          <a:noFill/>
          <a:ln w="28575">
            <a:solidFill>
              <a:srgbClr val="DE44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直接连接符 26"/>
          <p:cNvCxnSpPr>
            <a:cxnSpLocks noChangeShapeType="1"/>
          </p:cNvCxnSpPr>
          <p:nvPr/>
        </p:nvCxnSpPr>
        <p:spPr bwMode="auto">
          <a:xfrm>
            <a:off x="3944541" y="3671888"/>
            <a:ext cx="0" cy="342900"/>
          </a:xfrm>
          <a:prstGeom prst="line">
            <a:avLst/>
          </a:prstGeom>
          <a:noFill/>
          <a:ln w="28575">
            <a:solidFill>
              <a:srgbClr val="F4BB4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17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87046" y="0"/>
            <a:ext cx="581352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4338" name="图片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3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2978944" y="2643187"/>
            <a:ext cx="3350419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0400" dirty="0" smtClean="0">
                <a:solidFill>
                  <a:srgbClr val="2BA854"/>
                </a:solidFill>
                <a:latin typeface="Impact" panose="020B0806030902050204" pitchFamily="34" charset="0"/>
              </a:rPr>
              <a:t>2</a:t>
            </a:r>
            <a:r>
              <a:rPr lang="en-US" altLang="zh-CN" sz="10400" dirty="0" smtClean="0">
                <a:solidFill>
                  <a:srgbClr val="513087"/>
                </a:solidFill>
                <a:latin typeface="Impact" panose="020B0806030902050204" pitchFamily="34" charset="0"/>
              </a:rPr>
              <a:t>0</a:t>
            </a:r>
            <a:r>
              <a:rPr lang="en-US" altLang="zh-CN" sz="10400" dirty="0" smtClean="0">
                <a:solidFill>
                  <a:srgbClr val="DE4477"/>
                </a:solidFill>
                <a:latin typeface="Impact" panose="020B0806030902050204" pitchFamily="34" charset="0"/>
              </a:rPr>
              <a:t>1</a:t>
            </a:r>
            <a:r>
              <a:rPr lang="en-US" altLang="zh-CN" sz="10400" dirty="0" smtClean="0">
                <a:solidFill>
                  <a:srgbClr val="F4BB43"/>
                </a:solidFill>
                <a:latin typeface="Impact" panose="020B0806030902050204" pitchFamily="34" charset="0"/>
              </a:rPr>
              <a:t>9</a:t>
            </a:r>
            <a:endParaRPr lang="zh-CN" altLang="en-US" sz="10400" dirty="0">
              <a:solidFill>
                <a:srgbClr val="F4BB43"/>
              </a:solidFill>
              <a:latin typeface="Impact" panose="020B0806030902050204" pitchFamily="34" charset="0"/>
            </a:endParaRPr>
          </a:p>
        </p:txBody>
      </p:sp>
      <p:sp>
        <p:nvSpPr>
          <p:cNvPr id="14340" name="文本框 5"/>
          <p:cNvSpPr txBox="1">
            <a:spLocks noChangeArrowheads="1"/>
          </p:cNvSpPr>
          <p:nvPr/>
        </p:nvSpPr>
        <p:spPr bwMode="auto">
          <a:xfrm>
            <a:off x="3653026" y="4209029"/>
            <a:ext cx="2832497" cy="39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感谢聆听</a:t>
            </a:r>
            <a:endParaRPr lang="zh-CN" altLang="en-US" sz="21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圆角矩形 6"/>
          <p:cNvSpPr>
            <a:spLocks noChangeArrowheads="1"/>
          </p:cNvSpPr>
          <p:nvPr/>
        </p:nvSpPr>
        <p:spPr bwMode="auto">
          <a:xfrm>
            <a:off x="3068241" y="4136231"/>
            <a:ext cx="3196828" cy="514350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3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矩形 16"/>
          <p:cNvSpPr>
            <a:spLocks noChangeArrowheads="1"/>
          </p:cNvSpPr>
          <p:nvPr/>
        </p:nvSpPr>
        <p:spPr bwMode="auto">
          <a:xfrm>
            <a:off x="2695575" y="2026444"/>
            <a:ext cx="558404" cy="558404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矩形 17"/>
          <p:cNvSpPr>
            <a:spLocks noChangeArrowheads="1"/>
          </p:cNvSpPr>
          <p:nvPr/>
        </p:nvSpPr>
        <p:spPr bwMode="auto">
          <a:xfrm>
            <a:off x="3305175" y="2026444"/>
            <a:ext cx="558404" cy="558404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1" name="矩形 18"/>
          <p:cNvSpPr>
            <a:spLocks noChangeArrowheads="1"/>
          </p:cNvSpPr>
          <p:nvPr/>
        </p:nvSpPr>
        <p:spPr bwMode="auto">
          <a:xfrm>
            <a:off x="2680098" y="2646760"/>
            <a:ext cx="558403" cy="558403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2" name="矩形 19"/>
          <p:cNvSpPr>
            <a:spLocks noChangeArrowheads="1"/>
          </p:cNvSpPr>
          <p:nvPr/>
        </p:nvSpPr>
        <p:spPr bwMode="auto">
          <a:xfrm>
            <a:off x="3305175" y="2646760"/>
            <a:ext cx="558404" cy="558403"/>
          </a:xfrm>
          <a:prstGeom prst="rect">
            <a:avLst/>
          </a:prstGeom>
          <a:solidFill>
            <a:srgbClr val="F4BB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3" name="文本框 20"/>
          <p:cNvSpPr txBox="1">
            <a:spLocks noChangeArrowheads="1"/>
          </p:cNvSpPr>
          <p:nvPr/>
        </p:nvSpPr>
        <p:spPr bwMode="auto">
          <a:xfrm>
            <a:off x="2680098" y="2026444"/>
            <a:ext cx="1164431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7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4" name="文本框 21"/>
          <p:cNvSpPr txBox="1">
            <a:spLocks noChangeArrowheads="1"/>
          </p:cNvSpPr>
          <p:nvPr/>
        </p:nvSpPr>
        <p:spPr bwMode="auto">
          <a:xfrm>
            <a:off x="3931206" y="2114550"/>
            <a:ext cx="369332" cy="103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150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5" name="文本框 22"/>
          <p:cNvSpPr txBox="1">
            <a:spLocks noChangeArrowheads="1"/>
          </p:cNvSpPr>
          <p:nvPr/>
        </p:nvSpPr>
        <p:spPr bwMode="auto">
          <a:xfrm>
            <a:off x="4533056" y="2305646"/>
            <a:ext cx="1991571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项目介绍</a:t>
            </a:r>
            <a:endParaRPr lang="zh-CN" altLang="en-US" sz="36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5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图片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3" name="文本框 31"/>
          <p:cNvSpPr txBox="1">
            <a:spLocks noChangeArrowheads="1"/>
          </p:cNvSpPr>
          <p:nvPr/>
        </p:nvSpPr>
        <p:spPr bwMode="auto">
          <a:xfrm>
            <a:off x="1485900" y="269081"/>
            <a:ext cx="178638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</a:t>
            </a:r>
            <a:r>
              <a:rPr lang="zh-CN" altLang="en-US" sz="3200" b="1" dirty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介绍</a:t>
            </a:r>
          </a:p>
        </p:txBody>
      </p:sp>
      <p:pic>
        <p:nvPicPr>
          <p:cNvPr id="34" name="图片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8182" y="1639428"/>
            <a:ext cx="4123135" cy="262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Freeform 122"/>
          <p:cNvSpPr>
            <a:spLocks/>
          </p:cNvSpPr>
          <p:nvPr/>
        </p:nvSpPr>
        <p:spPr bwMode="auto">
          <a:xfrm>
            <a:off x="4223147" y="2631282"/>
            <a:ext cx="427434" cy="427435"/>
          </a:xfrm>
          <a:custGeom>
            <a:avLst/>
            <a:gdLst>
              <a:gd name="T0" fmla="*/ 526677 w 290"/>
              <a:gd name="T1" fmla="*/ 355704 h 290"/>
              <a:gd name="T2" fmla="*/ 426451 w 290"/>
              <a:gd name="T3" fmla="*/ 365530 h 290"/>
              <a:gd name="T4" fmla="*/ 312469 w 290"/>
              <a:gd name="T5" fmla="*/ 249583 h 290"/>
              <a:gd name="T6" fmla="*/ 564016 w 290"/>
              <a:gd name="T7" fmla="*/ 98261 h 290"/>
              <a:gd name="T8" fmla="*/ 520782 w 290"/>
              <a:gd name="T9" fmla="*/ 55026 h 290"/>
              <a:gd name="T10" fmla="*/ 198487 w 290"/>
              <a:gd name="T11" fmla="*/ 137565 h 290"/>
              <a:gd name="T12" fmla="*/ 80574 w 290"/>
              <a:gd name="T13" fmla="*/ 17687 h 290"/>
              <a:gd name="T14" fmla="*/ 17687 w 290"/>
              <a:gd name="T15" fmla="*/ 17687 h 290"/>
              <a:gd name="T16" fmla="*/ 17687 w 290"/>
              <a:gd name="T17" fmla="*/ 80574 h 290"/>
              <a:gd name="T18" fmla="*/ 137565 w 290"/>
              <a:gd name="T19" fmla="*/ 198487 h 290"/>
              <a:gd name="T20" fmla="*/ 55026 w 290"/>
              <a:gd name="T21" fmla="*/ 520783 h 290"/>
              <a:gd name="T22" fmla="*/ 98261 w 290"/>
              <a:gd name="T23" fmla="*/ 564017 h 290"/>
              <a:gd name="T24" fmla="*/ 249582 w 290"/>
              <a:gd name="T25" fmla="*/ 312470 h 290"/>
              <a:gd name="T26" fmla="*/ 363565 w 290"/>
              <a:gd name="T27" fmla="*/ 426452 h 290"/>
              <a:gd name="T28" fmla="*/ 355704 w 290"/>
              <a:gd name="T29" fmla="*/ 528643 h 290"/>
              <a:gd name="T30" fmla="*/ 398938 w 290"/>
              <a:gd name="T31" fmla="*/ 569913 h 290"/>
              <a:gd name="T32" fmla="*/ 459860 w 290"/>
              <a:gd name="T33" fmla="*/ 459861 h 290"/>
              <a:gd name="T34" fmla="*/ 569912 w 290"/>
              <a:gd name="T35" fmla="*/ 398939 h 290"/>
              <a:gd name="T36" fmla="*/ 526677 w 290"/>
              <a:gd name="T37" fmla="*/ 355704 h 2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586037" y="1639428"/>
            <a:ext cx="3840958" cy="29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进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销存</a:t>
            </a:r>
            <a:r>
              <a:rPr lang="zh-CN" altLang="en-US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管理系统是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对企业生产经营中物料流、资金流进行条码全程跟踪管理，从接获订单合同开始，进入物料采购、入库、领用到产品完工入库、</a:t>
            </a:r>
            <a:r>
              <a:rPr lang="zh-CN" altLang="en-US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交货等，提供</a:t>
            </a:r>
            <a:r>
              <a:rPr lang="zh-CN" altLang="en-US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详尽准确的数据。有效辅助企业解决业务管理、分销管理、存货管理、营销计划的执行和监控、统计信息的收集等方面的业务问题。</a:t>
            </a:r>
            <a:endParaRPr lang="en-US" altLang="zh-CN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670322" y="1164369"/>
            <a:ext cx="20645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进销存管理系统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059" name="Straight Connector 49"/>
          <p:cNvCxnSpPr>
            <a:cxnSpLocks noChangeShapeType="1"/>
          </p:cNvCxnSpPr>
          <p:nvPr/>
        </p:nvCxnSpPr>
        <p:spPr bwMode="auto">
          <a:xfrm>
            <a:off x="2409826" y="2413397"/>
            <a:ext cx="670322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0" name="Straight Connector 52"/>
          <p:cNvCxnSpPr>
            <a:cxnSpLocks noChangeShapeType="1"/>
          </p:cNvCxnSpPr>
          <p:nvPr/>
        </p:nvCxnSpPr>
        <p:spPr bwMode="auto">
          <a:xfrm>
            <a:off x="2409825" y="3496866"/>
            <a:ext cx="903685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1" name="Straight Connector 38"/>
          <p:cNvCxnSpPr>
            <a:cxnSpLocks noChangeShapeType="1"/>
          </p:cNvCxnSpPr>
          <p:nvPr/>
        </p:nvCxnSpPr>
        <p:spPr bwMode="auto">
          <a:xfrm>
            <a:off x="4820841" y="1440656"/>
            <a:ext cx="1606153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Straight Connector 41"/>
          <p:cNvCxnSpPr>
            <a:cxnSpLocks noChangeShapeType="1"/>
          </p:cNvCxnSpPr>
          <p:nvPr/>
        </p:nvCxnSpPr>
        <p:spPr bwMode="auto">
          <a:xfrm>
            <a:off x="5756672" y="2413397"/>
            <a:ext cx="670322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Straight Connector 51"/>
          <p:cNvCxnSpPr>
            <a:cxnSpLocks noChangeShapeType="1"/>
          </p:cNvCxnSpPr>
          <p:nvPr/>
        </p:nvCxnSpPr>
        <p:spPr bwMode="auto">
          <a:xfrm>
            <a:off x="5486400" y="3496866"/>
            <a:ext cx="940594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4" name="Oval 3"/>
          <p:cNvSpPr>
            <a:spLocks noChangeArrowheads="1"/>
          </p:cNvSpPr>
          <p:nvPr/>
        </p:nvSpPr>
        <p:spPr bwMode="auto">
          <a:xfrm>
            <a:off x="4625579" y="1806178"/>
            <a:ext cx="1196578" cy="1214438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65" name="Oval 4"/>
          <p:cNvSpPr>
            <a:spLocks noChangeArrowheads="1"/>
          </p:cNvSpPr>
          <p:nvPr/>
        </p:nvSpPr>
        <p:spPr bwMode="auto">
          <a:xfrm>
            <a:off x="3759994" y="1281112"/>
            <a:ext cx="1196579" cy="1214438"/>
          </a:xfrm>
          <a:prstGeom prst="ellipse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66" name="Oval 5"/>
          <p:cNvSpPr>
            <a:spLocks noChangeArrowheads="1"/>
          </p:cNvSpPr>
          <p:nvPr/>
        </p:nvSpPr>
        <p:spPr bwMode="auto">
          <a:xfrm>
            <a:off x="2997994" y="1806178"/>
            <a:ext cx="1196579" cy="1214438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67" name="Oval 6"/>
          <p:cNvSpPr>
            <a:spLocks noChangeArrowheads="1"/>
          </p:cNvSpPr>
          <p:nvPr/>
        </p:nvSpPr>
        <p:spPr bwMode="auto">
          <a:xfrm>
            <a:off x="4358879" y="2803922"/>
            <a:ext cx="1196578" cy="1214438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68" name="Oval 7"/>
          <p:cNvSpPr>
            <a:spLocks noChangeArrowheads="1"/>
          </p:cNvSpPr>
          <p:nvPr/>
        </p:nvSpPr>
        <p:spPr bwMode="auto">
          <a:xfrm>
            <a:off x="3267075" y="2803922"/>
            <a:ext cx="1196579" cy="1214438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69" name="Freeform 57"/>
          <p:cNvSpPr>
            <a:spLocks noEditPoints="1"/>
          </p:cNvSpPr>
          <p:nvPr/>
        </p:nvSpPr>
        <p:spPr bwMode="auto">
          <a:xfrm>
            <a:off x="4168379" y="1640681"/>
            <a:ext cx="316706" cy="309563"/>
          </a:xfrm>
          <a:custGeom>
            <a:avLst/>
            <a:gdLst>
              <a:gd name="T0" fmla="*/ 363157 w 100"/>
              <a:gd name="T1" fmla="*/ 255309 h 97"/>
              <a:gd name="T2" fmla="*/ 422275 w 100"/>
              <a:gd name="T3" fmla="*/ 229778 h 97"/>
              <a:gd name="T4" fmla="*/ 422275 w 100"/>
              <a:gd name="T5" fmla="*/ 182972 h 97"/>
              <a:gd name="T6" fmla="*/ 363157 w 100"/>
              <a:gd name="T7" fmla="*/ 161696 h 97"/>
              <a:gd name="T8" fmla="*/ 350488 w 100"/>
              <a:gd name="T9" fmla="*/ 136165 h 97"/>
              <a:gd name="T10" fmla="*/ 375825 w 100"/>
              <a:gd name="T11" fmla="*/ 76593 h 97"/>
              <a:gd name="T12" fmla="*/ 342043 w 100"/>
              <a:gd name="T13" fmla="*/ 46807 h 97"/>
              <a:gd name="T14" fmla="*/ 282924 w 100"/>
              <a:gd name="T15" fmla="*/ 68082 h 97"/>
              <a:gd name="T16" fmla="*/ 257588 w 100"/>
              <a:gd name="T17" fmla="*/ 59572 h 97"/>
              <a:gd name="T18" fmla="*/ 232251 w 100"/>
              <a:gd name="T19" fmla="*/ 0 h 97"/>
              <a:gd name="T20" fmla="*/ 185801 w 100"/>
              <a:gd name="T21" fmla="*/ 0 h 97"/>
              <a:gd name="T22" fmla="*/ 164687 w 100"/>
              <a:gd name="T23" fmla="*/ 59572 h 97"/>
              <a:gd name="T24" fmla="*/ 139351 w 100"/>
              <a:gd name="T25" fmla="*/ 68082 h 97"/>
              <a:gd name="T26" fmla="*/ 80232 w 100"/>
              <a:gd name="T27" fmla="*/ 46807 h 97"/>
              <a:gd name="T28" fmla="*/ 46450 w 100"/>
              <a:gd name="T29" fmla="*/ 80848 h 97"/>
              <a:gd name="T30" fmla="*/ 71787 w 100"/>
              <a:gd name="T31" fmla="*/ 136165 h 97"/>
              <a:gd name="T32" fmla="*/ 59119 w 100"/>
              <a:gd name="T33" fmla="*/ 161696 h 97"/>
              <a:gd name="T34" fmla="*/ 0 w 100"/>
              <a:gd name="T35" fmla="*/ 187227 h 97"/>
              <a:gd name="T36" fmla="*/ 0 w 100"/>
              <a:gd name="T37" fmla="*/ 229778 h 97"/>
              <a:gd name="T38" fmla="*/ 59119 w 100"/>
              <a:gd name="T39" fmla="*/ 255309 h 97"/>
              <a:gd name="T40" fmla="*/ 71787 w 100"/>
              <a:gd name="T41" fmla="*/ 280840 h 97"/>
              <a:gd name="T42" fmla="*/ 46450 w 100"/>
              <a:gd name="T43" fmla="*/ 340412 h 97"/>
              <a:gd name="T44" fmla="*/ 80232 w 100"/>
              <a:gd name="T45" fmla="*/ 370198 h 97"/>
              <a:gd name="T46" fmla="*/ 139351 w 100"/>
              <a:gd name="T47" fmla="*/ 348923 h 97"/>
              <a:gd name="T48" fmla="*/ 164687 w 100"/>
              <a:gd name="T49" fmla="*/ 357433 h 97"/>
              <a:gd name="T50" fmla="*/ 190024 w 100"/>
              <a:gd name="T51" fmla="*/ 412750 h 97"/>
              <a:gd name="T52" fmla="*/ 236474 w 100"/>
              <a:gd name="T53" fmla="*/ 412750 h 97"/>
              <a:gd name="T54" fmla="*/ 257588 w 100"/>
              <a:gd name="T55" fmla="*/ 357433 h 97"/>
              <a:gd name="T56" fmla="*/ 282924 w 100"/>
              <a:gd name="T57" fmla="*/ 348923 h 97"/>
              <a:gd name="T58" fmla="*/ 342043 w 100"/>
              <a:gd name="T59" fmla="*/ 370198 h 97"/>
              <a:gd name="T60" fmla="*/ 375825 w 100"/>
              <a:gd name="T61" fmla="*/ 336157 h 97"/>
              <a:gd name="T62" fmla="*/ 350488 w 100"/>
              <a:gd name="T63" fmla="*/ 280840 h 97"/>
              <a:gd name="T64" fmla="*/ 363157 w 100"/>
              <a:gd name="T65" fmla="*/ 255309 h 97"/>
              <a:gd name="T66" fmla="*/ 211138 w 100"/>
              <a:gd name="T67" fmla="*/ 272330 h 97"/>
              <a:gd name="T68" fmla="*/ 143574 w 100"/>
              <a:gd name="T69" fmla="*/ 208503 h 97"/>
              <a:gd name="T70" fmla="*/ 211138 w 100"/>
              <a:gd name="T71" fmla="*/ 140420 h 97"/>
              <a:gd name="T72" fmla="*/ 278702 w 100"/>
              <a:gd name="T73" fmla="*/ 208503 h 97"/>
              <a:gd name="T74" fmla="*/ 211138 w 100"/>
              <a:gd name="T75" fmla="*/ 272330 h 9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0" h="97">
                <a:moveTo>
                  <a:pt x="86" y="60"/>
                </a:moveTo>
                <a:cubicBezTo>
                  <a:pt x="86" y="60"/>
                  <a:pt x="100" y="55"/>
                  <a:pt x="100" y="54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100" y="43"/>
                  <a:pt x="86" y="38"/>
                  <a:pt x="86" y="38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9" y="19"/>
                  <a:pt x="89" y="18"/>
                </a:cubicBezTo>
                <a:cubicBezTo>
                  <a:pt x="81" y="11"/>
                  <a:pt x="81" y="11"/>
                  <a:pt x="81" y="11"/>
                </a:cubicBezTo>
                <a:cubicBezTo>
                  <a:pt x="80" y="10"/>
                  <a:pt x="67" y="16"/>
                  <a:pt x="67" y="16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56" y="0"/>
                  <a:pt x="5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39" y="14"/>
                  <a:pt x="39" y="14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19" y="10"/>
                  <a:pt x="19" y="11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19"/>
                  <a:pt x="17" y="32"/>
                  <a:pt x="17" y="32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0" y="43"/>
                  <a:pt x="0" y="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4" y="60"/>
                  <a:pt x="14" y="60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1" y="79"/>
                  <a:pt x="11" y="80"/>
                </a:cubicBezTo>
                <a:cubicBezTo>
                  <a:pt x="19" y="87"/>
                  <a:pt x="19" y="87"/>
                  <a:pt x="19" y="87"/>
                </a:cubicBezTo>
                <a:cubicBezTo>
                  <a:pt x="20" y="88"/>
                  <a:pt x="33" y="82"/>
                  <a:pt x="33" y="82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84"/>
                  <a:pt x="44" y="97"/>
                  <a:pt x="45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61" y="84"/>
                  <a:pt x="61" y="84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81" y="87"/>
                  <a:pt x="81" y="87"/>
                </a:cubicBezTo>
                <a:cubicBezTo>
                  <a:pt x="89" y="79"/>
                  <a:pt x="89" y="79"/>
                  <a:pt x="89" y="79"/>
                </a:cubicBezTo>
                <a:cubicBezTo>
                  <a:pt x="90" y="79"/>
                  <a:pt x="83" y="66"/>
                  <a:pt x="83" y="66"/>
                </a:cubicBezTo>
                <a:lnTo>
                  <a:pt x="86" y="60"/>
                </a:lnTo>
                <a:close/>
                <a:moveTo>
                  <a:pt x="50" y="64"/>
                </a:moveTo>
                <a:cubicBezTo>
                  <a:pt x="41" y="64"/>
                  <a:pt x="34" y="57"/>
                  <a:pt x="34" y="49"/>
                </a:cubicBezTo>
                <a:cubicBezTo>
                  <a:pt x="34" y="40"/>
                  <a:pt x="41" y="33"/>
                  <a:pt x="50" y="33"/>
                </a:cubicBezTo>
                <a:cubicBezTo>
                  <a:pt x="59" y="33"/>
                  <a:pt x="66" y="40"/>
                  <a:pt x="66" y="49"/>
                </a:cubicBezTo>
                <a:cubicBezTo>
                  <a:pt x="66" y="57"/>
                  <a:pt x="59" y="64"/>
                  <a:pt x="50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0" name="Freeform 58"/>
          <p:cNvSpPr>
            <a:spLocks noEditPoints="1"/>
          </p:cNvSpPr>
          <p:nvPr/>
        </p:nvSpPr>
        <p:spPr bwMode="auto">
          <a:xfrm>
            <a:off x="4463653" y="1797844"/>
            <a:ext cx="147638" cy="147638"/>
          </a:xfrm>
          <a:custGeom>
            <a:avLst/>
            <a:gdLst>
              <a:gd name="T0" fmla="*/ 171720 w 47"/>
              <a:gd name="T1" fmla="*/ 92143 h 47"/>
              <a:gd name="T2" fmla="*/ 171720 w 47"/>
              <a:gd name="T3" fmla="*/ 79578 h 47"/>
              <a:gd name="T4" fmla="*/ 188473 w 47"/>
              <a:gd name="T5" fmla="*/ 54448 h 47"/>
              <a:gd name="T6" fmla="*/ 175909 w 47"/>
              <a:gd name="T7" fmla="*/ 37695 h 47"/>
              <a:gd name="T8" fmla="*/ 146590 w 47"/>
              <a:gd name="T9" fmla="*/ 41883 h 47"/>
              <a:gd name="T10" fmla="*/ 138214 w 47"/>
              <a:gd name="T11" fmla="*/ 33506 h 47"/>
              <a:gd name="T12" fmla="*/ 134026 w 47"/>
              <a:gd name="T13" fmla="*/ 4188 h 47"/>
              <a:gd name="T14" fmla="*/ 113084 w 47"/>
              <a:gd name="T15" fmla="*/ 0 h 47"/>
              <a:gd name="T16" fmla="*/ 96331 w 47"/>
              <a:gd name="T17" fmla="*/ 25130 h 47"/>
              <a:gd name="T18" fmla="*/ 83766 w 47"/>
              <a:gd name="T19" fmla="*/ 25130 h 47"/>
              <a:gd name="T20" fmla="*/ 58636 w 47"/>
              <a:gd name="T21" fmla="*/ 8377 h 47"/>
              <a:gd name="T22" fmla="*/ 37695 w 47"/>
              <a:gd name="T23" fmla="*/ 20941 h 47"/>
              <a:gd name="T24" fmla="*/ 41883 w 47"/>
              <a:gd name="T25" fmla="*/ 50260 h 47"/>
              <a:gd name="T26" fmla="*/ 37695 w 47"/>
              <a:gd name="T27" fmla="*/ 58636 h 47"/>
              <a:gd name="T28" fmla="*/ 8377 w 47"/>
              <a:gd name="T29" fmla="*/ 67013 h 47"/>
              <a:gd name="T30" fmla="*/ 4188 w 47"/>
              <a:gd name="T31" fmla="*/ 87954 h 47"/>
              <a:gd name="T32" fmla="*/ 25130 w 47"/>
              <a:gd name="T33" fmla="*/ 104707 h 47"/>
              <a:gd name="T34" fmla="*/ 29318 w 47"/>
              <a:gd name="T35" fmla="*/ 117272 h 47"/>
              <a:gd name="T36" fmla="*/ 12565 w 47"/>
              <a:gd name="T37" fmla="*/ 142402 h 47"/>
              <a:gd name="T38" fmla="*/ 20941 w 47"/>
              <a:gd name="T39" fmla="*/ 159155 h 47"/>
              <a:gd name="T40" fmla="*/ 50260 w 47"/>
              <a:gd name="T41" fmla="*/ 154967 h 47"/>
              <a:gd name="T42" fmla="*/ 58636 w 47"/>
              <a:gd name="T43" fmla="*/ 163344 h 47"/>
              <a:gd name="T44" fmla="*/ 67013 w 47"/>
              <a:gd name="T45" fmla="*/ 192662 h 47"/>
              <a:gd name="T46" fmla="*/ 87954 w 47"/>
              <a:gd name="T47" fmla="*/ 196850 h 47"/>
              <a:gd name="T48" fmla="*/ 104707 w 47"/>
              <a:gd name="T49" fmla="*/ 171720 h 47"/>
              <a:gd name="T50" fmla="*/ 117272 w 47"/>
              <a:gd name="T51" fmla="*/ 171720 h 47"/>
              <a:gd name="T52" fmla="*/ 138214 w 47"/>
              <a:gd name="T53" fmla="*/ 188473 h 47"/>
              <a:gd name="T54" fmla="*/ 159155 w 47"/>
              <a:gd name="T55" fmla="*/ 175909 h 47"/>
              <a:gd name="T56" fmla="*/ 154967 w 47"/>
              <a:gd name="T57" fmla="*/ 146590 h 47"/>
              <a:gd name="T58" fmla="*/ 163344 w 47"/>
              <a:gd name="T59" fmla="*/ 138214 h 47"/>
              <a:gd name="T60" fmla="*/ 192662 w 47"/>
              <a:gd name="T61" fmla="*/ 129837 h 47"/>
              <a:gd name="T62" fmla="*/ 196850 w 47"/>
              <a:gd name="T63" fmla="*/ 108896 h 47"/>
              <a:gd name="T64" fmla="*/ 171720 w 47"/>
              <a:gd name="T65" fmla="*/ 92143 h 47"/>
              <a:gd name="T66" fmla="*/ 129837 w 47"/>
              <a:gd name="T67" fmla="*/ 104707 h 47"/>
              <a:gd name="T68" fmla="*/ 92143 w 47"/>
              <a:gd name="T69" fmla="*/ 129837 h 47"/>
              <a:gd name="T70" fmla="*/ 67013 w 47"/>
              <a:gd name="T71" fmla="*/ 92143 h 47"/>
              <a:gd name="T72" fmla="*/ 104707 w 47"/>
              <a:gd name="T73" fmla="*/ 67013 h 47"/>
              <a:gd name="T74" fmla="*/ 129837 w 47"/>
              <a:gd name="T75" fmla="*/ 104707 h 4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7" h="47">
                <a:moveTo>
                  <a:pt x="41" y="22"/>
                </a:move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5" y="14"/>
                  <a:pt x="45" y="13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35" y="10"/>
                  <a:pt x="35" y="10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2" y="1"/>
                  <a:pt x="32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3" y="6"/>
                  <a:pt x="23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14" y="2"/>
                  <a:pt x="14" y="2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10" y="12"/>
                  <a:pt x="10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2" y="15"/>
                  <a:pt x="2" y="16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6" y="25"/>
                  <a:pt x="6" y="25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2" y="33"/>
                  <a:pt x="3" y="34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12" y="37"/>
                  <a:pt x="12" y="37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5" y="46"/>
                  <a:pt x="16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25" y="41"/>
                  <a:pt x="25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33" y="45"/>
                  <a:pt x="33" y="45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7" y="35"/>
                  <a:pt x="37" y="3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45" y="32"/>
                  <a:pt x="46" y="31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1" y="22"/>
                  <a:pt x="41" y="22"/>
                </a:cubicBezTo>
                <a:close/>
                <a:moveTo>
                  <a:pt x="31" y="25"/>
                </a:moveTo>
                <a:cubicBezTo>
                  <a:pt x="30" y="29"/>
                  <a:pt x="26" y="32"/>
                  <a:pt x="22" y="31"/>
                </a:cubicBezTo>
                <a:cubicBezTo>
                  <a:pt x="18" y="30"/>
                  <a:pt x="15" y="26"/>
                  <a:pt x="16" y="22"/>
                </a:cubicBezTo>
                <a:cubicBezTo>
                  <a:pt x="17" y="18"/>
                  <a:pt x="22" y="15"/>
                  <a:pt x="25" y="16"/>
                </a:cubicBezTo>
                <a:cubicBezTo>
                  <a:pt x="29" y="17"/>
                  <a:pt x="32" y="21"/>
                  <a:pt x="31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1" name="Freeform 68"/>
          <p:cNvSpPr>
            <a:spLocks noEditPoints="1"/>
          </p:cNvSpPr>
          <p:nvPr/>
        </p:nvSpPr>
        <p:spPr bwMode="auto">
          <a:xfrm>
            <a:off x="3588544" y="3263504"/>
            <a:ext cx="189310" cy="342900"/>
          </a:xfrm>
          <a:custGeom>
            <a:avLst/>
            <a:gdLst>
              <a:gd name="T0" fmla="*/ 252413 w 50"/>
              <a:gd name="T1" fmla="*/ 421640 h 90"/>
              <a:gd name="T2" fmla="*/ 252413 w 50"/>
              <a:gd name="T3" fmla="*/ 35560 h 90"/>
              <a:gd name="T4" fmla="*/ 222123 w 50"/>
              <a:gd name="T5" fmla="*/ 0 h 90"/>
              <a:gd name="T6" fmla="*/ 30290 w 50"/>
              <a:gd name="T7" fmla="*/ 0 h 90"/>
              <a:gd name="T8" fmla="*/ 0 w 50"/>
              <a:gd name="T9" fmla="*/ 35560 h 90"/>
              <a:gd name="T10" fmla="*/ 0 w 50"/>
              <a:gd name="T11" fmla="*/ 421640 h 90"/>
              <a:gd name="T12" fmla="*/ 30290 w 50"/>
              <a:gd name="T13" fmla="*/ 457200 h 90"/>
              <a:gd name="T14" fmla="*/ 222123 w 50"/>
              <a:gd name="T15" fmla="*/ 457200 h 90"/>
              <a:gd name="T16" fmla="*/ 252413 w 50"/>
              <a:gd name="T17" fmla="*/ 421640 h 90"/>
              <a:gd name="T18" fmla="*/ 196882 w 50"/>
              <a:gd name="T19" fmla="*/ 25400 h 90"/>
              <a:gd name="T20" fmla="*/ 206979 w 50"/>
              <a:gd name="T21" fmla="*/ 30480 h 90"/>
              <a:gd name="T22" fmla="*/ 196882 w 50"/>
              <a:gd name="T23" fmla="*/ 40640 h 90"/>
              <a:gd name="T24" fmla="*/ 191834 w 50"/>
              <a:gd name="T25" fmla="*/ 30480 h 90"/>
              <a:gd name="T26" fmla="*/ 196882 w 50"/>
              <a:gd name="T27" fmla="*/ 25400 h 90"/>
              <a:gd name="T28" fmla="*/ 80772 w 50"/>
              <a:gd name="T29" fmla="*/ 25400 h 90"/>
              <a:gd name="T30" fmla="*/ 171641 w 50"/>
              <a:gd name="T31" fmla="*/ 25400 h 90"/>
              <a:gd name="T32" fmla="*/ 171641 w 50"/>
              <a:gd name="T33" fmla="*/ 35560 h 90"/>
              <a:gd name="T34" fmla="*/ 80772 w 50"/>
              <a:gd name="T35" fmla="*/ 35560 h 90"/>
              <a:gd name="T36" fmla="*/ 80772 w 50"/>
              <a:gd name="T37" fmla="*/ 25400 h 90"/>
              <a:gd name="T38" fmla="*/ 25241 w 50"/>
              <a:gd name="T39" fmla="*/ 350520 h 90"/>
              <a:gd name="T40" fmla="*/ 25241 w 50"/>
              <a:gd name="T41" fmla="*/ 55880 h 90"/>
              <a:gd name="T42" fmla="*/ 227172 w 50"/>
              <a:gd name="T43" fmla="*/ 55880 h 90"/>
              <a:gd name="T44" fmla="*/ 227172 w 50"/>
              <a:gd name="T45" fmla="*/ 350520 h 90"/>
              <a:gd name="T46" fmla="*/ 25241 w 50"/>
              <a:gd name="T47" fmla="*/ 350520 h 90"/>
              <a:gd name="T48" fmla="*/ 126207 w 50"/>
              <a:gd name="T49" fmla="*/ 421640 h 90"/>
              <a:gd name="T50" fmla="*/ 106013 w 50"/>
              <a:gd name="T51" fmla="*/ 401320 h 90"/>
              <a:gd name="T52" fmla="*/ 126207 w 50"/>
              <a:gd name="T53" fmla="*/ 381000 h 90"/>
              <a:gd name="T54" fmla="*/ 146400 w 50"/>
              <a:gd name="T55" fmla="*/ 401320 h 90"/>
              <a:gd name="T56" fmla="*/ 126207 w 50"/>
              <a:gd name="T57" fmla="*/ 421640 h 9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0" h="90">
                <a:moveTo>
                  <a:pt x="50" y="83"/>
                </a:moveTo>
                <a:cubicBezTo>
                  <a:pt x="50" y="7"/>
                  <a:pt x="50" y="7"/>
                  <a:pt x="50" y="7"/>
                </a:cubicBezTo>
                <a:cubicBezTo>
                  <a:pt x="50" y="3"/>
                  <a:pt x="47" y="0"/>
                  <a:pt x="4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3" y="90"/>
                  <a:pt x="6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47" y="90"/>
                  <a:pt x="50" y="87"/>
                  <a:pt x="50" y="83"/>
                </a:cubicBezTo>
                <a:close/>
                <a:moveTo>
                  <a:pt x="39" y="5"/>
                </a:moveTo>
                <a:cubicBezTo>
                  <a:pt x="40" y="5"/>
                  <a:pt x="41" y="5"/>
                  <a:pt x="41" y="6"/>
                </a:cubicBezTo>
                <a:cubicBezTo>
                  <a:pt x="41" y="7"/>
                  <a:pt x="40" y="8"/>
                  <a:pt x="39" y="8"/>
                </a:cubicBezTo>
                <a:cubicBezTo>
                  <a:pt x="38" y="8"/>
                  <a:pt x="38" y="7"/>
                  <a:pt x="38" y="6"/>
                </a:cubicBezTo>
                <a:cubicBezTo>
                  <a:pt x="38" y="5"/>
                  <a:pt x="38" y="5"/>
                  <a:pt x="39" y="5"/>
                </a:cubicBezTo>
                <a:close/>
                <a:moveTo>
                  <a:pt x="16" y="5"/>
                </a:moveTo>
                <a:cubicBezTo>
                  <a:pt x="34" y="5"/>
                  <a:pt x="34" y="5"/>
                  <a:pt x="34" y="5"/>
                </a:cubicBezTo>
                <a:cubicBezTo>
                  <a:pt x="34" y="7"/>
                  <a:pt x="34" y="7"/>
                  <a:pt x="34" y="7"/>
                </a:cubicBezTo>
                <a:cubicBezTo>
                  <a:pt x="16" y="7"/>
                  <a:pt x="16" y="7"/>
                  <a:pt x="16" y="7"/>
                </a:cubicBezTo>
                <a:lnTo>
                  <a:pt x="16" y="5"/>
                </a:lnTo>
                <a:close/>
                <a:moveTo>
                  <a:pt x="5" y="69"/>
                </a:moveTo>
                <a:cubicBezTo>
                  <a:pt x="5" y="11"/>
                  <a:pt x="5" y="11"/>
                  <a:pt x="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69"/>
                  <a:pt x="45" y="69"/>
                  <a:pt x="45" y="69"/>
                </a:cubicBezTo>
                <a:lnTo>
                  <a:pt x="5" y="69"/>
                </a:lnTo>
                <a:close/>
                <a:moveTo>
                  <a:pt x="25" y="83"/>
                </a:moveTo>
                <a:cubicBezTo>
                  <a:pt x="23" y="83"/>
                  <a:pt x="21" y="81"/>
                  <a:pt x="21" y="79"/>
                </a:cubicBezTo>
                <a:cubicBezTo>
                  <a:pt x="21" y="77"/>
                  <a:pt x="23" y="75"/>
                  <a:pt x="25" y="75"/>
                </a:cubicBezTo>
                <a:cubicBezTo>
                  <a:pt x="27" y="75"/>
                  <a:pt x="29" y="77"/>
                  <a:pt x="29" y="79"/>
                </a:cubicBezTo>
                <a:cubicBezTo>
                  <a:pt x="29" y="81"/>
                  <a:pt x="27" y="83"/>
                  <a:pt x="2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2" name="Freeform 69"/>
          <p:cNvSpPr>
            <a:spLocks noEditPoints="1"/>
          </p:cNvSpPr>
          <p:nvPr/>
        </p:nvSpPr>
        <p:spPr bwMode="auto">
          <a:xfrm>
            <a:off x="3808810" y="3392091"/>
            <a:ext cx="195263" cy="342900"/>
          </a:xfrm>
          <a:custGeom>
            <a:avLst/>
            <a:gdLst>
              <a:gd name="T0" fmla="*/ 224616 w 51"/>
              <a:gd name="T1" fmla="*/ 0 h 90"/>
              <a:gd name="T2" fmla="*/ 35734 w 51"/>
              <a:gd name="T3" fmla="*/ 0 h 90"/>
              <a:gd name="T4" fmla="*/ 0 w 51"/>
              <a:gd name="T5" fmla="*/ 35560 h 90"/>
              <a:gd name="T6" fmla="*/ 0 w 51"/>
              <a:gd name="T7" fmla="*/ 421640 h 90"/>
              <a:gd name="T8" fmla="*/ 35734 w 51"/>
              <a:gd name="T9" fmla="*/ 457200 h 90"/>
              <a:gd name="T10" fmla="*/ 224616 w 51"/>
              <a:gd name="T11" fmla="*/ 457200 h 90"/>
              <a:gd name="T12" fmla="*/ 260350 w 51"/>
              <a:gd name="T13" fmla="*/ 421640 h 90"/>
              <a:gd name="T14" fmla="*/ 260350 w 51"/>
              <a:gd name="T15" fmla="*/ 35560 h 90"/>
              <a:gd name="T16" fmla="*/ 224616 w 51"/>
              <a:gd name="T17" fmla="*/ 0 h 90"/>
              <a:gd name="T18" fmla="*/ 204196 w 51"/>
              <a:gd name="T19" fmla="*/ 25400 h 90"/>
              <a:gd name="T20" fmla="*/ 214406 w 51"/>
              <a:gd name="T21" fmla="*/ 30480 h 90"/>
              <a:gd name="T22" fmla="*/ 204196 w 51"/>
              <a:gd name="T23" fmla="*/ 40640 h 90"/>
              <a:gd name="T24" fmla="*/ 193986 w 51"/>
              <a:gd name="T25" fmla="*/ 30480 h 90"/>
              <a:gd name="T26" fmla="*/ 204196 w 51"/>
              <a:gd name="T27" fmla="*/ 25400 h 90"/>
              <a:gd name="T28" fmla="*/ 86783 w 51"/>
              <a:gd name="T29" fmla="*/ 25400 h 90"/>
              <a:gd name="T30" fmla="*/ 173567 w 51"/>
              <a:gd name="T31" fmla="*/ 25400 h 90"/>
              <a:gd name="T32" fmla="*/ 173567 w 51"/>
              <a:gd name="T33" fmla="*/ 35560 h 90"/>
              <a:gd name="T34" fmla="*/ 86783 w 51"/>
              <a:gd name="T35" fmla="*/ 35560 h 90"/>
              <a:gd name="T36" fmla="*/ 86783 w 51"/>
              <a:gd name="T37" fmla="*/ 25400 h 90"/>
              <a:gd name="T38" fmla="*/ 132727 w 51"/>
              <a:gd name="T39" fmla="*/ 421640 h 90"/>
              <a:gd name="T40" fmla="*/ 107203 w 51"/>
              <a:gd name="T41" fmla="*/ 401320 h 90"/>
              <a:gd name="T42" fmla="*/ 132727 w 51"/>
              <a:gd name="T43" fmla="*/ 381000 h 90"/>
              <a:gd name="T44" fmla="*/ 153147 w 51"/>
              <a:gd name="T45" fmla="*/ 401320 h 90"/>
              <a:gd name="T46" fmla="*/ 132727 w 51"/>
              <a:gd name="T47" fmla="*/ 421640 h 90"/>
              <a:gd name="T48" fmla="*/ 234825 w 51"/>
              <a:gd name="T49" fmla="*/ 350520 h 90"/>
              <a:gd name="T50" fmla="*/ 25525 w 51"/>
              <a:gd name="T51" fmla="*/ 350520 h 90"/>
              <a:gd name="T52" fmla="*/ 25525 w 51"/>
              <a:gd name="T53" fmla="*/ 55880 h 90"/>
              <a:gd name="T54" fmla="*/ 234825 w 51"/>
              <a:gd name="T55" fmla="*/ 55880 h 90"/>
              <a:gd name="T56" fmla="*/ 234825 w 51"/>
              <a:gd name="T57" fmla="*/ 350520 h 9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1" h="90">
                <a:moveTo>
                  <a:pt x="44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3" y="90"/>
                  <a:pt x="7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48" y="90"/>
                  <a:pt x="51" y="87"/>
                  <a:pt x="51" y="83"/>
                </a:cubicBezTo>
                <a:cubicBezTo>
                  <a:pt x="51" y="7"/>
                  <a:pt x="51" y="7"/>
                  <a:pt x="51" y="7"/>
                </a:cubicBezTo>
                <a:cubicBezTo>
                  <a:pt x="51" y="3"/>
                  <a:pt x="48" y="0"/>
                  <a:pt x="44" y="0"/>
                </a:cubicBezTo>
                <a:close/>
                <a:moveTo>
                  <a:pt x="40" y="5"/>
                </a:moveTo>
                <a:cubicBezTo>
                  <a:pt x="41" y="5"/>
                  <a:pt x="42" y="5"/>
                  <a:pt x="42" y="6"/>
                </a:cubicBezTo>
                <a:cubicBezTo>
                  <a:pt x="42" y="7"/>
                  <a:pt x="41" y="8"/>
                  <a:pt x="40" y="8"/>
                </a:cubicBezTo>
                <a:cubicBezTo>
                  <a:pt x="39" y="8"/>
                  <a:pt x="38" y="7"/>
                  <a:pt x="38" y="6"/>
                </a:cubicBezTo>
                <a:cubicBezTo>
                  <a:pt x="38" y="5"/>
                  <a:pt x="39" y="5"/>
                  <a:pt x="40" y="5"/>
                </a:cubicBezTo>
                <a:close/>
                <a:moveTo>
                  <a:pt x="17" y="5"/>
                </a:moveTo>
                <a:cubicBezTo>
                  <a:pt x="34" y="5"/>
                  <a:pt x="34" y="5"/>
                  <a:pt x="34" y="5"/>
                </a:cubicBezTo>
                <a:cubicBezTo>
                  <a:pt x="34" y="7"/>
                  <a:pt x="34" y="7"/>
                  <a:pt x="34" y="7"/>
                </a:cubicBezTo>
                <a:cubicBezTo>
                  <a:pt x="17" y="7"/>
                  <a:pt x="17" y="7"/>
                  <a:pt x="17" y="7"/>
                </a:cubicBezTo>
                <a:lnTo>
                  <a:pt x="17" y="5"/>
                </a:lnTo>
                <a:close/>
                <a:moveTo>
                  <a:pt x="26" y="83"/>
                </a:moveTo>
                <a:cubicBezTo>
                  <a:pt x="23" y="83"/>
                  <a:pt x="21" y="81"/>
                  <a:pt x="21" y="79"/>
                </a:cubicBezTo>
                <a:cubicBezTo>
                  <a:pt x="21" y="77"/>
                  <a:pt x="23" y="75"/>
                  <a:pt x="26" y="75"/>
                </a:cubicBezTo>
                <a:cubicBezTo>
                  <a:pt x="28" y="75"/>
                  <a:pt x="30" y="77"/>
                  <a:pt x="30" y="79"/>
                </a:cubicBezTo>
                <a:cubicBezTo>
                  <a:pt x="30" y="81"/>
                  <a:pt x="28" y="83"/>
                  <a:pt x="26" y="83"/>
                </a:cubicBezTo>
                <a:close/>
                <a:moveTo>
                  <a:pt x="46" y="69"/>
                </a:moveTo>
                <a:cubicBezTo>
                  <a:pt x="5" y="69"/>
                  <a:pt x="5" y="69"/>
                  <a:pt x="5" y="69"/>
                </a:cubicBezTo>
                <a:cubicBezTo>
                  <a:pt x="5" y="11"/>
                  <a:pt x="5" y="11"/>
                  <a:pt x="5" y="11"/>
                </a:cubicBezTo>
                <a:cubicBezTo>
                  <a:pt x="46" y="11"/>
                  <a:pt x="46" y="11"/>
                  <a:pt x="46" y="11"/>
                </a:cubicBezTo>
                <a:lnTo>
                  <a:pt x="46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3" name="Freeform 70"/>
          <p:cNvSpPr>
            <a:spLocks/>
          </p:cNvSpPr>
          <p:nvPr/>
        </p:nvSpPr>
        <p:spPr bwMode="auto">
          <a:xfrm>
            <a:off x="3794522" y="3283744"/>
            <a:ext cx="114300" cy="94060"/>
          </a:xfrm>
          <a:custGeom>
            <a:avLst/>
            <a:gdLst>
              <a:gd name="T0" fmla="*/ 121920 w 40"/>
              <a:gd name="T1" fmla="*/ 125413 h 33"/>
              <a:gd name="T2" fmla="*/ 152400 w 40"/>
              <a:gd name="T3" fmla="*/ 125413 h 33"/>
              <a:gd name="T4" fmla="*/ 152400 w 40"/>
              <a:gd name="T5" fmla="*/ 30403 h 33"/>
              <a:gd name="T6" fmla="*/ 152400 w 40"/>
              <a:gd name="T7" fmla="*/ 0 h 33"/>
              <a:gd name="T8" fmla="*/ 121920 w 40"/>
              <a:gd name="T9" fmla="*/ 0 h 33"/>
              <a:gd name="T10" fmla="*/ 0 w 40"/>
              <a:gd name="T11" fmla="*/ 0 h 33"/>
              <a:gd name="T12" fmla="*/ 0 w 40"/>
              <a:gd name="T13" fmla="*/ 30403 h 33"/>
              <a:gd name="T14" fmla="*/ 121920 w 40"/>
              <a:gd name="T15" fmla="*/ 30403 h 33"/>
              <a:gd name="T16" fmla="*/ 121920 w 40"/>
              <a:gd name="T17" fmla="*/ 125413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" h="33">
                <a:moveTo>
                  <a:pt x="32" y="33"/>
                </a:moveTo>
                <a:lnTo>
                  <a:pt x="40" y="33"/>
                </a:lnTo>
                <a:lnTo>
                  <a:pt x="40" y="8"/>
                </a:lnTo>
                <a:lnTo>
                  <a:pt x="40" y="0"/>
                </a:lnTo>
                <a:lnTo>
                  <a:pt x="32" y="0"/>
                </a:lnTo>
                <a:lnTo>
                  <a:pt x="0" y="0"/>
                </a:lnTo>
                <a:lnTo>
                  <a:pt x="0" y="8"/>
                </a:lnTo>
                <a:lnTo>
                  <a:pt x="32" y="8"/>
                </a:lnTo>
                <a:lnTo>
                  <a:pt x="32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4" name="Freeform 71"/>
          <p:cNvSpPr>
            <a:spLocks/>
          </p:cNvSpPr>
          <p:nvPr/>
        </p:nvSpPr>
        <p:spPr bwMode="auto">
          <a:xfrm>
            <a:off x="3692129" y="3626644"/>
            <a:ext cx="94059" cy="94060"/>
          </a:xfrm>
          <a:custGeom>
            <a:avLst/>
            <a:gdLst>
              <a:gd name="T0" fmla="*/ 30403 w 33"/>
              <a:gd name="T1" fmla="*/ 0 h 33"/>
              <a:gd name="T2" fmla="*/ 0 w 33"/>
              <a:gd name="T3" fmla="*/ 0 h 33"/>
              <a:gd name="T4" fmla="*/ 0 w 33"/>
              <a:gd name="T5" fmla="*/ 95010 h 33"/>
              <a:gd name="T6" fmla="*/ 0 w 33"/>
              <a:gd name="T7" fmla="*/ 125413 h 33"/>
              <a:gd name="T8" fmla="*/ 30403 w 33"/>
              <a:gd name="T9" fmla="*/ 125413 h 33"/>
              <a:gd name="T10" fmla="*/ 125412 w 33"/>
              <a:gd name="T11" fmla="*/ 125413 h 33"/>
              <a:gd name="T12" fmla="*/ 125412 w 33"/>
              <a:gd name="T13" fmla="*/ 95010 h 33"/>
              <a:gd name="T14" fmla="*/ 30403 w 33"/>
              <a:gd name="T15" fmla="*/ 95010 h 33"/>
              <a:gd name="T16" fmla="*/ 30403 w 33"/>
              <a:gd name="T17" fmla="*/ 0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" h="33">
                <a:moveTo>
                  <a:pt x="8" y="0"/>
                </a:moveTo>
                <a:lnTo>
                  <a:pt x="0" y="0"/>
                </a:lnTo>
                <a:lnTo>
                  <a:pt x="0" y="25"/>
                </a:lnTo>
                <a:lnTo>
                  <a:pt x="0" y="33"/>
                </a:lnTo>
                <a:lnTo>
                  <a:pt x="8" y="33"/>
                </a:lnTo>
                <a:lnTo>
                  <a:pt x="33" y="33"/>
                </a:lnTo>
                <a:lnTo>
                  <a:pt x="33" y="25"/>
                </a:lnTo>
                <a:lnTo>
                  <a:pt x="8" y="25"/>
                </a:lnTo>
                <a:lnTo>
                  <a:pt x="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5" name="Freeform 121"/>
          <p:cNvSpPr>
            <a:spLocks noEditPoints="1"/>
          </p:cNvSpPr>
          <p:nvPr/>
        </p:nvSpPr>
        <p:spPr bwMode="auto">
          <a:xfrm>
            <a:off x="4872038" y="3273029"/>
            <a:ext cx="236935" cy="323850"/>
          </a:xfrm>
          <a:custGeom>
            <a:avLst/>
            <a:gdLst>
              <a:gd name="T0" fmla="*/ 157957 w 84"/>
              <a:gd name="T1" fmla="*/ 18774 h 115"/>
              <a:gd name="T2" fmla="*/ 297109 w 84"/>
              <a:gd name="T3" fmla="*/ 157701 h 115"/>
              <a:gd name="T4" fmla="*/ 210609 w 84"/>
              <a:gd name="T5" fmla="*/ 416781 h 115"/>
              <a:gd name="T6" fmla="*/ 116587 w 84"/>
              <a:gd name="T7" fmla="*/ 416781 h 115"/>
              <a:gd name="T8" fmla="*/ 15043 w 84"/>
              <a:gd name="T9" fmla="*/ 157701 h 115"/>
              <a:gd name="T10" fmla="*/ 157957 w 84"/>
              <a:gd name="T11" fmla="*/ 18774 h 115"/>
              <a:gd name="T12" fmla="*/ 157957 w 84"/>
              <a:gd name="T13" fmla="*/ 0 h 115"/>
              <a:gd name="T14" fmla="*/ 0 w 84"/>
              <a:gd name="T15" fmla="*/ 157701 h 115"/>
              <a:gd name="T16" fmla="*/ 109065 w 84"/>
              <a:gd name="T17" fmla="*/ 431800 h 115"/>
              <a:gd name="T18" fmla="*/ 218130 w 84"/>
              <a:gd name="T19" fmla="*/ 431800 h 115"/>
              <a:gd name="T20" fmla="*/ 315913 w 84"/>
              <a:gd name="T21" fmla="*/ 157701 h 115"/>
              <a:gd name="T22" fmla="*/ 157957 w 84"/>
              <a:gd name="T23" fmla="*/ 0 h 1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4" h="115">
                <a:moveTo>
                  <a:pt x="42" y="5"/>
                </a:moveTo>
                <a:cubicBezTo>
                  <a:pt x="63" y="5"/>
                  <a:pt x="79" y="22"/>
                  <a:pt x="79" y="42"/>
                </a:cubicBezTo>
                <a:cubicBezTo>
                  <a:pt x="79" y="60"/>
                  <a:pt x="60" y="101"/>
                  <a:pt x="56" y="111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23" y="95"/>
                  <a:pt x="4" y="58"/>
                  <a:pt x="4" y="42"/>
                </a:cubicBezTo>
                <a:cubicBezTo>
                  <a:pt x="4" y="22"/>
                  <a:pt x="21" y="5"/>
                  <a:pt x="42" y="5"/>
                </a:cubicBezTo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3"/>
                  <a:pt x="29" y="115"/>
                  <a:pt x="29" y="115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58" y="115"/>
                  <a:pt x="84" y="63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6" name="Freeform 122"/>
          <p:cNvSpPr>
            <a:spLocks/>
          </p:cNvSpPr>
          <p:nvPr/>
        </p:nvSpPr>
        <p:spPr bwMode="auto">
          <a:xfrm>
            <a:off x="4953000" y="3676650"/>
            <a:ext cx="82154" cy="9525"/>
          </a:xfrm>
          <a:custGeom>
            <a:avLst/>
            <a:gdLst>
              <a:gd name="T0" fmla="*/ 3777 w 29"/>
              <a:gd name="T1" fmla="*/ 12700 h 3"/>
              <a:gd name="T2" fmla="*/ 101984 w 29"/>
              <a:gd name="T3" fmla="*/ 12700 h 3"/>
              <a:gd name="T4" fmla="*/ 109538 w 29"/>
              <a:gd name="T5" fmla="*/ 0 h 3"/>
              <a:gd name="T6" fmla="*/ 0 w 29"/>
              <a:gd name="T7" fmla="*/ 0 h 3"/>
              <a:gd name="T8" fmla="*/ 3777 w 29"/>
              <a:gd name="T9" fmla="*/ 1270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" h="3">
                <a:moveTo>
                  <a:pt x="1" y="3"/>
                </a:moveTo>
                <a:cubicBezTo>
                  <a:pt x="27" y="3"/>
                  <a:pt x="27" y="3"/>
                  <a:pt x="27" y="3"/>
                </a:cubicBezTo>
                <a:cubicBezTo>
                  <a:pt x="28" y="2"/>
                  <a:pt x="28" y="1"/>
                  <a:pt x="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1" y="2"/>
                  <a:pt x="1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7" name="Freeform 123"/>
          <p:cNvSpPr>
            <a:spLocks/>
          </p:cNvSpPr>
          <p:nvPr/>
        </p:nvSpPr>
        <p:spPr bwMode="auto">
          <a:xfrm>
            <a:off x="4966098" y="3694510"/>
            <a:ext cx="58340" cy="10715"/>
          </a:xfrm>
          <a:custGeom>
            <a:avLst/>
            <a:gdLst>
              <a:gd name="T0" fmla="*/ 37041 w 21"/>
              <a:gd name="T1" fmla="*/ 14287 h 4"/>
              <a:gd name="T2" fmla="*/ 77787 w 21"/>
              <a:gd name="T3" fmla="*/ 0 h 4"/>
              <a:gd name="T4" fmla="*/ 0 w 21"/>
              <a:gd name="T5" fmla="*/ 0 h 4"/>
              <a:gd name="T6" fmla="*/ 37041 w 21"/>
              <a:gd name="T7" fmla="*/ 14287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" h="4">
                <a:moveTo>
                  <a:pt x="10" y="4"/>
                </a:moveTo>
                <a:cubicBezTo>
                  <a:pt x="14" y="4"/>
                  <a:pt x="18" y="2"/>
                  <a:pt x="21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2"/>
                  <a:pt x="6" y="4"/>
                  <a:pt x="10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8" name="Freeform 124"/>
          <p:cNvSpPr>
            <a:spLocks/>
          </p:cNvSpPr>
          <p:nvPr/>
        </p:nvSpPr>
        <p:spPr bwMode="auto">
          <a:xfrm>
            <a:off x="4950619" y="3609975"/>
            <a:ext cx="86916" cy="58341"/>
          </a:xfrm>
          <a:custGeom>
            <a:avLst/>
            <a:gdLst>
              <a:gd name="T0" fmla="*/ 115888 w 31"/>
              <a:gd name="T1" fmla="*/ 0 h 21"/>
              <a:gd name="T2" fmla="*/ 0 w 31"/>
              <a:gd name="T3" fmla="*/ 0 h 21"/>
              <a:gd name="T4" fmla="*/ 0 w 31"/>
              <a:gd name="T5" fmla="*/ 70380 h 21"/>
              <a:gd name="T6" fmla="*/ 0 w 31"/>
              <a:gd name="T7" fmla="*/ 77788 h 21"/>
              <a:gd name="T8" fmla="*/ 112150 w 31"/>
              <a:gd name="T9" fmla="*/ 77788 h 21"/>
              <a:gd name="T10" fmla="*/ 115888 w 31"/>
              <a:gd name="T11" fmla="*/ 70380 h 21"/>
              <a:gd name="T12" fmla="*/ 115888 w 31"/>
              <a:gd name="T13" fmla="*/ 0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" h="21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0"/>
                  <a:pt x="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0"/>
                  <a:pt x="31" y="20"/>
                  <a:pt x="31" y="19"/>
                </a:cubicBezTo>
                <a:lnTo>
                  <a:pt x="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79" name="Freeform 125"/>
          <p:cNvSpPr>
            <a:spLocks noEditPoints="1"/>
          </p:cNvSpPr>
          <p:nvPr/>
        </p:nvSpPr>
        <p:spPr bwMode="auto">
          <a:xfrm>
            <a:off x="4948238" y="3420666"/>
            <a:ext cx="89297" cy="176213"/>
          </a:xfrm>
          <a:custGeom>
            <a:avLst/>
            <a:gdLst>
              <a:gd name="T0" fmla="*/ 119063 w 42"/>
              <a:gd name="T1" fmla="*/ 5661 h 83"/>
              <a:gd name="T2" fmla="*/ 119063 w 42"/>
              <a:gd name="T3" fmla="*/ 5661 h 83"/>
              <a:gd name="T4" fmla="*/ 119063 w 42"/>
              <a:gd name="T5" fmla="*/ 5661 h 83"/>
              <a:gd name="T6" fmla="*/ 104889 w 42"/>
              <a:gd name="T7" fmla="*/ 0 h 83"/>
              <a:gd name="T8" fmla="*/ 56697 w 42"/>
              <a:gd name="T9" fmla="*/ 16984 h 83"/>
              <a:gd name="T10" fmla="*/ 14174 w 42"/>
              <a:gd name="T11" fmla="*/ 0 h 83"/>
              <a:gd name="T12" fmla="*/ 0 w 42"/>
              <a:gd name="T13" fmla="*/ 2831 h 83"/>
              <a:gd name="T14" fmla="*/ 0 w 42"/>
              <a:gd name="T15" fmla="*/ 5661 h 83"/>
              <a:gd name="T16" fmla="*/ 0 w 42"/>
              <a:gd name="T17" fmla="*/ 5661 h 83"/>
              <a:gd name="T18" fmla="*/ 51027 w 42"/>
              <a:gd name="T19" fmla="*/ 234950 h 83"/>
              <a:gd name="T20" fmla="*/ 68036 w 42"/>
              <a:gd name="T21" fmla="*/ 234950 h 83"/>
              <a:gd name="T22" fmla="*/ 119063 w 42"/>
              <a:gd name="T23" fmla="*/ 5661 h 83"/>
              <a:gd name="T24" fmla="*/ 119063 w 42"/>
              <a:gd name="T25" fmla="*/ 5661 h 83"/>
              <a:gd name="T26" fmla="*/ 119063 w 42"/>
              <a:gd name="T27" fmla="*/ 5661 h 83"/>
              <a:gd name="T28" fmla="*/ 59532 w 42"/>
              <a:gd name="T29" fmla="*/ 206643 h 83"/>
              <a:gd name="T30" fmla="*/ 14174 w 42"/>
              <a:gd name="T31" fmla="*/ 11323 h 83"/>
              <a:gd name="T32" fmla="*/ 56697 w 42"/>
              <a:gd name="T33" fmla="*/ 25477 h 83"/>
              <a:gd name="T34" fmla="*/ 104889 w 42"/>
              <a:gd name="T35" fmla="*/ 11323 h 83"/>
              <a:gd name="T36" fmla="*/ 59532 w 42"/>
              <a:gd name="T37" fmla="*/ 206643 h 8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2" h="83">
                <a:moveTo>
                  <a:pt x="42" y="2"/>
                </a:moveTo>
                <a:lnTo>
                  <a:pt x="42" y="2"/>
                </a:lnTo>
                <a:lnTo>
                  <a:pt x="37" y="0"/>
                </a:lnTo>
                <a:lnTo>
                  <a:pt x="20" y="6"/>
                </a:lnTo>
                <a:lnTo>
                  <a:pt x="5" y="0"/>
                </a:lnTo>
                <a:lnTo>
                  <a:pt x="0" y="1"/>
                </a:lnTo>
                <a:lnTo>
                  <a:pt x="0" y="2"/>
                </a:lnTo>
                <a:lnTo>
                  <a:pt x="18" y="83"/>
                </a:lnTo>
                <a:lnTo>
                  <a:pt x="24" y="83"/>
                </a:lnTo>
                <a:lnTo>
                  <a:pt x="42" y="2"/>
                </a:lnTo>
                <a:close/>
                <a:moveTo>
                  <a:pt x="21" y="73"/>
                </a:moveTo>
                <a:lnTo>
                  <a:pt x="5" y="4"/>
                </a:lnTo>
                <a:lnTo>
                  <a:pt x="20" y="9"/>
                </a:lnTo>
                <a:lnTo>
                  <a:pt x="37" y="4"/>
                </a:lnTo>
                <a:lnTo>
                  <a:pt x="21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80" name="Freeform 101"/>
          <p:cNvSpPr>
            <a:spLocks noEditPoints="1"/>
          </p:cNvSpPr>
          <p:nvPr/>
        </p:nvSpPr>
        <p:spPr bwMode="auto">
          <a:xfrm>
            <a:off x="5108973" y="2247900"/>
            <a:ext cx="305990" cy="330994"/>
          </a:xfrm>
          <a:custGeom>
            <a:avLst/>
            <a:gdLst>
              <a:gd name="T0" fmla="*/ 399053 w 137"/>
              <a:gd name="T1" fmla="*/ 211717 h 148"/>
              <a:gd name="T2" fmla="*/ 375229 w 137"/>
              <a:gd name="T3" fmla="*/ 113313 h 148"/>
              <a:gd name="T4" fmla="*/ 396075 w 137"/>
              <a:gd name="T5" fmla="*/ 107349 h 148"/>
              <a:gd name="T6" fmla="*/ 375229 w 137"/>
              <a:gd name="T7" fmla="*/ 35783 h 148"/>
              <a:gd name="T8" fmla="*/ 303757 w 137"/>
              <a:gd name="T9" fmla="*/ 14910 h 148"/>
              <a:gd name="T10" fmla="*/ 294823 w 137"/>
              <a:gd name="T11" fmla="*/ 35783 h 148"/>
              <a:gd name="T12" fmla="*/ 199526 w 137"/>
              <a:gd name="T13" fmla="*/ 11928 h 148"/>
              <a:gd name="T14" fmla="*/ 113164 w 137"/>
              <a:gd name="T15" fmla="*/ 32801 h 148"/>
              <a:gd name="T16" fmla="*/ 107208 w 137"/>
              <a:gd name="T17" fmla="*/ 14910 h 148"/>
              <a:gd name="T18" fmla="*/ 35736 w 137"/>
              <a:gd name="T19" fmla="*/ 35783 h 148"/>
              <a:gd name="T20" fmla="*/ 14890 w 137"/>
              <a:gd name="T21" fmla="*/ 107349 h 148"/>
              <a:gd name="T22" fmla="*/ 26802 w 137"/>
              <a:gd name="T23" fmla="*/ 113313 h 148"/>
              <a:gd name="T24" fmla="*/ 0 w 137"/>
              <a:gd name="T25" fmla="*/ 211717 h 148"/>
              <a:gd name="T26" fmla="*/ 80406 w 137"/>
              <a:gd name="T27" fmla="*/ 372741 h 148"/>
              <a:gd name="T28" fmla="*/ 38714 w 137"/>
              <a:gd name="T29" fmla="*/ 417470 h 148"/>
              <a:gd name="T30" fmla="*/ 62538 w 137"/>
              <a:gd name="T31" fmla="*/ 441325 h 148"/>
              <a:gd name="T32" fmla="*/ 110186 w 137"/>
              <a:gd name="T33" fmla="*/ 393614 h 148"/>
              <a:gd name="T34" fmla="*/ 199526 w 137"/>
              <a:gd name="T35" fmla="*/ 414488 h 148"/>
              <a:gd name="T36" fmla="*/ 288867 w 137"/>
              <a:gd name="T37" fmla="*/ 393614 h 148"/>
              <a:gd name="T38" fmla="*/ 336515 w 137"/>
              <a:gd name="T39" fmla="*/ 441325 h 148"/>
              <a:gd name="T40" fmla="*/ 360339 w 137"/>
              <a:gd name="T41" fmla="*/ 417470 h 148"/>
              <a:gd name="T42" fmla="*/ 318647 w 137"/>
              <a:gd name="T43" fmla="*/ 372741 h 148"/>
              <a:gd name="T44" fmla="*/ 399053 w 137"/>
              <a:gd name="T45" fmla="*/ 211717 h 148"/>
              <a:gd name="T46" fmla="*/ 32758 w 137"/>
              <a:gd name="T47" fmla="*/ 220663 h 148"/>
              <a:gd name="T48" fmla="*/ 59560 w 137"/>
              <a:gd name="T49" fmla="*/ 220663 h 148"/>
              <a:gd name="T50" fmla="*/ 68494 w 137"/>
              <a:gd name="T51" fmla="*/ 211717 h 148"/>
              <a:gd name="T52" fmla="*/ 59560 w 137"/>
              <a:gd name="T53" fmla="*/ 205753 h 148"/>
              <a:gd name="T54" fmla="*/ 32758 w 137"/>
              <a:gd name="T55" fmla="*/ 205753 h 148"/>
              <a:gd name="T56" fmla="*/ 190592 w 137"/>
              <a:gd name="T57" fmla="*/ 44729 h 148"/>
              <a:gd name="T58" fmla="*/ 190592 w 137"/>
              <a:gd name="T59" fmla="*/ 44729 h 148"/>
              <a:gd name="T60" fmla="*/ 190592 w 137"/>
              <a:gd name="T61" fmla="*/ 77530 h 148"/>
              <a:gd name="T62" fmla="*/ 199526 w 137"/>
              <a:gd name="T63" fmla="*/ 86476 h 148"/>
              <a:gd name="T64" fmla="*/ 208461 w 137"/>
              <a:gd name="T65" fmla="*/ 77530 h 148"/>
              <a:gd name="T66" fmla="*/ 208461 w 137"/>
              <a:gd name="T67" fmla="*/ 44729 h 148"/>
              <a:gd name="T68" fmla="*/ 208461 w 137"/>
              <a:gd name="T69" fmla="*/ 44729 h 148"/>
              <a:gd name="T70" fmla="*/ 366295 w 137"/>
              <a:gd name="T71" fmla="*/ 205753 h 148"/>
              <a:gd name="T72" fmla="*/ 339493 w 137"/>
              <a:gd name="T73" fmla="*/ 205753 h 148"/>
              <a:gd name="T74" fmla="*/ 330559 w 137"/>
              <a:gd name="T75" fmla="*/ 211717 h 148"/>
              <a:gd name="T76" fmla="*/ 339493 w 137"/>
              <a:gd name="T77" fmla="*/ 220663 h 148"/>
              <a:gd name="T78" fmla="*/ 366295 w 137"/>
              <a:gd name="T79" fmla="*/ 220663 h 148"/>
              <a:gd name="T80" fmla="*/ 208461 w 137"/>
              <a:gd name="T81" fmla="*/ 381686 h 148"/>
              <a:gd name="T82" fmla="*/ 208461 w 137"/>
              <a:gd name="T83" fmla="*/ 351867 h 148"/>
              <a:gd name="T84" fmla="*/ 199526 w 137"/>
              <a:gd name="T85" fmla="*/ 342921 h 148"/>
              <a:gd name="T86" fmla="*/ 190592 w 137"/>
              <a:gd name="T87" fmla="*/ 351867 h 148"/>
              <a:gd name="T88" fmla="*/ 190592 w 137"/>
              <a:gd name="T89" fmla="*/ 381686 h 148"/>
              <a:gd name="T90" fmla="*/ 32758 w 137"/>
              <a:gd name="T91" fmla="*/ 220663 h 14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37" h="148">
                <a:moveTo>
                  <a:pt x="134" y="71"/>
                </a:moveTo>
                <a:cubicBezTo>
                  <a:pt x="134" y="59"/>
                  <a:pt x="131" y="48"/>
                  <a:pt x="126" y="38"/>
                </a:cubicBezTo>
                <a:cubicBezTo>
                  <a:pt x="128" y="38"/>
                  <a:pt x="131" y="38"/>
                  <a:pt x="133" y="36"/>
                </a:cubicBezTo>
                <a:cubicBezTo>
                  <a:pt x="137" y="31"/>
                  <a:pt x="134" y="20"/>
                  <a:pt x="126" y="12"/>
                </a:cubicBezTo>
                <a:cubicBezTo>
                  <a:pt x="117" y="3"/>
                  <a:pt x="107" y="0"/>
                  <a:pt x="102" y="5"/>
                </a:cubicBezTo>
                <a:cubicBezTo>
                  <a:pt x="100" y="7"/>
                  <a:pt x="99" y="9"/>
                  <a:pt x="99" y="12"/>
                </a:cubicBezTo>
                <a:cubicBezTo>
                  <a:pt x="90" y="7"/>
                  <a:pt x="79" y="4"/>
                  <a:pt x="67" y="4"/>
                </a:cubicBezTo>
                <a:cubicBezTo>
                  <a:pt x="57" y="4"/>
                  <a:pt x="47" y="6"/>
                  <a:pt x="38" y="11"/>
                </a:cubicBezTo>
                <a:cubicBezTo>
                  <a:pt x="38" y="8"/>
                  <a:pt x="37" y="7"/>
                  <a:pt x="36" y="5"/>
                </a:cubicBezTo>
                <a:cubicBezTo>
                  <a:pt x="31" y="0"/>
                  <a:pt x="20" y="3"/>
                  <a:pt x="12" y="12"/>
                </a:cubicBezTo>
                <a:cubicBezTo>
                  <a:pt x="3" y="20"/>
                  <a:pt x="0" y="31"/>
                  <a:pt x="5" y="36"/>
                </a:cubicBezTo>
                <a:cubicBezTo>
                  <a:pt x="6" y="37"/>
                  <a:pt x="7" y="37"/>
                  <a:pt x="9" y="38"/>
                </a:cubicBezTo>
                <a:cubicBezTo>
                  <a:pt x="3" y="48"/>
                  <a:pt x="0" y="59"/>
                  <a:pt x="0" y="71"/>
                </a:cubicBezTo>
                <a:cubicBezTo>
                  <a:pt x="0" y="94"/>
                  <a:pt x="10" y="113"/>
                  <a:pt x="27" y="125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37" y="132"/>
                  <a:pt x="37" y="132"/>
                  <a:pt x="37" y="132"/>
                </a:cubicBezTo>
                <a:cubicBezTo>
                  <a:pt x="46" y="136"/>
                  <a:pt x="56" y="139"/>
                  <a:pt x="67" y="139"/>
                </a:cubicBezTo>
                <a:cubicBezTo>
                  <a:pt x="78" y="139"/>
                  <a:pt x="88" y="136"/>
                  <a:pt x="97" y="132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24" y="113"/>
                  <a:pt x="134" y="94"/>
                  <a:pt x="134" y="71"/>
                </a:cubicBezTo>
                <a:close/>
                <a:moveTo>
                  <a:pt x="11" y="74"/>
                </a:moveTo>
                <a:cubicBezTo>
                  <a:pt x="20" y="74"/>
                  <a:pt x="20" y="74"/>
                  <a:pt x="20" y="74"/>
                </a:cubicBezTo>
                <a:cubicBezTo>
                  <a:pt x="22" y="74"/>
                  <a:pt x="23" y="73"/>
                  <a:pt x="23" y="71"/>
                </a:cubicBezTo>
                <a:cubicBezTo>
                  <a:pt x="23" y="70"/>
                  <a:pt x="22" y="69"/>
                  <a:pt x="20" y="69"/>
                </a:cubicBezTo>
                <a:cubicBezTo>
                  <a:pt x="11" y="69"/>
                  <a:pt x="11" y="69"/>
                  <a:pt x="11" y="69"/>
                </a:cubicBezTo>
                <a:cubicBezTo>
                  <a:pt x="12" y="40"/>
                  <a:pt x="35" y="17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26"/>
                  <a:pt x="64" y="26"/>
                  <a:pt x="64" y="26"/>
                </a:cubicBezTo>
                <a:cubicBezTo>
                  <a:pt x="64" y="27"/>
                  <a:pt x="65" y="29"/>
                  <a:pt x="67" y="29"/>
                </a:cubicBezTo>
                <a:cubicBezTo>
                  <a:pt x="69" y="29"/>
                  <a:pt x="70" y="27"/>
                  <a:pt x="70" y="26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99" y="17"/>
                  <a:pt x="122" y="40"/>
                  <a:pt x="123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2" y="69"/>
                  <a:pt x="111" y="70"/>
                  <a:pt x="111" y="71"/>
                </a:cubicBezTo>
                <a:cubicBezTo>
                  <a:pt x="111" y="73"/>
                  <a:pt x="112" y="74"/>
                  <a:pt x="114" y="74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22" y="103"/>
                  <a:pt x="99" y="126"/>
                  <a:pt x="70" y="128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70" y="116"/>
                  <a:pt x="69" y="115"/>
                  <a:pt x="67" y="115"/>
                </a:cubicBezTo>
                <a:cubicBezTo>
                  <a:pt x="65" y="115"/>
                  <a:pt x="64" y="116"/>
                  <a:pt x="64" y="11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35" y="126"/>
                  <a:pt x="12" y="103"/>
                  <a:pt x="1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81" name="Freeform 102"/>
          <p:cNvSpPr>
            <a:spLocks/>
          </p:cNvSpPr>
          <p:nvPr/>
        </p:nvSpPr>
        <p:spPr bwMode="auto">
          <a:xfrm>
            <a:off x="5251847" y="2325292"/>
            <a:ext cx="95250" cy="86915"/>
          </a:xfrm>
          <a:custGeom>
            <a:avLst/>
            <a:gdLst>
              <a:gd name="T0" fmla="*/ 8860 w 43"/>
              <a:gd name="T1" fmla="*/ 115887 h 39"/>
              <a:gd name="T2" fmla="*/ 8860 w 43"/>
              <a:gd name="T3" fmla="*/ 115887 h 39"/>
              <a:gd name="T4" fmla="*/ 118140 w 43"/>
              <a:gd name="T5" fmla="*/ 115887 h 39"/>
              <a:gd name="T6" fmla="*/ 127000 w 43"/>
              <a:gd name="T7" fmla="*/ 106973 h 39"/>
              <a:gd name="T8" fmla="*/ 118140 w 43"/>
              <a:gd name="T9" fmla="*/ 101030 h 39"/>
              <a:gd name="T10" fmla="*/ 17721 w 43"/>
              <a:gd name="T11" fmla="*/ 101030 h 39"/>
              <a:gd name="T12" fmla="*/ 17721 w 43"/>
              <a:gd name="T13" fmla="*/ 8914 h 39"/>
              <a:gd name="T14" fmla="*/ 8860 w 43"/>
              <a:gd name="T15" fmla="*/ 0 h 39"/>
              <a:gd name="T16" fmla="*/ 0 w 43"/>
              <a:gd name="T17" fmla="*/ 8914 h 39"/>
              <a:gd name="T18" fmla="*/ 0 w 43"/>
              <a:gd name="T19" fmla="*/ 106973 h 39"/>
              <a:gd name="T20" fmla="*/ 8860 w 43"/>
              <a:gd name="T21" fmla="*/ 115887 h 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" h="39">
                <a:moveTo>
                  <a:pt x="3" y="39"/>
                </a:moveTo>
                <a:cubicBezTo>
                  <a:pt x="3" y="39"/>
                  <a:pt x="3" y="39"/>
                  <a:pt x="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1" y="39"/>
                  <a:pt x="43" y="38"/>
                  <a:pt x="43" y="36"/>
                </a:cubicBezTo>
                <a:cubicBezTo>
                  <a:pt x="43" y="35"/>
                  <a:pt x="41" y="34"/>
                  <a:pt x="4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8"/>
                  <a:pt x="1" y="39"/>
                  <a:pt x="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82" name="Freeform 129"/>
          <p:cNvSpPr>
            <a:spLocks/>
          </p:cNvSpPr>
          <p:nvPr/>
        </p:nvSpPr>
        <p:spPr bwMode="auto">
          <a:xfrm>
            <a:off x="3318273" y="2363391"/>
            <a:ext cx="373856" cy="136922"/>
          </a:xfrm>
          <a:custGeom>
            <a:avLst/>
            <a:gdLst>
              <a:gd name="T0" fmla="*/ 250695 w 171"/>
              <a:gd name="T1" fmla="*/ 104321 h 63"/>
              <a:gd name="T2" fmla="*/ 69961 w 171"/>
              <a:gd name="T3" fmla="*/ 0 h 63"/>
              <a:gd name="T4" fmla="*/ 0 w 171"/>
              <a:gd name="T5" fmla="*/ 43467 h 63"/>
              <a:gd name="T6" fmla="*/ 250695 w 171"/>
              <a:gd name="T7" fmla="*/ 182562 h 63"/>
              <a:gd name="T8" fmla="*/ 498475 w 171"/>
              <a:gd name="T9" fmla="*/ 43467 h 63"/>
              <a:gd name="T10" fmla="*/ 428514 w 171"/>
              <a:gd name="T11" fmla="*/ 0 h 63"/>
              <a:gd name="T12" fmla="*/ 250695 w 171"/>
              <a:gd name="T13" fmla="*/ 104321 h 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1" h="63">
                <a:moveTo>
                  <a:pt x="86" y="36"/>
                </a:moveTo>
                <a:lnTo>
                  <a:pt x="24" y="0"/>
                </a:lnTo>
                <a:lnTo>
                  <a:pt x="0" y="15"/>
                </a:lnTo>
                <a:lnTo>
                  <a:pt x="86" y="63"/>
                </a:lnTo>
                <a:lnTo>
                  <a:pt x="171" y="15"/>
                </a:lnTo>
                <a:lnTo>
                  <a:pt x="147" y="0"/>
                </a:lnTo>
                <a:lnTo>
                  <a:pt x="86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83" name="Freeform 130"/>
          <p:cNvSpPr>
            <a:spLocks/>
          </p:cNvSpPr>
          <p:nvPr/>
        </p:nvSpPr>
        <p:spPr bwMode="auto">
          <a:xfrm>
            <a:off x="3318273" y="2455069"/>
            <a:ext cx="373856" cy="135731"/>
          </a:xfrm>
          <a:custGeom>
            <a:avLst/>
            <a:gdLst>
              <a:gd name="T0" fmla="*/ 250695 w 171"/>
              <a:gd name="T1" fmla="*/ 99244 h 62"/>
              <a:gd name="T2" fmla="*/ 69961 w 171"/>
              <a:gd name="T3" fmla="*/ 0 h 62"/>
              <a:gd name="T4" fmla="*/ 0 w 171"/>
              <a:gd name="T5" fmla="*/ 37946 h 62"/>
              <a:gd name="T6" fmla="*/ 250695 w 171"/>
              <a:gd name="T7" fmla="*/ 180975 h 62"/>
              <a:gd name="T8" fmla="*/ 498475 w 171"/>
              <a:gd name="T9" fmla="*/ 37946 h 62"/>
              <a:gd name="T10" fmla="*/ 428514 w 171"/>
              <a:gd name="T11" fmla="*/ 0 h 62"/>
              <a:gd name="T12" fmla="*/ 250695 w 171"/>
              <a:gd name="T13" fmla="*/ 99244 h 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1" h="62">
                <a:moveTo>
                  <a:pt x="86" y="34"/>
                </a:moveTo>
                <a:lnTo>
                  <a:pt x="24" y="0"/>
                </a:lnTo>
                <a:lnTo>
                  <a:pt x="0" y="13"/>
                </a:lnTo>
                <a:lnTo>
                  <a:pt x="86" y="62"/>
                </a:lnTo>
                <a:lnTo>
                  <a:pt x="171" y="13"/>
                </a:lnTo>
                <a:lnTo>
                  <a:pt x="147" y="0"/>
                </a:lnTo>
                <a:lnTo>
                  <a:pt x="86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84" name="Freeform 131"/>
          <p:cNvSpPr>
            <a:spLocks/>
          </p:cNvSpPr>
          <p:nvPr/>
        </p:nvSpPr>
        <p:spPr bwMode="auto">
          <a:xfrm>
            <a:off x="3318273" y="2202657"/>
            <a:ext cx="373856" cy="213122"/>
          </a:xfrm>
          <a:custGeom>
            <a:avLst/>
            <a:gdLst>
              <a:gd name="T0" fmla="*/ 498475 w 171"/>
              <a:gd name="T1" fmla="*/ 140617 h 97"/>
              <a:gd name="T2" fmla="*/ 250695 w 171"/>
              <a:gd name="T3" fmla="*/ 0 h 97"/>
              <a:gd name="T4" fmla="*/ 0 w 171"/>
              <a:gd name="T5" fmla="*/ 140617 h 97"/>
              <a:gd name="T6" fmla="*/ 250695 w 171"/>
              <a:gd name="T7" fmla="*/ 284163 h 97"/>
              <a:gd name="T8" fmla="*/ 498475 w 171"/>
              <a:gd name="T9" fmla="*/ 14061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" h="97">
                <a:moveTo>
                  <a:pt x="171" y="48"/>
                </a:moveTo>
                <a:lnTo>
                  <a:pt x="86" y="0"/>
                </a:lnTo>
                <a:lnTo>
                  <a:pt x="0" y="48"/>
                </a:lnTo>
                <a:lnTo>
                  <a:pt x="86" y="97"/>
                </a:lnTo>
                <a:lnTo>
                  <a:pt x="171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 sz="1400"/>
          </a:p>
        </p:txBody>
      </p:sp>
      <p:sp>
        <p:nvSpPr>
          <p:cNvPr id="45085" name="Oval 57"/>
          <p:cNvSpPr>
            <a:spLocks noChangeArrowheads="1"/>
          </p:cNvSpPr>
          <p:nvPr/>
        </p:nvSpPr>
        <p:spPr bwMode="auto">
          <a:xfrm>
            <a:off x="6091237" y="2250282"/>
            <a:ext cx="335757" cy="328612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86" name="Oval 67"/>
          <p:cNvSpPr>
            <a:spLocks noChangeArrowheads="1"/>
          </p:cNvSpPr>
          <p:nvPr/>
        </p:nvSpPr>
        <p:spPr bwMode="auto">
          <a:xfrm>
            <a:off x="6136482" y="3321123"/>
            <a:ext cx="335757" cy="334566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87" name="Oval 68"/>
          <p:cNvSpPr>
            <a:spLocks noChangeArrowheads="1"/>
          </p:cNvSpPr>
          <p:nvPr/>
        </p:nvSpPr>
        <p:spPr bwMode="auto">
          <a:xfrm>
            <a:off x="6091237" y="1201341"/>
            <a:ext cx="335757" cy="353616"/>
          </a:xfrm>
          <a:prstGeom prst="ellipse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88" name="Oval 69"/>
          <p:cNvSpPr>
            <a:spLocks noChangeArrowheads="1"/>
          </p:cNvSpPr>
          <p:nvPr/>
        </p:nvSpPr>
        <p:spPr bwMode="auto">
          <a:xfrm>
            <a:off x="2401458" y="3276037"/>
            <a:ext cx="366713" cy="354806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89" name="Oval 70"/>
          <p:cNvSpPr>
            <a:spLocks noChangeArrowheads="1"/>
          </p:cNvSpPr>
          <p:nvPr/>
        </p:nvSpPr>
        <p:spPr bwMode="auto">
          <a:xfrm>
            <a:off x="2406254" y="2287190"/>
            <a:ext cx="353614" cy="341709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95" name="TextBox 13"/>
          <p:cNvSpPr txBox="1">
            <a:spLocks noChangeArrowheads="1"/>
          </p:cNvSpPr>
          <p:nvPr/>
        </p:nvSpPr>
        <p:spPr bwMode="auto">
          <a:xfrm>
            <a:off x="1636294" y="1878044"/>
            <a:ext cx="5032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96" name="TextBox 13"/>
          <p:cNvSpPr txBox="1">
            <a:spLocks noChangeArrowheads="1"/>
          </p:cNvSpPr>
          <p:nvPr/>
        </p:nvSpPr>
        <p:spPr bwMode="auto">
          <a:xfrm>
            <a:off x="481263" y="2150007"/>
            <a:ext cx="165829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简单易用，完全的面向对象，具有平台无关性且安全可靠，主要面向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因特网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97" name="TextBox 13"/>
          <p:cNvSpPr txBox="1">
            <a:spLocks noChangeArrowheads="1"/>
          </p:cNvSpPr>
          <p:nvPr/>
        </p:nvSpPr>
        <p:spPr bwMode="auto">
          <a:xfrm>
            <a:off x="6624638" y="1047585"/>
            <a:ext cx="971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MyEclipse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98" name="TextBox 13"/>
          <p:cNvSpPr txBox="1">
            <a:spLocks noChangeArrowheads="1"/>
          </p:cNvSpPr>
          <p:nvPr/>
        </p:nvSpPr>
        <p:spPr bwMode="auto">
          <a:xfrm>
            <a:off x="6624638" y="1343906"/>
            <a:ext cx="1653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用于开发</a:t>
            </a:r>
            <a:r>
              <a: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Java, J2EE</a:t>
            </a:r>
            <a:r>
              <a:rPr lang="zh-CN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Eclipse</a:t>
            </a:r>
            <a:r>
              <a:rPr lang="zh-CN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插件集合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99" name="TextBox 13"/>
          <p:cNvSpPr txBox="1">
            <a:spLocks noChangeArrowheads="1"/>
          </p:cNvSpPr>
          <p:nvPr/>
        </p:nvSpPr>
        <p:spPr bwMode="auto">
          <a:xfrm>
            <a:off x="1083469" y="3283744"/>
            <a:ext cx="971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JavaScript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100" name="TextBox 13"/>
          <p:cNvSpPr txBox="1">
            <a:spLocks noChangeArrowheads="1"/>
          </p:cNvSpPr>
          <p:nvPr/>
        </p:nvSpPr>
        <p:spPr bwMode="auto">
          <a:xfrm>
            <a:off x="481263" y="3524250"/>
            <a:ext cx="16582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基于对象和事件驱动并具有相对安全性的客户端脚本语言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101" name="TextBox 13"/>
          <p:cNvSpPr txBox="1">
            <a:spLocks noChangeArrowheads="1"/>
          </p:cNvSpPr>
          <p:nvPr/>
        </p:nvSpPr>
        <p:spPr bwMode="auto">
          <a:xfrm>
            <a:off x="6624638" y="2059752"/>
            <a:ext cx="971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  <a:r>
              <a:rPr lang="en-US" altLang="zh-CN" sz="14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omcat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102" name="TextBox 13"/>
          <p:cNvSpPr txBox="1">
            <a:spLocks noChangeArrowheads="1"/>
          </p:cNvSpPr>
          <p:nvPr/>
        </p:nvSpPr>
        <p:spPr bwMode="auto">
          <a:xfrm>
            <a:off x="6628210" y="2300257"/>
            <a:ext cx="16495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针对中小型系统，开发和调试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的首选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103" name="TextBox 13"/>
          <p:cNvSpPr txBox="1">
            <a:spLocks noChangeArrowheads="1"/>
          </p:cNvSpPr>
          <p:nvPr/>
        </p:nvSpPr>
        <p:spPr bwMode="auto">
          <a:xfrm>
            <a:off x="6624638" y="3249216"/>
            <a:ext cx="971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104" name="TextBox 13"/>
          <p:cNvSpPr txBox="1">
            <a:spLocks noChangeArrowheads="1"/>
          </p:cNvSpPr>
          <p:nvPr/>
        </p:nvSpPr>
        <p:spPr bwMode="auto">
          <a:xfrm>
            <a:off x="6628210" y="3490913"/>
            <a:ext cx="18179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一个快速的、多线程、多用户和健壮的</a:t>
            </a:r>
            <a:r>
              <a: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数据库服务器。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105" name="文本框 49"/>
          <p:cNvSpPr txBox="1">
            <a:spLocks noChangeArrowheads="1"/>
          </p:cNvSpPr>
          <p:nvPr/>
        </p:nvSpPr>
        <p:spPr bwMode="auto">
          <a:xfrm>
            <a:off x="1485900" y="284388"/>
            <a:ext cx="302230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开发工具及技术</a:t>
            </a:r>
          </a:p>
        </p:txBody>
      </p:sp>
    </p:spTree>
    <p:extLst>
      <p:ext uri="{BB962C8B-B14F-4D97-AF65-F5344CB8AC3E}">
        <p14:creationId xmlns:p14="http://schemas.microsoft.com/office/powerpoint/2010/main" val="169642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3655219" y="2255608"/>
            <a:ext cx="1781175" cy="1781175"/>
          </a:xfrm>
          <a:prstGeom prst="diamond">
            <a:avLst/>
          </a:prstGeom>
          <a:solidFill>
            <a:srgbClr val="3B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s-ES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28" name="AutoShape 3"/>
          <p:cNvSpPr>
            <a:spLocks/>
          </p:cNvSpPr>
          <p:nvPr/>
        </p:nvSpPr>
        <p:spPr bwMode="auto">
          <a:xfrm>
            <a:off x="3246835" y="1816267"/>
            <a:ext cx="2574131" cy="2590800"/>
          </a:xfrm>
          <a:custGeom>
            <a:avLst/>
            <a:gdLst>
              <a:gd name="T0" fmla="*/ 2929357 w 19679"/>
              <a:gd name="T1" fmla="*/ 505899 h 19679"/>
              <a:gd name="T2" fmla="*/ 2929357 w 19679"/>
              <a:gd name="T3" fmla="*/ 2948326 h 19679"/>
              <a:gd name="T4" fmla="*/ 502644 w 19679"/>
              <a:gd name="T5" fmla="*/ 2948326 h 19679"/>
              <a:gd name="T6" fmla="*/ 502644 w 19679"/>
              <a:gd name="T7" fmla="*/ 505899 h 19679"/>
              <a:gd name="T8" fmla="*/ 2929357 w 19679"/>
              <a:gd name="T9" fmla="*/ 505899 h 19679"/>
              <a:gd name="T10" fmla="*/ 2929357 w 19679"/>
              <a:gd name="T11" fmla="*/ 505899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noFill/>
          <a:ln w="12700" cap="flat" cmpd="sng">
            <a:solidFill>
              <a:srgbClr val="ADBAC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29" name="AutoShape 16"/>
          <p:cNvSpPr>
            <a:spLocks/>
          </p:cNvSpPr>
          <p:nvPr/>
        </p:nvSpPr>
        <p:spPr bwMode="auto">
          <a:xfrm rot="10800000">
            <a:off x="4350544" y="4233236"/>
            <a:ext cx="386954" cy="389335"/>
          </a:xfrm>
          <a:custGeom>
            <a:avLst/>
            <a:gdLst>
              <a:gd name="T0" fmla="*/ 440352 w 19679"/>
              <a:gd name="T1" fmla="*/ 76024 h 19679"/>
              <a:gd name="T2" fmla="*/ 440352 w 19679"/>
              <a:gd name="T3" fmla="*/ 443062 h 19679"/>
              <a:gd name="T4" fmla="*/ 75559 w 19679"/>
              <a:gd name="T5" fmla="*/ 443062 h 19679"/>
              <a:gd name="T6" fmla="*/ 75559 w 19679"/>
              <a:gd name="T7" fmla="*/ 76024 h 19679"/>
              <a:gd name="T8" fmla="*/ 440352 w 19679"/>
              <a:gd name="T9" fmla="*/ 76024 h 19679"/>
              <a:gd name="T10" fmla="*/ 440352 w 19679"/>
              <a:gd name="T11" fmla="*/ 76024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 sz="1400"/>
          </a:p>
        </p:txBody>
      </p:sp>
      <p:sp>
        <p:nvSpPr>
          <p:cNvPr id="26630" name="AutoShape 17"/>
          <p:cNvSpPr>
            <a:spLocks/>
          </p:cNvSpPr>
          <p:nvPr/>
        </p:nvSpPr>
        <p:spPr bwMode="auto">
          <a:xfrm rot="10800000">
            <a:off x="3409950" y="3833186"/>
            <a:ext cx="386954" cy="389335"/>
          </a:xfrm>
          <a:custGeom>
            <a:avLst/>
            <a:gdLst>
              <a:gd name="T0" fmla="*/ 440352 w 19679"/>
              <a:gd name="T1" fmla="*/ 76024 h 19679"/>
              <a:gd name="T2" fmla="*/ 440352 w 19679"/>
              <a:gd name="T3" fmla="*/ 443062 h 19679"/>
              <a:gd name="T4" fmla="*/ 75559 w 19679"/>
              <a:gd name="T5" fmla="*/ 443062 h 19679"/>
              <a:gd name="T6" fmla="*/ 75559 w 19679"/>
              <a:gd name="T7" fmla="*/ 76024 h 19679"/>
              <a:gd name="T8" fmla="*/ 440352 w 19679"/>
              <a:gd name="T9" fmla="*/ 76024 h 19679"/>
              <a:gd name="T10" fmla="*/ 440352 w 19679"/>
              <a:gd name="T11" fmla="*/ 76024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1" name="AutoShape 18"/>
          <p:cNvSpPr>
            <a:spLocks/>
          </p:cNvSpPr>
          <p:nvPr/>
        </p:nvSpPr>
        <p:spPr bwMode="auto">
          <a:xfrm rot="10800000">
            <a:off x="5219700" y="3847474"/>
            <a:ext cx="386954" cy="389335"/>
          </a:xfrm>
          <a:custGeom>
            <a:avLst/>
            <a:gdLst>
              <a:gd name="T0" fmla="*/ 440352 w 19679"/>
              <a:gd name="T1" fmla="*/ 76024 h 19679"/>
              <a:gd name="T2" fmla="*/ 440352 w 19679"/>
              <a:gd name="T3" fmla="*/ 443062 h 19679"/>
              <a:gd name="T4" fmla="*/ 75559 w 19679"/>
              <a:gd name="T5" fmla="*/ 443062 h 19679"/>
              <a:gd name="T6" fmla="*/ 75559 w 19679"/>
              <a:gd name="T7" fmla="*/ 76024 h 19679"/>
              <a:gd name="T8" fmla="*/ 440352 w 19679"/>
              <a:gd name="T9" fmla="*/ 76024 h 19679"/>
              <a:gd name="T10" fmla="*/ 440352 w 19679"/>
              <a:gd name="T11" fmla="*/ 76024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2" name="AutoShape 19"/>
          <p:cNvSpPr>
            <a:spLocks/>
          </p:cNvSpPr>
          <p:nvPr/>
        </p:nvSpPr>
        <p:spPr bwMode="auto">
          <a:xfrm>
            <a:off x="4426744" y="4316580"/>
            <a:ext cx="233363" cy="194072"/>
          </a:xfrm>
          <a:custGeom>
            <a:avLst/>
            <a:gdLst>
              <a:gd name="T0" fmla="*/ 307347 w 21600"/>
              <a:gd name="T1" fmla="*/ 171718 h 21600"/>
              <a:gd name="T2" fmla="*/ 311150 w 21600"/>
              <a:gd name="T3" fmla="*/ 245633 h 21600"/>
              <a:gd name="T4" fmla="*/ 298315 w 21600"/>
              <a:gd name="T5" fmla="*/ 258763 h 21600"/>
              <a:gd name="T6" fmla="*/ 224201 w 21600"/>
              <a:gd name="T7" fmla="*/ 255001 h 21600"/>
              <a:gd name="T8" fmla="*/ 220628 w 21600"/>
              <a:gd name="T9" fmla="*/ 181086 h 21600"/>
              <a:gd name="T10" fmla="*/ 233334 w 21600"/>
              <a:gd name="T11" fmla="*/ 167956 h 21600"/>
              <a:gd name="T12" fmla="*/ 256252 w 21600"/>
              <a:gd name="T13" fmla="*/ 142188 h 21600"/>
              <a:gd name="T14" fmla="*/ 165270 w 21600"/>
              <a:gd name="T15" fmla="*/ 138989 h 21600"/>
              <a:gd name="T16" fmla="*/ 188044 w 21600"/>
              <a:gd name="T17" fmla="*/ 167956 h 21600"/>
              <a:gd name="T18" fmla="*/ 200879 w 21600"/>
              <a:gd name="T19" fmla="*/ 181086 h 21600"/>
              <a:gd name="T20" fmla="*/ 197076 w 21600"/>
              <a:gd name="T21" fmla="*/ 255001 h 21600"/>
              <a:gd name="T22" fmla="*/ 123063 w 21600"/>
              <a:gd name="T23" fmla="*/ 258763 h 21600"/>
              <a:gd name="T24" fmla="*/ 110228 w 21600"/>
              <a:gd name="T25" fmla="*/ 245633 h 21600"/>
              <a:gd name="T26" fmla="*/ 114002 w 21600"/>
              <a:gd name="T27" fmla="*/ 171718 h 21600"/>
              <a:gd name="T28" fmla="*/ 145837 w 21600"/>
              <a:gd name="T29" fmla="*/ 167956 h 21600"/>
              <a:gd name="T30" fmla="*/ 58427 w 21600"/>
              <a:gd name="T31" fmla="*/ 138989 h 21600"/>
              <a:gd name="T32" fmla="*/ 55042 w 21600"/>
              <a:gd name="T33" fmla="*/ 167956 h 21600"/>
              <a:gd name="T34" fmla="*/ 87208 w 21600"/>
              <a:gd name="T35" fmla="*/ 171718 h 21600"/>
              <a:gd name="T36" fmla="*/ 90983 w 21600"/>
              <a:gd name="T37" fmla="*/ 245633 h 21600"/>
              <a:gd name="T38" fmla="*/ 77816 w 21600"/>
              <a:gd name="T39" fmla="*/ 258763 h 21600"/>
              <a:gd name="T40" fmla="*/ 3774 w 21600"/>
              <a:gd name="T41" fmla="*/ 255001 h 21600"/>
              <a:gd name="T42" fmla="*/ 0 w 21600"/>
              <a:gd name="T43" fmla="*/ 181086 h 21600"/>
              <a:gd name="T44" fmla="*/ 13152 w 21600"/>
              <a:gd name="T45" fmla="*/ 167956 h 21600"/>
              <a:gd name="T46" fmla="*/ 35609 w 21600"/>
              <a:gd name="T47" fmla="*/ 142188 h 21600"/>
              <a:gd name="T48" fmla="*/ 58398 w 21600"/>
              <a:gd name="T49" fmla="*/ 119774 h 21600"/>
              <a:gd name="T50" fmla="*/ 145808 w 21600"/>
              <a:gd name="T51" fmla="*/ 90459 h 21600"/>
              <a:gd name="T52" fmla="*/ 113973 w 21600"/>
              <a:gd name="T53" fmla="*/ 86829 h 21600"/>
              <a:gd name="T54" fmla="*/ 110199 w 21600"/>
              <a:gd name="T55" fmla="*/ 12770 h 21600"/>
              <a:gd name="T56" fmla="*/ 123034 w 21600"/>
              <a:gd name="T57" fmla="*/ 0 h 21600"/>
              <a:gd name="T58" fmla="*/ 197047 w 21600"/>
              <a:gd name="T59" fmla="*/ 3762 h 21600"/>
              <a:gd name="T60" fmla="*/ 200850 w 21600"/>
              <a:gd name="T61" fmla="*/ 77677 h 21600"/>
              <a:gd name="T62" fmla="*/ 188015 w 21600"/>
              <a:gd name="T63" fmla="*/ 90459 h 21600"/>
              <a:gd name="T64" fmla="*/ 165241 w 21600"/>
              <a:gd name="T65" fmla="*/ 119774 h 21600"/>
              <a:gd name="T66" fmla="*/ 268698 w 21600"/>
              <a:gd name="T67" fmla="*/ 126255 h 21600"/>
              <a:gd name="T68" fmla="*/ 275469 w 21600"/>
              <a:gd name="T69" fmla="*/ 167956 h 21600"/>
              <a:gd name="T70" fmla="*/ 298315 w 21600"/>
              <a:gd name="T71" fmla="*/ 167956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3" name="AutoShape 20"/>
          <p:cNvSpPr>
            <a:spLocks/>
          </p:cNvSpPr>
          <p:nvPr/>
        </p:nvSpPr>
        <p:spPr bwMode="auto">
          <a:xfrm>
            <a:off x="3486151" y="3922483"/>
            <a:ext cx="232172" cy="194072"/>
          </a:xfrm>
          <a:custGeom>
            <a:avLst/>
            <a:gdLst>
              <a:gd name="T0" fmla="*/ 309563 w 21600"/>
              <a:gd name="T1" fmla="*/ 112611 h 21579"/>
              <a:gd name="T2" fmla="*/ 304088 w 21600"/>
              <a:gd name="T3" fmla="*/ 128272 h 21579"/>
              <a:gd name="T4" fmla="*/ 290402 w 21600"/>
              <a:gd name="T5" fmla="*/ 137037 h 21579"/>
              <a:gd name="T6" fmla="*/ 290402 w 21600"/>
              <a:gd name="T7" fmla="*/ 199189 h 21579"/>
              <a:gd name="T8" fmla="*/ 282763 w 21600"/>
              <a:gd name="T9" fmla="*/ 217380 h 21579"/>
              <a:gd name="T10" fmla="*/ 264547 w 21600"/>
              <a:gd name="T11" fmla="*/ 224946 h 21579"/>
              <a:gd name="T12" fmla="*/ 237002 w 21600"/>
              <a:gd name="T13" fmla="*/ 202702 h 21579"/>
              <a:gd name="T14" fmla="*/ 202305 w 21600"/>
              <a:gd name="T15" fmla="*/ 182929 h 21579"/>
              <a:gd name="T16" fmla="*/ 164097 w 21600"/>
              <a:gd name="T17" fmla="*/ 167508 h 21579"/>
              <a:gd name="T18" fmla="*/ 125961 w 21600"/>
              <a:gd name="T19" fmla="*/ 159102 h 21579"/>
              <a:gd name="T20" fmla="*/ 114209 w 21600"/>
              <a:gd name="T21" fmla="*/ 165829 h 21579"/>
              <a:gd name="T22" fmla="*/ 107989 w 21600"/>
              <a:gd name="T23" fmla="*/ 176345 h 21579"/>
              <a:gd name="T24" fmla="*/ 107645 w 21600"/>
              <a:gd name="T25" fmla="*/ 188241 h 21579"/>
              <a:gd name="T26" fmla="*/ 113893 w 21600"/>
              <a:gd name="T27" fmla="*/ 199189 h 21579"/>
              <a:gd name="T28" fmla="*/ 110024 w 21600"/>
              <a:gd name="T29" fmla="*/ 211924 h 21579"/>
              <a:gd name="T30" fmla="*/ 113463 w 21600"/>
              <a:gd name="T31" fmla="*/ 223112 h 21579"/>
              <a:gd name="T32" fmla="*/ 121790 w 21600"/>
              <a:gd name="T33" fmla="*/ 233460 h 21579"/>
              <a:gd name="T34" fmla="*/ 132868 w 21600"/>
              <a:gd name="T35" fmla="*/ 243317 h 21579"/>
              <a:gd name="T36" fmla="*/ 121188 w 21600"/>
              <a:gd name="T37" fmla="*/ 254373 h 21579"/>
              <a:gd name="T38" fmla="*/ 103360 w 21600"/>
              <a:gd name="T39" fmla="*/ 258666 h 21579"/>
              <a:gd name="T40" fmla="*/ 84800 w 21600"/>
              <a:gd name="T41" fmla="*/ 256903 h 21579"/>
              <a:gd name="T42" fmla="*/ 70555 w 21600"/>
              <a:gd name="T43" fmla="*/ 249553 h 21579"/>
              <a:gd name="T44" fmla="*/ 63819 w 21600"/>
              <a:gd name="T45" fmla="*/ 228508 h 21579"/>
              <a:gd name="T46" fmla="*/ 57785 w 21600"/>
              <a:gd name="T47" fmla="*/ 206540 h 21579"/>
              <a:gd name="T48" fmla="*/ 55435 w 21600"/>
              <a:gd name="T49" fmla="*/ 183240 h 21579"/>
              <a:gd name="T50" fmla="*/ 59476 w 21600"/>
              <a:gd name="T51" fmla="*/ 157735 h 21579"/>
              <a:gd name="T52" fmla="*/ 25854 w 21600"/>
              <a:gd name="T53" fmla="*/ 157735 h 21579"/>
              <a:gd name="T54" fmla="*/ 7653 w 21600"/>
              <a:gd name="T55" fmla="*/ 150168 h 21579"/>
              <a:gd name="T56" fmla="*/ 0 w 21600"/>
              <a:gd name="T57" fmla="*/ 131797 h 21579"/>
              <a:gd name="T58" fmla="*/ 0 w 21600"/>
              <a:gd name="T59" fmla="*/ 93221 h 21579"/>
              <a:gd name="T60" fmla="*/ 7538 w 21600"/>
              <a:gd name="T61" fmla="*/ 74886 h 21579"/>
              <a:gd name="T62" fmla="*/ 25854 w 21600"/>
              <a:gd name="T63" fmla="*/ 67212 h 21579"/>
              <a:gd name="T64" fmla="*/ 109680 w 21600"/>
              <a:gd name="T65" fmla="*/ 67212 h 21579"/>
              <a:gd name="T66" fmla="*/ 150840 w 21600"/>
              <a:gd name="T67" fmla="*/ 61588 h 21579"/>
              <a:gd name="T68" fmla="*/ 193635 w 21600"/>
              <a:gd name="T69" fmla="*/ 46455 h 21579"/>
              <a:gd name="T70" fmla="*/ 233218 w 21600"/>
              <a:gd name="T71" fmla="*/ 24846 h 21579"/>
              <a:gd name="T72" fmla="*/ 264547 w 21600"/>
              <a:gd name="T73" fmla="*/ 0 h 21579"/>
              <a:gd name="T74" fmla="*/ 282763 w 21600"/>
              <a:gd name="T75" fmla="*/ 7603 h 21579"/>
              <a:gd name="T76" fmla="*/ 290402 w 21600"/>
              <a:gd name="T77" fmla="*/ 25973 h 21579"/>
              <a:gd name="T78" fmla="*/ 290402 w 21600"/>
              <a:gd name="T79" fmla="*/ 87945 h 21579"/>
              <a:gd name="T80" fmla="*/ 304088 w 21600"/>
              <a:gd name="T81" fmla="*/ 96782 h 21579"/>
              <a:gd name="T82" fmla="*/ 309563 w 21600"/>
              <a:gd name="T83" fmla="*/ 112611 h 21579"/>
              <a:gd name="T84" fmla="*/ 264547 w 21600"/>
              <a:gd name="T85" fmla="*/ 34235 h 21579"/>
              <a:gd name="T86" fmla="*/ 236658 w 21600"/>
              <a:gd name="T87" fmla="*/ 53386 h 21579"/>
              <a:gd name="T88" fmla="*/ 204656 w 21600"/>
              <a:gd name="T89" fmla="*/ 69958 h 21579"/>
              <a:gd name="T90" fmla="*/ 170231 w 21600"/>
              <a:gd name="T91" fmla="*/ 83016 h 21579"/>
              <a:gd name="T92" fmla="*/ 135534 w 21600"/>
              <a:gd name="T93" fmla="*/ 91182 h 21579"/>
              <a:gd name="T94" fmla="*/ 135534 w 21600"/>
              <a:gd name="T95" fmla="*/ 133980 h 21579"/>
              <a:gd name="T96" fmla="*/ 170231 w 21600"/>
              <a:gd name="T97" fmla="*/ 142242 h 21579"/>
              <a:gd name="T98" fmla="*/ 204656 w 21600"/>
              <a:gd name="T99" fmla="*/ 155372 h 21579"/>
              <a:gd name="T100" fmla="*/ 236830 w 21600"/>
              <a:gd name="T101" fmla="*/ 172052 h 21579"/>
              <a:gd name="T102" fmla="*/ 264547 w 21600"/>
              <a:gd name="T103" fmla="*/ 190915 h 21579"/>
              <a:gd name="T104" fmla="*/ 264547 w 21600"/>
              <a:gd name="T105" fmla="*/ 34235 h 21579"/>
              <a:gd name="T106" fmla="*/ 264547 w 21600"/>
              <a:gd name="T107" fmla="*/ 34235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80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4" name="AutoShape 21"/>
          <p:cNvSpPr>
            <a:spLocks/>
          </p:cNvSpPr>
          <p:nvPr/>
        </p:nvSpPr>
        <p:spPr bwMode="auto">
          <a:xfrm>
            <a:off x="5323285" y="3948677"/>
            <a:ext cx="195263" cy="194072"/>
          </a:xfrm>
          <a:custGeom>
            <a:avLst/>
            <a:gdLst>
              <a:gd name="T0" fmla="*/ 260350 w 21600"/>
              <a:gd name="T1" fmla="*/ 50027 h 21600"/>
              <a:gd name="T2" fmla="*/ 240920 w 21600"/>
              <a:gd name="T3" fmla="*/ 258762 h 21600"/>
              <a:gd name="T4" fmla="*/ 0 w 21600"/>
              <a:gd name="T5" fmla="*/ 239439 h 21600"/>
              <a:gd name="T6" fmla="*/ 19430 w 21600"/>
              <a:gd name="T7" fmla="*/ 30908 h 21600"/>
              <a:gd name="T8" fmla="*/ 27590 w 21600"/>
              <a:gd name="T9" fmla="*/ 18461 h 21600"/>
              <a:gd name="T10" fmla="*/ 57819 w 21600"/>
              <a:gd name="T11" fmla="*/ 0 h 21600"/>
              <a:gd name="T12" fmla="*/ 88145 w 21600"/>
              <a:gd name="T13" fmla="*/ 18521 h 21600"/>
              <a:gd name="T14" fmla="*/ 98041 w 21600"/>
              <a:gd name="T15" fmla="*/ 30908 h 21600"/>
              <a:gd name="T16" fmla="*/ 105080 w 21600"/>
              <a:gd name="T17" fmla="*/ 9176 h 21600"/>
              <a:gd name="T18" fmla="*/ 144892 w 21600"/>
              <a:gd name="T19" fmla="*/ 2552 h 21600"/>
              <a:gd name="T20" fmla="*/ 162345 w 21600"/>
              <a:gd name="T21" fmla="*/ 28775 h 21600"/>
              <a:gd name="T22" fmla="*/ 170469 w 21600"/>
              <a:gd name="T23" fmla="*/ 28775 h 21600"/>
              <a:gd name="T24" fmla="*/ 187500 w 21600"/>
              <a:gd name="T25" fmla="*/ 2552 h 21600"/>
              <a:gd name="T26" fmla="*/ 227384 w 21600"/>
              <a:gd name="T27" fmla="*/ 9176 h 21600"/>
              <a:gd name="T28" fmla="*/ 234423 w 21600"/>
              <a:gd name="T29" fmla="*/ 30908 h 21600"/>
              <a:gd name="T30" fmla="*/ 26276 w 21600"/>
              <a:gd name="T31" fmla="*/ 95454 h 21600"/>
              <a:gd name="T32" fmla="*/ 73127 w 21600"/>
              <a:gd name="T33" fmla="*/ 95454 h 21600"/>
              <a:gd name="T34" fmla="*/ 26276 w 21600"/>
              <a:gd name="T35" fmla="*/ 185111 h 21600"/>
              <a:gd name="T36" fmla="*/ 73127 w 21600"/>
              <a:gd name="T37" fmla="*/ 191388 h 21600"/>
              <a:gd name="T38" fmla="*/ 73127 w 21600"/>
              <a:gd name="T39" fmla="*/ 232682 h 21600"/>
              <a:gd name="T40" fmla="*/ 57856 w 21600"/>
              <a:gd name="T41" fmla="*/ 75760 h 21600"/>
              <a:gd name="T42" fmla="*/ 57856 w 21600"/>
              <a:gd name="T43" fmla="*/ 19323 h 21600"/>
              <a:gd name="T44" fmla="*/ 126981 w 21600"/>
              <a:gd name="T45" fmla="*/ 95454 h 21600"/>
              <a:gd name="T46" fmla="*/ 126981 w 21600"/>
              <a:gd name="T47" fmla="*/ 137096 h 21600"/>
              <a:gd name="T48" fmla="*/ 79648 w 21600"/>
              <a:gd name="T49" fmla="*/ 143469 h 21600"/>
              <a:gd name="T50" fmla="*/ 126981 w 21600"/>
              <a:gd name="T51" fmla="*/ 143469 h 21600"/>
              <a:gd name="T52" fmla="*/ 79648 w 21600"/>
              <a:gd name="T53" fmla="*/ 232682 h 21600"/>
              <a:gd name="T54" fmla="*/ 117820 w 21600"/>
              <a:gd name="T55" fmla="*/ 66404 h 21600"/>
              <a:gd name="T56" fmla="*/ 139685 w 21600"/>
              <a:gd name="T57" fmla="*/ 73555 h 21600"/>
              <a:gd name="T58" fmla="*/ 139685 w 21600"/>
              <a:gd name="T59" fmla="*/ 21599 h 21600"/>
              <a:gd name="T60" fmla="*/ 117820 w 21600"/>
              <a:gd name="T61" fmla="*/ 28739 h 21600"/>
              <a:gd name="T62" fmla="*/ 133478 w 21600"/>
              <a:gd name="T63" fmla="*/ 95454 h 21600"/>
              <a:gd name="T64" fmla="*/ 180630 w 21600"/>
              <a:gd name="T65" fmla="*/ 95454 h 21600"/>
              <a:gd name="T66" fmla="*/ 133478 w 21600"/>
              <a:gd name="T67" fmla="*/ 185111 h 21600"/>
              <a:gd name="T68" fmla="*/ 180630 w 21600"/>
              <a:gd name="T69" fmla="*/ 191388 h 21600"/>
              <a:gd name="T70" fmla="*/ 180630 w 21600"/>
              <a:gd name="T71" fmla="*/ 232682 h 21600"/>
              <a:gd name="T72" fmla="*/ 187090 w 21600"/>
              <a:gd name="T73" fmla="*/ 95454 h 21600"/>
              <a:gd name="T74" fmla="*/ 234110 w 21600"/>
              <a:gd name="T75" fmla="*/ 95454 h 21600"/>
              <a:gd name="T76" fmla="*/ 187090 w 21600"/>
              <a:gd name="T77" fmla="*/ 185111 h 21600"/>
              <a:gd name="T78" fmla="*/ 234110 w 21600"/>
              <a:gd name="T79" fmla="*/ 191388 h 21600"/>
              <a:gd name="T80" fmla="*/ 234110 w 21600"/>
              <a:gd name="T81" fmla="*/ 232682 h 21600"/>
              <a:gd name="T82" fmla="*/ 202567 w 21600"/>
              <a:gd name="T83" fmla="*/ 75760 h 21600"/>
              <a:gd name="T84" fmla="*/ 202567 w 21600"/>
              <a:gd name="T85" fmla="*/ 19323 h 21600"/>
              <a:gd name="T86" fmla="*/ 189935 w 21600"/>
              <a:gd name="T87" fmla="*/ 66404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5" name="AutoShape 22"/>
          <p:cNvSpPr>
            <a:spLocks/>
          </p:cNvSpPr>
          <p:nvPr/>
        </p:nvSpPr>
        <p:spPr bwMode="auto">
          <a:xfrm>
            <a:off x="4331494" y="1668630"/>
            <a:ext cx="386954" cy="389335"/>
          </a:xfrm>
          <a:custGeom>
            <a:avLst/>
            <a:gdLst>
              <a:gd name="T0" fmla="*/ 440352 w 19679"/>
              <a:gd name="T1" fmla="*/ 76024 h 19679"/>
              <a:gd name="T2" fmla="*/ 440352 w 19679"/>
              <a:gd name="T3" fmla="*/ 443062 h 19679"/>
              <a:gd name="T4" fmla="*/ 75559 w 19679"/>
              <a:gd name="T5" fmla="*/ 443062 h 19679"/>
              <a:gd name="T6" fmla="*/ 75559 w 19679"/>
              <a:gd name="T7" fmla="*/ 76024 h 19679"/>
              <a:gd name="T8" fmla="*/ 440352 w 19679"/>
              <a:gd name="T9" fmla="*/ 76024 h 19679"/>
              <a:gd name="T10" fmla="*/ 440352 w 19679"/>
              <a:gd name="T11" fmla="*/ 76024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6" name="AutoShape 23"/>
          <p:cNvSpPr>
            <a:spLocks/>
          </p:cNvSpPr>
          <p:nvPr/>
        </p:nvSpPr>
        <p:spPr bwMode="auto">
          <a:xfrm>
            <a:off x="5367337" y="2163930"/>
            <a:ext cx="386954" cy="389335"/>
          </a:xfrm>
          <a:custGeom>
            <a:avLst/>
            <a:gdLst>
              <a:gd name="T0" fmla="*/ 440352 w 19679"/>
              <a:gd name="T1" fmla="*/ 76024 h 19679"/>
              <a:gd name="T2" fmla="*/ 440352 w 19679"/>
              <a:gd name="T3" fmla="*/ 443062 h 19679"/>
              <a:gd name="T4" fmla="*/ 75559 w 19679"/>
              <a:gd name="T5" fmla="*/ 443062 h 19679"/>
              <a:gd name="T6" fmla="*/ 75559 w 19679"/>
              <a:gd name="T7" fmla="*/ 76024 h 19679"/>
              <a:gd name="T8" fmla="*/ 440352 w 19679"/>
              <a:gd name="T9" fmla="*/ 76024 h 19679"/>
              <a:gd name="T10" fmla="*/ 440352 w 19679"/>
              <a:gd name="T11" fmla="*/ 76024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7" name="AutoShape 24"/>
          <p:cNvSpPr>
            <a:spLocks/>
          </p:cNvSpPr>
          <p:nvPr/>
        </p:nvSpPr>
        <p:spPr bwMode="auto">
          <a:xfrm>
            <a:off x="3044429" y="3037848"/>
            <a:ext cx="388144" cy="390525"/>
          </a:xfrm>
          <a:custGeom>
            <a:avLst/>
            <a:gdLst>
              <a:gd name="T0" fmla="*/ 441707 w 19679"/>
              <a:gd name="T1" fmla="*/ 76257 h 19679"/>
              <a:gd name="T2" fmla="*/ 441707 w 19679"/>
              <a:gd name="T3" fmla="*/ 444417 h 19679"/>
              <a:gd name="T4" fmla="*/ 75792 w 19679"/>
              <a:gd name="T5" fmla="*/ 444417 h 19679"/>
              <a:gd name="T6" fmla="*/ 75792 w 19679"/>
              <a:gd name="T7" fmla="*/ 76257 h 19679"/>
              <a:gd name="T8" fmla="*/ 441707 w 19679"/>
              <a:gd name="T9" fmla="*/ 76257 h 19679"/>
              <a:gd name="T10" fmla="*/ 441707 w 19679"/>
              <a:gd name="T11" fmla="*/ 7625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8" name="AutoShape 25"/>
          <p:cNvSpPr>
            <a:spLocks/>
          </p:cNvSpPr>
          <p:nvPr/>
        </p:nvSpPr>
        <p:spPr bwMode="auto">
          <a:xfrm>
            <a:off x="5638800" y="3037848"/>
            <a:ext cx="386954" cy="390525"/>
          </a:xfrm>
          <a:custGeom>
            <a:avLst/>
            <a:gdLst>
              <a:gd name="T0" fmla="*/ 440352 w 19679"/>
              <a:gd name="T1" fmla="*/ 76257 h 19679"/>
              <a:gd name="T2" fmla="*/ 440352 w 19679"/>
              <a:gd name="T3" fmla="*/ 444417 h 19679"/>
              <a:gd name="T4" fmla="*/ 75559 w 19679"/>
              <a:gd name="T5" fmla="*/ 444417 h 19679"/>
              <a:gd name="T6" fmla="*/ 75559 w 19679"/>
              <a:gd name="T7" fmla="*/ 76257 h 19679"/>
              <a:gd name="T8" fmla="*/ 440352 w 19679"/>
              <a:gd name="T9" fmla="*/ 76257 h 19679"/>
              <a:gd name="T10" fmla="*/ 440352 w 19679"/>
              <a:gd name="T11" fmla="*/ 76257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9" name="AutoShape 26"/>
          <p:cNvSpPr>
            <a:spLocks/>
          </p:cNvSpPr>
          <p:nvPr/>
        </p:nvSpPr>
        <p:spPr bwMode="auto">
          <a:xfrm>
            <a:off x="3367087" y="2068680"/>
            <a:ext cx="386954" cy="389335"/>
          </a:xfrm>
          <a:custGeom>
            <a:avLst/>
            <a:gdLst>
              <a:gd name="T0" fmla="*/ 440352 w 19679"/>
              <a:gd name="T1" fmla="*/ 76024 h 19679"/>
              <a:gd name="T2" fmla="*/ 440352 w 19679"/>
              <a:gd name="T3" fmla="*/ 443062 h 19679"/>
              <a:gd name="T4" fmla="*/ 75559 w 19679"/>
              <a:gd name="T5" fmla="*/ 443062 h 19679"/>
              <a:gd name="T6" fmla="*/ 75559 w 19679"/>
              <a:gd name="T7" fmla="*/ 76024 h 19679"/>
              <a:gd name="T8" fmla="*/ 440352 w 19679"/>
              <a:gd name="T9" fmla="*/ 76024 h 19679"/>
              <a:gd name="T10" fmla="*/ 440352 w 19679"/>
              <a:gd name="T11" fmla="*/ 76024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40" name="AutoShape 27"/>
          <p:cNvSpPr>
            <a:spLocks/>
          </p:cNvSpPr>
          <p:nvPr/>
        </p:nvSpPr>
        <p:spPr bwMode="auto">
          <a:xfrm>
            <a:off x="4410076" y="1754355"/>
            <a:ext cx="232172" cy="194072"/>
          </a:xfrm>
          <a:custGeom>
            <a:avLst/>
            <a:gdLst>
              <a:gd name="T0" fmla="*/ 305779 w 21600"/>
              <a:gd name="T1" fmla="*/ 171718 h 21600"/>
              <a:gd name="T2" fmla="*/ 309563 w 21600"/>
              <a:gd name="T3" fmla="*/ 245633 h 21600"/>
              <a:gd name="T4" fmla="*/ 296794 w 21600"/>
              <a:gd name="T5" fmla="*/ 258763 h 21600"/>
              <a:gd name="T6" fmla="*/ 223057 w 21600"/>
              <a:gd name="T7" fmla="*/ 255001 h 21600"/>
              <a:gd name="T8" fmla="*/ 219503 w 21600"/>
              <a:gd name="T9" fmla="*/ 181086 h 21600"/>
              <a:gd name="T10" fmla="*/ 232144 w 21600"/>
              <a:gd name="T11" fmla="*/ 167956 h 21600"/>
              <a:gd name="T12" fmla="*/ 254945 w 21600"/>
              <a:gd name="T13" fmla="*/ 142188 h 21600"/>
              <a:gd name="T14" fmla="*/ 164427 w 21600"/>
              <a:gd name="T15" fmla="*/ 138989 h 21600"/>
              <a:gd name="T16" fmla="*/ 187085 w 21600"/>
              <a:gd name="T17" fmla="*/ 167956 h 21600"/>
              <a:gd name="T18" fmla="*/ 199854 w 21600"/>
              <a:gd name="T19" fmla="*/ 181086 h 21600"/>
              <a:gd name="T20" fmla="*/ 196071 w 21600"/>
              <a:gd name="T21" fmla="*/ 255001 h 21600"/>
              <a:gd name="T22" fmla="*/ 122435 w 21600"/>
              <a:gd name="T23" fmla="*/ 258763 h 21600"/>
              <a:gd name="T24" fmla="*/ 109666 w 21600"/>
              <a:gd name="T25" fmla="*/ 245633 h 21600"/>
              <a:gd name="T26" fmla="*/ 113420 w 21600"/>
              <a:gd name="T27" fmla="*/ 171718 h 21600"/>
              <a:gd name="T28" fmla="*/ 145093 w 21600"/>
              <a:gd name="T29" fmla="*/ 167956 h 21600"/>
              <a:gd name="T30" fmla="*/ 58129 w 21600"/>
              <a:gd name="T31" fmla="*/ 138989 h 21600"/>
              <a:gd name="T32" fmla="*/ 54761 w 21600"/>
              <a:gd name="T33" fmla="*/ 167956 h 21600"/>
              <a:gd name="T34" fmla="*/ 86764 w 21600"/>
              <a:gd name="T35" fmla="*/ 171718 h 21600"/>
              <a:gd name="T36" fmla="*/ 90519 w 21600"/>
              <a:gd name="T37" fmla="*/ 245633 h 21600"/>
              <a:gd name="T38" fmla="*/ 77419 w 21600"/>
              <a:gd name="T39" fmla="*/ 258763 h 21600"/>
              <a:gd name="T40" fmla="*/ 3755 w 21600"/>
              <a:gd name="T41" fmla="*/ 255001 h 21600"/>
              <a:gd name="T42" fmla="*/ 0 w 21600"/>
              <a:gd name="T43" fmla="*/ 181086 h 21600"/>
              <a:gd name="T44" fmla="*/ 13085 w 21600"/>
              <a:gd name="T45" fmla="*/ 167956 h 21600"/>
              <a:gd name="T46" fmla="*/ 35428 w 21600"/>
              <a:gd name="T47" fmla="*/ 142188 h 21600"/>
              <a:gd name="T48" fmla="*/ 58100 w 21600"/>
              <a:gd name="T49" fmla="*/ 119774 h 21600"/>
              <a:gd name="T50" fmla="*/ 145065 w 21600"/>
              <a:gd name="T51" fmla="*/ 90459 h 21600"/>
              <a:gd name="T52" fmla="*/ 113392 w 21600"/>
              <a:gd name="T53" fmla="*/ 86829 h 21600"/>
              <a:gd name="T54" fmla="*/ 109637 w 21600"/>
              <a:gd name="T55" fmla="*/ 12770 h 21600"/>
              <a:gd name="T56" fmla="*/ 122406 w 21600"/>
              <a:gd name="T57" fmla="*/ 0 h 21600"/>
              <a:gd name="T58" fmla="*/ 196042 w 21600"/>
              <a:gd name="T59" fmla="*/ 3762 h 21600"/>
              <a:gd name="T60" fmla="*/ 199826 w 21600"/>
              <a:gd name="T61" fmla="*/ 77677 h 21600"/>
              <a:gd name="T62" fmla="*/ 187056 w 21600"/>
              <a:gd name="T63" fmla="*/ 90459 h 21600"/>
              <a:gd name="T64" fmla="*/ 164398 w 21600"/>
              <a:gd name="T65" fmla="*/ 119774 h 21600"/>
              <a:gd name="T66" fmla="*/ 267328 w 21600"/>
              <a:gd name="T67" fmla="*/ 126255 h 21600"/>
              <a:gd name="T68" fmla="*/ 274064 w 21600"/>
              <a:gd name="T69" fmla="*/ 167956 h 21600"/>
              <a:gd name="T70" fmla="*/ 296794 w 21600"/>
              <a:gd name="T71" fmla="*/ 167956 h 216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1600" h="2160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0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  <a:moveTo>
                  <a:pt x="20709" y="1402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41" name="AutoShape 28"/>
          <p:cNvSpPr>
            <a:spLocks/>
          </p:cNvSpPr>
          <p:nvPr/>
        </p:nvSpPr>
        <p:spPr bwMode="auto">
          <a:xfrm>
            <a:off x="3124201" y="3123574"/>
            <a:ext cx="232172" cy="232172"/>
          </a:xfrm>
          <a:custGeom>
            <a:avLst/>
            <a:gdLst>
              <a:gd name="T0" fmla="*/ 306080 w 21600"/>
              <a:gd name="T1" fmla="*/ 269463 h 21600"/>
              <a:gd name="T2" fmla="*/ 309563 w 21600"/>
              <a:gd name="T3" fmla="*/ 278564 h 21600"/>
              <a:gd name="T4" fmla="*/ 306080 w 21600"/>
              <a:gd name="T5" fmla="*/ 286905 h 21600"/>
              <a:gd name="T6" fmla="*/ 297338 w 21600"/>
              <a:gd name="T7" fmla="*/ 297252 h 21600"/>
              <a:gd name="T8" fmla="*/ 286962 w 21600"/>
              <a:gd name="T9" fmla="*/ 305966 h 21600"/>
              <a:gd name="T10" fmla="*/ 278707 w 21600"/>
              <a:gd name="T11" fmla="*/ 309563 h 21600"/>
              <a:gd name="T12" fmla="*/ 269592 w 21600"/>
              <a:gd name="T13" fmla="*/ 305880 h 21600"/>
              <a:gd name="T14" fmla="*/ 200026 w 21600"/>
              <a:gd name="T15" fmla="*/ 236515 h 21600"/>
              <a:gd name="T16" fmla="*/ 166103 w 21600"/>
              <a:gd name="T17" fmla="*/ 252294 h 21600"/>
              <a:gd name="T18" fmla="*/ 129085 w 21600"/>
              <a:gd name="T19" fmla="*/ 257840 h 21600"/>
              <a:gd name="T20" fmla="*/ 79082 w 21600"/>
              <a:gd name="T21" fmla="*/ 247808 h 21600"/>
              <a:gd name="T22" fmla="*/ 37907 w 21600"/>
              <a:gd name="T23" fmla="*/ 220048 h 21600"/>
              <a:gd name="T24" fmla="*/ 10046 w 21600"/>
              <a:gd name="T25" fmla="*/ 178959 h 21600"/>
              <a:gd name="T26" fmla="*/ 0 w 21600"/>
              <a:gd name="T27" fmla="*/ 128985 h 21600"/>
              <a:gd name="T28" fmla="*/ 10046 w 21600"/>
              <a:gd name="T29" fmla="*/ 79039 h 21600"/>
              <a:gd name="T30" fmla="*/ 37907 w 21600"/>
              <a:gd name="T31" fmla="*/ 37921 h 21600"/>
              <a:gd name="T32" fmla="*/ 78996 w 21600"/>
              <a:gd name="T33" fmla="*/ 10161 h 21600"/>
              <a:gd name="T34" fmla="*/ 129085 w 21600"/>
              <a:gd name="T35" fmla="*/ 0 h 21600"/>
              <a:gd name="T36" fmla="*/ 178973 w 21600"/>
              <a:gd name="T37" fmla="*/ 10161 h 21600"/>
              <a:gd name="T38" fmla="*/ 220119 w 21600"/>
              <a:gd name="T39" fmla="*/ 37921 h 21600"/>
              <a:gd name="T40" fmla="*/ 247937 w 21600"/>
              <a:gd name="T41" fmla="*/ 79039 h 21600"/>
              <a:gd name="T42" fmla="*/ 258012 w 21600"/>
              <a:gd name="T43" fmla="*/ 128985 h 21600"/>
              <a:gd name="T44" fmla="*/ 252466 w 21600"/>
              <a:gd name="T45" fmla="*/ 166089 h 21600"/>
              <a:gd name="T46" fmla="*/ 236672 w 21600"/>
              <a:gd name="T47" fmla="*/ 199883 h 21600"/>
              <a:gd name="T48" fmla="*/ 306080 w 21600"/>
              <a:gd name="T49" fmla="*/ 269463 h 21600"/>
              <a:gd name="T50" fmla="*/ 51551 w 21600"/>
              <a:gd name="T51" fmla="*/ 128985 h 21600"/>
              <a:gd name="T52" fmla="*/ 57742 w 21600"/>
              <a:gd name="T53" fmla="*/ 159339 h 21600"/>
              <a:gd name="T54" fmla="*/ 74424 w 21600"/>
              <a:gd name="T55" fmla="*/ 183746 h 21600"/>
              <a:gd name="T56" fmla="*/ 99003 w 21600"/>
              <a:gd name="T57" fmla="*/ 200213 h 21600"/>
              <a:gd name="T58" fmla="*/ 129042 w 21600"/>
              <a:gd name="T59" fmla="*/ 206289 h 21600"/>
              <a:gd name="T60" fmla="*/ 158966 w 21600"/>
              <a:gd name="T61" fmla="*/ 200213 h 21600"/>
              <a:gd name="T62" fmla="*/ 183473 w 21600"/>
              <a:gd name="T63" fmla="*/ 183746 h 21600"/>
              <a:gd name="T64" fmla="*/ 200155 w 21600"/>
              <a:gd name="T65" fmla="*/ 159339 h 21600"/>
              <a:gd name="T66" fmla="*/ 206347 w 21600"/>
              <a:gd name="T67" fmla="*/ 128985 h 21600"/>
              <a:gd name="T68" fmla="*/ 200155 w 21600"/>
              <a:gd name="T69" fmla="*/ 99074 h 21600"/>
              <a:gd name="T70" fmla="*/ 183473 w 21600"/>
              <a:gd name="T71" fmla="*/ 74424 h 21600"/>
              <a:gd name="T72" fmla="*/ 158966 w 21600"/>
              <a:gd name="T73" fmla="*/ 57785 h 21600"/>
              <a:gd name="T74" fmla="*/ 129042 w 21600"/>
              <a:gd name="T75" fmla="*/ 51680 h 21600"/>
              <a:gd name="T76" fmla="*/ 99003 w 21600"/>
              <a:gd name="T77" fmla="*/ 57785 h 21600"/>
              <a:gd name="T78" fmla="*/ 74424 w 21600"/>
              <a:gd name="T79" fmla="*/ 74424 h 21600"/>
              <a:gd name="T80" fmla="*/ 57742 w 21600"/>
              <a:gd name="T81" fmla="*/ 99074 h 21600"/>
              <a:gd name="T82" fmla="*/ 51551 w 21600"/>
              <a:gd name="T83" fmla="*/ 128985 h 21600"/>
              <a:gd name="T84" fmla="*/ 129085 w 21600"/>
              <a:gd name="T85" fmla="*/ 80128 h 21600"/>
              <a:gd name="T86" fmla="*/ 135763 w 21600"/>
              <a:gd name="T87" fmla="*/ 82923 h 21600"/>
              <a:gd name="T88" fmla="*/ 138558 w 21600"/>
              <a:gd name="T89" fmla="*/ 90003 h 21600"/>
              <a:gd name="T90" fmla="*/ 135763 w 21600"/>
              <a:gd name="T91" fmla="*/ 96681 h 21600"/>
              <a:gd name="T92" fmla="*/ 129085 w 21600"/>
              <a:gd name="T93" fmla="*/ 99519 h 21600"/>
              <a:gd name="T94" fmla="*/ 108232 w 21600"/>
              <a:gd name="T95" fmla="*/ 108017 h 21600"/>
              <a:gd name="T96" fmla="*/ 99605 w 21600"/>
              <a:gd name="T97" fmla="*/ 128942 h 21600"/>
              <a:gd name="T98" fmla="*/ 96810 w 21600"/>
              <a:gd name="T99" fmla="*/ 135663 h 21600"/>
              <a:gd name="T100" fmla="*/ 90132 w 21600"/>
              <a:gd name="T101" fmla="*/ 138415 h 21600"/>
              <a:gd name="T102" fmla="*/ 82923 w 21600"/>
              <a:gd name="T103" fmla="*/ 135663 h 21600"/>
              <a:gd name="T104" fmla="*/ 80257 w 21600"/>
              <a:gd name="T105" fmla="*/ 128942 h 21600"/>
              <a:gd name="T106" fmla="*/ 84026 w 21600"/>
              <a:gd name="T107" fmla="*/ 110153 h 21600"/>
              <a:gd name="T108" fmla="*/ 94546 w 21600"/>
              <a:gd name="T109" fmla="*/ 94460 h 21600"/>
              <a:gd name="T110" fmla="*/ 110024 w 21600"/>
              <a:gd name="T111" fmla="*/ 83940 h 21600"/>
              <a:gd name="T112" fmla="*/ 129085 w 21600"/>
              <a:gd name="T113" fmla="*/ 80128 h 216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600" h="2160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9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42" name="AutoShape 29"/>
          <p:cNvSpPr>
            <a:spLocks/>
          </p:cNvSpPr>
          <p:nvPr/>
        </p:nvSpPr>
        <p:spPr bwMode="auto">
          <a:xfrm>
            <a:off x="5445919" y="2269895"/>
            <a:ext cx="232172" cy="194072"/>
          </a:xfrm>
          <a:custGeom>
            <a:avLst/>
            <a:gdLst>
              <a:gd name="T0" fmla="*/ 309563 w 21600"/>
              <a:gd name="T1" fmla="*/ 112611 h 21579"/>
              <a:gd name="T2" fmla="*/ 304088 w 21600"/>
              <a:gd name="T3" fmla="*/ 128272 h 21579"/>
              <a:gd name="T4" fmla="*/ 290402 w 21600"/>
              <a:gd name="T5" fmla="*/ 137037 h 21579"/>
              <a:gd name="T6" fmla="*/ 290402 w 21600"/>
              <a:gd name="T7" fmla="*/ 199189 h 21579"/>
              <a:gd name="T8" fmla="*/ 282763 w 21600"/>
              <a:gd name="T9" fmla="*/ 217380 h 21579"/>
              <a:gd name="T10" fmla="*/ 264547 w 21600"/>
              <a:gd name="T11" fmla="*/ 224946 h 21579"/>
              <a:gd name="T12" fmla="*/ 237002 w 21600"/>
              <a:gd name="T13" fmla="*/ 202702 h 21579"/>
              <a:gd name="T14" fmla="*/ 202305 w 21600"/>
              <a:gd name="T15" fmla="*/ 182929 h 21579"/>
              <a:gd name="T16" fmla="*/ 164097 w 21600"/>
              <a:gd name="T17" fmla="*/ 167508 h 21579"/>
              <a:gd name="T18" fmla="*/ 125961 w 21600"/>
              <a:gd name="T19" fmla="*/ 159102 h 21579"/>
              <a:gd name="T20" fmla="*/ 114209 w 21600"/>
              <a:gd name="T21" fmla="*/ 165829 h 21579"/>
              <a:gd name="T22" fmla="*/ 107989 w 21600"/>
              <a:gd name="T23" fmla="*/ 176345 h 21579"/>
              <a:gd name="T24" fmla="*/ 107645 w 21600"/>
              <a:gd name="T25" fmla="*/ 188241 h 21579"/>
              <a:gd name="T26" fmla="*/ 113893 w 21600"/>
              <a:gd name="T27" fmla="*/ 199189 h 21579"/>
              <a:gd name="T28" fmla="*/ 110024 w 21600"/>
              <a:gd name="T29" fmla="*/ 211924 h 21579"/>
              <a:gd name="T30" fmla="*/ 113463 w 21600"/>
              <a:gd name="T31" fmla="*/ 223112 h 21579"/>
              <a:gd name="T32" fmla="*/ 121790 w 21600"/>
              <a:gd name="T33" fmla="*/ 233460 h 21579"/>
              <a:gd name="T34" fmla="*/ 132868 w 21600"/>
              <a:gd name="T35" fmla="*/ 243317 h 21579"/>
              <a:gd name="T36" fmla="*/ 121188 w 21600"/>
              <a:gd name="T37" fmla="*/ 254373 h 21579"/>
              <a:gd name="T38" fmla="*/ 103360 w 21600"/>
              <a:gd name="T39" fmla="*/ 258666 h 21579"/>
              <a:gd name="T40" fmla="*/ 84800 w 21600"/>
              <a:gd name="T41" fmla="*/ 256903 h 21579"/>
              <a:gd name="T42" fmla="*/ 70555 w 21600"/>
              <a:gd name="T43" fmla="*/ 249553 h 21579"/>
              <a:gd name="T44" fmla="*/ 63819 w 21600"/>
              <a:gd name="T45" fmla="*/ 228508 h 21579"/>
              <a:gd name="T46" fmla="*/ 57785 w 21600"/>
              <a:gd name="T47" fmla="*/ 206540 h 21579"/>
              <a:gd name="T48" fmla="*/ 55435 w 21600"/>
              <a:gd name="T49" fmla="*/ 183240 h 21579"/>
              <a:gd name="T50" fmla="*/ 59476 w 21600"/>
              <a:gd name="T51" fmla="*/ 157735 h 21579"/>
              <a:gd name="T52" fmla="*/ 25854 w 21600"/>
              <a:gd name="T53" fmla="*/ 157735 h 21579"/>
              <a:gd name="T54" fmla="*/ 7653 w 21600"/>
              <a:gd name="T55" fmla="*/ 150168 h 21579"/>
              <a:gd name="T56" fmla="*/ 0 w 21600"/>
              <a:gd name="T57" fmla="*/ 131797 h 21579"/>
              <a:gd name="T58" fmla="*/ 0 w 21600"/>
              <a:gd name="T59" fmla="*/ 93221 h 21579"/>
              <a:gd name="T60" fmla="*/ 7538 w 21600"/>
              <a:gd name="T61" fmla="*/ 74886 h 21579"/>
              <a:gd name="T62" fmla="*/ 25854 w 21600"/>
              <a:gd name="T63" fmla="*/ 67212 h 21579"/>
              <a:gd name="T64" fmla="*/ 109680 w 21600"/>
              <a:gd name="T65" fmla="*/ 67212 h 21579"/>
              <a:gd name="T66" fmla="*/ 150840 w 21600"/>
              <a:gd name="T67" fmla="*/ 61588 h 21579"/>
              <a:gd name="T68" fmla="*/ 193635 w 21600"/>
              <a:gd name="T69" fmla="*/ 46455 h 21579"/>
              <a:gd name="T70" fmla="*/ 233218 w 21600"/>
              <a:gd name="T71" fmla="*/ 24846 h 21579"/>
              <a:gd name="T72" fmla="*/ 264547 w 21600"/>
              <a:gd name="T73" fmla="*/ 0 h 21579"/>
              <a:gd name="T74" fmla="*/ 282763 w 21600"/>
              <a:gd name="T75" fmla="*/ 7603 h 21579"/>
              <a:gd name="T76" fmla="*/ 290402 w 21600"/>
              <a:gd name="T77" fmla="*/ 25973 h 21579"/>
              <a:gd name="T78" fmla="*/ 290402 w 21600"/>
              <a:gd name="T79" fmla="*/ 87945 h 21579"/>
              <a:gd name="T80" fmla="*/ 304088 w 21600"/>
              <a:gd name="T81" fmla="*/ 96782 h 21579"/>
              <a:gd name="T82" fmla="*/ 309563 w 21600"/>
              <a:gd name="T83" fmla="*/ 112611 h 21579"/>
              <a:gd name="T84" fmla="*/ 264547 w 21600"/>
              <a:gd name="T85" fmla="*/ 34235 h 21579"/>
              <a:gd name="T86" fmla="*/ 236658 w 21600"/>
              <a:gd name="T87" fmla="*/ 53386 h 21579"/>
              <a:gd name="T88" fmla="*/ 204656 w 21600"/>
              <a:gd name="T89" fmla="*/ 69958 h 21579"/>
              <a:gd name="T90" fmla="*/ 170231 w 21600"/>
              <a:gd name="T91" fmla="*/ 83016 h 21579"/>
              <a:gd name="T92" fmla="*/ 135534 w 21600"/>
              <a:gd name="T93" fmla="*/ 91182 h 21579"/>
              <a:gd name="T94" fmla="*/ 135534 w 21600"/>
              <a:gd name="T95" fmla="*/ 133980 h 21579"/>
              <a:gd name="T96" fmla="*/ 170231 w 21600"/>
              <a:gd name="T97" fmla="*/ 142242 h 21579"/>
              <a:gd name="T98" fmla="*/ 204656 w 21600"/>
              <a:gd name="T99" fmla="*/ 155372 h 21579"/>
              <a:gd name="T100" fmla="*/ 236830 w 21600"/>
              <a:gd name="T101" fmla="*/ 172052 h 21579"/>
              <a:gd name="T102" fmla="*/ 264547 w 21600"/>
              <a:gd name="T103" fmla="*/ 190915 h 21579"/>
              <a:gd name="T104" fmla="*/ 264547 w 21600"/>
              <a:gd name="T105" fmla="*/ 34235 h 21579"/>
              <a:gd name="T106" fmla="*/ 264547 w 21600"/>
              <a:gd name="T107" fmla="*/ 34235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43" name="AutoShape 30"/>
          <p:cNvSpPr>
            <a:spLocks/>
          </p:cNvSpPr>
          <p:nvPr/>
        </p:nvSpPr>
        <p:spPr bwMode="auto">
          <a:xfrm>
            <a:off x="3456385" y="2148452"/>
            <a:ext cx="208359" cy="208359"/>
          </a:xfrm>
          <a:custGeom>
            <a:avLst/>
            <a:gdLst>
              <a:gd name="T0" fmla="*/ 277812 w 21600"/>
              <a:gd name="T1" fmla="*/ 53710 h 21600"/>
              <a:gd name="T2" fmla="*/ 257079 w 21600"/>
              <a:gd name="T3" fmla="*/ 277812 h 21600"/>
              <a:gd name="T4" fmla="*/ 0 w 21600"/>
              <a:gd name="T5" fmla="*/ 257066 h 21600"/>
              <a:gd name="T6" fmla="*/ 20733 w 21600"/>
              <a:gd name="T7" fmla="*/ 33183 h 21600"/>
              <a:gd name="T8" fmla="*/ 29440 w 21600"/>
              <a:gd name="T9" fmla="*/ 19820 h 21600"/>
              <a:gd name="T10" fmla="*/ 61697 w 21600"/>
              <a:gd name="T11" fmla="*/ 0 h 21600"/>
              <a:gd name="T12" fmla="*/ 94057 w 21600"/>
              <a:gd name="T13" fmla="*/ 19884 h 21600"/>
              <a:gd name="T14" fmla="*/ 104617 w 21600"/>
              <a:gd name="T15" fmla="*/ 33183 h 21600"/>
              <a:gd name="T16" fmla="*/ 112128 w 21600"/>
              <a:gd name="T17" fmla="*/ 9852 h 21600"/>
              <a:gd name="T18" fmla="*/ 154610 w 21600"/>
              <a:gd name="T19" fmla="*/ 2740 h 21600"/>
              <a:gd name="T20" fmla="*/ 173234 w 21600"/>
              <a:gd name="T21" fmla="*/ 30894 h 21600"/>
              <a:gd name="T22" fmla="*/ 181903 w 21600"/>
              <a:gd name="T23" fmla="*/ 30894 h 21600"/>
              <a:gd name="T24" fmla="*/ 200076 w 21600"/>
              <a:gd name="T25" fmla="*/ 2740 h 21600"/>
              <a:gd name="T26" fmla="*/ 242635 w 21600"/>
              <a:gd name="T27" fmla="*/ 9852 h 21600"/>
              <a:gd name="T28" fmla="*/ 250147 w 21600"/>
              <a:gd name="T29" fmla="*/ 33183 h 21600"/>
              <a:gd name="T30" fmla="*/ 28038 w 21600"/>
              <a:gd name="T31" fmla="*/ 102482 h 21600"/>
              <a:gd name="T32" fmla="*/ 78032 w 21600"/>
              <a:gd name="T33" fmla="*/ 102482 h 21600"/>
              <a:gd name="T34" fmla="*/ 28038 w 21600"/>
              <a:gd name="T35" fmla="*/ 198738 h 21600"/>
              <a:gd name="T36" fmla="*/ 78032 w 21600"/>
              <a:gd name="T37" fmla="*/ 205478 h 21600"/>
              <a:gd name="T38" fmla="*/ 78032 w 21600"/>
              <a:gd name="T39" fmla="*/ 249812 h 21600"/>
              <a:gd name="T40" fmla="*/ 61736 w 21600"/>
              <a:gd name="T41" fmla="*/ 81337 h 21600"/>
              <a:gd name="T42" fmla="*/ 61736 w 21600"/>
              <a:gd name="T43" fmla="*/ 20746 h 21600"/>
              <a:gd name="T44" fmla="*/ 135498 w 21600"/>
              <a:gd name="T45" fmla="*/ 102482 h 21600"/>
              <a:gd name="T46" fmla="*/ 135498 w 21600"/>
              <a:gd name="T47" fmla="*/ 147189 h 21600"/>
              <a:gd name="T48" fmla="*/ 84990 w 21600"/>
              <a:gd name="T49" fmla="*/ 154031 h 21600"/>
              <a:gd name="T50" fmla="*/ 135498 w 21600"/>
              <a:gd name="T51" fmla="*/ 154031 h 21600"/>
              <a:gd name="T52" fmla="*/ 84990 w 21600"/>
              <a:gd name="T53" fmla="*/ 249812 h 21600"/>
              <a:gd name="T54" fmla="*/ 125723 w 21600"/>
              <a:gd name="T55" fmla="*/ 71292 h 21600"/>
              <a:gd name="T56" fmla="*/ 149054 w 21600"/>
              <a:gd name="T57" fmla="*/ 78971 h 21600"/>
              <a:gd name="T58" fmla="*/ 149054 w 21600"/>
              <a:gd name="T59" fmla="*/ 23190 h 21600"/>
              <a:gd name="T60" fmla="*/ 125723 w 21600"/>
              <a:gd name="T61" fmla="*/ 30855 h 21600"/>
              <a:gd name="T62" fmla="*/ 142430 w 21600"/>
              <a:gd name="T63" fmla="*/ 102482 h 21600"/>
              <a:gd name="T64" fmla="*/ 192745 w 21600"/>
              <a:gd name="T65" fmla="*/ 102482 h 21600"/>
              <a:gd name="T66" fmla="*/ 142430 w 21600"/>
              <a:gd name="T67" fmla="*/ 198738 h 21600"/>
              <a:gd name="T68" fmla="*/ 192745 w 21600"/>
              <a:gd name="T69" fmla="*/ 205478 h 21600"/>
              <a:gd name="T70" fmla="*/ 192745 w 21600"/>
              <a:gd name="T71" fmla="*/ 249812 h 21600"/>
              <a:gd name="T72" fmla="*/ 199639 w 21600"/>
              <a:gd name="T73" fmla="*/ 102482 h 21600"/>
              <a:gd name="T74" fmla="*/ 249812 w 21600"/>
              <a:gd name="T75" fmla="*/ 102482 h 21600"/>
              <a:gd name="T76" fmla="*/ 199639 w 21600"/>
              <a:gd name="T77" fmla="*/ 198738 h 21600"/>
              <a:gd name="T78" fmla="*/ 249812 w 21600"/>
              <a:gd name="T79" fmla="*/ 205478 h 21600"/>
              <a:gd name="T80" fmla="*/ 249812 w 21600"/>
              <a:gd name="T81" fmla="*/ 249812 h 21600"/>
              <a:gd name="T82" fmla="*/ 216153 w 21600"/>
              <a:gd name="T83" fmla="*/ 81337 h 21600"/>
              <a:gd name="T84" fmla="*/ 216153 w 21600"/>
              <a:gd name="T85" fmla="*/ 20746 h 21600"/>
              <a:gd name="T86" fmla="*/ 202674 w 21600"/>
              <a:gd name="T87" fmla="*/ 71292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>
                <a:moveTo>
                  <a:pt x="19988" y="2580"/>
                </a:moveTo>
                <a:cubicBezTo>
                  <a:pt x="20420" y="2580"/>
                  <a:pt x="20794" y="2736"/>
                  <a:pt x="21116" y="3053"/>
                </a:cubicBezTo>
                <a:cubicBezTo>
                  <a:pt x="21439" y="3372"/>
                  <a:pt x="21600" y="3744"/>
                  <a:pt x="21600" y="4176"/>
                </a:cubicBezTo>
                <a:lnTo>
                  <a:pt x="21600" y="19987"/>
                </a:lnTo>
                <a:cubicBezTo>
                  <a:pt x="21600" y="20419"/>
                  <a:pt x="21439" y="20797"/>
                  <a:pt x="21116" y="21116"/>
                </a:cubicBezTo>
                <a:cubicBezTo>
                  <a:pt x="20794" y="21439"/>
                  <a:pt x="20420" y="21600"/>
                  <a:pt x="19988" y="21600"/>
                </a:cubicBezTo>
                <a:lnTo>
                  <a:pt x="1612" y="21600"/>
                </a:lnTo>
                <a:cubicBezTo>
                  <a:pt x="1180" y="21600"/>
                  <a:pt x="806" y="21439"/>
                  <a:pt x="484" y="21116"/>
                </a:cubicBezTo>
                <a:cubicBezTo>
                  <a:pt x="161" y="20797"/>
                  <a:pt x="0" y="20419"/>
                  <a:pt x="0" y="19987"/>
                </a:cubicBezTo>
                <a:lnTo>
                  <a:pt x="0" y="4176"/>
                </a:lnTo>
                <a:cubicBezTo>
                  <a:pt x="0" y="3744"/>
                  <a:pt x="161" y="3372"/>
                  <a:pt x="484" y="3053"/>
                </a:cubicBezTo>
                <a:cubicBezTo>
                  <a:pt x="806" y="2736"/>
                  <a:pt x="1180" y="2580"/>
                  <a:pt x="1612" y="2580"/>
                </a:cubicBezTo>
                <a:lnTo>
                  <a:pt x="2151" y="2580"/>
                </a:lnTo>
                <a:lnTo>
                  <a:pt x="2151" y="2402"/>
                </a:lnTo>
                <a:cubicBezTo>
                  <a:pt x="2151" y="2117"/>
                  <a:pt x="2197" y="1829"/>
                  <a:pt x="2289" y="1541"/>
                </a:cubicBezTo>
                <a:cubicBezTo>
                  <a:pt x="2381" y="1250"/>
                  <a:pt x="2531" y="991"/>
                  <a:pt x="2738" y="766"/>
                </a:cubicBezTo>
                <a:cubicBezTo>
                  <a:pt x="2943" y="542"/>
                  <a:pt x="3216" y="360"/>
                  <a:pt x="3556" y="213"/>
                </a:cubicBezTo>
                <a:cubicBezTo>
                  <a:pt x="3896" y="75"/>
                  <a:pt x="4310" y="0"/>
                  <a:pt x="4797" y="0"/>
                </a:cubicBezTo>
                <a:cubicBezTo>
                  <a:pt x="5283" y="0"/>
                  <a:pt x="5698" y="75"/>
                  <a:pt x="6038" y="213"/>
                </a:cubicBezTo>
                <a:cubicBezTo>
                  <a:pt x="6378" y="360"/>
                  <a:pt x="6651" y="542"/>
                  <a:pt x="6858" y="766"/>
                </a:cubicBezTo>
                <a:cubicBezTo>
                  <a:pt x="7063" y="991"/>
                  <a:pt x="7215" y="1256"/>
                  <a:pt x="7313" y="1546"/>
                </a:cubicBezTo>
                <a:cubicBezTo>
                  <a:pt x="7411" y="1840"/>
                  <a:pt x="7457" y="2125"/>
                  <a:pt x="7457" y="2402"/>
                </a:cubicBezTo>
                <a:lnTo>
                  <a:pt x="7457" y="2580"/>
                </a:lnTo>
                <a:lnTo>
                  <a:pt x="8134" y="2580"/>
                </a:lnTo>
                <a:lnTo>
                  <a:pt x="8134" y="2402"/>
                </a:lnTo>
                <a:cubicBezTo>
                  <a:pt x="8134" y="2117"/>
                  <a:pt x="8180" y="1829"/>
                  <a:pt x="8269" y="1541"/>
                </a:cubicBezTo>
                <a:cubicBezTo>
                  <a:pt x="8364" y="1250"/>
                  <a:pt x="8511" y="991"/>
                  <a:pt x="8718" y="766"/>
                </a:cubicBezTo>
                <a:cubicBezTo>
                  <a:pt x="8926" y="541"/>
                  <a:pt x="9199" y="360"/>
                  <a:pt x="9539" y="213"/>
                </a:cubicBezTo>
                <a:cubicBezTo>
                  <a:pt x="9879" y="75"/>
                  <a:pt x="10293" y="0"/>
                  <a:pt x="10780" y="0"/>
                </a:cubicBezTo>
                <a:cubicBezTo>
                  <a:pt x="11266" y="0"/>
                  <a:pt x="11678" y="75"/>
                  <a:pt x="12021" y="213"/>
                </a:cubicBezTo>
                <a:cubicBezTo>
                  <a:pt x="12361" y="360"/>
                  <a:pt x="12637" y="542"/>
                  <a:pt x="12853" y="766"/>
                </a:cubicBezTo>
                <a:cubicBezTo>
                  <a:pt x="13069" y="991"/>
                  <a:pt x="13227" y="1256"/>
                  <a:pt x="13322" y="1546"/>
                </a:cubicBezTo>
                <a:cubicBezTo>
                  <a:pt x="13417" y="1840"/>
                  <a:pt x="13469" y="2125"/>
                  <a:pt x="13469" y="2402"/>
                </a:cubicBezTo>
                <a:lnTo>
                  <a:pt x="13469" y="2580"/>
                </a:lnTo>
                <a:lnTo>
                  <a:pt x="14143" y="2580"/>
                </a:lnTo>
                <a:lnTo>
                  <a:pt x="14143" y="2402"/>
                </a:lnTo>
                <a:cubicBezTo>
                  <a:pt x="14143" y="2117"/>
                  <a:pt x="14192" y="1829"/>
                  <a:pt x="14287" y="1541"/>
                </a:cubicBezTo>
                <a:cubicBezTo>
                  <a:pt x="14385" y="1250"/>
                  <a:pt x="14534" y="991"/>
                  <a:pt x="14742" y="766"/>
                </a:cubicBezTo>
                <a:cubicBezTo>
                  <a:pt x="14949" y="541"/>
                  <a:pt x="15220" y="360"/>
                  <a:pt x="15556" y="213"/>
                </a:cubicBezTo>
                <a:cubicBezTo>
                  <a:pt x="15890" y="75"/>
                  <a:pt x="16305" y="0"/>
                  <a:pt x="16803" y="0"/>
                </a:cubicBezTo>
                <a:cubicBezTo>
                  <a:pt x="17290" y="0"/>
                  <a:pt x="17704" y="75"/>
                  <a:pt x="18044" y="213"/>
                </a:cubicBezTo>
                <a:cubicBezTo>
                  <a:pt x="18384" y="360"/>
                  <a:pt x="18657" y="541"/>
                  <a:pt x="18865" y="766"/>
                </a:cubicBezTo>
                <a:cubicBezTo>
                  <a:pt x="19069" y="991"/>
                  <a:pt x="19219" y="1256"/>
                  <a:pt x="19311" y="1546"/>
                </a:cubicBezTo>
                <a:cubicBezTo>
                  <a:pt x="19403" y="1840"/>
                  <a:pt x="19449" y="2125"/>
                  <a:pt x="19449" y="2402"/>
                </a:cubicBezTo>
                <a:lnTo>
                  <a:pt x="19449" y="2580"/>
                </a:lnTo>
                <a:lnTo>
                  <a:pt x="19988" y="2580"/>
                </a:lnTo>
                <a:close/>
                <a:moveTo>
                  <a:pt x="6067" y="7968"/>
                </a:moveTo>
                <a:lnTo>
                  <a:pt x="2180" y="7968"/>
                </a:lnTo>
                <a:lnTo>
                  <a:pt x="2180" y="11444"/>
                </a:lnTo>
                <a:lnTo>
                  <a:pt x="6067" y="11444"/>
                </a:lnTo>
                <a:lnTo>
                  <a:pt x="6067" y="7968"/>
                </a:lnTo>
                <a:close/>
                <a:moveTo>
                  <a:pt x="6067" y="11976"/>
                </a:moveTo>
                <a:lnTo>
                  <a:pt x="2180" y="11976"/>
                </a:lnTo>
                <a:lnTo>
                  <a:pt x="2180" y="15452"/>
                </a:lnTo>
                <a:lnTo>
                  <a:pt x="6067" y="15452"/>
                </a:lnTo>
                <a:lnTo>
                  <a:pt x="6067" y="11976"/>
                </a:lnTo>
                <a:close/>
                <a:moveTo>
                  <a:pt x="6067" y="15976"/>
                </a:moveTo>
                <a:lnTo>
                  <a:pt x="2180" y="15976"/>
                </a:lnTo>
                <a:lnTo>
                  <a:pt x="2180" y="19423"/>
                </a:lnTo>
                <a:lnTo>
                  <a:pt x="6067" y="19423"/>
                </a:lnTo>
                <a:lnTo>
                  <a:pt x="6067" y="15976"/>
                </a:lnTo>
                <a:close/>
                <a:moveTo>
                  <a:pt x="3755" y="5543"/>
                </a:moveTo>
                <a:cubicBezTo>
                  <a:pt x="3755" y="6068"/>
                  <a:pt x="4103" y="6324"/>
                  <a:pt x="4800" y="6324"/>
                </a:cubicBezTo>
                <a:cubicBezTo>
                  <a:pt x="5499" y="6324"/>
                  <a:pt x="5848" y="6068"/>
                  <a:pt x="5848" y="5543"/>
                </a:cubicBezTo>
                <a:lnTo>
                  <a:pt x="5848" y="2399"/>
                </a:lnTo>
                <a:cubicBezTo>
                  <a:pt x="5848" y="1878"/>
                  <a:pt x="5499" y="1613"/>
                  <a:pt x="4800" y="1613"/>
                </a:cubicBezTo>
                <a:cubicBezTo>
                  <a:pt x="4103" y="1613"/>
                  <a:pt x="3755" y="1878"/>
                  <a:pt x="3755" y="2399"/>
                </a:cubicBezTo>
                <a:lnTo>
                  <a:pt x="3755" y="5543"/>
                </a:lnTo>
                <a:close/>
                <a:moveTo>
                  <a:pt x="10535" y="7968"/>
                </a:moveTo>
                <a:lnTo>
                  <a:pt x="6608" y="7968"/>
                </a:lnTo>
                <a:lnTo>
                  <a:pt x="6608" y="11444"/>
                </a:lnTo>
                <a:lnTo>
                  <a:pt x="10535" y="11444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8" y="11976"/>
                </a:lnTo>
                <a:lnTo>
                  <a:pt x="6608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8" y="15976"/>
                </a:lnTo>
                <a:lnTo>
                  <a:pt x="6608" y="19423"/>
                </a:lnTo>
                <a:lnTo>
                  <a:pt x="10535" y="19423"/>
                </a:lnTo>
                <a:lnTo>
                  <a:pt x="10535" y="15976"/>
                </a:lnTo>
                <a:close/>
                <a:moveTo>
                  <a:pt x="9775" y="5543"/>
                </a:moveTo>
                <a:cubicBezTo>
                  <a:pt x="9775" y="5826"/>
                  <a:pt x="9850" y="6027"/>
                  <a:pt x="9997" y="6145"/>
                </a:cubicBezTo>
                <a:cubicBezTo>
                  <a:pt x="10144" y="6269"/>
                  <a:pt x="10406" y="6324"/>
                  <a:pt x="10783" y="6324"/>
                </a:cubicBezTo>
                <a:cubicBezTo>
                  <a:pt x="11160" y="6324"/>
                  <a:pt x="11428" y="6263"/>
                  <a:pt x="11589" y="6140"/>
                </a:cubicBezTo>
                <a:cubicBezTo>
                  <a:pt x="11750" y="6016"/>
                  <a:pt x="11831" y="5820"/>
                  <a:pt x="11831" y="5544"/>
                </a:cubicBezTo>
                <a:lnTo>
                  <a:pt x="11831" y="2399"/>
                </a:lnTo>
                <a:cubicBezTo>
                  <a:pt x="11831" y="2128"/>
                  <a:pt x="11750" y="1933"/>
                  <a:pt x="11589" y="1803"/>
                </a:cubicBezTo>
                <a:cubicBezTo>
                  <a:pt x="11428" y="1673"/>
                  <a:pt x="11160" y="1613"/>
                  <a:pt x="10783" y="1613"/>
                </a:cubicBezTo>
                <a:cubicBezTo>
                  <a:pt x="10406" y="1613"/>
                  <a:pt x="10144" y="1679"/>
                  <a:pt x="9997" y="1814"/>
                </a:cubicBezTo>
                <a:cubicBezTo>
                  <a:pt x="9850" y="1944"/>
                  <a:pt x="9775" y="2140"/>
                  <a:pt x="9775" y="2399"/>
                </a:cubicBezTo>
                <a:lnTo>
                  <a:pt x="9775" y="5543"/>
                </a:lnTo>
                <a:close/>
                <a:moveTo>
                  <a:pt x="14986" y="7968"/>
                </a:moveTo>
                <a:lnTo>
                  <a:pt x="11074" y="7968"/>
                </a:lnTo>
                <a:lnTo>
                  <a:pt x="11074" y="11444"/>
                </a:lnTo>
                <a:lnTo>
                  <a:pt x="14986" y="11444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4" y="11976"/>
                </a:lnTo>
                <a:lnTo>
                  <a:pt x="11074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4" y="15976"/>
                </a:lnTo>
                <a:lnTo>
                  <a:pt x="11074" y="19423"/>
                </a:lnTo>
                <a:lnTo>
                  <a:pt x="14986" y="19423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2" y="7968"/>
                </a:lnTo>
                <a:lnTo>
                  <a:pt x="15522" y="11444"/>
                </a:lnTo>
                <a:lnTo>
                  <a:pt x="19423" y="11444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2" y="11976"/>
                </a:lnTo>
                <a:lnTo>
                  <a:pt x="15522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2" y="15976"/>
                </a:lnTo>
                <a:lnTo>
                  <a:pt x="15522" y="19423"/>
                </a:lnTo>
                <a:lnTo>
                  <a:pt x="19423" y="19423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8"/>
                  <a:pt x="16106" y="6324"/>
                  <a:pt x="16806" y="6324"/>
                </a:cubicBezTo>
                <a:cubicBezTo>
                  <a:pt x="17503" y="6324"/>
                  <a:pt x="17848" y="6068"/>
                  <a:pt x="17840" y="5543"/>
                </a:cubicBezTo>
                <a:lnTo>
                  <a:pt x="17840" y="2399"/>
                </a:lnTo>
                <a:cubicBezTo>
                  <a:pt x="17840" y="1878"/>
                  <a:pt x="17494" y="1613"/>
                  <a:pt x="16806" y="1613"/>
                </a:cubicBezTo>
                <a:cubicBezTo>
                  <a:pt x="16106" y="1613"/>
                  <a:pt x="15758" y="1878"/>
                  <a:pt x="15758" y="2399"/>
                </a:cubicBezTo>
                <a:lnTo>
                  <a:pt x="15758" y="5543"/>
                </a:lnTo>
                <a:close/>
                <a:moveTo>
                  <a:pt x="15758" y="5543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44" name="AutoShape 31"/>
          <p:cNvSpPr>
            <a:spLocks/>
          </p:cNvSpPr>
          <p:nvPr/>
        </p:nvSpPr>
        <p:spPr bwMode="auto">
          <a:xfrm>
            <a:off x="5723335" y="3128336"/>
            <a:ext cx="232172" cy="204788"/>
          </a:xfrm>
          <a:custGeom>
            <a:avLst/>
            <a:gdLst>
              <a:gd name="T0" fmla="*/ 309562 w 21600"/>
              <a:gd name="T1" fmla="*/ 109220 h 21600"/>
              <a:gd name="T2" fmla="*/ 154781 w 21600"/>
              <a:gd name="T3" fmla="*/ 0 h 21600"/>
              <a:gd name="T4" fmla="*/ 0 w 21600"/>
              <a:gd name="T5" fmla="*/ 109220 h 21600"/>
              <a:gd name="T6" fmla="*/ 84212 w 21600"/>
              <a:gd name="T7" fmla="*/ 207063 h 21600"/>
              <a:gd name="T8" fmla="*/ 47796 w 21600"/>
              <a:gd name="T9" fmla="*/ 273050 h 21600"/>
              <a:gd name="T10" fmla="*/ 163882 w 21600"/>
              <a:gd name="T11" fmla="*/ 218440 h 21600"/>
              <a:gd name="T12" fmla="*/ 309562 w 21600"/>
              <a:gd name="T13" fmla="*/ 109220 h 21600"/>
              <a:gd name="T14" fmla="*/ 309562 w 21600"/>
              <a:gd name="T15" fmla="*/ 10922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8640"/>
                </a:moveTo>
                <a:cubicBezTo>
                  <a:pt x="21600" y="3960"/>
                  <a:pt x="16676" y="0"/>
                  <a:pt x="10800" y="0"/>
                </a:cubicBezTo>
                <a:cubicBezTo>
                  <a:pt x="4765" y="0"/>
                  <a:pt x="0" y="3960"/>
                  <a:pt x="0" y="8640"/>
                </a:cubicBezTo>
                <a:cubicBezTo>
                  <a:pt x="0" y="12060"/>
                  <a:pt x="2382" y="14940"/>
                  <a:pt x="5876" y="16380"/>
                </a:cubicBezTo>
                <a:cubicBezTo>
                  <a:pt x="6035" y="17280"/>
                  <a:pt x="5718" y="19080"/>
                  <a:pt x="3335" y="21600"/>
                </a:cubicBezTo>
                <a:cubicBezTo>
                  <a:pt x="3335" y="21600"/>
                  <a:pt x="8576" y="19980"/>
                  <a:pt x="11435" y="17280"/>
                </a:cubicBezTo>
                <a:cubicBezTo>
                  <a:pt x="17153" y="16920"/>
                  <a:pt x="21600" y="13140"/>
                  <a:pt x="21600" y="8640"/>
                </a:cubicBezTo>
                <a:close/>
                <a:moveTo>
                  <a:pt x="21600" y="8640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26645" name="组合 21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6016" y="2887830"/>
            <a:ext cx="52030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6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5955507" y="2056774"/>
            <a:ext cx="14644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进货信息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8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6163866" y="2984270"/>
            <a:ext cx="14644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销售信息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50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5797028" y="3935572"/>
            <a:ext cx="14644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报损信息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52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1694260" y="2034152"/>
            <a:ext cx="14644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类别信息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54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1438275" y="2954504"/>
            <a:ext cx="1465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商品信息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56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1806304" y="3848180"/>
            <a:ext cx="14644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库存盘点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58" name="文本框 36"/>
          <p:cNvSpPr txBox="1">
            <a:spLocks noChangeArrowheads="1"/>
          </p:cNvSpPr>
          <p:nvPr/>
        </p:nvSpPr>
        <p:spPr bwMode="auto">
          <a:xfrm>
            <a:off x="1452115" y="242552"/>
            <a:ext cx="178638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功能特点</a:t>
            </a:r>
            <a:endParaRPr lang="zh-CN" altLang="en-US" sz="32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3560564" y="1021347"/>
            <a:ext cx="14644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用户登录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3441817" y="1354365"/>
            <a:ext cx="19365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管理员登陆</a:t>
            </a: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</a:t>
            </a: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密码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5714874" y="2458015"/>
            <a:ext cx="16527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将数据导出为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5839421" y="3383629"/>
            <a:ext cx="16843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将数据导出为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1659155" y="4165094"/>
            <a:ext cx="16843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支持信息查询并打印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3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矩形 16"/>
          <p:cNvSpPr>
            <a:spLocks noChangeArrowheads="1"/>
          </p:cNvSpPr>
          <p:nvPr/>
        </p:nvSpPr>
        <p:spPr bwMode="auto">
          <a:xfrm>
            <a:off x="2695575" y="2026444"/>
            <a:ext cx="558404" cy="558404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矩形 17"/>
          <p:cNvSpPr>
            <a:spLocks noChangeArrowheads="1"/>
          </p:cNvSpPr>
          <p:nvPr/>
        </p:nvSpPr>
        <p:spPr bwMode="auto">
          <a:xfrm>
            <a:off x="3305175" y="2026444"/>
            <a:ext cx="558404" cy="558404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1" name="矩形 18"/>
          <p:cNvSpPr>
            <a:spLocks noChangeArrowheads="1"/>
          </p:cNvSpPr>
          <p:nvPr/>
        </p:nvSpPr>
        <p:spPr bwMode="auto">
          <a:xfrm>
            <a:off x="2680098" y="2646760"/>
            <a:ext cx="558403" cy="558403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2" name="矩形 19"/>
          <p:cNvSpPr>
            <a:spLocks noChangeArrowheads="1"/>
          </p:cNvSpPr>
          <p:nvPr/>
        </p:nvSpPr>
        <p:spPr bwMode="auto">
          <a:xfrm>
            <a:off x="3305175" y="2646760"/>
            <a:ext cx="558404" cy="558403"/>
          </a:xfrm>
          <a:prstGeom prst="rect">
            <a:avLst/>
          </a:prstGeom>
          <a:solidFill>
            <a:srgbClr val="F4BB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3" name="文本框 20"/>
          <p:cNvSpPr txBox="1">
            <a:spLocks noChangeArrowheads="1"/>
          </p:cNvSpPr>
          <p:nvPr/>
        </p:nvSpPr>
        <p:spPr bwMode="auto">
          <a:xfrm>
            <a:off x="2680098" y="2026444"/>
            <a:ext cx="1164421" cy="11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4" name="文本框 21"/>
          <p:cNvSpPr txBox="1">
            <a:spLocks noChangeArrowheads="1"/>
          </p:cNvSpPr>
          <p:nvPr/>
        </p:nvSpPr>
        <p:spPr bwMode="auto">
          <a:xfrm>
            <a:off x="3931206" y="2114550"/>
            <a:ext cx="369332" cy="10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1500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5" name="文本框 22"/>
          <p:cNvSpPr txBox="1">
            <a:spLocks noChangeArrowheads="1"/>
          </p:cNvSpPr>
          <p:nvPr/>
        </p:nvSpPr>
        <p:spPr bwMode="auto">
          <a:xfrm>
            <a:off x="4533056" y="2305646"/>
            <a:ext cx="2454839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数据库设计</a:t>
            </a:r>
            <a:endParaRPr lang="zh-CN" altLang="en-US" sz="36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1272779" y="1822847"/>
            <a:ext cx="1753790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1426369" y="2088356"/>
            <a:ext cx="1533525" cy="4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</a:t>
            </a: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</a:p>
        </p:txBody>
      </p:sp>
      <p:sp>
        <p:nvSpPr>
          <p:cNvPr id="20502" name="文本框 23"/>
          <p:cNvSpPr txBox="1">
            <a:spLocks noChangeArrowheads="1"/>
          </p:cNvSpPr>
          <p:nvPr/>
        </p:nvSpPr>
        <p:spPr bwMode="auto">
          <a:xfrm>
            <a:off x="1485900" y="269081"/>
            <a:ext cx="1945084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图设计</a:t>
            </a:r>
            <a:endParaRPr lang="zh-CN" altLang="en-US" sz="32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4873" y="1124609"/>
            <a:ext cx="2457288" cy="1753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4815" y="680780"/>
            <a:ext cx="3167943" cy="22841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9386" y="2959361"/>
            <a:ext cx="3435429" cy="1687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8927" y="2884289"/>
            <a:ext cx="3165558" cy="1919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69081"/>
            <a:ext cx="1485900" cy="547688"/>
          </a:xfrm>
          <a:prstGeom prst="rect">
            <a:avLst/>
          </a:prstGeom>
          <a:noFill/>
          <a:ln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1272779" y="1822847"/>
            <a:ext cx="1753790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1426369" y="2088356"/>
            <a:ext cx="1533525" cy="4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</a:t>
            </a: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to draw the text box size</a:t>
            </a:r>
          </a:p>
        </p:txBody>
      </p:sp>
      <p:sp>
        <p:nvSpPr>
          <p:cNvPr id="20502" name="文本框 23"/>
          <p:cNvSpPr txBox="1">
            <a:spLocks noChangeArrowheads="1"/>
          </p:cNvSpPr>
          <p:nvPr/>
        </p:nvSpPr>
        <p:spPr bwMode="auto">
          <a:xfrm>
            <a:off x="1448743" y="292299"/>
            <a:ext cx="302230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数据库表格构建</a:t>
            </a:r>
            <a:endParaRPr lang="zh-CN" altLang="en-US" sz="3200" b="1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82" y="1044491"/>
            <a:ext cx="5232233" cy="36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Pages>0</Pages>
  <Words>491</Words>
  <Characters>0</Characters>
  <Application>Microsoft Office PowerPoint</Application>
  <DocSecurity>0</DocSecurity>
  <PresentationFormat>全屏显示(16:9)</PresentationFormat>
  <Lines>0</Lines>
  <Paragraphs>88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水彩晕染</dc:title>
  <dc:creator>第一PPT</dc:creator>
  <cp:keywords>www.1ppt.com</cp:keywords>
  <cp:lastModifiedBy>AU</cp:lastModifiedBy>
  <cp:revision>68</cp:revision>
  <dcterms:created xsi:type="dcterms:W3CDTF">2015-07-30T01:13:05Z</dcterms:created>
  <dcterms:modified xsi:type="dcterms:W3CDTF">2019-07-16T01:12:29Z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