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58" r:id="rId5"/>
    <p:sldId id="259" r:id="rId6"/>
    <p:sldId id="260" r:id="rId7"/>
    <p:sldId id="261" r:id="rId8"/>
    <p:sldId id="266" r:id="rId9"/>
    <p:sldId id="264" r:id="rId10"/>
    <p:sldId id="274" r:id="rId11"/>
    <p:sldId id="267" r:id="rId12"/>
    <p:sldId id="265" r:id="rId13"/>
    <p:sldId id="268" r:id="rId14"/>
    <p:sldId id="318" r:id="rId15"/>
    <p:sldId id="270" r:id="rId16"/>
    <p:sldId id="269" r:id="rId17"/>
    <p:sldId id="278" r:id="rId18"/>
    <p:sldId id="271" r:id="rId19"/>
    <p:sldId id="282" r:id="rId20"/>
    <p:sldId id="284" r:id="rId21"/>
    <p:sldId id="319" r:id="rId22"/>
    <p:sldId id="326" r:id="rId23"/>
    <p:sldId id="327" r:id="rId24"/>
    <p:sldId id="328" r:id="rId25"/>
    <p:sldId id="320" r:id="rId26"/>
    <p:sldId id="321" r:id="rId27"/>
    <p:sldId id="322" r:id="rId28"/>
    <p:sldId id="286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589BD"/>
    <a:srgbClr val="0C4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46" y="942"/>
      </p:cViewPr>
      <p:guideLst>
        <p:guide orient="horz" pos="1048"/>
        <p:guide pos="574"/>
        <p:guide pos="39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cycle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功能模块</a:t>
          </a:r>
          <a:r>
            <a:rPr lang="zh-CN" altLang="en-US" sz="3200"/>
            <a:t/>
          </a:r>
          <a:endParaRPr lang="zh-CN" altLang="en-US" sz="3200"/>
        </a:p>
      </dgm:t>
    </dgm:pt>
    <dgm:pt modelId="{40722E6B-70D7-49DD-BCDB-C5F5A53BB946}" cxnId="{12D872B8-E308-49B6-A7FE-DFFB5FB7FC14}" type="parTrans">
      <dgm:prSet/>
      <dgm:spPr/>
      <dgm:t>
        <a:bodyPr/>
        <a:p>
          <a:endParaRPr lang="zh-CN" altLang="en-US"/>
        </a:p>
      </dgm:t>
    </dgm:pt>
    <dgm:pt modelId="{AC66A5CC-387D-4D7B-8E90-1B8214C2F261}" cxnId="{12D872B8-E308-49B6-A7FE-DFFB5FB7FC14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登录功能</a:t>
          </a:r>
          <a:endParaRPr lang="zh-CN" altLang="en-US"/>
        </a:p>
      </dgm:t>
    </dgm:pt>
    <dgm:pt modelId="{055F34F9-26B5-46B6-B947-B5718EF53A09}" cxnId="{8B9328F7-1C7B-425C-B638-1B5189F45B85}" type="parTrans">
      <dgm:prSet/>
      <dgm:spPr/>
      <dgm:t>
        <a:bodyPr/>
        <a:p>
          <a:endParaRPr lang="zh-CN" altLang="en-US"/>
        </a:p>
      </dgm:t>
    </dgm:pt>
    <dgm:pt modelId="{4116C939-0673-4613-8FA7-CB6FE7258301}" cxnId="{8B9328F7-1C7B-425C-B638-1B5189F45B85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资产信息管理功能</a:t>
          </a:r>
          <a:r>
            <a:rPr lang="zh-CN" altLang="en-US"/>
            <a:t/>
          </a:r>
          <a:endParaRPr lang="zh-CN" altLang="en-US"/>
        </a:p>
      </dgm:t>
    </dgm:pt>
    <dgm:pt modelId="{A96BE2DD-535A-47FD-A010-195BD3C076B9}" cxnId="{ED869DAE-0335-470F-AE5C-565E4267C191}" type="parTrans">
      <dgm:prSet/>
      <dgm:spPr/>
      <dgm:t>
        <a:bodyPr/>
        <a:p>
          <a:endParaRPr lang="zh-CN" altLang="en-US"/>
        </a:p>
      </dgm:t>
    </dgm:pt>
    <dgm:pt modelId="{75EA9321-EAFA-4AF6-8313-8107E8EB3526}" cxnId="{ED869DAE-0335-470F-AE5C-565E4267C191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资产报废管理功能</a:t>
          </a:r>
          <a:r>
            <a:rPr lang="zh-CN" altLang="en-US"/>
            <a:t/>
          </a:r>
          <a:endParaRPr lang="zh-CN" altLang="en-US"/>
        </a:p>
      </dgm:t>
    </dgm:pt>
    <dgm:pt modelId="{6BAC1755-6217-4715-99C2-D1422148265D}" cxnId="{7C789FA6-C0C7-44D1-B523-F3E7A298B7AA}" type="parTrans">
      <dgm:prSet/>
      <dgm:spPr/>
      <dgm:t>
        <a:bodyPr/>
        <a:p>
          <a:endParaRPr lang="zh-CN" altLang="en-US"/>
        </a:p>
      </dgm:t>
    </dgm:pt>
    <dgm:pt modelId="{925984A4-8E6F-4D28-B868-DBAB08F4BD28}" cxnId="{7C789FA6-C0C7-44D1-B523-F3E7A298B7AA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资产维修管理功能</a:t>
          </a:r>
          <a:r>
            <a:rPr lang="zh-CN" altLang="en-US"/>
            <a:t/>
          </a:r>
          <a:endParaRPr lang="zh-CN" altLang="en-US"/>
        </a:p>
      </dgm:t>
    </dgm:pt>
    <dgm:pt modelId="{F205FF88-2C9B-4658-BCAA-BEA6EB7393B2}" cxnId="{449BF1EE-291A-455B-91C1-A2F0F633A927}" type="parTrans">
      <dgm:prSet/>
      <dgm:spPr/>
      <dgm:t>
        <a:bodyPr/>
        <a:p>
          <a:endParaRPr lang="zh-CN" altLang="en-US"/>
        </a:p>
      </dgm:t>
    </dgm:pt>
    <dgm:pt modelId="{B5C730DE-1181-420B-A78D-195E914DCCF5}" cxnId="{449BF1EE-291A-455B-91C1-A2F0F633A927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</dgm:pt>
  </dgm:ptLst>
  <dgm:cxnLst>
    <dgm:cxn modelId="{12D872B8-E308-49B6-A7FE-DFFB5FB7FC14}" srcId="{37D76233-2C52-45E9-94E8-FBDCAFC81AF1}" destId="{8E2A460B-45D3-4E20-A31D-4AFE676F0DDA}" srcOrd="0" destOrd="0" parTransId="{40722E6B-70D7-49DD-BCDB-C5F5A53BB946}" sibTransId="{AC66A5CC-387D-4D7B-8E90-1B8214C2F261}"/>
    <dgm:cxn modelId="{8B9328F7-1C7B-425C-B638-1B5189F45B85}" srcId="{8E2A460B-45D3-4E20-A31D-4AFE676F0DDA}" destId="{ECE2948F-862B-4CC3-B6BC-3E6415C7F5DD}" srcOrd="0" destOrd="0" parTransId="{055F34F9-26B5-46B6-B947-B5718EF53A09}" sibTransId="{4116C939-0673-4613-8FA7-CB6FE7258301}"/>
    <dgm:cxn modelId="{ED869DAE-0335-470F-AE5C-565E4267C191}" srcId="{8E2A460B-45D3-4E20-A31D-4AFE676F0DDA}" destId="{D34FE5D7-7525-4D59-ABC9-3998105E634C}" srcOrd="1" destOrd="0" parTransId="{A96BE2DD-535A-47FD-A010-195BD3C076B9}" sibTransId="{75EA9321-EAFA-4AF6-8313-8107E8EB3526}"/>
    <dgm:cxn modelId="{7C789FA6-C0C7-44D1-B523-F3E7A298B7AA}" srcId="{8E2A460B-45D3-4E20-A31D-4AFE676F0DDA}" destId="{E17F1310-B4AD-4B57-8D9B-BF776721EA77}" srcOrd="2" destOrd="0" parTransId="{6BAC1755-6217-4715-99C2-D1422148265D}" sibTransId="{925984A4-8E6F-4D28-B868-DBAB08F4BD28}"/>
    <dgm:cxn modelId="{449BF1EE-291A-455B-91C1-A2F0F633A927}" srcId="{8E2A460B-45D3-4E20-A31D-4AFE676F0DDA}" destId="{468FA009-1E87-4539-85FA-5C28B78DD6E9}" srcOrd="3" destOrd="0" parTransId="{F205FF88-2C9B-4658-BCAA-BEA6EB7393B2}" sibTransId="{B5C730DE-1181-420B-A78D-195E914DCCF5}"/>
    <dgm:cxn modelId="{D46FAA2C-F861-4A21-8E5D-3D9BF865DAB0}" type="presOf" srcId="{37D76233-2C52-45E9-94E8-FBDCAFC81AF1}" destId="{D5B7622F-17AC-467C-B10C-28C38C38C350}" srcOrd="0" destOrd="0" presId="urn:microsoft.com/office/officeart/2005/8/layout/radial6"/>
    <dgm:cxn modelId="{F1B0E0C8-1C9A-42C5-B308-DEF4B3355C0A}" type="presParOf" srcId="{D5B7622F-17AC-467C-B10C-28C38C38C350}" destId="{BADECBB5-37EA-4668-8A2F-BD2C2902F22A}" srcOrd="0" destOrd="0" presId="urn:microsoft.com/office/officeart/2005/8/layout/radial6"/>
    <dgm:cxn modelId="{E67FCB85-DEB7-47E7-85B3-C9C900525D98}" type="presOf" srcId="{8E2A460B-45D3-4E20-A31D-4AFE676F0DDA}" destId="{BADECBB5-37EA-4668-8A2F-BD2C2902F22A}" srcOrd="0" destOrd="0" presId="urn:microsoft.com/office/officeart/2005/8/layout/radial6"/>
    <dgm:cxn modelId="{69F3C4D6-29A0-48C8-A5EE-BAF4BD49B8C3}" type="presParOf" srcId="{D5B7622F-17AC-467C-B10C-28C38C38C350}" destId="{C2E7DEFD-0505-42BF-AE13-B6483BF86572}" srcOrd="1" destOrd="0" presId="urn:microsoft.com/office/officeart/2005/8/layout/radial6"/>
    <dgm:cxn modelId="{DD974917-4E19-4543-A49E-16164063F4B3}" type="presOf" srcId="{ECE2948F-862B-4CC3-B6BC-3E6415C7F5DD}" destId="{C2E7DEFD-0505-42BF-AE13-B6483BF86572}" srcOrd="0" destOrd="0" presId="urn:microsoft.com/office/officeart/2005/8/layout/radial6"/>
    <dgm:cxn modelId="{4233C604-E731-4481-AAFF-653C9CCBD8ED}" type="presParOf" srcId="{D5B7622F-17AC-467C-B10C-28C38C38C350}" destId="{45046E67-FA41-4C32-9E33-BDDDFBBF1D6A}" srcOrd="2" destOrd="0" presId="urn:microsoft.com/office/officeart/2005/8/layout/radial6"/>
    <dgm:cxn modelId="{D1FF8745-FA6E-4806-99D6-1059E2F91B3F}" type="presParOf" srcId="{D5B7622F-17AC-467C-B10C-28C38C38C350}" destId="{F3596884-C09F-4C70-900E-D61864BED5F1}" srcOrd="3" destOrd="0" presId="urn:microsoft.com/office/officeart/2005/8/layout/radial6"/>
    <dgm:cxn modelId="{0471A385-0EF8-4996-A941-D5F3BC418262}" type="presOf" srcId="{4116C939-0673-4613-8FA7-CB6FE7258301}" destId="{F3596884-C09F-4C70-900E-D61864BED5F1}" srcOrd="0" destOrd="0" presId="urn:microsoft.com/office/officeart/2005/8/layout/radial6"/>
    <dgm:cxn modelId="{3EBE1D23-B8CE-424E-8ED8-66EB07C603AA}" type="presParOf" srcId="{D5B7622F-17AC-467C-B10C-28C38C38C350}" destId="{44F31994-0027-4DC3-B39E-FEE01FB1A852}" srcOrd="4" destOrd="0" presId="urn:microsoft.com/office/officeart/2005/8/layout/radial6"/>
    <dgm:cxn modelId="{FC5CC7C1-9B38-4C27-8CE5-DE7DE7271EB6}" type="presOf" srcId="{D34FE5D7-7525-4D59-ABC9-3998105E634C}" destId="{44F31994-0027-4DC3-B39E-FEE01FB1A852}" srcOrd="0" destOrd="0" presId="urn:microsoft.com/office/officeart/2005/8/layout/radial6"/>
    <dgm:cxn modelId="{2E5034A5-D0F1-4FCE-8BED-C1C2D8F8731E}" type="presParOf" srcId="{D5B7622F-17AC-467C-B10C-28C38C38C350}" destId="{C6A1073C-AEB6-41D2-8257-B02F52AE6460}" srcOrd="5" destOrd="0" presId="urn:microsoft.com/office/officeart/2005/8/layout/radial6"/>
    <dgm:cxn modelId="{70DA03E9-BF44-4125-B5A4-EF9F4CC70F40}" type="presParOf" srcId="{D5B7622F-17AC-467C-B10C-28C38C38C350}" destId="{15715456-3418-4DF0-AF3A-DA59307B110D}" srcOrd="6" destOrd="0" presId="urn:microsoft.com/office/officeart/2005/8/layout/radial6"/>
    <dgm:cxn modelId="{813ED879-051E-4356-BFAB-289F016CD5CF}" type="presOf" srcId="{75EA9321-EAFA-4AF6-8313-8107E8EB3526}" destId="{15715456-3418-4DF0-AF3A-DA59307B110D}" srcOrd="0" destOrd="0" presId="urn:microsoft.com/office/officeart/2005/8/layout/radial6"/>
    <dgm:cxn modelId="{637CE026-1A9C-4408-AF1D-6E7799EBDBBF}" type="presParOf" srcId="{D5B7622F-17AC-467C-B10C-28C38C38C350}" destId="{0DA4B7DF-BD6B-46E8-940A-69050C019BB3}" srcOrd="7" destOrd="0" presId="urn:microsoft.com/office/officeart/2005/8/layout/radial6"/>
    <dgm:cxn modelId="{645D658E-9A29-4C90-8814-666328A957B9}" type="presOf" srcId="{E17F1310-B4AD-4B57-8D9B-BF776721EA77}" destId="{0DA4B7DF-BD6B-46E8-940A-69050C019BB3}" srcOrd="0" destOrd="0" presId="urn:microsoft.com/office/officeart/2005/8/layout/radial6"/>
    <dgm:cxn modelId="{A633A8F1-1ABD-4B54-A1B7-397C92092C1C}" type="presParOf" srcId="{D5B7622F-17AC-467C-B10C-28C38C38C350}" destId="{9268D1C0-A139-4893-A300-CF509D15352B}" srcOrd="8" destOrd="0" presId="urn:microsoft.com/office/officeart/2005/8/layout/radial6"/>
    <dgm:cxn modelId="{673769F6-10CB-49CA-802A-A975341580CA}" type="presParOf" srcId="{D5B7622F-17AC-467C-B10C-28C38C38C350}" destId="{EBDCA107-8C73-4044-AC95-50DA28B759A8}" srcOrd="9" destOrd="0" presId="urn:microsoft.com/office/officeart/2005/8/layout/radial6"/>
    <dgm:cxn modelId="{A236FDBF-1D02-456D-A0FB-6D8F2A3F7110}" type="presOf" srcId="{925984A4-8E6F-4D28-B868-DBAB08F4BD28}" destId="{EBDCA107-8C73-4044-AC95-50DA28B759A8}" srcOrd="0" destOrd="0" presId="urn:microsoft.com/office/officeart/2005/8/layout/radial6"/>
    <dgm:cxn modelId="{F0823D48-AD36-417D-9E90-FED0B2DE4241}" type="presParOf" srcId="{D5B7622F-17AC-467C-B10C-28C38C38C350}" destId="{F539A410-44AA-4A02-9F1B-997DD2B71E87}" srcOrd="10" destOrd="0" presId="urn:microsoft.com/office/officeart/2005/8/layout/radial6"/>
    <dgm:cxn modelId="{D0EA81BA-114B-4A4A-B373-73A846C2E71B}" type="presOf" srcId="{468FA009-1E87-4539-85FA-5C28B78DD6E9}" destId="{F539A410-44AA-4A02-9F1B-997DD2B71E87}" srcOrd="0" destOrd="0" presId="urn:microsoft.com/office/officeart/2005/8/layout/radial6"/>
    <dgm:cxn modelId="{ACBBDB93-C603-4AE5-93FC-255BBDD608C5}" type="presParOf" srcId="{D5B7622F-17AC-467C-B10C-28C38C38C350}" destId="{2B016566-AAE3-46FD-A114-7C13E71734EF}" srcOrd="11" destOrd="0" presId="urn:microsoft.com/office/officeart/2005/8/layout/radial6"/>
    <dgm:cxn modelId="{ED3E6873-763D-4070-9002-7D21674E7909}" type="presParOf" srcId="{D5B7622F-17AC-467C-B10C-28C38C38C350}" destId="{B5FF6E04-452A-4146-97F4-3BC94EB5BB87}" srcOrd="12" destOrd="0" presId="urn:microsoft.com/office/officeart/2005/8/layout/radial6"/>
    <dgm:cxn modelId="{16A88342-D63B-4077-B8F9-8F4FB3C1B91E}" type="presOf" srcId="{B5C730DE-1181-420B-A78D-195E914DCCF5}" destId="{B5FF6E04-452A-4146-97F4-3BC94EB5BB87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B9356EF3-F2BD-44EF-8989-A8C6F68A9C2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登陆功能</a:t>
          </a:r>
          <a:r>
            <a:rPr lang="zh-CN" altLang="en-US"/>
            <a:t/>
          </a:r>
          <a:endParaRPr lang="zh-CN" altLang="en-US"/>
        </a:p>
      </dgm:t>
    </dgm:pt>
    <dgm:pt modelId="{42B40A37-3B74-4139-88E7-27DB8ADAFB3B}" cxnId="{2ECBAE10-AFC9-4238-861F-0696F3060770}" type="parTrans">
      <dgm:prSet/>
      <dgm:spPr/>
    </dgm:pt>
    <dgm:pt modelId="{E862CC6F-EE5F-4708-AD0C-4AFC083AC1E9}" cxnId="{2ECBAE10-AFC9-4238-861F-0696F3060770}" type="sibTrans">
      <dgm:prSet/>
      <dgm:spPr/>
      <dgm:t>
        <a:bodyPr/>
        <a:p>
          <a:endParaRPr lang="zh-CN" altLang="en-US"/>
        </a:p>
      </dgm:t>
    </dgm:pt>
    <dgm:pt modelId="{EDABB1AF-A433-4877-8BF8-9FA85F924A2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资产管理</a:t>
          </a:r>
          <a:r>
            <a:rPr lang="en-US" altLang="zh-CN"/>
            <a:t/>
          </a:r>
          <a:endParaRPr lang="en-US" altLang="zh-CN"/>
        </a:p>
      </dgm:t>
    </dgm:pt>
    <dgm:pt modelId="{22507475-337D-4D08-A27D-19453A1EC4B8}" cxnId="{7935DB67-FBEF-4E0A-BA97-5AF6AA965540}" type="parTrans">
      <dgm:prSet/>
      <dgm:spPr/>
    </dgm:pt>
    <dgm:pt modelId="{3E1956DE-23F8-4761-8F76-7ABD5A8AE770}" cxnId="{7935DB67-FBEF-4E0A-BA97-5AF6AA965540}" type="sibTrans">
      <dgm:prSet/>
      <dgm:spPr/>
      <dgm:t>
        <a:bodyPr/>
        <a:p>
          <a:endParaRPr lang="zh-CN" altLang="en-US"/>
        </a:p>
      </dgm:t>
    </dgm:pt>
    <dgm:pt modelId="{16C98B6D-CC9A-459C-A148-3249240D358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资产查询</a:t>
          </a:r>
          <a:r>
            <a:rPr lang="zh-CN" altLang="en-US"/>
            <a:t/>
          </a:r>
          <a:endParaRPr lang="zh-CN" altLang="en-US"/>
        </a:p>
      </dgm:t>
    </dgm:pt>
    <dgm:pt modelId="{B2C4969C-7F63-4CB2-9C9A-A6F67CF17685}" cxnId="{8ECB57DA-C0C3-4EC1-9A17-640CA09DD8FD}" type="parTrans">
      <dgm:prSet/>
      <dgm:spPr/>
    </dgm:pt>
    <dgm:pt modelId="{D9B5BE56-AD46-4CF8-8D6E-63CE26896AAC}" cxnId="{8ECB57DA-C0C3-4EC1-9A17-640CA09DD8FD}" type="sibTrans">
      <dgm:prSet/>
      <dgm:spPr/>
    </dgm:pt>
    <dgm:pt modelId="{0B9BB09B-3BCF-4BCC-97D5-ED83B7D6DEE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用户信息管理</a:t>
          </a:r>
          <a:r>
            <a:rPr lang="zh-CN"/>
            <a:t/>
          </a:r>
          <a:endParaRPr lang="zh-CN"/>
        </a:p>
      </dgm:t>
    </dgm:pt>
    <dgm:pt modelId="{2FECD98F-D2D6-42E8-8F28-173AAD4C4E16}" cxnId="{3A41724F-94DA-449E-A248-62579B2EB5BB}" type="parTrans">
      <dgm:prSet/>
      <dgm:spPr/>
    </dgm:pt>
    <dgm:pt modelId="{E8C23347-9FF8-43CE-BEA6-3FD7F81B91AB}" cxnId="{3A41724F-94DA-449E-A248-62579B2EB5BB}" type="sibTrans">
      <dgm:prSet/>
      <dgm:spPr/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4">
        <dgm:presLayoutVars>
          <dgm:bulletEnabled val="1"/>
        </dgm:presLayoutVars>
      </dgm:prSet>
      <dgm:spPr/>
    </dgm:pt>
    <dgm:pt modelId="{56077158-A490-49C0-92A3-E1F3F4A134D1}" type="pres">
      <dgm:prSet presAssocID="{E862CC6F-EE5F-4708-AD0C-4AFC083AC1E9}" presName="sibTrans" presStyleLbl="sibTrans2D1" presStyleIdx="0" presStyleCnt="3"/>
      <dgm:spPr/>
    </dgm:pt>
    <dgm:pt modelId="{866543E3-7169-4994-AA48-DBEAD952B2D7}" type="pres">
      <dgm:prSet presAssocID="{E862CC6F-EE5F-4708-AD0C-4AFC083AC1E9}" presName="connectorText" presStyleCnt="0"/>
      <dgm:spPr/>
    </dgm:pt>
    <dgm:pt modelId="{0C6A0E2D-4913-46C1-A93F-3832E34B4A9D}" type="pres">
      <dgm:prSet presAssocID="{EDABB1AF-A433-4877-8BF8-9FA85F924A2C}" presName="node" presStyleLbl="node1" presStyleIdx="1" presStyleCnt="4">
        <dgm:presLayoutVars>
          <dgm:bulletEnabled val="1"/>
        </dgm:presLayoutVars>
      </dgm:prSet>
      <dgm:spPr/>
    </dgm:pt>
    <dgm:pt modelId="{18462591-2085-43A2-8617-BA9721C35F9F}" type="pres">
      <dgm:prSet presAssocID="{3E1956DE-23F8-4761-8F76-7ABD5A8AE770}" presName="sibTrans" presStyleLbl="sibTrans2D1" presStyleIdx="1" presStyleCnt="3"/>
      <dgm:spPr/>
    </dgm:pt>
    <dgm:pt modelId="{F0328CDC-AC5A-41D2-969E-7D80009105F2}" type="pres">
      <dgm:prSet presAssocID="{3E1956DE-23F8-4761-8F76-7ABD5A8AE770}" presName="connectorText" presStyleCnt="0"/>
      <dgm:spPr/>
    </dgm:pt>
    <dgm:pt modelId="{507274D1-9FFA-4CA1-8C30-ADC25E352D22}" type="pres">
      <dgm:prSet presAssocID="{16C98B6D-CC9A-459C-A148-3249240D3586}" presName="node" presStyleLbl="node1" presStyleIdx="2" presStyleCnt="4">
        <dgm:presLayoutVars>
          <dgm:bulletEnabled val="1"/>
        </dgm:presLayoutVars>
      </dgm:prSet>
      <dgm:spPr/>
    </dgm:pt>
    <dgm:pt modelId="{DAF3E0E3-FEA9-467D-929E-79D893617052}" type="pres">
      <dgm:prSet presAssocID="{D9B5BE56-AD46-4CF8-8D6E-63CE26896AAC}" presName="sibTrans" presStyleLbl="sibTrans2D1" presStyleIdx="2" presStyleCnt="3"/>
      <dgm:spPr/>
    </dgm:pt>
    <dgm:pt modelId="{B6C458F6-68C4-48E7-BDAC-DB2B1A9D3DA3}" type="pres">
      <dgm:prSet presAssocID="{D9B5BE56-AD46-4CF8-8D6E-63CE26896AAC}" presName="connectorText" presStyleCnt="0"/>
      <dgm:spPr/>
    </dgm:pt>
    <dgm:pt modelId="{F9BB2716-146A-402B-8885-C780E1C30A32}" type="pres">
      <dgm:prSet presAssocID="{0B9BB09B-3BCF-4BCC-97D5-ED83B7D6DEE3}" presName="node" presStyleLbl="node1" presStyleIdx="3" presStyleCnt="4">
        <dgm:presLayoutVars>
          <dgm:bulletEnabled val="1"/>
        </dgm:presLayoutVars>
      </dgm:prSet>
      <dgm:spPr/>
    </dgm:pt>
  </dgm:ptLst>
  <dgm:cxnLst>
    <dgm:cxn modelId="{2ECBAE10-AFC9-4238-861F-0696F3060770}" srcId="{F3AA1B95-8096-483E-937F-B7117F22143A}" destId="{B9356EF3-F2BD-44EF-8989-A8C6F68A9C26}" srcOrd="0" destOrd="0" parTransId="{42B40A37-3B74-4139-88E7-27DB8ADAFB3B}" sibTransId="{E862CC6F-EE5F-4708-AD0C-4AFC083AC1E9}"/>
    <dgm:cxn modelId="{7935DB67-FBEF-4E0A-BA97-5AF6AA965540}" srcId="{F3AA1B95-8096-483E-937F-B7117F22143A}" destId="{EDABB1AF-A433-4877-8BF8-9FA85F924A2C}" srcOrd="1" destOrd="0" parTransId="{22507475-337D-4D08-A27D-19453A1EC4B8}" sibTransId="{3E1956DE-23F8-4761-8F76-7ABD5A8AE770}"/>
    <dgm:cxn modelId="{8ECB57DA-C0C3-4EC1-9A17-640CA09DD8FD}" srcId="{F3AA1B95-8096-483E-937F-B7117F22143A}" destId="{16C98B6D-CC9A-459C-A148-3249240D3586}" srcOrd="2" destOrd="0" parTransId="{B2C4969C-7F63-4CB2-9C9A-A6F67CF17685}" sibTransId="{D9B5BE56-AD46-4CF8-8D6E-63CE26896AAC}"/>
    <dgm:cxn modelId="{3A41724F-94DA-449E-A248-62579B2EB5BB}" srcId="{F3AA1B95-8096-483E-937F-B7117F22143A}" destId="{0B9BB09B-3BCF-4BCC-97D5-ED83B7D6DEE3}" srcOrd="3" destOrd="0" parTransId="{2FECD98F-D2D6-42E8-8F28-173AAD4C4E16}" sibTransId="{E8C23347-9FF8-43CE-BEA6-3FD7F81B91AB}"/>
    <dgm:cxn modelId="{72FC587F-5871-49DA-B956-0D73FC9B108C}" type="presOf" srcId="{F3AA1B95-8096-483E-937F-B7117F22143A}" destId="{23E08954-DEFC-4A8C-B951-725E72315086}" srcOrd="0" destOrd="0" presId="urn:microsoft.com/office/officeart/2005/8/layout/process1"/>
    <dgm:cxn modelId="{28F44F08-951A-4132-BD00-66EC8094E4D4}" type="presParOf" srcId="{23E08954-DEFC-4A8C-B951-725E72315086}" destId="{A9558FAE-AE26-43A7-A5EC-E1594E2B2F93}" srcOrd="0" destOrd="0" presId="urn:microsoft.com/office/officeart/2005/8/layout/process1"/>
    <dgm:cxn modelId="{B7AD4C5C-4464-49E6-9B1A-7AAE83474AC4}" type="presOf" srcId="{B9356EF3-F2BD-44EF-8989-A8C6F68A9C26}" destId="{A9558FAE-AE26-43A7-A5EC-E1594E2B2F93}" srcOrd="0" destOrd="0" presId="urn:microsoft.com/office/officeart/2005/8/layout/process1"/>
    <dgm:cxn modelId="{149BF286-B837-4F54-8601-907E0BB91086}" type="presParOf" srcId="{23E08954-DEFC-4A8C-B951-725E72315086}" destId="{56077158-A490-49C0-92A3-E1F3F4A134D1}" srcOrd="1" destOrd="0" presId="urn:microsoft.com/office/officeart/2005/8/layout/process1"/>
    <dgm:cxn modelId="{2DE1CAC3-73FE-43C6-A66E-2B9B112EBB7C}" type="presOf" srcId="{E862CC6F-EE5F-4708-AD0C-4AFC083AC1E9}" destId="{56077158-A490-49C0-92A3-E1F3F4A134D1}" srcOrd="0" destOrd="0" presId="urn:microsoft.com/office/officeart/2005/8/layout/process1"/>
    <dgm:cxn modelId="{887691CB-EB56-4F9F-AAC0-B3FF78BD55EA}" type="presParOf" srcId="{56077158-A490-49C0-92A3-E1F3F4A134D1}" destId="{866543E3-7169-4994-AA48-DBEAD952B2D7}" srcOrd="0" destOrd="1" presId="urn:microsoft.com/office/officeart/2005/8/layout/process1"/>
    <dgm:cxn modelId="{F479A3ED-7556-4E7F-B0DD-3560ECC04F09}" type="presOf" srcId="{E862CC6F-EE5F-4708-AD0C-4AFC083AC1E9}" destId="{866543E3-7169-4994-AA48-DBEAD952B2D7}" srcOrd="1" destOrd="0" presId="urn:microsoft.com/office/officeart/2005/8/layout/process1"/>
    <dgm:cxn modelId="{77AE9D43-18A6-45F7-847B-972D1DEF5D4F}" type="presParOf" srcId="{23E08954-DEFC-4A8C-B951-725E72315086}" destId="{0C6A0E2D-4913-46C1-A93F-3832E34B4A9D}" srcOrd="2" destOrd="0" presId="urn:microsoft.com/office/officeart/2005/8/layout/process1"/>
    <dgm:cxn modelId="{E8E8DC06-9AC3-414E-8BC9-4205504E4C64}" type="presOf" srcId="{EDABB1AF-A433-4877-8BF8-9FA85F924A2C}" destId="{0C6A0E2D-4913-46C1-A93F-3832E34B4A9D}" srcOrd="0" destOrd="0" presId="urn:microsoft.com/office/officeart/2005/8/layout/process1"/>
    <dgm:cxn modelId="{D4DB76CA-FCA1-44AA-B1A3-DB8286A3832E}" type="presParOf" srcId="{23E08954-DEFC-4A8C-B951-725E72315086}" destId="{18462591-2085-43A2-8617-BA9721C35F9F}" srcOrd="3" destOrd="0" presId="urn:microsoft.com/office/officeart/2005/8/layout/process1"/>
    <dgm:cxn modelId="{5B97A92E-1976-4C61-A773-BDC97B4E4E31}" type="presOf" srcId="{3E1956DE-23F8-4761-8F76-7ABD5A8AE770}" destId="{18462591-2085-43A2-8617-BA9721C35F9F}" srcOrd="0" destOrd="0" presId="urn:microsoft.com/office/officeart/2005/8/layout/process1"/>
    <dgm:cxn modelId="{93D4F565-50D9-4136-94E6-B66867CB9462}" type="presParOf" srcId="{18462591-2085-43A2-8617-BA9721C35F9F}" destId="{F0328CDC-AC5A-41D2-969E-7D80009105F2}" srcOrd="0" destOrd="3" presId="urn:microsoft.com/office/officeart/2005/8/layout/process1"/>
    <dgm:cxn modelId="{B96359B0-3A6D-4F7A-AC23-776B9C0EDCB0}" type="presOf" srcId="{3E1956DE-23F8-4761-8F76-7ABD5A8AE770}" destId="{F0328CDC-AC5A-41D2-969E-7D80009105F2}" srcOrd="1" destOrd="0" presId="urn:microsoft.com/office/officeart/2005/8/layout/process1"/>
    <dgm:cxn modelId="{477BF40B-17E1-41CB-863E-26F9893EC4FE}" type="presParOf" srcId="{23E08954-DEFC-4A8C-B951-725E72315086}" destId="{507274D1-9FFA-4CA1-8C30-ADC25E352D22}" srcOrd="4" destOrd="0" presId="urn:microsoft.com/office/officeart/2005/8/layout/process1"/>
    <dgm:cxn modelId="{1CCB1772-185F-468B-9F9C-F5BCBC6BD82B}" type="presOf" srcId="{16C98B6D-CC9A-459C-A148-3249240D3586}" destId="{507274D1-9FFA-4CA1-8C30-ADC25E352D22}" srcOrd="0" destOrd="0" presId="urn:microsoft.com/office/officeart/2005/8/layout/process1"/>
    <dgm:cxn modelId="{AA9F2E25-190F-48F2-A4BE-8B34E1B73E5D}" type="presParOf" srcId="{23E08954-DEFC-4A8C-B951-725E72315086}" destId="{DAF3E0E3-FEA9-467D-929E-79D893617052}" srcOrd="5" destOrd="0" presId="urn:microsoft.com/office/officeart/2005/8/layout/process1"/>
    <dgm:cxn modelId="{D4C81004-1D5A-45FB-8416-514263743570}" type="presOf" srcId="{D9B5BE56-AD46-4CF8-8D6E-63CE26896AAC}" destId="{DAF3E0E3-FEA9-467D-929E-79D893617052}" srcOrd="0" destOrd="0" presId="urn:microsoft.com/office/officeart/2005/8/layout/process1"/>
    <dgm:cxn modelId="{9D1CC74D-C499-49CE-B738-A7F191AE3EB3}" type="presParOf" srcId="{DAF3E0E3-FEA9-467D-929E-79D893617052}" destId="{B6C458F6-68C4-48E7-BDAC-DB2B1A9D3DA3}" srcOrd="0" destOrd="5" presId="urn:microsoft.com/office/officeart/2005/8/layout/process1"/>
    <dgm:cxn modelId="{436540E7-8499-4901-8DF0-01E1932014D2}" type="presOf" srcId="{D9B5BE56-AD46-4CF8-8D6E-63CE26896AAC}" destId="{B6C458F6-68C4-48E7-BDAC-DB2B1A9D3DA3}" srcOrd="1" destOrd="0" presId="urn:microsoft.com/office/officeart/2005/8/layout/process1"/>
    <dgm:cxn modelId="{0163C890-DF3A-43B7-9309-9CE5746D0052}" type="presParOf" srcId="{23E08954-DEFC-4A8C-B951-725E72315086}" destId="{F9BB2716-146A-402B-8885-C780E1C30A32}" srcOrd="6" destOrd="0" presId="urn:microsoft.com/office/officeart/2005/8/layout/process1"/>
    <dgm:cxn modelId="{057A55ED-EDF5-4030-BC69-4F56D2655CA2}" type="presOf" srcId="{0B9BB09B-3BCF-4BCC-97D5-ED83B7D6DEE3}" destId="{F9BB2716-146A-402B-8885-C780E1C30A3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15715456-3418-4DF0-AF3A-DA59307B110D}">
      <dsp:nvSpPr>
        <dsp:cNvPr id="7" name="空心弧 6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EBDCA107-8C73-4044-AC95-50DA28B759A8}">
      <dsp:nvSpPr>
        <dsp:cNvPr id="9" name="空心弧 8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ADECBB5-37EA-4668-8A2F-BD2C2902F22A}">
      <dsp:nvSpPr>
        <dsp:cNvPr id="3" name="椭圆 2"/>
        <dsp:cNvSpPr/>
      </dsp:nvSpPr>
      <dsp:spPr bwMode="white">
        <a:xfrm>
          <a:off x="3103281" y="1748509"/>
          <a:ext cx="1921438" cy="192143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0640" tIns="40640" rIns="40640" bIns="406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/>
            <a:t>功能模块</a:t>
          </a:r>
          <a:endParaRPr lang="zh-CN" altLang="en-US" sz="3200"/>
        </a:p>
      </dsp:txBody>
      <dsp:txXfrm>
        <a:off x="3103281" y="1748509"/>
        <a:ext cx="1921438" cy="1921438"/>
      </dsp:txXfrm>
    </dsp:sp>
    <dsp:sp modelId="{C2E7DEFD-0505-42BF-AE13-B6483BF86572}">
      <dsp:nvSpPr>
        <dsp:cNvPr id="4" name="椭圆 3"/>
        <dsp:cNvSpPr/>
      </dsp:nvSpPr>
      <dsp:spPr bwMode="white">
        <a:xfrm>
          <a:off x="3391497" y="0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登录功能</a:t>
          </a:r>
          <a:endParaRPr lang="zh-CN" altLang="en-US"/>
        </a:p>
      </dsp:txBody>
      <dsp:txXfrm>
        <a:off x="3391497" y="0"/>
        <a:ext cx="1345007" cy="1345007"/>
      </dsp:txXfrm>
    </dsp:sp>
    <dsp:sp modelId="{44F31994-0027-4DC3-B39E-FEE01FB1A852}">
      <dsp:nvSpPr>
        <dsp:cNvPr id="6" name="椭圆 5"/>
        <dsp:cNvSpPr/>
      </dsp:nvSpPr>
      <dsp:spPr bwMode="white">
        <a:xfrm>
          <a:off x="5428221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资产信息管理功能</a:t>
          </a:r>
          <a:endParaRPr lang="zh-CN" altLang="en-US"/>
        </a:p>
      </dsp:txBody>
      <dsp:txXfrm>
        <a:off x="5428221" y="2036724"/>
        <a:ext cx="1345007" cy="1345007"/>
      </dsp:txXfrm>
    </dsp:sp>
    <dsp:sp modelId="{0DA4B7DF-BD6B-46E8-940A-69050C019BB3}">
      <dsp:nvSpPr>
        <dsp:cNvPr id="8" name="椭圆 7"/>
        <dsp:cNvSpPr/>
      </dsp:nvSpPr>
      <dsp:spPr bwMode="white">
        <a:xfrm>
          <a:off x="3391497" y="4073448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资产报废管理功能</a:t>
          </a:r>
          <a:endParaRPr lang="zh-CN" altLang="en-US"/>
        </a:p>
      </dsp:txBody>
      <dsp:txXfrm>
        <a:off x="3391497" y="4073448"/>
        <a:ext cx="1345007" cy="1345007"/>
      </dsp:txXfrm>
    </dsp:sp>
    <dsp:sp modelId="{F539A410-44AA-4A02-9F1B-997DD2B71E87}">
      <dsp:nvSpPr>
        <dsp:cNvPr id="10" name="椭圆 9"/>
        <dsp:cNvSpPr/>
      </dsp:nvSpPr>
      <dsp:spPr bwMode="white">
        <a:xfrm>
          <a:off x="1354773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资产维修管理功能</a:t>
          </a:r>
          <a:endParaRPr lang="zh-CN" altLang="en-US"/>
        </a:p>
      </dsp:txBody>
      <dsp:txXfrm>
        <a:off x="1354773" y="2036724"/>
        <a:ext cx="1345007" cy="1345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482975"/>
        <a:chOff x="0" y="0"/>
        <a:chExt cx="8128000" cy="3482975"/>
      </a:xfrm>
    </dsp:grpSpPr>
    <dsp:sp modelId="{A9558FAE-AE26-43A7-A5EC-E1594E2B2F93}">
      <dsp:nvSpPr>
        <dsp:cNvPr id="3" name="圆角矩形 2"/>
        <dsp:cNvSpPr/>
      </dsp:nvSpPr>
      <dsp:spPr bwMode="white">
        <a:xfrm>
          <a:off x="0" y="1272564"/>
          <a:ext cx="1563077" cy="93784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登陆功能</a:t>
          </a:r>
          <a:endParaRPr lang="zh-CN" altLang="en-US"/>
        </a:p>
      </dsp:txBody>
      <dsp:txXfrm>
        <a:off x="0" y="1272564"/>
        <a:ext cx="1563077" cy="937846"/>
      </dsp:txXfrm>
    </dsp:sp>
    <dsp:sp modelId="{56077158-A490-49C0-92A3-E1F3F4A134D1}">
      <dsp:nvSpPr>
        <dsp:cNvPr id="4" name="右箭头 3"/>
        <dsp:cNvSpPr/>
      </dsp:nvSpPr>
      <dsp:spPr bwMode="white">
        <a:xfrm>
          <a:off x="1710006" y="1547666"/>
          <a:ext cx="331372" cy="38764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710006" y="1547666"/>
        <a:ext cx="331372" cy="387643"/>
      </dsp:txXfrm>
    </dsp:sp>
    <dsp:sp modelId="{0C6A0E2D-4913-46C1-A93F-3832E34B4A9D}">
      <dsp:nvSpPr>
        <dsp:cNvPr id="5" name="圆角矩形 4"/>
        <dsp:cNvSpPr/>
      </dsp:nvSpPr>
      <dsp:spPr bwMode="white">
        <a:xfrm>
          <a:off x="2188308" y="1272564"/>
          <a:ext cx="1563077" cy="93784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资产管理</a:t>
          </a:r>
          <a:endParaRPr lang="en-US" altLang="zh-CN"/>
        </a:p>
      </dsp:txBody>
      <dsp:txXfrm>
        <a:off x="2188308" y="1272564"/>
        <a:ext cx="1563077" cy="937846"/>
      </dsp:txXfrm>
    </dsp:sp>
    <dsp:sp modelId="{18462591-2085-43A2-8617-BA9721C35F9F}">
      <dsp:nvSpPr>
        <dsp:cNvPr id="6" name="右箭头 5"/>
        <dsp:cNvSpPr/>
      </dsp:nvSpPr>
      <dsp:spPr bwMode="white">
        <a:xfrm>
          <a:off x="3898314" y="1547666"/>
          <a:ext cx="331372" cy="38764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898314" y="1547666"/>
        <a:ext cx="331372" cy="387643"/>
      </dsp:txXfrm>
    </dsp:sp>
    <dsp:sp modelId="{507274D1-9FFA-4CA1-8C30-ADC25E352D22}">
      <dsp:nvSpPr>
        <dsp:cNvPr id="7" name="圆角矩形 6"/>
        <dsp:cNvSpPr/>
      </dsp:nvSpPr>
      <dsp:spPr bwMode="white">
        <a:xfrm>
          <a:off x="4376615" y="1272564"/>
          <a:ext cx="1563077" cy="93784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资产查询</a:t>
          </a:r>
          <a:endParaRPr lang="zh-CN" altLang="en-US"/>
        </a:p>
      </dsp:txBody>
      <dsp:txXfrm>
        <a:off x="4376615" y="1272564"/>
        <a:ext cx="1563077" cy="937846"/>
      </dsp:txXfrm>
    </dsp:sp>
    <dsp:sp modelId="{DAF3E0E3-FEA9-467D-929E-79D893617052}">
      <dsp:nvSpPr>
        <dsp:cNvPr id="8" name="右箭头 7"/>
        <dsp:cNvSpPr/>
      </dsp:nvSpPr>
      <dsp:spPr bwMode="white">
        <a:xfrm>
          <a:off x="6086622" y="1547666"/>
          <a:ext cx="331372" cy="38764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6086622" y="1547666"/>
        <a:ext cx="331372" cy="387643"/>
      </dsp:txXfrm>
    </dsp:sp>
    <dsp:sp modelId="{F9BB2716-146A-402B-8885-C780E1C30A32}">
      <dsp:nvSpPr>
        <dsp:cNvPr id="9" name="圆角矩形 8"/>
        <dsp:cNvSpPr/>
      </dsp:nvSpPr>
      <dsp:spPr bwMode="white">
        <a:xfrm>
          <a:off x="6564923" y="1272564"/>
          <a:ext cx="1563077" cy="93784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用户信息管理</a:t>
          </a:r>
          <a:endParaRPr lang="zh-CN"/>
        </a:p>
      </dsp:txBody>
      <dsp:txXfrm>
        <a:off x="6564923" y="1272564"/>
        <a:ext cx="1563077" cy="93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1350-C3F2-4BB5-8E97-9182F4C29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F4609-0EC7-4777-A9C8-3546058606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F4609-0EC7-4777-A9C8-3546058606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65C4-FDC5-4F3E-9881-D0F595621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1A2B7-6B5B-41F5-A25B-140CB3F25C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AF4D2-3731-4C35-AB49-5D7F97B51A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64B19-C1D6-4B49-9454-3445B1BD65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8BEF-76E9-4077-8B72-29EB02E3EAF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4" y="203200"/>
            <a:ext cx="1203636" cy="841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8" b="13158"/>
          <a:stretch>
            <a:fillRect/>
          </a:stretch>
        </p:blipFill>
        <p:spPr>
          <a:xfrm flipH="1">
            <a:off x="164314" y="164719"/>
            <a:ext cx="11906582" cy="63812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 flipH="1">
            <a:off x="8540750" y="1700213"/>
            <a:ext cx="3651250" cy="2944132"/>
          </a:xfrm>
          <a:custGeom>
            <a:avLst/>
            <a:gdLst>
              <a:gd name="connsiteX0" fmla="*/ 0 w 3651250"/>
              <a:gd name="connsiteY0" fmla="*/ 0 h 2944132"/>
              <a:gd name="connsiteX1" fmla="*/ 3651250 w 3651250"/>
              <a:gd name="connsiteY1" fmla="*/ 12700 h 2944132"/>
              <a:gd name="connsiteX2" fmla="*/ 3016250 w 3651250"/>
              <a:gd name="connsiteY2" fmla="*/ 2931432 h 2944132"/>
              <a:gd name="connsiteX3" fmla="*/ 0 w 3651250"/>
              <a:gd name="connsiteY3" fmla="*/ 2944132 h 2944132"/>
              <a:gd name="connsiteX4" fmla="*/ 0 w 3651250"/>
              <a:gd name="connsiteY4" fmla="*/ 0 h 29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250" h="2944132">
                <a:moveTo>
                  <a:pt x="0" y="0"/>
                </a:moveTo>
                <a:lnTo>
                  <a:pt x="3651250" y="12700"/>
                </a:lnTo>
                <a:lnTo>
                  <a:pt x="3016250" y="2931432"/>
                </a:lnTo>
                <a:lnTo>
                  <a:pt x="0" y="2944132"/>
                </a:lnTo>
                <a:lnTo>
                  <a:pt x="0" y="0"/>
                </a:lnTo>
                <a:close/>
              </a:path>
            </a:pathLst>
          </a:custGeom>
          <a:solidFill>
            <a:srgbClr val="158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70511" y="4885168"/>
            <a:ext cx="7199729" cy="928333"/>
            <a:chOff x="2761703" y="5178991"/>
            <a:chExt cx="8524077" cy="1099094"/>
          </a:xfrm>
        </p:grpSpPr>
        <p:sp>
          <p:nvSpPr>
            <p:cNvPr id="12" name="矩形 11"/>
            <p:cNvSpPr/>
            <p:nvPr/>
          </p:nvSpPr>
          <p:spPr>
            <a:xfrm>
              <a:off x="2761703" y="5178991"/>
              <a:ext cx="8524077" cy="801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8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</a:t>
              </a:r>
              <a:endParaRPr lang="zh-CN" altLang="en-US" sz="3800">
                <a:latin typeface="陈继世-硬笔行书" panose="02010609030101010101" pitchFamily="49" charset="-122"/>
                <a:ea typeface="陈继世-硬笔行书" panose="0201060903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47622" y="5877256"/>
              <a:ext cx="5805952" cy="4008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  <a:endParaRPr lang="zh-CN" altLang="en-US" sz="1600">
                <a:latin typeface="陈继世-硬笔行书" panose="02010609030101010101" pitchFamily="49" charset="-122"/>
                <a:ea typeface="陈继世-硬笔行书" panose="02010609030101010101" pitchFamily="49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97" y="2277381"/>
            <a:ext cx="2170756" cy="151823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19050" y="1714727"/>
            <a:ext cx="8805638" cy="2944132"/>
            <a:chOff x="-19050" y="1714727"/>
            <a:chExt cx="8805638" cy="2944132"/>
          </a:xfrm>
        </p:grpSpPr>
        <p:sp>
          <p:nvSpPr>
            <p:cNvPr id="6" name="矩形 4"/>
            <p:cNvSpPr/>
            <p:nvPr/>
          </p:nvSpPr>
          <p:spPr>
            <a:xfrm flipH="1">
              <a:off x="-19049" y="1714727"/>
              <a:ext cx="8805637" cy="2944132"/>
            </a:xfrm>
            <a:custGeom>
              <a:avLst/>
              <a:gdLst>
                <a:gd name="connsiteX0" fmla="*/ 577850 w 8805636"/>
                <a:gd name="connsiteY0" fmla="*/ 25400 h 2944132"/>
                <a:gd name="connsiteX1" fmla="*/ 8805636 w 8805636"/>
                <a:gd name="connsiteY1" fmla="*/ 0 h 2944132"/>
                <a:gd name="connsiteX2" fmla="*/ 8805636 w 8805636"/>
                <a:gd name="connsiteY2" fmla="*/ 2944132 h 2944132"/>
                <a:gd name="connsiteX3" fmla="*/ 0 w 8805636"/>
                <a:gd name="connsiteY3" fmla="*/ 2925082 h 2944132"/>
                <a:gd name="connsiteX4" fmla="*/ 577850 w 8805636"/>
                <a:gd name="connsiteY4" fmla="*/ 25400 h 294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5636" h="2944132">
                  <a:moveTo>
                    <a:pt x="577850" y="25400"/>
                  </a:moveTo>
                  <a:lnTo>
                    <a:pt x="8805636" y="0"/>
                  </a:lnTo>
                  <a:lnTo>
                    <a:pt x="8805636" y="2944132"/>
                  </a:lnTo>
                  <a:lnTo>
                    <a:pt x="0" y="2925082"/>
                  </a:lnTo>
                  <a:lnTo>
                    <a:pt x="577850" y="254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2 Rectángulo"/>
            <p:cNvSpPr/>
            <p:nvPr/>
          </p:nvSpPr>
          <p:spPr bwMode="auto">
            <a:xfrm rot="16200000">
              <a:off x="2958477" y="-1259339"/>
              <a:ext cx="2817798" cy="8772851"/>
            </a:xfrm>
            <a:custGeom>
              <a:avLst/>
              <a:gdLst>
                <a:gd name="connsiteX0" fmla="*/ 0 w 2817798"/>
                <a:gd name="connsiteY0" fmla="*/ 0 h 8807322"/>
                <a:gd name="connsiteX1" fmla="*/ 2817798 w 2817798"/>
                <a:gd name="connsiteY1" fmla="*/ 0 h 8807322"/>
                <a:gd name="connsiteX2" fmla="*/ 2789223 w 2817798"/>
                <a:gd name="connsiteY2" fmla="*/ 8273919 h 8807322"/>
                <a:gd name="connsiteX3" fmla="*/ 28575 w 2817798"/>
                <a:gd name="connsiteY3" fmla="*/ 8807322 h 8807322"/>
                <a:gd name="connsiteX4" fmla="*/ 0 w 2817798"/>
                <a:gd name="connsiteY4" fmla="*/ 0 h 880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798" h="8807322">
                  <a:moveTo>
                    <a:pt x="0" y="0"/>
                  </a:moveTo>
                  <a:lnTo>
                    <a:pt x="2817798" y="0"/>
                  </a:lnTo>
                  <a:lnTo>
                    <a:pt x="2789223" y="8273919"/>
                  </a:lnTo>
                  <a:lnTo>
                    <a:pt x="28575" y="88073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6000">
                  <a:schemeClr val="accent6"/>
                </a:gs>
                <a:gs pos="66000">
                  <a:schemeClr val="accent6">
                    <a:lumMod val="75000"/>
                  </a:schemeClr>
                </a:gs>
                <a:gs pos="14000">
                  <a:schemeClr val="accent6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9" name="TextBox 1"/>
          <p:cNvSpPr txBox="1"/>
          <p:nvPr/>
        </p:nvSpPr>
        <p:spPr>
          <a:xfrm>
            <a:off x="803275" y="1872615"/>
            <a:ext cx="6452870" cy="175196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r>
              <a:rPr lang="zh-CN" altLang="en-US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固定资产管理系统答辩</a:t>
            </a:r>
            <a:r>
              <a:rPr lang="en-US" altLang="zh-CN" sz="54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5400" b="1" spc="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1375" y="3710305"/>
            <a:ext cx="4922520" cy="100584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项目成员：秦雪剑 卢佳鑫 李建文</a:t>
            </a:r>
            <a:endParaRPr lang="en-US" altLang="zh-CN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r>
              <a:rPr lang="zh-CN" altLang="en-US" sz="16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指导老师：陈晨</a:t>
            </a: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tabLst>
                <a:tab pos="174625" algn="l"/>
              </a:tabLst>
            </a:pPr>
            <a:endParaRPr lang="zh-HK" altLang="en-US" sz="16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377825"/>
            <a:ext cx="4142105" cy="103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20570" y="281305"/>
          <a:ext cx="8128000" cy="348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流程图: 可选过程 3"/>
          <p:cNvSpPr/>
          <p:nvPr/>
        </p:nvSpPr>
        <p:spPr>
          <a:xfrm>
            <a:off x="204406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提供用户登录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24243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资产信息的入库（添加）、删除、修改（报废、维修等）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865187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对管理员和用户信息的添加和修改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6468745" y="2879090"/>
            <a:ext cx="1496695" cy="22650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提供输入关键字查询资产信息功能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79" y="413173"/>
            <a:ext cx="58598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分析问题领域  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"/>
          <p:cNvSpPr/>
          <p:nvPr/>
        </p:nvSpPr>
        <p:spPr>
          <a:xfrm>
            <a:off x="779990" y="4376363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algn="r"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用户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7" name="Textbox 1"/>
          <p:cNvSpPr/>
          <p:nvPr/>
        </p:nvSpPr>
        <p:spPr>
          <a:xfrm>
            <a:off x="8795628" y="4756708"/>
            <a:ext cx="2633562" cy="452755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defTabSz="906145">
              <a:lnSpc>
                <a:spcPct val="120000"/>
              </a:lnSpc>
            </a:pPr>
            <a:r>
              <a:rPr lang="zh-CN" b="1" spc="300"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管理员</a:t>
            </a:r>
            <a:endParaRPr lang="zh-CN" sz="1000" spc="300">
              <a:solidFill>
                <a:schemeClr val="tx1">
                  <a:lumMod val="65000"/>
                  <a:lumOff val="35000"/>
                </a:schemeClr>
              </a:solidFill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18" name="8 Forma libre"/>
          <p:cNvSpPr/>
          <p:nvPr/>
        </p:nvSpPr>
        <p:spPr bwMode="auto">
          <a:xfrm>
            <a:off x="3417823" y="4833796"/>
            <a:ext cx="1603526" cy="234238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8 Forma libre"/>
          <p:cNvSpPr/>
          <p:nvPr/>
        </p:nvSpPr>
        <p:spPr bwMode="auto">
          <a:xfrm flipH="1" flipV="1">
            <a:off x="7202511" y="4873209"/>
            <a:ext cx="1593116" cy="358150"/>
          </a:xfrm>
          <a:custGeom>
            <a:avLst/>
            <a:gdLst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  <a:gd name="connsiteX3" fmla="*/ 0 w 1212057"/>
              <a:gd name="connsiteY3" fmla="*/ 0 h 62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4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prstDash val="dashDot"/>
            <a:bevel/>
            <a:tailEnd type="oval" w="med" len="med"/>
          </a:ln>
        </p:spPr>
        <p:txBody>
          <a:bodyPr lIns="120846" tIns="60423" rIns="120846" bIns="60423" rtlCol="0" anchor="ctr"/>
          <a:lstStyle/>
          <a:p>
            <a:pPr algn="ctr"/>
            <a:endParaRPr lang="es-SV" sz="9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111 Grupo"/>
          <p:cNvGrpSpPr>
            <a:grpSpLocks noChangeAspect="1"/>
          </p:cNvGrpSpPr>
          <p:nvPr/>
        </p:nvGrpSpPr>
        <p:grpSpPr>
          <a:xfrm>
            <a:off x="5018826" y="3189303"/>
            <a:ext cx="2206248" cy="2874910"/>
            <a:chOff x="4256581" y="9874128"/>
            <a:chExt cx="3087193" cy="4022847"/>
          </a:xfrm>
        </p:grpSpPr>
        <p:sp>
          <p:nvSpPr>
            <p:cNvPr id="22" name="112 Elipse"/>
            <p:cNvSpPr>
              <a:spLocks noChangeAspect="1"/>
            </p:cNvSpPr>
            <p:nvPr/>
          </p:nvSpPr>
          <p:spPr bwMode="auto">
            <a:xfrm>
              <a:off x="4256581" y="10809782"/>
              <a:ext cx="3087193" cy="30871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1" name="121 Elipse"/>
            <p:cNvSpPr>
              <a:spLocks noChangeAspect="1"/>
            </p:cNvSpPr>
            <p:nvPr/>
          </p:nvSpPr>
          <p:spPr bwMode="auto">
            <a:xfrm>
              <a:off x="5296576" y="11314289"/>
              <a:ext cx="241834" cy="2418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2" name="122 Elipse"/>
            <p:cNvSpPr>
              <a:spLocks noChangeAspect="1"/>
            </p:cNvSpPr>
            <p:nvPr/>
          </p:nvSpPr>
          <p:spPr bwMode="auto">
            <a:xfrm>
              <a:off x="5623199" y="10533963"/>
              <a:ext cx="169970" cy="169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3" name="123 Elipse"/>
            <p:cNvSpPr>
              <a:spLocks noChangeAspect="1"/>
            </p:cNvSpPr>
            <p:nvPr/>
          </p:nvSpPr>
          <p:spPr bwMode="auto">
            <a:xfrm>
              <a:off x="5903716" y="11674329"/>
              <a:ext cx="169970" cy="16997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4" name="124 Elipse"/>
            <p:cNvSpPr>
              <a:spLocks noChangeAspect="1"/>
            </p:cNvSpPr>
            <p:nvPr/>
          </p:nvSpPr>
          <p:spPr bwMode="auto">
            <a:xfrm>
              <a:off x="5059948" y="11931110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5" name="125 Rectángulo"/>
            <p:cNvSpPr/>
            <p:nvPr/>
          </p:nvSpPr>
          <p:spPr bwMode="auto">
            <a:xfrm>
              <a:off x="5442890" y="10182225"/>
              <a:ext cx="714575" cy="6787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6" name="126 Rectángulo"/>
            <p:cNvSpPr/>
            <p:nvPr/>
          </p:nvSpPr>
          <p:spPr bwMode="auto">
            <a:xfrm rot="2953758">
              <a:off x="6776264" y="10917079"/>
              <a:ext cx="451814" cy="4291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7" name="127 Acorde"/>
            <p:cNvSpPr>
              <a:spLocks noChangeAspect="1"/>
            </p:cNvSpPr>
            <p:nvPr/>
          </p:nvSpPr>
          <p:spPr bwMode="auto">
            <a:xfrm>
              <a:off x="4519479" y="11079688"/>
              <a:ext cx="2547380" cy="2547380"/>
            </a:xfrm>
            <a:prstGeom prst="chord">
              <a:avLst>
                <a:gd name="adj1" fmla="val 21530749"/>
                <a:gd name="adj2" fmla="val 108023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8" name="128 Elipse"/>
            <p:cNvSpPr>
              <a:spLocks noChangeAspect="1"/>
            </p:cNvSpPr>
            <p:nvPr/>
          </p:nvSpPr>
          <p:spPr bwMode="auto">
            <a:xfrm>
              <a:off x="5806552" y="12203728"/>
              <a:ext cx="299299" cy="2992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39" name="129 Elipse"/>
            <p:cNvSpPr>
              <a:spLocks noChangeAspect="1"/>
            </p:cNvSpPr>
            <p:nvPr/>
          </p:nvSpPr>
          <p:spPr bwMode="auto">
            <a:xfrm>
              <a:off x="6304543" y="12080759"/>
              <a:ext cx="545238" cy="5452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0" name="130 Elipse"/>
            <p:cNvSpPr>
              <a:spLocks noChangeAspect="1"/>
            </p:cNvSpPr>
            <p:nvPr/>
          </p:nvSpPr>
          <p:spPr bwMode="auto">
            <a:xfrm>
              <a:off x="5319213" y="12608741"/>
              <a:ext cx="305704" cy="3057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1" name="131 Elipse"/>
            <p:cNvSpPr>
              <a:spLocks noChangeAspect="1"/>
            </p:cNvSpPr>
            <p:nvPr/>
          </p:nvSpPr>
          <p:spPr bwMode="auto">
            <a:xfrm>
              <a:off x="4729227" y="12519759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2" name="132 Elipse"/>
            <p:cNvSpPr>
              <a:spLocks noChangeAspect="1"/>
            </p:cNvSpPr>
            <p:nvPr/>
          </p:nvSpPr>
          <p:spPr bwMode="auto">
            <a:xfrm>
              <a:off x="6424044" y="12998447"/>
              <a:ext cx="241834" cy="2418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3" name="133 Elipse"/>
            <p:cNvSpPr>
              <a:spLocks noChangeAspect="1"/>
            </p:cNvSpPr>
            <p:nvPr/>
          </p:nvSpPr>
          <p:spPr bwMode="auto">
            <a:xfrm>
              <a:off x="5486046" y="13226044"/>
              <a:ext cx="156952" cy="1569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4" name="134 Elipse"/>
            <p:cNvSpPr>
              <a:spLocks noChangeAspect="1"/>
            </p:cNvSpPr>
            <p:nvPr/>
          </p:nvSpPr>
          <p:spPr bwMode="auto">
            <a:xfrm>
              <a:off x="6602273" y="12603133"/>
              <a:ext cx="91787" cy="917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5" name="135 Rectángulo"/>
            <p:cNvSpPr/>
            <p:nvPr/>
          </p:nvSpPr>
          <p:spPr bwMode="auto">
            <a:xfrm>
              <a:off x="5443833" y="10182225"/>
              <a:ext cx="714575" cy="92426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6" name="136 Rectángulo"/>
            <p:cNvSpPr/>
            <p:nvPr/>
          </p:nvSpPr>
          <p:spPr bwMode="auto">
            <a:xfrm rot="2953758">
              <a:off x="6906991" y="10975358"/>
              <a:ext cx="451814" cy="8665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7" name="137 Rectángulo"/>
            <p:cNvSpPr/>
            <p:nvPr/>
          </p:nvSpPr>
          <p:spPr bwMode="auto">
            <a:xfrm rot="2953758">
              <a:off x="6941212" y="10830521"/>
              <a:ext cx="594463" cy="19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  <p:sp>
          <p:nvSpPr>
            <p:cNvPr id="48" name="138 Rectángulo"/>
            <p:cNvSpPr/>
            <p:nvPr/>
          </p:nvSpPr>
          <p:spPr bwMode="auto">
            <a:xfrm>
              <a:off x="5330085" y="9874128"/>
              <a:ext cx="940184" cy="3080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 sz="9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6010" y="13227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确定系统范围领域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864995" y="2061210"/>
            <a:ext cx="8749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     </a:t>
            </a:r>
            <a:r>
              <a:rPr lang="zh-CN" altLang="en-US" sz="2000"/>
              <a:t>本系统专供资产管理及提供相关服务使用，超出资产管理相关功能的本系统无法提供。目前只供管理员与用户使用。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134110" y="3189605"/>
            <a:ext cx="3392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定义角色</a:t>
            </a:r>
            <a:endParaRPr lang="zh-CN" altLang="en-US" sz="2800"/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3575"/>
            <a:ext cx="5700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数据库模型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307465"/>
            <a:ext cx="10692765" cy="450723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2"/>
          <a:stretch>
            <a:fillRect/>
          </a:stretch>
        </p:blipFill>
        <p:spPr>
          <a:xfrm>
            <a:off x="0" y="-140222"/>
            <a:ext cx="12192000" cy="7019993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2206156" y="4572594"/>
            <a:ext cx="8237256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开发流程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241244" y="443576"/>
            <a:ext cx="468422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5" name="221 Grupo"/>
          <p:cNvGrpSpPr/>
          <p:nvPr/>
        </p:nvGrpSpPr>
        <p:grpSpPr>
          <a:xfrm>
            <a:off x="-616154" y="4177728"/>
            <a:ext cx="8189962" cy="578340"/>
            <a:chOff x="-2163801" y="10954249"/>
            <a:chExt cx="19442159" cy="1405312"/>
          </a:xfrm>
        </p:grpSpPr>
        <p:sp>
          <p:nvSpPr>
            <p:cNvPr id="186" name="24 Elipse"/>
            <p:cNvSpPr/>
            <p:nvPr/>
          </p:nvSpPr>
          <p:spPr>
            <a:xfrm flipH="1">
              <a:off x="-2163801" y="10954249"/>
              <a:ext cx="17475437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  <p:sp>
          <p:nvSpPr>
            <p:cNvPr id="187" name="24 Elipse"/>
            <p:cNvSpPr/>
            <p:nvPr/>
          </p:nvSpPr>
          <p:spPr>
            <a:xfrm flipH="1">
              <a:off x="2377543" y="10954249"/>
              <a:ext cx="14900815" cy="1405312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69000"/>
                  </a:schemeClr>
                </a:gs>
                <a:gs pos="100000">
                  <a:schemeClr val="tx1">
                    <a:lumMod val="75000"/>
                    <a:lumOff val="25000"/>
                    <a:alpha val="65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444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20782" tIns="60391" rIns="120782" bIns="60391" rtlCol="0" anchor="ctr"/>
            <a:lstStyle/>
            <a:p>
              <a:pPr algn="ctr"/>
              <a:endParaRPr lang="es-MX" sz="900"/>
            </a:p>
          </p:txBody>
        </p:sp>
      </p:grpSp>
      <p:sp>
        <p:nvSpPr>
          <p:cNvPr id="12" name="右箭头 11"/>
          <p:cNvSpPr/>
          <p:nvPr>
            <p:custDataLst>
              <p:tags r:id="rId1"/>
            </p:custDataLst>
          </p:nvPr>
        </p:nvSpPr>
        <p:spPr>
          <a:xfrm>
            <a:off x="2685143" y="1769977"/>
            <a:ext cx="6948714" cy="469900"/>
          </a:xfrm>
          <a:prstGeom prst="rightArrow">
            <a:avLst/>
          </a:pr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0F6FC6">
              <a:shade val="50000"/>
            </a:srgbClr>
          </a:lnRef>
          <a:fillRef idx="1">
            <a:srgbClr val="0F6FC6"/>
          </a:fillRef>
          <a:effectRef idx="0">
            <a:srgbClr val="0F6FC6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2000"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333635" y="1538799"/>
            <a:ext cx="1420818" cy="3269904"/>
            <a:chOff x="1401561" y="1538799"/>
            <a:chExt cx="1420818" cy="3269904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1401561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通过</a:t>
              </a:r>
              <a:r>
                <a:rPr lang="en-US" altLang="zh-CN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Dreamweaver</a:t>
              </a:r>
              <a:r>
                <a:rPr lang="zh-CN" altLang="en-US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+mn-ea"/>
                  <a:cs typeface="+mn-ea"/>
                  <a:sym typeface="Arial" panose="020B0604020202020204" pitchFamily="34" charset="0"/>
                </a:rPr>
                <a:t>界面</a:t>
              </a:r>
              <a:endParaRPr lang="zh-CN" altLang="en-US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任意多边形 7"/>
            <p:cNvSpPr/>
            <p:nvPr>
              <p:custDataLst>
                <p:tags r:id="rId4"/>
              </p:custDataLst>
            </p:nvPr>
          </p:nvSpPr>
          <p:spPr>
            <a:xfrm>
              <a:off x="1645840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one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5387088" y="1538799"/>
            <a:ext cx="1420818" cy="3269904"/>
            <a:chOff x="3032518" y="1538799"/>
            <a:chExt cx="1420818" cy="3269904"/>
          </a:xfrm>
        </p:grpSpPr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3276797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two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7"/>
              </p:custDataLst>
            </p:nvPr>
          </p:nvSpPr>
          <p:spPr>
            <a:xfrm>
              <a:off x="3032518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分析建立数据库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7440540" y="1538799"/>
            <a:ext cx="1420818" cy="3269904"/>
            <a:chOff x="4663475" y="1538799"/>
            <a:chExt cx="1420818" cy="3269904"/>
          </a:xfrm>
        </p:grpSpPr>
        <p:sp>
          <p:nvSpPr>
            <p:cNvPr id="11" name="任意多边形 10"/>
            <p:cNvSpPr/>
            <p:nvPr>
              <p:custDataLst>
                <p:tags r:id="rId9"/>
              </p:custDataLst>
            </p:nvPr>
          </p:nvSpPr>
          <p:spPr>
            <a:xfrm>
              <a:off x="4907754" y="1538799"/>
              <a:ext cx="932260" cy="932257"/>
            </a:xfrm>
            <a:custGeom>
              <a:avLst/>
              <a:gdLst>
                <a:gd name="connsiteX0" fmla="*/ 588643 w 939563"/>
                <a:gd name="connsiteY0" fmla="*/ 0 h 939562"/>
                <a:gd name="connsiteX1" fmla="*/ 696512 w 939563"/>
                <a:gd name="connsiteY1" fmla="*/ 64072 h 939562"/>
                <a:gd name="connsiteX2" fmla="*/ 807609 w 939563"/>
                <a:gd name="connsiteY2" fmla="*/ 122369 h 939562"/>
                <a:gd name="connsiteX3" fmla="*/ 868990 w 939563"/>
                <a:gd name="connsiteY3" fmla="*/ 231791 h 939562"/>
                <a:gd name="connsiteX4" fmla="*/ 936054 w 939563"/>
                <a:gd name="connsiteY4" fmla="*/ 337826 h 939562"/>
                <a:gd name="connsiteX5" fmla="*/ 934501 w 939563"/>
                <a:gd name="connsiteY5" fmla="*/ 463280 h 939562"/>
                <a:gd name="connsiteX6" fmla="*/ 939563 w 939563"/>
                <a:gd name="connsiteY6" fmla="*/ 588642 h 939562"/>
                <a:gd name="connsiteX7" fmla="*/ 875491 w 939563"/>
                <a:gd name="connsiteY7" fmla="*/ 696511 h 939562"/>
                <a:gd name="connsiteX8" fmla="*/ 817194 w 939563"/>
                <a:gd name="connsiteY8" fmla="*/ 807608 h 939562"/>
                <a:gd name="connsiteX9" fmla="*/ 707771 w 939563"/>
                <a:gd name="connsiteY9" fmla="*/ 868989 h 939562"/>
                <a:gd name="connsiteX10" fmla="*/ 601736 w 939563"/>
                <a:gd name="connsiteY10" fmla="*/ 936053 h 939562"/>
                <a:gd name="connsiteX11" fmla="*/ 476282 w 939563"/>
                <a:gd name="connsiteY11" fmla="*/ 934500 h 939562"/>
                <a:gd name="connsiteX12" fmla="*/ 350921 w 939563"/>
                <a:gd name="connsiteY12" fmla="*/ 939562 h 939562"/>
                <a:gd name="connsiteX13" fmla="*/ 243051 w 939563"/>
                <a:gd name="connsiteY13" fmla="*/ 875490 h 939562"/>
                <a:gd name="connsiteX14" fmla="*/ 131954 w 939563"/>
                <a:gd name="connsiteY14" fmla="*/ 817193 h 939562"/>
                <a:gd name="connsiteX15" fmla="*/ 70573 w 939563"/>
                <a:gd name="connsiteY15" fmla="*/ 707770 h 939562"/>
                <a:gd name="connsiteX16" fmla="*/ 3509 w 939563"/>
                <a:gd name="connsiteY16" fmla="*/ 601735 h 939562"/>
                <a:gd name="connsiteX17" fmla="*/ 5062 w 939563"/>
                <a:gd name="connsiteY17" fmla="*/ 476281 h 939562"/>
                <a:gd name="connsiteX18" fmla="*/ 0 w 939563"/>
                <a:gd name="connsiteY18" fmla="*/ 350920 h 939562"/>
                <a:gd name="connsiteX19" fmla="*/ 64072 w 939563"/>
                <a:gd name="connsiteY19" fmla="*/ 243050 h 939562"/>
                <a:gd name="connsiteX20" fmla="*/ 122370 w 939563"/>
                <a:gd name="connsiteY20" fmla="*/ 131953 h 939562"/>
                <a:gd name="connsiteX21" fmla="*/ 231792 w 939563"/>
                <a:gd name="connsiteY21" fmla="*/ 70572 h 939562"/>
                <a:gd name="connsiteX22" fmla="*/ 337827 w 939563"/>
                <a:gd name="connsiteY22" fmla="*/ 3508 h 939562"/>
                <a:gd name="connsiteX23" fmla="*/ 463281 w 939563"/>
                <a:gd name="connsiteY23" fmla="*/ 5061 h 93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9563" h="939562">
                  <a:moveTo>
                    <a:pt x="588643" y="0"/>
                  </a:moveTo>
                  <a:lnTo>
                    <a:pt x="696512" y="64072"/>
                  </a:lnTo>
                  <a:lnTo>
                    <a:pt x="807609" y="122369"/>
                  </a:lnTo>
                  <a:lnTo>
                    <a:pt x="868990" y="231791"/>
                  </a:lnTo>
                  <a:lnTo>
                    <a:pt x="936054" y="337826"/>
                  </a:lnTo>
                  <a:lnTo>
                    <a:pt x="934501" y="463280"/>
                  </a:lnTo>
                  <a:lnTo>
                    <a:pt x="939563" y="588642"/>
                  </a:lnTo>
                  <a:lnTo>
                    <a:pt x="875491" y="696511"/>
                  </a:lnTo>
                  <a:lnTo>
                    <a:pt x="817194" y="807608"/>
                  </a:lnTo>
                  <a:lnTo>
                    <a:pt x="707771" y="868989"/>
                  </a:lnTo>
                  <a:lnTo>
                    <a:pt x="601736" y="936053"/>
                  </a:lnTo>
                  <a:lnTo>
                    <a:pt x="476282" y="934500"/>
                  </a:lnTo>
                  <a:lnTo>
                    <a:pt x="350921" y="939562"/>
                  </a:lnTo>
                  <a:lnTo>
                    <a:pt x="243051" y="875490"/>
                  </a:lnTo>
                  <a:lnTo>
                    <a:pt x="131954" y="817193"/>
                  </a:lnTo>
                  <a:lnTo>
                    <a:pt x="70573" y="707770"/>
                  </a:lnTo>
                  <a:lnTo>
                    <a:pt x="3509" y="601735"/>
                  </a:lnTo>
                  <a:lnTo>
                    <a:pt x="5062" y="476281"/>
                  </a:lnTo>
                  <a:lnTo>
                    <a:pt x="0" y="350920"/>
                  </a:lnTo>
                  <a:lnTo>
                    <a:pt x="64072" y="243050"/>
                  </a:lnTo>
                  <a:lnTo>
                    <a:pt x="122370" y="131953"/>
                  </a:lnTo>
                  <a:lnTo>
                    <a:pt x="231792" y="70572"/>
                  </a:lnTo>
                  <a:lnTo>
                    <a:pt x="337827" y="3508"/>
                  </a:lnTo>
                  <a:lnTo>
                    <a:pt x="463281" y="5061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F6FC6"/>
              </a:solidFill>
            </a:ln>
            <a:effectLst/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rmAutofit/>
            </a:bodyPr>
            <a:p>
              <a:pPr algn="ctr"/>
              <a:r>
                <a:rPr lang="en-US" altLang="zh-CN" sz="2000" smtClean="0">
                  <a:solidFill>
                    <a:srgbClr val="0F6FC6">
                      <a:lumMod val="75000"/>
                    </a:srgbClr>
                  </a:solidFill>
                  <a:latin typeface="Calibri Light" panose="020F0302020204030204" charset="0"/>
                  <a:ea typeface="+mn-ea"/>
                  <a:cs typeface="+mn-ea"/>
                  <a:sym typeface="Arial" panose="020B0604020202020204" pitchFamily="34" charset="0"/>
                </a:rPr>
                <a:t>three</a:t>
              </a:r>
              <a:endParaRPr lang="en-US" altLang="zh-CN" sz="2000" smtClean="0">
                <a:solidFill>
                  <a:srgbClr val="0F6FC6">
                    <a:lumMod val="75000"/>
                  </a:srgbClr>
                </a:solidFill>
                <a:latin typeface="Calibri Light" panose="020F0302020204030204" charset="0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>
              <a:off x="4663475" y="2856937"/>
              <a:ext cx="1420818" cy="1951766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zh-CN" altLang="da-DK" sz="2000" smtClean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编写程序并连接数据库</a:t>
              </a:r>
              <a:endParaRPr lang="zh-CN" altLang="da-DK" sz="2000" smtClean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-1"/>
            <a:ext cx="12192000" cy="6915151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77356" y="4155500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技术支持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28965" y="427687"/>
            <a:ext cx="5250284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5 Elipse"/>
          <p:cNvSpPr>
            <a:spLocks noChangeAspect="1"/>
          </p:cNvSpPr>
          <p:nvPr/>
        </p:nvSpPr>
        <p:spPr>
          <a:xfrm>
            <a:off x="3172728" y="3508111"/>
            <a:ext cx="1436074" cy="1439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4" name="6 Acorde"/>
          <p:cNvSpPr>
            <a:spLocks noChangeAspect="1"/>
          </p:cNvSpPr>
          <p:nvPr/>
        </p:nvSpPr>
        <p:spPr>
          <a:xfrm>
            <a:off x="3226170" y="3562880"/>
            <a:ext cx="1323548" cy="1328010"/>
          </a:xfrm>
          <a:prstGeom prst="chord">
            <a:avLst>
              <a:gd name="adj1" fmla="val 19871585"/>
              <a:gd name="adj2" fmla="val 125241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开发工具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5" name="12 Elipse"/>
          <p:cNvSpPr>
            <a:spLocks noChangeAspect="1"/>
          </p:cNvSpPr>
          <p:nvPr/>
        </p:nvSpPr>
        <p:spPr>
          <a:xfrm>
            <a:off x="4671929" y="4453797"/>
            <a:ext cx="1436074" cy="1439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6" name="13 Acorde"/>
          <p:cNvSpPr>
            <a:spLocks noChangeAspect="1"/>
          </p:cNvSpPr>
          <p:nvPr/>
        </p:nvSpPr>
        <p:spPr>
          <a:xfrm>
            <a:off x="4725371" y="4508566"/>
            <a:ext cx="1323548" cy="1328010"/>
          </a:xfrm>
          <a:prstGeom prst="chord">
            <a:avLst>
              <a:gd name="adj1" fmla="val 40792"/>
              <a:gd name="adj2" fmla="val 108336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开发环境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7" name="14 Elipse"/>
          <p:cNvSpPr>
            <a:spLocks noChangeAspect="1"/>
          </p:cNvSpPr>
          <p:nvPr/>
        </p:nvSpPr>
        <p:spPr>
          <a:xfrm>
            <a:off x="6263405" y="4453797"/>
            <a:ext cx="1436074" cy="143999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38" name="15 Acorde"/>
          <p:cNvSpPr>
            <a:spLocks noChangeAspect="1"/>
          </p:cNvSpPr>
          <p:nvPr/>
        </p:nvSpPr>
        <p:spPr>
          <a:xfrm>
            <a:off x="6316847" y="4508566"/>
            <a:ext cx="1323548" cy="1328010"/>
          </a:xfrm>
          <a:prstGeom prst="chord">
            <a:avLst>
              <a:gd name="adj1" fmla="val 17745705"/>
              <a:gd name="adj2" fmla="val 146494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运行环境</a:t>
            </a:r>
            <a:endParaRPr lang="zh-CN" sz="2800" b="1" baseline="30000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39" name="16 Elipse"/>
          <p:cNvSpPr>
            <a:spLocks noChangeAspect="1"/>
          </p:cNvSpPr>
          <p:nvPr/>
        </p:nvSpPr>
        <p:spPr>
          <a:xfrm>
            <a:off x="7801247" y="3506206"/>
            <a:ext cx="1436074" cy="143999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300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0" name="17 Acorde"/>
          <p:cNvSpPr>
            <a:spLocks noChangeAspect="1"/>
          </p:cNvSpPr>
          <p:nvPr/>
        </p:nvSpPr>
        <p:spPr>
          <a:xfrm>
            <a:off x="7857230" y="3562880"/>
            <a:ext cx="1323548" cy="1328010"/>
          </a:xfrm>
          <a:prstGeom prst="chord">
            <a:avLst>
              <a:gd name="adj1" fmla="val 748467"/>
              <a:gd name="adj2" fmla="val 1000154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s-SV" sz="2800" b="1">
                <a:solidFill>
                  <a:schemeClr val="tx1"/>
                </a:solidFill>
                <a:latin typeface="+mn-ea"/>
                <a:cs typeface="Open Sans Extrabold" panose="020B0906030804020204" pitchFamily="34" charset="0"/>
              </a:rPr>
              <a:t>数据库</a:t>
            </a:r>
            <a:endParaRPr lang="zh-CN" altLang="es-SV" sz="2800" b="1">
              <a:solidFill>
                <a:schemeClr val="tx1"/>
              </a:solidFill>
              <a:latin typeface="+mn-ea"/>
              <a:cs typeface="Open Sans Extrabold" panose="020B0906030804020204" pitchFamily="34" charset="0"/>
            </a:endParaRPr>
          </a:p>
        </p:txBody>
      </p:sp>
      <p:sp>
        <p:nvSpPr>
          <p:cNvPr id="41" name="18 Elipse"/>
          <p:cNvSpPr>
            <a:spLocks noChangeAspect="1"/>
          </p:cNvSpPr>
          <p:nvPr/>
        </p:nvSpPr>
        <p:spPr>
          <a:xfrm>
            <a:off x="5494388" y="1461311"/>
            <a:ext cx="1436074" cy="1439993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b="1" spc="600">
                <a:solidFill>
                  <a:schemeClr val="tx1"/>
                </a:solidFill>
                <a:latin typeface="Open Sans Condensed" panose="020B0604020202020204" charset="0"/>
                <a:ea typeface="宋体" panose="02010600030101010101" pitchFamily="2" charset="-122"/>
                <a:cs typeface="Open Sans Condensed" panose="020B0604020202020204" charset="0"/>
              </a:rPr>
              <a:t>技术支持</a:t>
            </a:r>
            <a:endParaRPr lang="zh-CN" b="1" spc="600">
              <a:solidFill>
                <a:schemeClr val="tx1"/>
              </a:solidFill>
              <a:latin typeface="Open Sans Condensed" panose="020B0604020202020204" charset="0"/>
              <a:ea typeface="宋体" panose="02010600030101010101" pitchFamily="2" charset="-122"/>
              <a:cs typeface="Open Sans Condensed" panose="020B0604020202020204" charset="0"/>
            </a:endParaRPr>
          </a:p>
        </p:txBody>
      </p:sp>
      <p:sp>
        <p:nvSpPr>
          <p:cNvPr id="42" name="19 Arco"/>
          <p:cNvSpPr/>
          <p:nvPr/>
        </p:nvSpPr>
        <p:spPr>
          <a:xfrm>
            <a:off x="2452173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3" name="20 Arco"/>
          <p:cNvSpPr/>
          <p:nvPr/>
        </p:nvSpPr>
        <p:spPr>
          <a:xfrm flipH="1">
            <a:off x="6727711" y="1663810"/>
            <a:ext cx="3247209" cy="2092490"/>
          </a:xfrm>
          <a:prstGeom prst="arc">
            <a:avLst>
              <a:gd name="adj1" fmla="val 21580960"/>
              <a:gd name="adj2" fmla="val 3777488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4" name="21 Arco"/>
          <p:cNvSpPr/>
          <p:nvPr/>
        </p:nvSpPr>
        <p:spPr>
          <a:xfrm>
            <a:off x="3802725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5" name="22 Arco"/>
          <p:cNvSpPr/>
          <p:nvPr/>
        </p:nvSpPr>
        <p:spPr>
          <a:xfrm flipH="1">
            <a:off x="6328579" y="1416310"/>
            <a:ext cx="2334123" cy="3183736"/>
          </a:xfrm>
          <a:prstGeom prst="arc">
            <a:avLst>
              <a:gd name="adj1" fmla="val 21300382"/>
              <a:gd name="adj2" fmla="val 3566336"/>
            </a:avLst>
          </a:prstGeom>
          <a:ln>
            <a:solidFill>
              <a:schemeClr val="tx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2" name="文本框 1"/>
          <p:cNvSpPr txBox="1"/>
          <p:nvPr/>
        </p:nvSpPr>
        <p:spPr>
          <a:xfrm>
            <a:off x="648335" y="4116705"/>
            <a:ext cx="2364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MyEclipse+Dreamweaver+Tomcat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85670" y="552069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Windows+JDK1.8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800975" y="5382260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JRE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515475" y="4245610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 SERVER2008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bldLvl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E1E1ED">
                  <a:alpha val="100000"/>
                </a:srgbClr>
              </a:clrFrom>
              <a:clrTo>
                <a:srgbClr val="E1E1ED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>
            <a:fillRect/>
          </a:stretch>
        </p:blipFill>
        <p:spPr>
          <a:xfrm>
            <a:off x="0" y="1"/>
            <a:ext cx="12192000" cy="6915150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07385" y="1605915"/>
            <a:ext cx="6711315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系统功能模块的实现</a:t>
            </a:r>
            <a:endParaRPr lang="en-US" sz="1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9" descr="4TEBI56R_%05]449U[5EWFR"/>
          <p:cNvPicPr>
            <a:picLocks noChangeAspect="1"/>
          </p:cNvPicPr>
          <p:nvPr/>
        </p:nvPicPr>
        <p:blipFill>
          <a:blip r:embed="rId1"/>
          <a:srcRect r="35" b="19289"/>
          <a:stretch>
            <a:fillRect/>
          </a:stretch>
        </p:blipFill>
        <p:spPr>
          <a:xfrm>
            <a:off x="534035" y="1172210"/>
            <a:ext cx="11150600" cy="437134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7" descr="4G1CO]6J}_Z`39RULEU)}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190625"/>
            <a:ext cx="11158220" cy="428498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Rectángulo"/>
          <p:cNvSpPr/>
          <p:nvPr/>
        </p:nvSpPr>
        <p:spPr bwMode="auto">
          <a:xfrm rot="16200000">
            <a:off x="5376210" y="42210"/>
            <a:ext cx="1439580" cy="12192000"/>
          </a:xfrm>
          <a:prstGeom prst="rect">
            <a:avLst/>
          </a:prstGeom>
          <a:gradFill>
            <a:gsLst>
              <a:gs pos="96000">
                <a:schemeClr val="accent6"/>
              </a:gs>
              <a:gs pos="66000">
                <a:schemeClr val="accent6">
                  <a:lumMod val="75000"/>
                </a:schemeClr>
              </a:gs>
              <a:gs pos="14000">
                <a:schemeClr val="accent6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sz="900"/>
          </a:p>
        </p:txBody>
      </p:sp>
      <p:sp>
        <p:nvSpPr>
          <p:cNvPr id="3" name="矩形 2"/>
          <p:cNvSpPr/>
          <p:nvPr/>
        </p:nvSpPr>
        <p:spPr>
          <a:xfrm>
            <a:off x="1530350" y="2087880"/>
            <a:ext cx="9123680" cy="24917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我们的项目题目是《基于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/S的固定资产管理系统》，本系统是用JSP技术，在网络上架构一个动态的资产管理系统，它是在Windows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下，以SQL </a:t>
            </a:r>
            <a:r>
              <a:rPr lang="en-US" altLang="zh-CN" spc="30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为数据库，以Tomcat作为应用服务器开发的。目的是适应当今社会快节奏地生活，为人们提供更多便利。</a:t>
            </a:r>
            <a:endParaRPr lang="zh-CN" altLang="en-US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spc="3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1600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 flipH="1">
            <a:off x="3507764" y="604069"/>
            <a:ext cx="5564664" cy="645160"/>
          </a:xfrm>
          <a:prstGeom prst="rect">
            <a:avLst/>
          </a:prstGeom>
          <a:noFill/>
          <a:ln>
            <a:noFill/>
          </a:ln>
        </p:spPr>
        <p:txBody>
          <a:bodyPr vert="horz" wrap="square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spc="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（摘要）</a:t>
            </a:r>
            <a:endParaRPr lang="en-US" altLang="ko-KR" sz="2400" kern="0" spc="6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33962" y="5539075"/>
            <a:ext cx="8524077" cy="1140523"/>
            <a:chOff x="1833962" y="5240043"/>
            <a:chExt cx="8524077" cy="1140523"/>
          </a:xfrm>
        </p:grpSpPr>
        <p:sp>
          <p:nvSpPr>
            <p:cNvPr id="10" name="矩形 9"/>
            <p:cNvSpPr/>
            <p:nvPr/>
          </p:nvSpPr>
          <p:spPr>
            <a:xfrm>
              <a:off x="1833962" y="5240043"/>
              <a:ext cx="8524077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0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读书好，多读书，读好书。</a:t>
              </a:r>
              <a:endParaRPr lang="zh-CN" altLang="en-US" sz="5000">
                <a:solidFill>
                  <a:schemeClr val="bg1"/>
                </a:solidFill>
                <a:latin typeface="陈继世-硬笔行书" panose="02010609030101010101" pitchFamily="49" charset="-122"/>
                <a:ea typeface="陈继世-硬笔行书" panose="0201060903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14046" y="5949679"/>
              <a:ext cx="667362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>
                  <a:solidFill>
                    <a:schemeClr val="bg1"/>
                  </a:solidFill>
                  <a:latin typeface="陈继世-硬笔行书" panose="02010609030101010101" pitchFamily="49" charset="-122"/>
                  <a:ea typeface="陈继世-硬笔行书" panose="02010609030101010101" pitchFamily="49" charset="-122"/>
                </a:rPr>
                <a:t>Good reading, read more books, read good books</a:t>
              </a:r>
              <a:endParaRPr lang="zh-CN" altLang="en-US" sz="2200">
                <a:solidFill>
                  <a:schemeClr val="bg1"/>
                </a:solidFill>
                <a:latin typeface="陈继世-硬笔行书" panose="02010609030101010101" pitchFamily="49" charset="-122"/>
                <a:ea typeface="陈继世-硬笔行书" panose="02010609030101010101" pitchFamily="49" charset="-122"/>
              </a:endParaRPr>
            </a:p>
          </p:txBody>
        </p:sp>
      </p:grp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1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部门管理界面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8" descr="C$%0YFVN5F98@7S(K1H3BS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235710"/>
            <a:ext cx="11132820" cy="429641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员工管理界面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9" descr="77`$%E~N1U$Q4QJ0(XU%SH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1225550"/>
            <a:ext cx="11026140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资产类别管理界面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30" descr="TRU$AU)T034XXIJYMFP}FX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" y="1218565"/>
            <a:ext cx="11166475" cy="417131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资产信息管理界面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1" descr="4FJGMFJ1CI5E9I`8VU])HB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1333500"/>
            <a:ext cx="11057255" cy="4230370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资产维修管理界面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260475"/>
            <a:ext cx="10959465" cy="412686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3480" y="442201"/>
            <a:ext cx="8777256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资产报废管理界面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3" descr="EATI{Q`Q%ZP_VMWC9OKHI6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220470"/>
            <a:ext cx="11121390" cy="4187825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1294586"/>
            <a:ext cx="12185716" cy="4278836"/>
          </a:xfrm>
          <a:prstGeom prst="rect">
            <a:avLst/>
          </a:pr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73647" y="2832514"/>
            <a:ext cx="4444706" cy="938710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5500" b="1" spc="8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5500" b="1" spc="800">
              <a:solidFill>
                <a:srgbClr val="1589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1"/>
          <a:srcRect l="100" t="-1533" r="74513"/>
          <a:stretch>
            <a:fillRect/>
          </a:stretch>
        </p:blipFill>
        <p:spPr>
          <a:xfrm>
            <a:off x="10656888" y="18796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0">
        <p14:shred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8715" y="347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4430746" y="401235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24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Straight Connector 58"/>
          <p:cNvCxnSpPr/>
          <p:nvPr/>
        </p:nvCxnSpPr>
        <p:spPr>
          <a:xfrm>
            <a:off x="5565547" y="1040723"/>
            <a:ext cx="1069975" cy="0"/>
          </a:xfrm>
          <a:prstGeom prst="line">
            <a:avLst/>
          </a:prstGeom>
          <a:ln w="41275">
            <a:solidFill>
              <a:srgbClr val="158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/>
          <p:cNvSpPr txBox="1"/>
          <p:nvPr/>
        </p:nvSpPr>
        <p:spPr>
          <a:xfrm>
            <a:off x="5506832" y="79672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延时符</a:t>
            </a:r>
            <a:endParaRPr lang="zh-CN" altLang="en-US"/>
          </a:p>
        </p:txBody>
      </p:sp>
      <p:sp>
        <p:nvSpPr>
          <p:cNvPr id="21" name="Hexagon 42"/>
          <p:cNvSpPr/>
          <p:nvPr/>
        </p:nvSpPr>
        <p:spPr>
          <a:xfrm>
            <a:off x="4878046" y="3300841"/>
            <a:ext cx="1854287" cy="1598521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2" name="Hexagon 43"/>
          <p:cNvSpPr/>
          <p:nvPr/>
        </p:nvSpPr>
        <p:spPr>
          <a:xfrm>
            <a:off x="5154184" y="2148787"/>
            <a:ext cx="1229811" cy="1060181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01</a:t>
            </a:r>
            <a:endParaRPr lang="en-US" sz="4265">
              <a:latin typeface="Impact" panose="020B0806030902050204" pitchFamily="34" charset="0"/>
            </a:endParaRPr>
          </a:p>
        </p:txBody>
      </p:sp>
      <p:sp>
        <p:nvSpPr>
          <p:cNvPr id="23" name="Hexagon 51"/>
          <p:cNvSpPr/>
          <p:nvPr/>
        </p:nvSpPr>
        <p:spPr>
          <a:xfrm>
            <a:off x="3869579" y="2897799"/>
            <a:ext cx="1229811" cy="106018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06</a:t>
            </a:r>
            <a:endParaRPr lang="en-US" sz="3200">
              <a:latin typeface="Impact" panose="020B0806030902050204" pitchFamily="34" charset="0"/>
            </a:endParaRPr>
          </a:p>
        </p:txBody>
      </p:sp>
      <p:sp>
        <p:nvSpPr>
          <p:cNvPr id="24" name="Hexagon 52"/>
          <p:cNvSpPr/>
          <p:nvPr/>
        </p:nvSpPr>
        <p:spPr>
          <a:xfrm>
            <a:off x="3896976" y="4280367"/>
            <a:ext cx="1229811" cy="1060181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05</a:t>
            </a:r>
            <a:endParaRPr lang="en-US" sz="3200">
              <a:latin typeface="Impact" panose="020B0806030902050204" pitchFamily="34" charset="0"/>
            </a:endParaRPr>
          </a:p>
        </p:txBody>
      </p:sp>
      <p:sp>
        <p:nvSpPr>
          <p:cNvPr id="25" name="Hexagon 53"/>
          <p:cNvSpPr/>
          <p:nvPr/>
        </p:nvSpPr>
        <p:spPr>
          <a:xfrm>
            <a:off x="5190283" y="4986800"/>
            <a:ext cx="1229811" cy="106018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0 4</a:t>
            </a:r>
            <a:endParaRPr lang="en-US" sz="3200">
              <a:latin typeface="Impact" panose="020B0806030902050204" pitchFamily="34" charset="0"/>
            </a:endParaRPr>
          </a:p>
        </p:txBody>
      </p:sp>
      <p:sp>
        <p:nvSpPr>
          <p:cNvPr id="26" name="Hexagon 54"/>
          <p:cNvSpPr/>
          <p:nvPr/>
        </p:nvSpPr>
        <p:spPr>
          <a:xfrm>
            <a:off x="6475714" y="2897799"/>
            <a:ext cx="1229811" cy="1060181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02</a:t>
            </a:r>
            <a:endParaRPr lang="en-US" sz="3200">
              <a:latin typeface="Impact" panose="020B0806030902050204" pitchFamily="34" charset="0"/>
            </a:endParaRPr>
          </a:p>
        </p:txBody>
      </p:sp>
      <p:sp>
        <p:nvSpPr>
          <p:cNvPr id="27" name="Hexagon 56"/>
          <p:cNvSpPr/>
          <p:nvPr/>
        </p:nvSpPr>
        <p:spPr>
          <a:xfrm>
            <a:off x="6475714" y="4280367"/>
            <a:ext cx="1229811" cy="1060181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Impact" panose="020B0806030902050204" pitchFamily="34" charset="0"/>
              </a:rPr>
              <a:t>03</a:t>
            </a:r>
            <a:endParaRPr lang="en-US" sz="3200">
              <a:latin typeface="Impact" panose="020B0806030902050204" pitchFamily="34" charset="0"/>
            </a:endParaRPr>
          </a:p>
        </p:txBody>
      </p:sp>
      <p:grpSp>
        <p:nvGrpSpPr>
          <p:cNvPr id="28" name="Group 73"/>
          <p:cNvGrpSpPr/>
          <p:nvPr/>
        </p:nvGrpSpPr>
        <p:grpSpPr>
          <a:xfrm>
            <a:off x="4031639" y="2118932"/>
            <a:ext cx="1240451" cy="288800"/>
            <a:chOff x="2901397" y="1460250"/>
            <a:chExt cx="930338" cy="220268"/>
          </a:xfrm>
        </p:grpSpPr>
        <p:cxnSp>
          <p:nvCxnSpPr>
            <p:cNvPr id="29" name="Straight Connector 45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6"/>
            <p:cNvCxnSpPr/>
            <p:nvPr/>
          </p:nvCxnSpPr>
          <p:spPr>
            <a:xfrm flipH="1">
              <a:off x="2901397" y="1463917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84"/>
          <p:cNvGrpSpPr/>
          <p:nvPr/>
        </p:nvGrpSpPr>
        <p:grpSpPr>
          <a:xfrm flipH="1" flipV="1">
            <a:off x="6306324" y="5830100"/>
            <a:ext cx="1240451" cy="293691"/>
            <a:chOff x="2901397" y="1460250"/>
            <a:chExt cx="930338" cy="220268"/>
          </a:xfrm>
        </p:grpSpPr>
        <p:cxnSp>
          <p:nvCxnSpPr>
            <p:cNvPr id="32" name="Straight Connector 59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60"/>
            <p:cNvCxnSpPr/>
            <p:nvPr/>
          </p:nvCxnSpPr>
          <p:spPr>
            <a:xfrm flipH="1">
              <a:off x="2901397" y="1463918"/>
              <a:ext cx="691284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61"/>
          <p:cNvCxnSpPr/>
          <p:nvPr/>
        </p:nvCxnSpPr>
        <p:spPr>
          <a:xfrm flipH="1">
            <a:off x="3212243" y="343226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2"/>
          <p:cNvCxnSpPr/>
          <p:nvPr/>
        </p:nvCxnSpPr>
        <p:spPr>
          <a:xfrm flipH="1">
            <a:off x="7738305" y="3424648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 flipH="1">
            <a:off x="3212243" y="480347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/>
          <p:cNvCxnSpPr/>
          <p:nvPr/>
        </p:nvCxnSpPr>
        <p:spPr>
          <a:xfrm flipH="1">
            <a:off x="7743688" y="4801131"/>
            <a:ext cx="614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8"/>
          <p:cNvSpPr/>
          <p:nvPr/>
        </p:nvSpPr>
        <p:spPr>
          <a:xfrm>
            <a:off x="8511859" y="2955413"/>
            <a:ext cx="26720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/>
                </a:solidFill>
                <a:latin typeface="+mj-ea"/>
                <a:ea typeface="+mj-ea"/>
              </a:rPr>
              <a:t>系统的实现步骤</a:t>
            </a:r>
            <a:endParaRPr lang="zh-CN" altLang="en-US" sz="2500" b="1" spc="3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Rectangle 68"/>
          <p:cNvSpPr/>
          <p:nvPr/>
        </p:nvSpPr>
        <p:spPr>
          <a:xfrm>
            <a:off x="8512175" y="4295775"/>
            <a:ext cx="3432175" cy="62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25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Rectangle 68"/>
          <p:cNvSpPr/>
          <p:nvPr/>
        </p:nvSpPr>
        <p:spPr>
          <a:xfrm>
            <a:off x="7738305" y="5701553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开发流程 </a:t>
            </a:r>
            <a:endParaRPr lang="zh-CN" altLang="en-US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Rectangle 68"/>
          <p:cNvSpPr/>
          <p:nvPr/>
        </p:nvSpPr>
        <p:spPr>
          <a:xfrm>
            <a:off x="1299937" y="4295945"/>
            <a:ext cx="1605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技术支持 </a:t>
            </a:r>
            <a:endParaRPr lang="zh-CN" altLang="en-US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Rectangle 68"/>
          <p:cNvSpPr/>
          <p:nvPr/>
        </p:nvSpPr>
        <p:spPr>
          <a:xfrm>
            <a:off x="226709" y="2884204"/>
            <a:ext cx="3383280" cy="629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系统功能模块的实现 </a:t>
            </a:r>
            <a:endParaRPr lang="en-US" altLang="zh-CN" sz="2500" b="1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Rectangle 68"/>
          <p:cNvSpPr/>
          <p:nvPr/>
        </p:nvSpPr>
        <p:spPr>
          <a:xfrm>
            <a:off x="2214391" y="1680212"/>
            <a:ext cx="160528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5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选题背景 </a:t>
            </a:r>
            <a:endParaRPr lang="en-US" sz="1000" spc="30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1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 animBg="1" build="p"/>
      <p:bldP spid="22" grpId="0" animBg="1" build="p"/>
      <p:bldP spid="23" grpId="0" animBg="1" build="p"/>
      <p:bldP spid="24" grpId="0" animBg="1" build="p"/>
      <p:bldP spid="25" grpId="0" animBg="1" build="p"/>
      <p:bldP spid="26" grpId="0" animBg="1" build="p"/>
      <p:bldP spid="27" grpId="0" animBg="1" build="p"/>
      <p:bldP spid="39" grpId="0"/>
      <p:bldP spid="42" grpId="0"/>
      <p:bldP spid="45" grpId="0"/>
      <p:bldP spid="48" grpId="0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83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600">
                <a:solidFill>
                  <a:srgbClr val="1589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sz="160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9"/>
          <p:cNvSpPr txBox="1">
            <a:spLocks noChangeArrowheads="1"/>
          </p:cNvSpPr>
          <p:nvPr/>
        </p:nvSpPr>
        <p:spPr bwMode="auto">
          <a:xfrm flipH="1">
            <a:off x="1022187" y="442201"/>
            <a:ext cx="6904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000" ker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 TOPIC BACKGROUND</a:t>
            </a:r>
            <a:endParaRPr lang="en-US" altLang="ko-KR" sz="20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285" y="1681480"/>
            <a:ext cx="88004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项目来自企业实际某油田公司存在如下问题：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一是固定资产具有数量大、种类多、价值高、使用周期长、使用地点分散等特点，管理难度大。二是很多单位目前仍然依赖手工记账的管理方式，由于管理单据众多、盘点工作繁重，需占用大量的人力物力，而且固定资产的历史操作和资产统计工作异常困难，导致资产流失和资产重复购置，使单位成本大幅增加。三是存在账、卡、物不相符合，难于满足现代管理的需要，由于缺乏有效的资产实物的日常管理手段，即使单位花大力气进行了资产清查，没多久，账实不符的情况又会重新出现，因此，必须有一套有效的管理手段对实物进行管理。四是固定资产缺乏中间跟踪管理，没有固定资产的历史记录，如安装、移动、调拨、报废、维修等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072"/>
          <a:stretch>
            <a:fillRect/>
          </a:stretch>
        </p:blipFill>
        <p:spPr>
          <a:xfrm>
            <a:off x="0" y="-6894"/>
            <a:ext cx="12192000" cy="6872514"/>
          </a:xfrm>
          <a:prstGeom prst="rect">
            <a:avLst/>
          </a:prstGeom>
        </p:spPr>
      </p:pic>
      <p:sp>
        <p:nvSpPr>
          <p:cNvPr id="6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spc="300">
                <a:latin typeface="+mj-ea"/>
                <a:ea typeface="+mj-ea"/>
                <a:sym typeface="+mn-ea"/>
              </a:rPr>
              <a:t>系统的实现步骤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29265" y="321310"/>
            <a:ext cx="1060450" cy="106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184819" y="349298"/>
            <a:ext cx="5177713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600"/>
              </a:spcBef>
              <a:defRPr/>
            </a:pPr>
            <a:r>
              <a:rPr lang="zh-CN" altLang="en-US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系统的实现步骤 </a:t>
            </a:r>
            <a:r>
              <a:rPr lang="en-US" altLang="zh-CN" sz="36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3600" b="1" ker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Oval 101"/>
          <p:cNvSpPr/>
          <p:nvPr/>
        </p:nvSpPr>
        <p:spPr>
          <a:xfrm>
            <a:off x="4138322" y="177146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4" name="Group 129"/>
          <p:cNvGrpSpPr>
            <a:grpSpLocks noChangeAspect="1"/>
          </p:cNvGrpSpPr>
          <p:nvPr/>
        </p:nvGrpSpPr>
        <p:grpSpPr>
          <a:xfrm>
            <a:off x="3638102" y="3166642"/>
            <a:ext cx="1124065" cy="1125007"/>
            <a:chOff x="2779491" y="2517212"/>
            <a:chExt cx="648499" cy="649042"/>
          </a:xfrm>
        </p:grpSpPr>
        <p:sp>
          <p:nvSpPr>
            <p:cNvPr id="55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Group 130"/>
          <p:cNvGrpSpPr>
            <a:grpSpLocks noChangeAspect="1"/>
          </p:cNvGrpSpPr>
          <p:nvPr/>
        </p:nvGrpSpPr>
        <p:grpSpPr>
          <a:xfrm>
            <a:off x="4357461" y="4780617"/>
            <a:ext cx="1124065" cy="1125007"/>
            <a:chOff x="3287425" y="3613920"/>
            <a:chExt cx="648499" cy="649042"/>
          </a:xfrm>
        </p:grpSpPr>
        <p:sp>
          <p:nvSpPr>
            <p:cNvPr id="58" name="Oval 125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Oval 66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Group 133"/>
          <p:cNvGrpSpPr>
            <a:grpSpLocks noChangeAspect="1"/>
          </p:cNvGrpSpPr>
          <p:nvPr/>
        </p:nvGrpSpPr>
        <p:grpSpPr>
          <a:xfrm>
            <a:off x="6787285" y="1757919"/>
            <a:ext cx="1124065" cy="1125007"/>
            <a:chOff x="5249342" y="1406453"/>
            <a:chExt cx="648499" cy="649042"/>
          </a:xfrm>
        </p:grpSpPr>
        <p:sp>
          <p:nvSpPr>
            <p:cNvPr id="61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2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3" name="Group 132"/>
          <p:cNvGrpSpPr>
            <a:grpSpLocks noChangeAspect="1"/>
          </p:cNvGrpSpPr>
          <p:nvPr/>
        </p:nvGrpSpPr>
        <p:grpSpPr>
          <a:xfrm>
            <a:off x="7401760" y="3166642"/>
            <a:ext cx="1124065" cy="1125007"/>
            <a:chOff x="5716010" y="2517212"/>
            <a:chExt cx="648499" cy="649042"/>
          </a:xfrm>
        </p:grpSpPr>
        <p:sp>
          <p:nvSpPr>
            <p:cNvPr id="64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5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Group 131"/>
          <p:cNvGrpSpPr>
            <a:grpSpLocks noChangeAspect="1"/>
          </p:cNvGrpSpPr>
          <p:nvPr/>
        </p:nvGrpSpPr>
        <p:grpSpPr>
          <a:xfrm>
            <a:off x="6787285" y="4780617"/>
            <a:ext cx="1124065" cy="1125007"/>
            <a:chOff x="5244691" y="3613920"/>
            <a:chExt cx="648499" cy="649042"/>
          </a:xfrm>
        </p:grpSpPr>
        <p:sp>
          <p:nvSpPr>
            <p:cNvPr id="67" name="Oval 128"/>
            <p:cNvSpPr>
              <a:spLocks noChangeAspect="1"/>
            </p:cNvSpPr>
            <p:nvPr/>
          </p:nvSpPr>
          <p:spPr>
            <a:xfrm>
              <a:off x="5244691" y="3613920"/>
              <a:ext cx="648499" cy="6490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8" name="Oval 121"/>
            <p:cNvSpPr>
              <a:spLocks noChangeAspect="1"/>
            </p:cNvSpPr>
            <p:nvPr/>
          </p:nvSpPr>
          <p:spPr>
            <a:xfrm>
              <a:off x="5319518" y="3688810"/>
              <a:ext cx="498845" cy="499263"/>
            </a:xfrm>
            <a:prstGeom prst="ellipse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9" name="Group 134"/>
          <p:cNvGrpSpPr>
            <a:grpSpLocks noChangeAspect="1"/>
          </p:cNvGrpSpPr>
          <p:nvPr/>
        </p:nvGrpSpPr>
        <p:grpSpPr>
          <a:xfrm>
            <a:off x="4280652" y="1773159"/>
            <a:ext cx="1124065" cy="1125007"/>
            <a:chOff x="3287425" y="1417883"/>
            <a:chExt cx="648499" cy="649042"/>
          </a:xfrm>
        </p:grpSpPr>
        <p:sp>
          <p:nvSpPr>
            <p:cNvPr id="70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sz="1500" b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2" name="Rectangle 42"/>
          <p:cNvSpPr>
            <a:spLocks noChangeArrowheads="1"/>
          </p:cNvSpPr>
          <p:nvPr/>
        </p:nvSpPr>
        <p:spPr bwMode="auto">
          <a:xfrm>
            <a:off x="8282322" y="2052656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相关资料收集</a:t>
            </a:r>
            <a:endParaRPr lang="zh-CN" altLang="bg-BG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3" name="Rectangle 42"/>
          <p:cNvSpPr>
            <a:spLocks noChangeArrowheads="1"/>
          </p:cNvSpPr>
          <p:nvPr/>
        </p:nvSpPr>
        <p:spPr bwMode="auto">
          <a:xfrm>
            <a:off x="8655525" y="3392488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解决问题并实现最终功能</a:t>
            </a:r>
            <a:endParaRPr lang="zh-CN" altLang="bg-BG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4" name="Rectangle 42"/>
          <p:cNvSpPr>
            <a:spLocks noChangeArrowheads="1"/>
          </p:cNvSpPr>
          <p:nvPr/>
        </p:nvSpPr>
        <p:spPr bwMode="auto">
          <a:xfrm>
            <a:off x="8282128" y="5211879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相关功能整合</a:t>
            </a:r>
            <a:endParaRPr 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5" name="Rectangle 42"/>
          <p:cNvSpPr>
            <a:spLocks noChangeArrowheads="1"/>
          </p:cNvSpPr>
          <p:nvPr/>
        </p:nvSpPr>
        <p:spPr bwMode="auto">
          <a:xfrm>
            <a:off x="2116455" y="5212080"/>
            <a:ext cx="1892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系统测试</a:t>
            </a:r>
            <a:endParaRPr lang="zh-CN" altLang="bg-BG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6" name="Rectangle 42"/>
          <p:cNvSpPr>
            <a:spLocks noChangeArrowheads="1"/>
          </p:cNvSpPr>
          <p:nvPr/>
        </p:nvSpPr>
        <p:spPr bwMode="auto">
          <a:xfrm>
            <a:off x="867833" y="3392513"/>
            <a:ext cx="261078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altLang="bg-BG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  <a:sym typeface="+mn-ea"/>
              </a:rPr>
              <a:t>分功能模块代码编写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246692" y="2053200"/>
            <a:ext cx="261078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13105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zh-CN" sz="20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方案构思与确定</a:t>
            </a:r>
            <a:endParaRPr lang="bg-BG" altLang="zh-CN" sz="20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3"/>
          <a:stretch>
            <a:fillRect/>
          </a:stretch>
        </p:blipFill>
        <p:spPr>
          <a:xfrm>
            <a:off x="0" y="-1"/>
            <a:ext cx="12192000" cy="6953251"/>
          </a:xfrm>
          <a:prstGeom prst="rect">
            <a:avLst/>
          </a:prstGeom>
        </p:spPr>
      </p:pic>
      <p:sp>
        <p:nvSpPr>
          <p:cNvPr id="7" name="Rectangle 39"/>
          <p:cNvSpPr/>
          <p:nvPr/>
        </p:nvSpPr>
        <p:spPr>
          <a:xfrm>
            <a:off x="3232851" y="1685016"/>
            <a:ext cx="6103669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50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系统总体设计</a:t>
            </a:r>
            <a:endParaRPr lang="en-US" sz="1950" spc="30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74a344a8cd4ef619f8e755239338a2a9"/>
          <p:cNvPicPr>
            <a:picLocks noChangeAspect="1"/>
          </p:cNvPicPr>
          <p:nvPr/>
        </p:nvPicPr>
        <p:blipFill>
          <a:blip r:embed="rId2"/>
          <a:srcRect l="100" t="-1533" r="74513"/>
          <a:stretch>
            <a:fillRect/>
          </a:stretch>
        </p:blipFill>
        <p:spPr>
          <a:xfrm>
            <a:off x="10637838" y="321310"/>
            <a:ext cx="1051560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0">
        <p14:vortex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9"/>
          <p:cNvSpPr txBox="1">
            <a:spLocks noChangeArrowheads="1"/>
          </p:cNvSpPr>
          <p:nvPr/>
        </p:nvSpPr>
        <p:spPr bwMode="auto">
          <a:xfrm flipH="1">
            <a:off x="1342843" y="413173"/>
            <a:ext cx="5511541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r>
              <a:rPr lang="en-US" altLang="zh-CN" sz="3600" b="1" ker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endParaRPr lang="en-US" altLang="ko-KR" sz="2400" ker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图示 1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i"/>
  <p:tag name="KSO_WM_UNIT_INDEX" val="1_1"/>
  <p:tag name="KSO_WM_UNIT_ID" val="diagram160270_3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3_1"/>
  <p:tag name="KSO_WM_UNIT_ID" val="diagram160270_3*m_h_f*1_3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PowerPoint 演示文稿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2"/>
  <p:tag name="KSO_WM_TEMPLATE_CATEGORY" val="diagram"/>
  <p:tag name="KSO_WM_TEMPLATE_INDEX" val="160270"/>
  <p:tag name="KSO_WM_UNIT_INDEX" val="2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1_1"/>
  <p:tag name="KSO_WM_UNIT_ID" val="diagram160270_3*m_h_f*1_1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1_1"/>
  <p:tag name="KSO_WM_UNIT_ID" val="diagram160270_3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7"/>
  <p:tag name="KSO_WM_TEMPLATE_CATEGORY" val="diagram"/>
  <p:tag name="KSO_WM_TEMPLATE_INDEX" val="160270"/>
  <p:tag name="KSO_WM_UNIT_INDEX" val="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2_1"/>
  <p:tag name="KSO_WM_UNIT_ID" val="diagram160270_3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f"/>
  <p:tag name="KSO_WM_UNIT_INDEX" val="1_2_1"/>
  <p:tag name="KSO_WM_UNIT_ID" val="diagram160270_3*m_h_f*1_2_1"/>
  <p:tag name="KSO_WM_UNIT_CLEAR" val="1"/>
  <p:tag name="KSO_WM_UNIT_LAYERLEVEL" val="1_1_1"/>
  <p:tag name="KSO_WM_UNIT_VALUE" val="25"/>
  <p:tag name="KSO_WM_UNIT_HIGHLIGHT" val="0"/>
  <p:tag name="KSO_WM_UNIT_COMPATIBLE" val="0"/>
  <p:tag name="KSO_WM_DIAGRAM_GROUP_CODE" val="m1-1"/>
  <p:tag name="KSO_WM_UNIT_PRESET_TEXT" val="Lorem ipsum dolor sit amet consectetur adipisicing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0_3*i*12"/>
  <p:tag name="KSO_WM_TEMPLATE_CATEGORY" val="diagram"/>
  <p:tag name="KSO_WM_TEMPLATE_INDEX" val="160270"/>
  <p:tag name="KSO_WM_UNIT_INDEX" val="1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270"/>
  <p:tag name="KSO_WM_UNIT_TYPE" val="m_h_a"/>
  <p:tag name="KSO_WM_UNIT_INDEX" val="1_3_1"/>
  <p:tag name="KSO_WM_UNIT_ID" val="diagram160270_3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自定义 2">
      <a:majorFont>
        <a:latin typeface="Agency FB"/>
        <a:ea typeface="微软雅黑"/>
        <a:cs typeface="Arial"/>
      </a:majorFont>
      <a:minorFont>
        <a:latin typeface="Agency FB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自定义</PresentationFormat>
  <Paragraphs>173</Paragraphs>
  <Slides>26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61" baseType="lpstr">
      <vt:lpstr>Arial</vt:lpstr>
      <vt:lpstr>宋体</vt:lpstr>
      <vt:lpstr>Wingdings</vt:lpstr>
      <vt:lpstr>陈继世-硬笔行书</vt:lpstr>
      <vt:lpstr>微软雅黑</vt:lpstr>
      <vt:lpstr>Arial</vt:lpstr>
      <vt:lpstr>Impact</vt:lpstr>
      <vt:lpstr>FontAwesome</vt:lpstr>
      <vt:lpstr>Segoe Print</vt:lpstr>
      <vt:lpstr>Calibri</vt:lpstr>
      <vt:lpstr>Open Sans Light</vt:lpstr>
      <vt:lpstr>Arial Unicode MS</vt:lpstr>
      <vt:lpstr>Yu Gothic UI Light</vt:lpstr>
      <vt:lpstr>Agency FB</vt:lpstr>
      <vt:lpstr>Arial Unicode MS</vt:lpstr>
      <vt:lpstr>Open Sans Extrabold</vt:lpstr>
      <vt:lpstr>Yu Gothic UI Semibold</vt:lpstr>
      <vt:lpstr>Open Sans Condensed</vt:lpstr>
      <vt:lpstr>Lato Regular</vt:lpstr>
      <vt:lpstr>Lato Light</vt:lpstr>
      <vt:lpstr>Source Sans Pro</vt:lpstr>
      <vt:lpstr>Helvetica</vt:lpstr>
      <vt:lpstr>Segoe UI Light</vt:lpstr>
      <vt:lpstr>Oswald</vt:lpstr>
      <vt:lpstr>Microsoft Himalaya</vt:lpstr>
      <vt:lpstr>Segoe UI</vt:lpstr>
      <vt:lpstr>Meiryo</vt:lpstr>
      <vt:lpstr>Yu Gothic UI</vt:lpstr>
      <vt:lpstr>Arial Narrow</vt:lpstr>
      <vt:lpstr>Lato Light</vt:lpstr>
      <vt:lpstr>Lato Regular</vt:lpstr>
      <vt:lpstr>Meiryo</vt:lpstr>
      <vt:lpstr>陈继世-硬笔行书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上海剑姬网络科技有限公司</Company>
  <LinksUpToDate>false</LinksUpToDate>
  <SharedDoc>false</SharedDoc>
  <HyperlinksChanged>false</HyperlinksChanged>
  <AppVersion>14.0000</AppVersion>
  <Manager>风云办公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倾城～笑</cp:lastModifiedBy>
  <cp:revision>32</cp:revision>
  <dcterms:created xsi:type="dcterms:W3CDTF">2017-04-14T01:12:00Z</dcterms:created>
  <dcterms:modified xsi:type="dcterms:W3CDTF">2019-07-04T09:00:57Z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