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ags/tag2.xml" ContentType="application/vnd.openxmlformats-officedocument.presentationml.tags+xml"/>
  <Override PartName="/ppt/theme/themeOverride3.xml" ContentType="application/vnd.openxmlformats-officedocument.themeOverride+xml"/>
  <Override PartName="/ppt/tags/tag3.xml" ContentType="application/vnd.openxmlformats-officedocument.presentationml.tags+xml"/>
  <Override PartName="/ppt/theme/themeOverride4.xml" ContentType="application/vnd.openxmlformats-officedocument.themeOverr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Override5.xml" ContentType="application/vnd.openxmlformats-officedocument.themeOverride+xml"/>
  <Override PartName="/ppt/tags/tag8.xml" ContentType="application/vnd.openxmlformats-officedocument.presentationml.tags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0"/>
  </p:notesMasterIdLst>
  <p:sldIdLst>
    <p:sldId id="256" r:id="rId2"/>
    <p:sldId id="263" r:id="rId3"/>
    <p:sldId id="258" r:id="rId4"/>
    <p:sldId id="327" r:id="rId5"/>
    <p:sldId id="264" r:id="rId6"/>
    <p:sldId id="330" r:id="rId7"/>
    <p:sldId id="318" r:id="rId8"/>
    <p:sldId id="335" r:id="rId9"/>
    <p:sldId id="336" r:id="rId10"/>
    <p:sldId id="322" r:id="rId11"/>
    <p:sldId id="326" r:id="rId12"/>
    <p:sldId id="291" r:id="rId13"/>
    <p:sldId id="337" r:id="rId14"/>
    <p:sldId id="338" r:id="rId15"/>
    <p:sldId id="339" r:id="rId16"/>
    <p:sldId id="340" r:id="rId17"/>
    <p:sldId id="341" r:id="rId18"/>
    <p:sldId id="342" r:id="rId19"/>
  </p:sldIdLst>
  <p:sldSz cx="12192000" cy="6858000"/>
  <p:notesSz cx="6858000" cy="9144000"/>
  <p:custDataLst>
    <p:tags r:id="rId2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A9E0"/>
    <a:srgbClr val="EDB159"/>
    <a:srgbClr val="235787"/>
    <a:srgbClr val="2A9CA2"/>
    <a:srgbClr val="258A8F"/>
    <a:srgbClr val="2283CD"/>
    <a:srgbClr val="E71D3A"/>
    <a:srgbClr val="18BCE2"/>
    <a:srgbClr val="55BEC9"/>
    <a:srgbClr val="1561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757" autoAdjust="0"/>
    <p:restoredTop sz="94660"/>
  </p:normalViewPr>
  <p:slideViewPr>
    <p:cSldViewPr snapToGrid="0">
      <p:cViewPr varScale="1">
        <p:scale>
          <a:sx n="73" d="100"/>
          <a:sy n="73" d="100"/>
        </p:scale>
        <p:origin x="468" y="7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  <a:pPr/>
              <a:t>2019/7/16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981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683EF5D4-87B4-4805-9063-87FDB8402894}"/>
              </a:ext>
            </a:extLst>
          </p:cNvPr>
          <p:cNvGrpSpPr/>
          <p:nvPr userDrawn="1"/>
        </p:nvGrpSpPr>
        <p:grpSpPr>
          <a:xfrm>
            <a:off x="669925" y="1609725"/>
            <a:ext cx="5110369" cy="4257675"/>
            <a:chOff x="669925" y="701690"/>
            <a:chExt cx="5110369" cy="5165710"/>
          </a:xfrm>
        </p:grpSpPr>
        <p:sp>
          <p:nvSpPr>
            <p:cNvPr id="11" name="箭头: 五边形 8">
              <a:extLst>
                <a:ext uri="{FF2B5EF4-FFF2-40B4-BE49-F238E27FC236}">
                  <a16:creationId xmlns:a16="http://schemas.microsoft.com/office/drawing/2014/main" id="{6E81AB18-A5F1-4CFF-88EE-406210A603E8}"/>
                </a:ext>
              </a:extLst>
            </p:cNvPr>
            <p:cNvSpPr/>
            <p:nvPr userDrawn="1"/>
          </p:nvSpPr>
          <p:spPr>
            <a:xfrm>
              <a:off x="669925" y="701690"/>
              <a:ext cx="5110369" cy="5165710"/>
            </a:xfrm>
            <a:custGeom>
              <a:avLst/>
              <a:gdLst>
                <a:gd name="connsiteX0" fmla="*/ 0 w 4876800"/>
                <a:gd name="connsiteY0" fmla="*/ 0 h 4876800"/>
                <a:gd name="connsiteX1" fmla="*/ 3849746 w 4876800"/>
                <a:gd name="connsiteY1" fmla="*/ 0 h 4876800"/>
                <a:gd name="connsiteX2" fmla="*/ 4876800 w 4876800"/>
                <a:gd name="connsiteY2" fmla="*/ 2438400 h 4876800"/>
                <a:gd name="connsiteX3" fmla="*/ 3849746 w 4876800"/>
                <a:gd name="connsiteY3" fmla="*/ 4876800 h 4876800"/>
                <a:gd name="connsiteX4" fmla="*/ 0 w 4876800"/>
                <a:gd name="connsiteY4" fmla="*/ 4876800 h 4876800"/>
                <a:gd name="connsiteX5" fmla="*/ 0 w 4876800"/>
                <a:gd name="connsiteY5" fmla="*/ 0 h 4876800"/>
                <a:gd name="connsiteX0" fmla="*/ 0 w 4876800"/>
                <a:gd name="connsiteY0" fmla="*/ 9940 h 4886740"/>
                <a:gd name="connsiteX1" fmla="*/ 3372668 w 4876800"/>
                <a:gd name="connsiteY1" fmla="*/ 0 h 4886740"/>
                <a:gd name="connsiteX2" fmla="*/ 4876800 w 4876800"/>
                <a:gd name="connsiteY2" fmla="*/ 2448340 h 4886740"/>
                <a:gd name="connsiteX3" fmla="*/ 3849746 w 4876800"/>
                <a:gd name="connsiteY3" fmla="*/ 4886740 h 4886740"/>
                <a:gd name="connsiteX4" fmla="*/ 0 w 4876800"/>
                <a:gd name="connsiteY4" fmla="*/ 4886740 h 4886740"/>
                <a:gd name="connsiteX5" fmla="*/ 0 w 4876800"/>
                <a:gd name="connsiteY5" fmla="*/ 9940 h 4886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876800" h="4886740">
                  <a:moveTo>
                    <a:pt x="0" y="9940"/>
                  </a:moveTo>
                  <a:lnTo>
                    <a:pt x="3372668" y="0"/>
                  </a:lnTo>
                  <a:lnTo>
                    <a:pt x="4876800" y="2448340"/>
                  </a:lnTo>
                  <a:lnTo>
                    <a:pt x="3849746" y="4886740"/>
                  </a:lnTo>
                  <a:lnTo>
                    <a:pt x="0" y="4886740"/>
                  </a:lnTo>
                  <a:lnTo>
                    <a:pt x="0" y="9940"/>
                  </a:lnTo>
                  <a:close/>
                </a:path>
              </a:pathLst>
            </a:custGeom>
            <a:solidFill>
              <a:schemeClr val="accent2">
                <a:alpha val="74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箭头: 五边形 8">
              <a:extLst>
                <a:ext uri="{FF2B5EF4-FFF2-40B4-BE49-F238E27FC236}">
                  <a16:creationId xmlns:a16="http://schemas.microsoft.com/office/drawing/2014/main" id="{4D07F93B-C2A0-448F-BF31-7C69ACD16A30}"/>
                </a:ext>
              </a:extLst>
            </p:cNvPr>
            <p:cNvSpPr/>
            <p:nvPr userDrawn="1"/>
          </p:nvSpPr>
          <p:spPr>
            <a:xfrm>
              <a:off x="903494" y="1648874"/>
              <a:ext cx="4876800" cy="4218526"/>
            </a:xfrm>
            <a:custGeom>
              <a:avLst/>
              <a:gdLst>
                <a:gd name="connsiteX0" fmla="*/ 0 w 4876800"/>
                <a:gd name="connsiteY0" fmla="*/ 0 h 4876800"/>
                <a:gd name="connsiteX1" fmla="*/ 3849746 w 4876800"/>
                <a:gd name="connsiteY1" fmla="*/ 0 h 4876800"/>
                <a:gd name="connsiteX2" fmla="*/ 4876800 w 4876800"/>
                <a:gd name="connsiteY2" fmla="*/ 2438400 h 4876800"/>
                <a:gd name="connsiteX3" fmla="*/ 3849746 w 4876800"/>
                <a:gd name="connsiteY3" fmla="*/ 4876800 h 4876800"/>
                <a:gd name="connsiteX4" fmla="*/ 0 w 4876800"/>
                <a:gd name="connsiteY4" fmla="*/ 4876800 h 4876800"/>
                <a:gd name="connsiteX5" fmla="*/ 0 w 4876800"/>
                <a:gd name="connsiteY5" fmla="*/ 0 h 4876800"/>
                <a:gd name="connsiteX0" fmla="*/ 0 w 4876800"/>
                <a:gd name="connsiteY0" fmla="*/ 9940 h 4886740"/>
                <a:gd name="connsiteX1" fmla="*/ 3372668 w 4876800"/>
                <a:gd name="connsiteY1" fmla="*/ 0 h 4886740"/>
                <a:gd name="connsiteX2" fmla="*/ 4876800 w 4876800"/>
                <a:gd name="connsiteY2" fmla="*/ 2448340 h 4886740"/>
                <a:gd name="connsiteX3" fmla="*/ 3849746 w 4876800"/>
                <a:gd name="connsiteY3" fmla="*/ 4886740 h 4886740"/>
                <a:gd name="connsiteX4" fmla="*/ 0 w 4876800"/>
                <a:gd name="connsiteY4" fmla="*/ 4886740 h 4886740"/>
                <a:gd name="connsiteX5" fmla="*/ 0 w 4876800"/>
                <a:gd name="connsiteY5" fmla="*/ 9940 h 4886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876800" h="4886740">
                  <a:moveTo>
                    <a:pt x="0" y="9940"/>
                  </a:moveTo>
                  <a:lnTo>
                    <a:pt x="3372668" y="0"/>
                  </a:lnTo>
                  <a:lnTo>
                    <a:pt x="4876800" y="2448340"/>
                  </a:lnTo>
                  <a:lnTo>
                    <a:pt x="3849746" y="4886740"/>
                  </a:lnTo>
                  <a:lnTo>
                    <a:pt x="0" y="4886740"/>
                  </a:lnTo>
                  <a:lnTo>
                    <a:pt x="0" y="9940"/>
                  </a:lnTo>
                  <a:close/>
                </a:path>
              </a:pathLst>
            </a:custGeom>
            <a:solidFill>
              <a:schemeClr val="accent1">
                <a:alpha val="86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5917152" y="5095361"/>
            <a:ext cx="5603335" cy="248371"/>
          </a:xfrm>
        </p:spPr>
        <p:txBody>
          <a:bodyPr anchor="ctr">
            <a:noAutofit/>
          </a:bodyPr>
          <a:lstStyle>
            <a:lvl1pPr marL="0" indent="0" algn="l">
              <a:buNone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  <a:endParaRPr lang="zh-CN" altLang="en-US" dirty="0"/>
          </a:p>
        </p:txBody>
      </p:sp>
      <p:sp>
        <p:nvSpPr>
          <p:cNvPr id="13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5917152" y="5362122"/>
            <a:ext cx="5603335" cy="248371"/>
          </a:xfrm>
        </p:spPr>
        <p:txBody>
          <a:bodyPr anchor="ctr">
            <a:noAutofit/>
          </a:bodyPr>
          <a:lstStyle>
            <a:lvl1pPr marL="0" indent="0" algn="l">
              <a:buNone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  <p:sp>
        <p:nvSpPr>
          <p:cNvPr id="9801" name="副标题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5917153" y="3004457"/>
            <a:ext cx="5603335" cy="513806"/>
          </a:xfrm>
        </p:spPr>
        <p:txBody>
          <a:bodyPr anchor="ctr">
            <a:normAutofit/>
          </a:bodyPr>
          <a:lstStyle>
            <a:lvl1pPr marL="0" marR="0" indent="0" algn="l" defTabSz="914354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>
                <a:solidFill>
                  <a:schemeClr val="accent2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pPr marL="0" marR="0" lvl="0" indent="0" algn="l" defTabSz="914354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dirty="0"/>
              <a:t>Click to edit Master subtitle style</a:t>
            </a:r>
          </a:p>
        </p:txBody>
      </p:sp>
      <p:sp>
        <p:nvSpPr>
          <p:cNvPr id="9802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5917153" y="1507671"/>
            <a:ext cx="5603335" cy="1496786"/>
          </a:xfrm>
        </p:spPr>
        <p:txBody>
          <a:bodyPr anchor="ctr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2" name="箭头: 五边形 1">
            <a:extLst>
              <a:ext uri="{FF2B5EF4-FFF2-40B4-BE49-F238E27FC236}">
                <a16:creationId xmlns:a16="http://schemas.microsoft.com/office/drawing/2014/main" id="{731119D9-D51C-41F4-A57D-0C9C38AA5C18}"/>
              </a:ext>
            </a:extLst>
          </p:cNvPr>
          <p:cNvSpPr/>
          <p:nvPr userDrawn="1"/>
        </p:nvSpPr>
        <p:spPr>
          <a:xfrm>
            <a:off x="669925" y="990600"/>
            <a:ext cx="4876800" cy="4876800"/>
          </a:xfrm>
          <a:prstGeom prst="homePlate">
            <a:avLst>
              <a:gd name="adj" fmla="val 21060"/>
            </a:avLst>
          </a:prstGeom>
          <a:blipFill dpi="0" rotWithShape="0">
            <a:blip r:embed="rId2" cstate="print">
              <a:grayscl/>
            </a:blip>
            <a:srcRect/>
            <a:stretch>
              <a:fillRect l="-39025" r="-38753"/>
            </a:stretch>
          </a:blip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9B6D0238-0D8C-4623-BFCE-046C6A40E27B}"/>
              </a:ext>
            </a:extLst>
          </p:cNvPr>
          <p:cNvGrpSpPr/>
          <p:nvPr userDrawn="1"/>
        </p:nvGrpSpPr>
        <p:grpSpPr>
          <a:xfrm flipH="1">
            <a:off x="6456569" y="1609725"/>
            <a:ext cx="4154281" cy="4257675"/>
            <a:chOff x="669925" y="701690"/>
            <a:chExt cx="5110369" cy="5165710"/>
          </a:xfrm>
        </p:grpSpPr>
        <p:sp>
          <p:nvSpPr>
            <p:cNvPr id="10" name="箭头: 五边形 8">
              <a:extLst>
                <a:ext uri="{FF2B5EF4-FFF2-40B4-BE49-F238E27FC236}">
                  <a16:creationId xmlns:a16="http://schemas.microsoft.com/office/drawing/2014/main" id="{F4C0F421-D281-45FF-BAA3-83B6964CB05D}"/>
                </a:ext>
              </a:extLst>
            </p:cNvPr>
            <p:cNvSpPr/>
            <p:nvPr userDrawn="1"/>
          </p:nvSpPr>
          <p:spPr>
            <a:xfrm>
              <a:off x="669925" y="701690"/>
              <a:ext cx="5110369" cy="5165710"/>
            </a:xfrm>
            <a:custGeom>
              <a:avLst/>
              <a:gdLst>
                <a:gd name="connsiteX0" fmla="*/ 0 w 4876800"/>
                <a:gd name="connsiteY0" fmla="*/ 0 h 4876800"/>
                <a:gd name="connsiteX1" fmla="*/ 3849746 w 4876800"/>
                <a:gd name="connsiteY1" fmla="*/ 0 h 4876800"/>
                <a:gd name="connsiteX2" fmla="*/ 4876800 w 4876800"/>
                <a:gd name="connsiteY2" fmla="*/ 2438400 h 4876800"/>
                <a:gd name="connsiteX3" fmla="*/ 3849746 w 4876800"/>
                <a:gd name="connsiteY3" fmla="*/ 4876800 h 4876800"/>
                <a:gd name="connsiteX4" fmla="*/ 0 w 4876800"/>
                <a:gd name="connsiteY4" fmla="*/ 4876800 h 4876800"/>
                <a:gd name="connsiteX5" fmla="*/ 0 w 4876800"/>
                <a:gd name="connsiteY5" fmla="*/ 0 h 4876800"/>
                <a:gd name="connsiteX0" fmla="*/ 0 w 4876800"/>
                <a:gd name="connsiteY0" fmla="*/ 9940 h 4886740"/>
                <a:gd name="connsiteX1" fmla="*/ 3372668 w 4876800"/>
                <a:gd name="connsiteY1" fmla="*/ 0 h 4886740"/>
                <a:gd name="connsiteX2" fmla="*/ 4876800 w 4876800"/>
                <a:gd name="connsiteY2" fmla="*/ 2448340 h 4886740"/>
                <a:gd name="connsiteX3" fmla="*/ 3849746 w 4876800"/>
                <a:gd name="connsiteY3" fmla="*/ 4886740 h 4886740"/>
                <a:gd name="connsiteX4" fmla="*/ 0 w 4876800"/>
                <a:gd name="connsiteY4" fmla="*/ 4886740 h 4886740"/>
                <a:gd name="connsiteX5" fmla="*/ 0 w 4876800"/>
                <a:gd name="connsiteY5" fmla="*/ 9940 h 4886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876800" h="4886740">
                  <a:moveTo>
                    <a:pt x="0" y="9940"/>
                  </a:moveTo>
                  <a:lnTo>
                    <a:pt x="3372668" y="0"/>
                  </a:lnTo>
                  <a:lnTo>
                    <a:pt x="4876800" y="2448340"/>
                  </a:lnTo>
                  <a:lnTo>
                    <a:pt x="3849746" y="4886740"/>
                  </a:lnTo>
                  <a:lnTo>
                    <a:pt x="0" y="4886740"/>
                  </a:lnTo>
                  <a:lnTo>
                    <a:pt x="0" y="9940"/>
                  </a:lnTo>
                  <a:close/>
                </a:path>
              </a:pathLst>
            </a:custGeom>
            <a:solidFill>
              <a:schemeClr val="accent2">
                <a:alpha val="74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箭头: 五边形 8">
              <a:extLst>
                <a:ext uri="{FF2B5EF4-FFF2-40B4-BE49-F238E27FC236}">
                  <a16:creationId xmlns:a16="http://schemas.microsoft.com/office/drawing/2014/main" id="{6F8522C8-1A5B-4CAF-AE99-C9639BA615FA}"/>
                </a:ext>
              </a:extLst>
            </p:cNvPr>
            <p:cNvSpPr/>
            <p:nvPr userDrawn="1"/>
          </p:nvSpPr>
          <p:spPr>
            <a:xfrm>
              <a:off x="903494" y="1648874"/>
              <a:ext cx="4876800" cy="4218526"/>
            </a:xfrm>
            <a:custGeom>
              <a:avLst/>
              <a:gdLst>
                <a:gd name="connsiteX0" fmla="*/ 0 w 4876800"/>
                <a:gd name="connsiteY0" fmla="*/ 0 h 4876800"/>
                <a:gd name="connsiteX1" fmla="*/ 3849746 w 4876800"/>
                <a:gd name="connsiteY1" fmla="*/ 0 h 4876800"/>
                <a:gd name="connsiteX2" fmla="*/ 4876800 w 4876800"/>
                <a:gd name="connsiteY2" fmla="*/ 2438400 h 4876800"/>
                <a:gd name="connsiteX3" fmla="*/ 3849746 w 4876800"/>
                <a:gd name="connsiteY3" fmla="*/ 4876800 h 4876800"/>
                <a:gd name="connsiteX4" fmla="*/ 0 w 4876800"/>
                <a:gd name="connsiteY4" fmla="*/ 4876800 h 4876800"/>
                <a:gd name="connsiteX5" fmla="*/ 0 w 4876800"/>
                <a:gd name="connsiteY5" fmla="*/ 0 h 4876800"/>
                <a:gd name="connsiteX0" fmla="*/ 0 w 4876800"/>
                <a:gd name="connsiteY0" fmla="*/ 9940 h 4886740"/>
                <a:gd name="connsiteX1" fmla="*/ 3372668 w 4876800"/>
                <a:gd name="connsiteY1" fmla="*/ 0 h 4886740"/>
                <a:gd name="connsiteX2" fmla="*/ 4876800 w 4876800"/>
                <a:gd name="connsiteY2" fmla="*/ 2448340 h 4886740"/>
                <a:gd name="connsiteX3" fmla="*/ 3849746 w 4876800"/>
                <a:gd name="connsiteY3" fmla="*/ 4886740 h 4886740"/>
                <a:gd name="connsiteX4" fmla="*/ 0 w 4876800"/>
                <a:gd name="connsiteY4" fmla="*/ 4886740 h 4886740"/>
                <a:gd name="connsiteX5" fmla="*/ 0 w 4876800"/>
                <a:gd name="connsiteY5" fmla="*/ 9940 h 4886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876800" h="4886740">
                  <a:moveTo>
                    <a:pt x="0" y="9940"/>
                  </a:moveTo>
                  <a:lnTo>
                    <a:pt x="3372668" y="0"/>
                  </a:lnTo>
                  <a:lnTo>
                    <a:pt x="4876800" y="2448340"/>
                  </a:lnTo>
                  <a:lnTo>
                    <a:pt x="3849746" y="4886740"/>
                  </a:lnTo>
                  <a:lnTo>
                    <a:pt x="0" y="4886740"/>
                  </a:lnTo>
                  <a:lnTo>
                    <a:pt x="0" y="9940"/>
                  </a:lnTo>
                  <a:close/>
                </a:path>
              </a:pathLst>
            </a:custGeom>
            <a:solidFill>
              <a:schemeClr val="accent1">
                <a:alpha val="86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0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669925" y="2639495"/>
            <a:ext cx="5542190" cy="656792"/>
          </a:xfrm>
        </p:spPr>
        <p:txBody>
          <a:bodyPr anchor="ctr">
            <a:normAutofit/>
          </a:bodyPr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 userDrawn="1">
            <p:ph type="body" idx="1" hasCustomPrompt="1"/>
          </p:nvPr>
        </p:nvSpPr>
        <p:spPr>
          <a:xfrm>
            <a:off x="669925" y="3429000"/>
            <a:ext cx="5556298" cy="1015623"/>
          </a:xfrm>
        </p:spPr>
        <p:txBody>
          <a:bodyPr anchor="t">
            <a:normAutofit/>
          </a:bodyPr>
          <a:lstStyle>
            <a:lvl1pPr marL="0" indent="0" algn="l">
              <a:buNone/>
              <a:defRPr sz="110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Edit Master text styles</a:t>
            </a:r>
          </a:p>
        </p:txBody>
      </p:sp>
      <p:sp>
        <p:nvSpPr>
          <p:cNvPr id="8" name="箭头: 五边形 7">
            <a:extLst>
              <a:ext uri="{FF2B5EF4-FFF2-40B4-BE49-F238E27FC236}">
                <a16:creationId xmlns:a16="http://schemas.microsoft.com/office/drawing/2014/main" id="{BE2EB21E-018F-4E9F-8B21-547B53EA6F8A}"/>
              </a:ext>
            </a:extLst>
          </p:cNvPr>
          <p:cNvSpPr/>
          <p:nvPr userDrawn="1"/>
        </p:nvSpPr>
        <p:spPr>
          <a:xfrm flipH="1">
            <a:off x="6643688" y="990600"/>
            <a:ext cx="4876800" cy="4876800"/>
          </a:xfrm>
          <a:prstGeom prst="homePlate">
            <a:avLst>
              <a:gd name="adj" fmla="val 26359"/>
            </a:avLst>
          </a:prstGeom>
          <a:blipFill dpi="0" rotWithShape="0">
            <a:blip r:embed="rId2" cstate="print">
              <a:grayscl/>
            </a:blip>
            <a:srcRect/>
            <a:stretch>
              <a:fillRect l="-39025" r="-38753"/>
            </a:stretch>
          </a:blip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3334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D408C-6F22-4250-86D2-BABB0D360A90}" type="datetime1">
              <a:rPr lang="zh-CN" altLang="en-US" smtClean="0"/>
              <a:pPr/>
              <a:t>2019/7/16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967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22C56-5501-4184-A99A-A3D80F28B82F}" type="datetime1">
              <a:rPr lang="zh-CN" altLang="en-US" smtClean="0"/>
              <a:pPr/>
              <a:t>2019/7/16</a:t>
            </a:fld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8174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772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666751" y="1883121"/>
            <a:ext cx="3448050" cy="1264301"/>
          </a:xfrm>
        </p:spPr>
        <p:txBody>
          <a:bodyPr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4" name="文本占位符 62"/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666750" y="3677663"/>
            <a:ext cx="3424073" cy="310871"/>
          </a:xfrm>
        </p:spPr>
        <p:txBody>
          <a:bodyPr vert="horz" lIns="91440" tIns="45720" rIns="91440" bIns="45720" rtlCol="0">
            <a:normAutofit/>
          </a:bodyPr>
          <a:lstStyle>
            <a:lvl1pPr marL="228589" marR="0" indent="-228589" algn="l" defTabSz="914354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zh-CN" altLang="en-US" sz="16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algn="l" defTabSz="914354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dirty="0"/>
              <a:t>Signature</a:t>
            </a:r>
          </a:p>
        </p:txBody>
      </p:sp>
      <p:sp>
        <p:nvSpPr>
          <p:cNvPr id="15" name="文本占位符 62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666750" y="3993297"/>
            <a:ext cx="3424073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6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en-US" altLang="zh-CN" dirty="0"/>
              <a:t>Date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A68092D4-6161-44DD-88A8-5956463F638F}"/>
              </a:ext>
            </a:extLst>
          </p:cNvPr>
          <p:cNvGrpSpPr/>
          <p:nvPr userDrawn="1"/>
        </p:nvGrpSpPr>
        <p:grpSpPr>
          <a:xfrm>
            <a:off x="4371975" y="990600"/>
            <a:ext cx="7148513" cy="4876800"/>
            <a:chOff x="6263477" y="990600"/>
            <a:chExt cx="5257011" cy="4876800"/>
          </a:xfrm>
        </p:grpSpPr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A4CA585A-F036-4BC9-8F1C-D954F55DADBC}"/>
                </a:ext>
              </a:extLst>
            </p:cNvPr>
            <p:cNvGrpSpPr/>
            <p:nvPr userDrawn="1"/>
          </p:nvGrpSpPr>
          <p:grpSpPr>
            <a:xfrm flipH="1">
              <a:off x="6263477" y="2286000"/>
              <a:ext cx="4876801" cy="3581400"/>
              <a:chOff x="786712" y="990600"/>
              <a:chExt cx="5110369" cy="4876800"/>
            </a:xfrm>
          </p:grpSpPr>
          <p:sp>
            <p:nvSpPr>
              <p:cNvPr id="10" name="箭头: 五边形 8">
                <a:extLst>
                  <a:ext uri="{FF2B5EF4-FFF2-40B4-BE49-F238E27FC236}">
                    <a16:creationId xmlns:a16="http://schemas.microsoft.com/office/drawing/2014/main" id="{A52D1895-A434-48AA-9F62-A9B497B2A108}"/>
                  </a:ext>
                </a:extLst>
              </p:cNvPr>
              <p:cNvSpPr/>
              <p:nvPr userDrawn="1"/>
            </p:nvSpPr>
            <p:spPr>
              <a:xfrm flipV="1">
                <a:off x="786712" y="1088686"/>
                <a:ext cx="5110369" cy="4778714"/>
              </a:xfrm>
              <a:custGeom>
                <a:avLst/>
                <a:gdLst>
                  <a:gd name="connsiteX0" fmla="*/ 0 w 4876800"/>
                  <a:gd name="connsiteY0" fmla="*/ 0 h 4876800"/>
                  <a:gd name="connsiteX1" fmla="*/ 3849746 w 4876800"/>
                  <a:gd name="connsiteY1" fmla="*/ 0 h 4876800"/>
                  <a:gd name="connsiteX2" fmla="*/ 4876800 w 4876800"/>
                  <a:gd name="connsiteY2" fmla="*/ 2438400 h 4876800"/>
                  <a:gd name="connsiteX3" fmla="*/ 3849746 w 4876800"/>
                  <a:gd name="connsiteY3" fmla="*/ 4876800 h 4876800"/>
                  <a:gd name="connsiteX4" fmla="*/ 0 w 4876800"/>
                  <a:gd name="connsiteY4" fmla="*/ 4876800 h 4876800"/>
                  <a:gd name="connsiteX5" fmla="*/ 0 w 4876800"/>
                  <a:gd name="connsiteY5" fmla="*/ 0 h 4876800"/>
                  <a:gd name="connsiteX0" fmla="*/ 0 w 4876800"/>
                  <a:gd name="connsiteY0" fmla="*/ 9940 h 4886740"/>
                  <a:gd name="connsiteX1" fmla="*/ 3372668 w 4876800"/>
                  <a:gd name="connsiteY1" fmla="*/ 0 h 4886740"/>
                  <a:gd name="connsiteX2" fmla="*/ 4876800 w 4876800"/>
                  <a:gd name="connsiteY2" fmla="*/ 2448340 h 4886740"/>
                  <a:gd name="connsiteX3" fmla="*/ 3849746 w 4876800"/>
                  <a:gd name="connsiteY3" fmla="*/ 4886740 h 4886740"/>
                  <a:gd name="connsiteX4" fmla="*/ 0 w 4876800"/>
                  <a:gd name="connsiteY4" fmla="*/ 4886740 h 4886740"/>
                  <a:gd name="connsiteX5" fmla="*/ 0 w 4876800"/>
                  <a:gd name="connsiteY5" fmla="*/ 9940 h 4886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876800" h="4886740">
                    <a:moveTo>
                      <a:pt x="0" y="9940"/>
                    </a:moveTo>
                    <a:lnTo>
                      <a:pt x="3372668" y="0"/>
                    </a:lnTo>
                    <a:lnTo>
                      <a:pt x="4876800" y="2448340"/>
                    </a:lnTo>
                    <a:lnTo>
                      <a:pt x="3849746" y="4886740"/>
                    </a:lnTo>
                    <a:lnTo>
                      <a:pt x="0" y="4886740"/>
                    </a:lnTo>
                    <a:lnTo>
                      <a:pt x="0" y="9940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箭头: 五边形 8">
                <a:extLst>
                  <a:ext uri="{FF2B5EF4-FFF2-40B4-BE49-F238E27FC236}">
                    <a16:creationId xmlns:a16="http://schemas.microsoft.com/office/drawing/2014/main" id="{A0AE00E3-7DFE-4C12-9610-2E506C23E04F}"/>
                  </a:ext>
                </a:extLst>
              </p:cNvPr>
              <p:cNvSpPr/>
              <p:nvPr userDrawn="1"/>
            </p:nvSpPr>
            <p:spPr>
              <a:xfrm>
                <a:off x="903494" y="990600"/>
                <a:ext cx="4876800" cy="4876800"/>
              </a:xfrm>
              <a:custGeom>
                <a:avLst/>
                <a:gdLst>
                  <a:gd name="connsiteX0" fmla="*/ 0 w 4876800"/>
                  <a:gd name="connsiteY0" fmla="*/ 0 h 4876800"/>
                  <a:gd name="connsiteX1" fmla="*/ 3849746 w 4876800"/>
                  <a:gd name="connsiteY1" fmla="*/ 0 h 4876800"/>
                  <a:gd name="connsiteX2" fmla="*/ 4876800 w 4876800"/>
                  <a:gd name="connsiteY2" fmla="*/ 2438400 h 4876800"/>
                  <a:gd name="connsiteX3" fmla="*/ 3849746 w 4876800"/>
                  <a:gd name="connsiteY3" fmla="*/ 4876800 h 4876800"/>
                  <a:gd name="connsiteX4" fmla="*/ 0 w 4876800"/>
                  <a:gd name="connsiteY4" fmla="*/ 4876800 h 4876800"/>
                  <a:gd name="connsiteX5" fmla="*/ 0 w 4876800"/>
                  <a:gd name="connsiteY5" fmla="*/ 0 h 4876800"/>
                  <a:gd name="connsiteX0" fmla="*/ 0 w 4876800"/>
                  <a:gd name="connsiteY0" fmla="*/ 9940 h 4886740"/>
                  <a:gd name="connsiteX1" fmla="*/ 3372668 w 4876800"/>
                  <a:gd name="connsiteY1" fmla="*/ 0 h 4886740"/>
                  <a:gd name="connsiteX2" fmla="*/ 4876800 w 4876800"/>
                  <a:gd name="connsiteY2" fmla="*/ 2448340 h 4886740"/>
                  <a:gd name="connsiteX3" fmla="*/ 3849746 w 4876800"/>
                  <a:gd name="connsiteY3" fmla="*/ 4886740 h 4886740"/>
                  <a:gd name="connsiteX4" fmla="*/ 0 w 4876800"/>
                  <a:gd name="connsiteY4" fmla="*/ 4886740 h 4886740"/>
                  <a:gd name="connsiteX5" fmla="*/ 0 w 4876800"/>
                  <a:gd name="connsiteY5" fmla="*/ 9940 h 4886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876800" h="4886740">
                    <a:moveTo>
                      <a:pt x="0" y="9940"/>
                    </a:moveTo>
                    <a:lnTo>
                      <a:pt x="3372668" y="0"/>
                    </a:lnTo>
                    <a:lnTo>
                      <a:pt x="4876800" y="2448340"/>
                    </a:lnTo>
                    <a:lnTo>
                      <a:pt x="3849746" y="4886740"/>
                    </a:lnTo>
                    <a:lnTo>
                      <a:pt x="0" y="4886740"/>
                    </a:lnTo>
                    <a:lnTo>
                      <a:pt x="0" y="9940"/>
                    </a:lnTo>
                    <a:close/>
                  </a:path>
                </a:pathLst>
              </a:custGeom>
              <a:solidFill>
                <a:schemeClr val="accent1">
                  <a:alpha val="86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2" name="箭头: 五边形 11">
              <a:extLst>
                <a:ext uri="{FF2B5EF4-FFF2-40B4-BE49-F238E27FC236}">
                  <a16:creationId xmlns:a16="http://schemas.microsoft.com/office/drawing/2014/main" id="{8D10AA59-CFC7-45D2-8AE0-CBBFDA318996}"/>
                </a:ext>
              </a:extLst>
            </p:cNvPr>
            <p:cNvSpPr/>
            <p:nvPr userDrawn="1"/>
          </p:nvSpPr>
          <p:spPr>
            <a:xfrm flipH="1">
              <a:off x="6643688" y="990600"/>
              <a:ext cx="4876800" cy="4876800"/>
            </a:xfrm>
            <a:prstGeom prst="homePlate">
              <a:avLst>
                <a:gd name="adj" fmla="val 26359"/>
              </a:avLst>
            </a:prstGeom>
            <a:blipFill dpi="0" rotWithShape="0">
              <a:blip r:embed="rId2" cstate="print">
                <a:grayscl/>
              </a:blip>
              <a:srcRect/>
              <a:stretch>
                <a:fillRect l="-15369" r="-15369"/>
              </a:stretch>
            </a:blip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  <a:p>
            <a:pPr lvl="4"/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58D262-35A6-4261-B473-BBE4A65450D6}" type="datetime1">
              <a:rPr lang="zh-CN" altLang="en-US" smtClean="0"/>
              <a:pPr/>
              <a:t>2019/7/16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50" r:id="rId3"/>
    <p:sldLayoutId id="2147483654" r:id="rId4"/>
    <p:sldLayoutId id="2147483655" r:id="rId5"/>
    <p:sldLayoutId id="2147483661" r:id="rId6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22" userDrawn="1">
          <p15:clr>
            <a:srgbClr val="F26B43"/>
          </p15:clr>
        </p15:guide>
        <p15:guide id="2" pos="7257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6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2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5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6005076" y="3910064"/>
            <a:ext cx="5603335" cy="513806"/>
          </a:xfrm>
        </p:spPr>
        <p:txBody>
          <a:bodyPr/>
          <a:lstStyle/>
          <a:p>
            <a:r>
              <a:rPr lang="en-US" altLang="zh-CN" dirty="0">
                <a:solidFill>
                  <a:schemeClr val="accent1"/>
                </a:solidFill>
              </a:rPr>
              <a:t>2</a:t>
            </a:r>
            <a:r>
              <a:rPr lang="zh-CN" altLang="en-US" dirty="0">
                <a:solidFill>
                  <a:schemeClr val="accent1"/>
                </a:solidFill>
              </a:rPr>
              <a:t>组   成员：周兆祥 韩锦豪 高家恒</a:t>
            </a:r>
            <a:endParaRPr lang="en-US" altLang="zh-CN" dirty="0">
              <a:solidFill>
                <a:schemeClr val="accent1"/>
              </a:solidFill>
            </a:endParaRPr>
          </a:p>
          <a:p>
            <a:endParaRPr lang="en-US" altLang="zh-CN" dirty="0">
              <a:solidFill>
                <a:schemeClr val="accent1"/>
              </a:solidFill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zh-CN" altLang="en-US" sz="5400" dirty="0">
                <a:solidFill>
                  <a:srgbClr val="26A9E0"/>
                </a:solidFill>
              </a:rPr>
              <a:t>停车场管理系统</a:t>
            </a:r>
            <a:br>
              <a:rPr lang="en-US" altLang="zh-CN" sz="5400" dirty="0">
                <a:solidFill>
                  <a:srgbClr val="26A9E0"/>
                </a:solidFill>
              </a:rPr>
            </a:br>
            <a:r>
              <a:rPr lang="zh-CN" altLang="en-US" sz="5400" dirty="0">
                <a:solidFill>
                  <a:srgbClr val="26A9E0"/>
                </a:solidFill>
              </a:rPr>
              <a:t>答辩</a:t>
            </a:r>
            <a:r>
              <a:rPr lang="en-US" altLang="zh-CN" sz="5400" dirty="0">
                <a:solidFill>
                  <a:srgbClr val="26A9E0"/>
                </a:solidFill>
              </a:rPr>
              <a:t>PPT</a:t>
            </a:r>
            <a:endParaRPr lang="zh-CN" altLang="en-US" sz="5400" dirty="0">
              <a:solidFill>
                <a:srgbClr val="26A9E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1741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1E8043-A833-482D-B672-2ECCD88F0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02.</a:t>
            </a:r>
            <a:r>
              <a:rPr lang="zh-CN" altLang="en-US" dirty="0"/>
              <a:t>分析报告内容展示</a:t>
            </a:r>
            <a:r>
              <a:rPr lang="en-US" altLang="zh-CN" dirty="0"/>
              <a:t>—</a:t>
            </a:r>
            <a:r>
              <a:rPr lang="zh-CN" altLang="en-US" dirty="0"/>
              <a:t>用例图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F2FFB42-D064-4293-B699-9AE095B8A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10</a:t>
            </a:fld>
            <a:endParaRPr lang="zh-CN" altLang="en-US"/>
          </a:p>
        </p:txBody>
      </p:sp>
      <p:sp>
        <p:nvSpPr>
          <p:cNvPr id="15" name="îṥļïḓe">
            <a:extLst>
              <a:ext uri="{FF2B5EF4-FFF2-40B4-BE49-F238E27FC236}">
                <a16:creationId xmlns:a16="http://schemas.microsoft.com/office/drawing/2014/main" id="{DF5C2BDD-94DE-4A76-B891-2DA67508FAC3}"/>
              </a:ext>
            </a:extLst>
          </p:cNvPr>
          <p:cNvSpPr txBox="1"/>
          <p:nvPr/>
        </p:nvSpPr>
        <p:spPr bwMode="auto">
          <a:xfrm>
            <a:off x="2318907" y="1357918"/>
            <a:ext cx="2121209" cy="365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zh-CN" b="1" dirty="0">
                <a:solidFill>
                  <a:schemeClr val="bg1"/>
                </a:solidFill>
              </a:rPr>
              <a:t>Text here</a:t>
            </a:r>
          </a:p>
        </p:txBody>
      </p:sp>
      <p:pic>
        <p:nvPicPr>
          <p:cNvPr id="26" name="图片 25" descr="捕获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58362" y="1538654"/>
            <a:ext cx="9970477" cy="4457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8686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1E8043-A833-482D-B672-2ECCD88F0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03.</a:t>
            </a:r>
            <a:r>
              <a:rPr lang="zh-CN" altLang="en-US" dirty="0"/>
              <a:t>系统开发分析</a:t>
            </a:r>
            <a:r>
              <a:rPr lang="en-US" altLang="zh-CN" dirty="0"/>
              <a:t>—</a:t>
            </a:r>
            <a:r>
              <a:rPr lang="zh-CN" altLang="en-US" dirty="0"/>
              <a:t>流程分析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F2FFB42-D064-4293-B699-9AE095B8A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11</a:t>
            </a:fld>
            <a:endParaRPr lang="zh-CN" altLang="en-US"/>
          </a:p>
        </p:txBody>
      </p:sp>
      <p:grpSp>
        <p:nvGrpSpPr>
          <p:cNvPr id="5" name="568e0a93-aa89-43b6-a482-7b32c3c581b1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>
            <a:extLst>
              <a:ext uri="{FF2B5EF4-FFF2-40B4-BE49-F238E27FC236}">
                <a16:creationId xmlns:a16="http://schemas.microsoft.com/office/drawing/2014/main" id="{A5962E59-0738-44BD-B783-20A89F0875C1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61005" y="1844823"/>
            <a:ext cx="11015179" cy="4289277"/>
            <a:chOff x="661006" y="1844823"/>
            <a:chExt cx="9078017" cy="4289277"/>
          </a:xfrm>
        </p:grpSpPr>
        <p:grpSp>
          <p:nvGrpSpPr>
            <p:cNvPr id="6" name="í$ľîdé">
              <a:extLst>
                <a:ext uri="{FF2B5EF4-FFF2-40B4-BE49-F238E27FC236}">
                  <a16:creationId xmlns:a16="http://schemas.microsoft.com/office/drawing/2014/main" id="{44ADE736-71FB-44D5-A5B6-3BFF9CA1DC64}"/>
                </a:ext>
              </a:extLst>
            </p:cNvPr>
            <p:cNvGrpSpPr/>
            <p:nvPr/>
          </p:nvGrpSpPr>
          <p:grpSpPr>
            <a:xfrm>
              <a:off x="868847" y="1844823"/>
              <a:ext cx="1318168" cy="1672624"/>
              <a:chOff x="1184851" y="1844823"/>
              <a:chExt cx="1318168" cy="1672624"/>
            </a:xfrm>
          </p:grpSpPr>
          <p:sp>
            <p:nvSpPr>
              <p:cNvPr id="64" name="ï$ḻïḍe">
                <a:extLst>
                  <a:ext uri="{FF2B5EF4-FFF2-40B4-BE49-F238E27FC236}">
                    <a16:creationId xmlns:a16="http://schemas.microsoft.com/office/drawing/2014/main" id="{7852C102-14A5-42B7-ADFF-25DDADD60B86}"/>
                  </a:ext>
                </a:extLst>
              </p:cNvPr>
              <p:cNvSpPr/>
              <p:nvPr/>
            </p:nvSpPr>
            <p:spPr bwMode="auto">
              <a:xfrm rot="16200000">
                <a:off x="1007624" y="2469850"/>
                <a:ext cx="1672622" cy="422571"/>
              </a:xfrm>
              <a:custGeom>
                <a:avLst/>
                <a:gdLst>
                  <a:gd name="T0" fmla="*/ 545 w 624"/>
                  <a:gd name="T1" fmla="*/ 158 h 158"/>
                  <a:gd name="T2" fmla="*/ 79 w 624"/>
                  <a:gd name="T3" fmla="*/ 158 h 158"/>
                  <a:gd name="T4" fmla="*/ 0 w 624"/>
                  <a:gd name="T5" fmla="*/ 79 h 158"/>
                  <a:gd name="T6" fmla="*/ 79 w 624"/>
                  <a:gd name="T7" fmla="*/ 0 h 158"/>
                  <a:gd name="T8" fmla="*/ 545 w 624"/>
                  <a:gd name="T9" fmla="*/ 0 h 158"/>
                  <a:gd name="T10" fmla="*/ 624 w 624"/>
                  <a:gd name="T11" fmla="*/ 79 h 158"/>
                  <a:gd name="T12" fmla="*/ 545 w 624"/>
                  <a:gd name="T13" fmla="*/ 158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24" h="158">
                    <a:moveTo>
                      <a:pt x="545" y="158"/>
                    </a:moveTo>
                    <a:cubicBezTo>
                      <a:pt x="79" y="158"/>
                      <a:pt x="79" y="158"/>
                      <a:pt x="79" y="158"/>
                    </a:cubicBezTo>
                    <a:cubicBezTo>
                      <a:pt x="35" y="158"/>
                      <a:pt x="0" y="123"/>
                      <a:pt x="0" y="79"/>
                    </a:cubicBezTo>
                    <a:cubicBezTo>
                      <a:pt x="0" y="35"/>
                      <a:pt x="35" y="0"/>
                      <a:pt x="79" y="0"/>
                    </a:cubicBezTo>
                    <a:cubicBezTo>
                      <a:pt x="545" y="0"/>
                      <a:pt x="545" y="0"/>
                      <a:pt x="545" y="0"/>
                    </a:cubicBezTo>
                    <a:cubicBezTo>
                      <a:pt x="589" y="0"/>
                      <a:pt x="624" y="35"/>
                      <a:pt x="624" y="79"/>
                    </a:cubicBezTo>
                    <a:cubicBezTo>
                      <a:pt x="624" y="123"/>
                      <a:pt x="589" y="158"/>
                      <a:pt x="545" y="158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65" name="îşlîḓe">
                <a:extLst>
                  <a:ext uri="{FF2B5EF4-FFF2-40B4-BE49-F238E27FC236}">
                    <a16:creationId xmlns:a16="http://schemas.microsoft.com/office/drawing/2014/main" id="{AEB216C0-4DD0-43EC-A58C-13AB0D1809BE}"/>
                  </a:ext>
                </a:extLst>
              </p:cNvPr>
              <p:cNvSpPr/>
              <p:nvPr/>
            </p:nvSpPr>
            <p:spPr bwMode="auto">
              <a:xfrm rot="16200000">
                <a:off x="1408119" y="1621555"/>
                <a:ext cx="871631" cy="1318168"/>
              </a:xfrm>
              <a:custGeom>
                <a:avLst/>
                <a:gdLst>
                  <a:gd name="T0" fmla="*/ 325 w 325"/>
                  <a:gd name="T1" fmla="*/ 246 h 492"/>
                  <a:gd name="T2" fmla="*/ 301 w 325"/>
                  <a:gd name="T3" fmla="*/ 304 h 492"/>
                  <a:gd name="T4" fmla="*/ 300 w 325"/>
                  <a:gd name="T5" fmla="*/ 304 h 492"/>
                  <a:gd name="T6" fmla="*/ 143 w 325"/>
                  <a:gd name="T7" fmla="*/ 461 h 492"/>
                  <a:gd name="T8" fmla="*/ 31 w 325"/>
                  <a:gd name="T9" fmla="*/ 461 h 492"/>
                  <a:gd name="T10" fmla="*/ 31 w 325"/>
                  <a:gd name="T11" fmla="*/ 349 h 492"/>
                  <a:gd name="T12" fmla="*/ 134 w 325"/>
                  <a:gd name="T13" fmla="*/ 246 h 492"/>
                  <a:gd name="T14" fmla="*/ 31 w 325"/>
                  <a:gd name="T15" fmla="*/ 144 h 492"/>
                  <a:gd name="T16" fmla="*/ 31 w 325"/>
                  <a:gd name="T17" fmla="*/ 31 h 492"/>
                  <a:gd name="T18" fmla="*/ 143 w 325"/>
                  <a:gd name="T19" fmla="*/ 31 h 492"/>
                  <a:gd name="T20" fmla="*/ 300 w 325"/>
                  <a:gd name="T21" fmla="*/ 188 h 492"/>
                  <a:gd name="T22" fmla="*/ 301 w 325"/>
                  <a:gd name="T23" fmla="*/ 188 h 492"/>
                  <a:gd name="T24" fmla="*/ 325 w 325"/>
                  <a:gd name="T25" fmla="*/ 246 h 4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5" h="492">
                    <a:moveTo>
                      <a:pt x="325" y="246"/>
                    </a:moveTo>
                    <a:cubicBezTo>
                      <a:pt x="325" y="269"/>
                      <a:pt x="316" y="289"/>
                      <a:pt x="301" y="304"/>
                    </a:cubicBezTo>
                    <a:cubicBezTo>
                      <a:pt x="300" y="304"/>
                      <a:pt x="300" y="304"/>
                      <a:pt x="300" y="304"/>
                    </a:cubicBezTo>
                    <a:cubicBezTo>
                      <a:pt x="143" y="461"/>
                      <a:pt x="143" y="461"/>
                      <a:pt x="143" y="461"/>
                    </a:cubicBezTo>
                    <a:cubicBezTo>
                      <a:pt x="112" y="492"/>
                      <a:pt x="62" y="492"/>
                      <a:pt x="31" y="461"/>
                    </a:cubicBezTo>
                    <a:cubicBezTo>
                      <a:pt x="0" y="430"/>
                      <a:pt x="0" y="380"/>
                      <a:pt x="31" y="349"/>
                    </a:cubicBezTo>
                    <a:cubicBezTo>
                      <a:pt x="134" y="246"/>
                      <a:pt x="134" y="246"/>
                      <a:pt x="134" y="246"/>
                    </a:cubicBezTo>
                    <a:cubicBezTo>
                      <a:pt x="31" y="144"/>
                      <a:pt x="31" y="144"/>
                      <a:pt x="31" y="144"/>
                    </a:cubicBezTo>
                    <a:cubicBezTo>
                      <a:pt x="0" y="113"/>
                      <a:pt x="0" y="62"/>
                      <a:pt x="31" y="31"/>
                    </a:cubicBezTo>
                    <a:cubicBezTo>
                      <a:pt x="62" y="0"/>
                      <a:pt x="112" y="0"/>
                      <a:pt x="143" y="31"/>
                    </a:cubicBezTo>
                    <a:cubicBezTo>
                      <a:pt x="300" y="188"/>
                      <a:pt x="300" y="188"/>
                      <a:pt x="300" y="188"/>
                    </a:cubicBezTo>
                    <a:cubicBezTo>
                      <a:pt x="301" y="188"/>
                      <a:pt x="301" y="188"/>
                      <a:pt x="301" y="188"/>
                    </a:cubicBezTo>
                    <a:cubicBezTo>
                      <a:pt x="316" y="203"/>
                      <a:pt x="325" y="223"/>
                      <a:pt x="325" y="246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66" name="ïṥḻíďê">
                <a:extLst>
                  <a:ext uri="{FF2B5EF4-FFF2-40B4-BE49-F238E27FC236}">
                    <a16:creationId xmlns:a16="http://schemas.microsoft.com/office/drawing/2014/main" id="{2B4B9037-2C38-4ADC-BEAF-BA03AF19BE42}"/>
                  </a:ext>
                </a:extLst>
              </p:cNvPr>
              <p:cNvSpPr/>
              <p:nvPr/>
            </p:nvSpPr>
            <p:spPr bwMode="auto">
              <a:xfrm rot="16200000">
                <a:off x="1587870" y="1889604"/>
                <a:ext cx="512130" cy="422571"/>
              </a:xfrm>
              <a:custGeom>
                <a:avLst/>
                <a:gdLst>
                  <a:gd name="T0" fmla="*/ 63 w 191"/>
                  <a:gd name="T1" fmla="*/ 16 h 158"/>
                  <a:gd name="T2" fmla="*/ 50 w 191"/>
                  <a:gd name="T3" fmla="*/ 29 h 158"/>
                  <a:gd name="T4" fmla="*/ 29 w 191"/>
                  <a:gd name="T5" fmla="*/ 107 h 158"/>
                  <a:gd name="T6" fmla="*/ 62 w 191"/>
                  <a:gd name="T7" fmla="*/ 141 h 158"/>
                  <a:gd name="T8" fmla="*/ 112 w 191"/>
                  <a:gd name="T9" fmla="*/ 158 h 158"/>
                  <a:gd name="T10" fmla="*/ 112 w 191"/>
                  <a:gd name="T11" fmla="*/ 158 h 158"/>
                  <a:gd name="T12" fmla="*/ 166 w 191"/>
                  <a:gd name="T13" fmla="*/ 137 h 158"/>
                  <a:gd name="T14" fmla="*/ 167 w 191"/>
                  <a:gd name="T15" fmla="*/ 137 h 158"/>
                  <a:gd name="T16" fmla="*/ 191 w 191"/>
                  <a:gd name="T17" fmla="*/ 79 h 158"/>
                  <a:gd name="T18" fmla="*/ 191 w 191"/>
                  <a:gd name="T19" fmla="*/ 79 h 158"/>
                  <a:gd name="T20" fmla="*/ 191 w 191"/>
                  <a:gd name="T21" fmla="*/ 78 h 158"/>
                  <a:gd name="T22" fmla="*/ 191 w 191"/>
                  <a:gd name="T23" fmla="*/ 78 h 158"/>
                  <a:gd name="T24" fmla="*/ 191 w 191"/>
                  <a:gd name="T25" fmla="*/ 78 h 158"/>
                  <a:gd name="T26" fmla="*/ 191 w 191"/>
                  <a:gd name="T27" fmla="*/ 78 h 158"/>
                  <a:gd name="T28" fmla="*/ 191 w 191"/>
                  <a:gd name="T29" fmla="*/ 77 h 158"/>
                  <a:gd name="T30" fmla="*/ 191 w 191"/>
                  <a:gd name="T31" fmla="*/ 77 h 158"/>
                  <a:gd name="T32" fmla="*/ 191 w 191"/>
                  <a:gd name="T33" fmla="*/ 77 h 158"/>
                  <a:gd name="T34" fmla="*/ 191 w 191"/>
                  <a:gd name="T35" fmla="*/ 77 h 158"/>
                  <a:gd name="T36" fmla="*/ 191 w 191"/>
                  <a:gd name="T37" fmla="*/ 76 h 158"/>
                  <a:gd name="T38" fmla="*/ 191 w 191"/>
                  <a:gd name="T39" fmla="*/ 76 h 158"/>
                  <a:gd name="T40" fmla="*/ 191 w 191"/>
                  <a:gd name="T41" fmla="*/ 76 h 158"/>
                  <a:gd name="T42" fmla="*/ 191 w 191"/>
                  <a:gd name="T43" fmla="*/ 76 h 158"/>
                  <a:gd name="T44" fmla="*/ 191 w 191"/>
                  <a:gd name="T45" fmla="*/ 75 h 158"/>
                  <a:gd name="T46" fmla="*/ 191 w 191"/>
                  <a:gd name="T47" fmla="*/ 75 h 158"/>
                  <a:gd name="T48" fmla="*/ 191 w 191"/>
                  <a:gd name="T49" fmla="*/ 75 h 158"/>
                  <a:gd name="T50" fmla="*/ 191 w 191"/>
                  <a:gd name="T51" fmla="*/ 74 h 158"/>
                  <a:gd name="T52" fmla="*/ 191 w 191"/>
                  <a:gd name="T53" fmla="*/ 74 h 158"/>
                  <a:gd name="T54" fmla="*/ 191 w 191"/>
                  <a:gd name="T55" fmla="*/ 74 h 158"/>
                  <a:gd name="T56" fmla="*/ 191 w 191"/>
                  <a:gd name="T57" fmla="*/ 74 h 158"/>
                  <a:gd name="T58" fmla="*/ 191 w 191"/>
                  <a:gd name="T59" fmla="*/ 73 h 158"/>
                  <a:gd name="T60" fmla="*/ 189 w 191"/>
                  <a:gd name="T61" fmla="*/ 60 h 158"/>
                  <a:gd name="T62" fmla="*/ 189 w 191"/>
                  <a:gd name="T63" fmla="*/ 59 h 158"/>
                  <a:gd name="T64" fmla="*/ 189 w 191"/>
                  <a:gd name="T65" fmla="*/ 59 h 158"/>
                  <a:gd name="T66" fmla="*/ 189 w 191"/>
                  <a:gd name="T67" fmla="*/ 59 h 158"/>
                  <a:gd name="T68" fmla="*/ 189 w 191"/>
                  <a:gd name="T69" fmla="*/ 59 h 158"/>
                  <a:gd name="T70" fmla="*/ 189 w 191"/>
                  <a:gd name="T71" fmla="*/ 58 h 158"/>
                  <a:gd name="T72" fmla="*/ 189 w 191"/>
                  <a:gd name="T73" fmla="*/ 58 h 158"/>
                  <a:gd name="T74" fmla="*/ 189 w 191"/>
                  <a:gd name="T75" fmla="*/ 58 h 158"/>
                  <a:gd name="T76" fmla="*/ 166 w 191"/>
                  <a:gd name="T77" fmla="*/ 21 h 158"/>
                  <a:gd name="T78" fmla="*/ 166 w 191"/>
                  <a:gd name="T79" fmla="*/ 21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91" h="158">
                    <a:moveTo>
                      <a:pt x="112" y="0"/>
                    </a:moveTo>
                    <a:cubicBezTo>
                      <a:pt x="94" y="0"/>
                      <a:pt x="77" y="6"/>
                      <a:pt x="63" y="16"/>
                    </a:cubicBezTo>
                    <a:cubicBezTo>
                      <a:pt x="63" y="17"/>
                      <a:pt x="62" y="17"/>
                      <a:pt x="62" y="17"/>
                    </a:cubicBezTo>
                    <a:cubicBezTo>
                      <a:pt x="50" y="29"/>
                      <a:pt x="50" y="29"/>
                      <a:pt x="50" y="29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29" y="107"/>
                      <a:pt x="29" y="107"/>
                      <a:pt x="29" y="107"/>
                    </a:cubicBezTo>
                    <a:cubicBezTo>
                      <a:pt x="50" y="129"/>
                      <a:pt x="50" y="129"/>
                      <a:pt x="50" y="129"/>
                    </a:cubicBezTo>
                    <a:cubicBezTo>
                      <a:pt x="62" y="141"/>
                      <a:pt x="62" y="141"/>
                      <a:pt x="62" y="141"/>
                    </a:cubicBezTo>
                    <a:cubicBezTo>
                      <a:pt x="65" y="144"/>
                      <a:pt x="69" y="146"/>
                      <a:pt x="73" y="148"/>
                    </a:cubicBezTo>
                    <a:cubicBezTo>
                      <a:pt x="85" y="155"/>
                      <a:pt x="98" y="158"/>
                      <a:pt x="112" y="158"/>
                    </a:cubicBezTo>
                    <a:cubicBezTo>
                      <a:pt x="112" y="158"/>
                      <a:pt x="112" y="158"/>
                      <a:pt x="112" y="158"/>
                    </a:cubicBezTo>
                    <a:cubicBezTo>
                      <a:pt x="112" y="158"/>
                      <a:pt x="112" y="158"/>
                      <a:pt x="112" y="158"/>
                    </a:cubicBezTo>
                    <a:cubicBezTo>
                      <a:pt x="133" y="158"/>
                      <a:pt x="152" y="150"/>
                      <a:pt x="166" y="137"/>
                    </a:cubicBezTo>
                    <a:cubicBezTo>
                      <a:pt x="166" y="137"/>
                      <a:pt x="166" y="137"/>
                      <a:pt x="166" y="137"/>
                    </a:cubicBezTo>
                    <a:cubicBezTo>
                      <a:pt x="166" y="137"/>
                      <a:pt x="166" y="137"/>
                      <a:pt x="166" y="137"/>
                    </a:cubicBezTo>
                    <a:cubicBezTo>
                      <a:pt x="167" y="137"/>
                      <a:pt x="167" y="137"/>
                      <a:pt x="167" y="137"/>
                    </a:cubicBezTo>
                    <a:cubicBezTo>
                      <a:pt x="175" y="128"/>
                      <a:pt x="182" y="118"/>
                      <a:pt x="186" y="107"/>
                    </a:cubicBezTo>
                    <a:cubicBezTo>
                      <a:pt x="190" y="98"/>
                      <a:pt x="191" y="89"/>
                      <a:pt x="191" y="79"/>
                    </a:cubicBezTo>
                    <a:cubicBezTo>
                      <a:pt x="191" y="79"/>
                      <a:pt x="191" y="79"/>
                      <a:pt x="191" y="79"/>
                    </a:cubicBezTo>
                    <a:cubicBezTo>
                      <a:pt x="191" y="79"/>
                      <a:pt x="191" y="79"/>
                      <a:pt x="191" y="79"/>
                    </a:cubicBezTo>
                    <a:cubicBezTo>
                      <a:pt x="191" y="79"/>
                      <a:pt x="191" y="79"/>
                      <a:pt x="191" y="79"/>
                    </a:cubicBezTo>
                    <a:cubicBezTo>
                      <a:pt x="191" y="78"/>
                      <a:pt x="191" y="78"/>
                      <a:pt x="191" y="78"/>
                    </a:cubicBezTo>
                    <a:cubicBezTo>
                      <a:pt x="191" y="78"/>
                      <a:pt x="191" y="78"/>
                      <a:pt x="191" y="78"/>
                    </a:cubicBezTo>
                    <a:cubicBezTo>
                      <a:pt x="191" y="78"/>
                      <a:pt x="191" y="78"/>
                      <a:pt x="191" y="78"/>
                    </a:cubicBezTo>
                    <a:cubicBezTo>
                      <a:pt x="191" y="78"/>
                      <a:pt x="191" y="78"/>
                      <a:pt x="191" y="78"/>
                    </a:cubicBezTo>
                    <a:cubicBezTo>
                      <a:pt x="191" y="78"/>
                      <a:pt x="191" y="78"/>
                      <a:pt x="191" y="78"/>
                    </a:cubicBezTo>
                    <a:cubicBezTo>
                      <a:pt x="191" y="78"/>
                      <a:pt x="191" y="78"/>
                      <a:pt x="191" y="78"/>
                    </a:cubicBezTo>
                    <a:cubicBezTo>
                      <a:pt x="191" y="78"/>
                      <a:pt x="191" y="78"/>
                      <a:pt x="191" y="78"/>
                    </a:cubicBezTo>
                    <a:cubicBezTo>
                      <a:pt x="191" y="78"/>
                      <a:pt x="191" y="78"/>
                      <a:pt x="191" y="77"/>
                    </a:cubicBezTo>
                    <a:cubicBezTo>
                      <a:pt x="191" y="77"/>
                      <a:pt x="191" y="77"/>
                      <a:pt x="191" y="77"/>
                    </a:cubicBezTo>
                    <a:cubicBezTo>
                      <a:pt x="191" y="77"/>
                      <a:pt x="191" y="77"/>
                      <a:pt x="191" y="77"/>
                    </a:cubicBezTo>
                    <a:cubicBezTo>
                      <a:pt x="191" y="77"/>
                      <a:pt x="191" y="77"/>
                      <a:pt x="191" y="77"/>
                    </a:cubicBezTo>
                    <a:cubicBezTo>
                      <a:pt x="191" y="77"/>
                      <a:pt x="191" y="77"/>
                      <a:pt x="191" y="77"/>
                    </a:cubicBezTo>
                    <a:cubicBezTo>
                      <a:pt x="191" y="77"/>
                      <a:pt x="191" y="77"/>
                      <a:pt x="191" y="77"/>
                    </a:cubicBezTo>
                    <a:cubicBezTo>
                      <a:pt x="191" y="77"/>
                      <a:pt x="191" y="77"/>
                      <a:pt x="191" y="77"/>
                    </a:cubicBezTo>
                    <a:cubicBezTo>
                      <a:pt x="191" y="77"/>
                      <a:pt x="191" y="77"/>
                      <a:pt x="191" y="77"/>
                    </a:cubicBezTo>
                    <a:cubicBezTo>
                      <a:pt x="191" y="77"/>
                      <a:pt x="191" y="76"/>
                      <a:pt x="191" y="76"/>
                    </a:cubicBezTo>
                    <a:cubicBezTo>
                      <a:pt x="191" y="76"/>
                      <a:pt x="191" y="76"/>
                      <a:pt x="191" y="76"/>
                    </a:cubicBezTo>
                    <a:cubicBezTo>
                      <a:pt x="191" y="76"/>
                      <a:pt x="191" y="76"/>
                      <a:pt x="191" y="76"/>
                    </a:cubicBezTo>
                    <a:cubicBezTo>
                      <a:pt x="191" y="76"/>
                      <a:pt x="191" y="76"/>
                      <a:pt x="191" y="76"/>
                    </a:cubicBezTo>
                    <a:cubicBezTo>
                      <a:pt x="191" y="76"/>
                      <a:pt x="191" y="76"/>
                      <a:pt x="191" y="76"/>
                    </a:cubicBezTo>
                    <a:cubicBezTo>
                      <a:pt x="191" y="76"/>
                      <a:pt x="191" y="76"/>
                      <a:pt x="191" y="76"/>
                    </a:cubicBezTo>
                    <a:cubicBezTo>
                      <a:pt x="191" y="76"/>
                      <a:pt x="191" y="76"/>
                      <a:pt x="191" y="76"/>
                    </a:cubicBezTo>
                    <a:cubicBezTo>
                      <a:pt x="191" y="76"/>
                      <a:pt x="191" y="76"/>
                      <a:pt x="191" y="76"/>
                    </a:cubicBezTo>
                    <a:cubicBezTo>
                      <a:pt x="191" y="75"/>
                      <a:pt x="191" y="75"/>
                      <a:pt x="191" y="75"/>
                    </a:cubicBezTo>
                    <a:cubicBezTo>
                      <a:pt x="191" y="75"/>
                      <a:pt x="191" y="75"/>
                      <a:pt x="191" y="75"/>
                    </a:cubicBezTo>
                    <a:cubicBezTo>
                      <a:pt x="191" y="75"/>
                      <a:pt x="191" y="75"/>
                      <a:pt x="191" y="75"/>
                    </a:cubicBezTo>
                    <a:cubicBezTo>
                      <a:pt x="191" y="75"/>
                      <a:pt x="191" y="75"/>
                      <a:pt x="191" y="75"/>
                    </a:cubicBezTo>
                    <a:cubicBezTo>
                      <a:pt x="191" y="75"/>
                      <a:pt x="191" y="75"/>
                      <a:pt x="191" y="75"/>
                    </a:cubicBezTo>
                    <a:cubicBezTo>
                      <a:pt x="191" y="75"/>
                      <a:pt x="191" y="75"/>
                      <a:pt x="191" y="75"/>
                    </a:cubicBezTo>
                    <a:cubicBezTo>
                      <a:pt x="191" y="75"/>
                      <a:pt x="191" y="75"/>
                      <a:pt x="191" y="75"/>
                    </a:cubicBezTo>
                    <a:cubicBezTo>
                      <a:pt x="191" y="75"/>
                      <a:pt x="191" y="75"/>
                      <a:pt x="191" y="74"/>
                    </a:cubicBezTo>
                    <a:cubicBezTo>
                      <a:pt x="191" y="74"/>
                      <a:pt x="191" y="74"/>
                      <a:pt x="191" y="74"/>
                    </a:cubicBezTo>
                    <a:cubicBezTo>
                      <a:pt x="191" y="74"/>
                      <a:pt x="191" y="74"/>
                      <a:pt x="191" y="74"/>
                    </a:cubicBezTo>
                    <a:cubicBezTo>
                      <a:pt x="191" y="74"/>
                      <a:pt x="191" y="74"/>
                      <a:pt x="191" y="74"/>
                    </a:cubicBezTo>
                    <a:cubicBezTo>
                      <a:pt x="191" y="74"/>
                      <a:pt x="191" y="74"/>
                      <a:pt x="191" y="74"/>
                    </a:cubicBezTo>
                    <a:cubicBezTo>
                      <a:pt x="191" y="74"/>
                      <a:pt x="191" y="74"/>
                      <a:pt x="191" y="74"/>
                    </a:cubicBezTo>
                    <a:cubicBezTo>
                      <a:pt x="191" y="74"/>
                      <a:pt x="191" y="74"/>
                      <a:pt x="191" y="74"/>
                    </a:cubicBezTo>
                    <a:cubicBezTo>
                      <a:pt x="191" y="74"/>
                      <a:pt x="191" y="74"/>
                      <a:pt x="191" y="74"/>
                    </a:cubicBezTo>
                    <a:cubicBezTo>
                      <a:pt x="191" y="74"/>
                      <a:pt x="191" y="74"/>
                      <a:pt x="191" y="73"/>
                    </a:cubicBezTo>
                    <a:cubicBezTo>
                      <a:pt x="191" y="73"/>
                      <a:pt x="191" y="73"/>
                      <a:pt x="191" y="73"/>
                    </a:cubicBezTo>
                    <a:cubicBezTo>
                      <a:pt x="191" y="69"/>
                      <a:pt x="190" y="64"/>
                      <a:pt x="189" y="60"/>
                    </a:cubicBezTo>
                    <a:cubicBezTo>
                      <a:pt x="189" y="60"/>
                      <a:pt x="189" y="60"/>
                      <a:pt x="189" y="60"/>
                    </a:cubicBezTo>
                    <a:cubicBezTo>
                      <a:pt x="189" y="60"/>
                      <a:pt x="189" y="60"/>
                      <a:pt x="189" y="59"/>
                    </a:cubicBezTo>
                    <a:cubicBezTo>
                      <a:pt x="189" y="59"/>
                      <a:pt x="189" y="59"/>
                      <a:pt x="189" y="59"/>
                    </a:cubicBezTo>
                    <a:cubicBezTo>
                      <a:pt x="189" y="59"/>
                      <a:pt x="189" y="59"/>
                      <a:pt x="189" y="59"/>
                    </a:cubicBezTo>
                    <a:cubicBezTo>
                      <a:pt x="189" y="59"/>
                      <a:pt x="189" y="59"/>
                      <a:pt x="189" y="59"/>
                    </a:cubicBezTo>
                    <a:cubicBezTo>
                      <a:pt x="189" y="59"/>
                      <a:pt x="189" y="59"/>
                      <a:pt x="189" y="59"/>
                    </a:cubicBezTo>
                    <a:cubicBezTo>
                      <a:pt x="189" y="59"/>
                      <a:pt x="189" y="59"/>
                      <a:pt x="189" y="59"/>
                    </a:cubicBezTo>
                    <a:cubicBezTo>
                      <a:pt x="189" y="59"/>
                      <a:pt x="189" y="59"/>
                      <a:pt x="189" y="59"/>
                    </a:cubicBezTo>
                    <a:cubicBezTo>
                      <a:pt x="189" y="59"/>
                      <a:pt x="189" y="59"/>
                      <a:pt x="189" y="59"/>
                    </a:cubicBezTo>
                    <a:cubicBezTo>
                      <a:pt x="189" y="59"/>
                      <a:pt x="189" y="59"/>
                      <a:pt x="189" y="58"/>
                    </a:cubicBezTo>
                    <a:cubicBezTo>
                      <a:pt x="189" y="58"/>
                      <a:pt x="189" y="58"/>
                      <a:pt x="189" y="58"/>
                    </a:cubicBezTo>
                    <a:cubicBezTo>
                      <a:pt x="189" y="58"/>
                      <a:pt x="189" y="58"/>
                      <a:pt x="189" y="58"/>
                    </a:cubicBezTo>
                    <a:cubicBezTo>
                      <a:pt x="189" y="58"/>
                      <a:pt x="189" y="58"/>
                      <a:pt x="189" y="58"/>
                    </a:cubicBezTo>
                    <a:cubicBezTo>
                      <a:pt x="189" y="58"/>
                      <a:pt x="189" y="58"/>
                      <a:pt x="189" y="58"/>
                    </a:cubicBezTo>
                    <a:cubicBezTo>
                      <a:pt x="185" y="44"/>
                      <a:pt x="177" y="31"/>
                      <a:pt x="167" y="21"/>
                    </a:cubicBezTo>
                    <a:cubicBezTo>
                      <a:pt x="166" y="21"/>
                      <a:pt x="166" y="21"/>
                      <a:pt x="166" y="21"/>
                    </a:cubicBezTo>
                    <a:cubicBezTo>
                      <a:pt x="166" y="21"/>
                      <a:pt x="166" y="21"/>
                      <a:pt x="166" y="21"/>
                    </a:cubicBezTo>
                    <a:cubicBezTo>
                      <a:pt x="166" y="21"/>
                      <a:pt x="166" y="21"/>
                      <a:pt x="166" y="21"/>
                    </a:cubicBezTo>
                    <a:cubicBezTo>
                      <a:pt x="152" y="8"/>
                      <a:pt x="133" y="0"/>
                      <a:pt x="112" y="0"/>
                    </a:cubicBezTo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67" name="íśļïḓe">
                <a:extLst>
                  <a:ext uri="{FF2B5EF4-FFF2-40B4-BE49-F238E27FC236}">
                    <a16:creationId xmlns:a16="http://schemas.microsoft.com/office/drawing/2014/main" id="{D63A96BD-1559-4F01-8E1D-769D10B2B802}"/>
                  </a:ext>
                </a:extLst>
              </p:cNvPr>
              <p:cNvSpPr/>
              <p:nvPr/>
            </p:nvSpPr>
            <p:spPr bwMode="auto">
              <a:xfrm rot="16200000">
                <a:off x="1480650" y="2208739"/>
                <a:ext cx="514653" cy="210655"/>
              </a:xfrm>
              <a:custGeom>
                <a:avLst/>
                <a:gdLst>
                  <a:gd name="T0" fmla="*/ 192 w 192"/>
                  <a:gd name="T1" fmla="*/ 0 h 79"/>
                  <a:gd name="T2" fmla="*/ 0 w 192"/>
                  <a:gd name="T3" fmla="*/ 0 h 79"/>
                  <a:gd name="T4" fmla="*/ 80 w 192"/>
                  <a:gd name="T5" fmla="*/ 79 h 79"/>
                  <a:gd name="T6" fmla="*/ 80 w 192"/>
                  <a:gd name="T7" fmla="*/ 79 h 79"/>
                  <a:gd name="T8" fmla="*/ 80 w 192"/>
                  <a:gd name="T9" fmla="*/ 79 h 79"/>
                  <a:gd name="T10" fmla="*/ 130 w 192"/>
                  <a:gd name="T11" fmla="*/ 29 h 79"/>
                  <a:gd name="T12" fmla="*/ 142 w 192"/>
                  <a:gd name="T13" fmla="*/ 18 h 79"/>
                  <a:gd name="T14" fmla="*/ 143 w 192"/>
                  <a:gd name="T15" fmla="*/ 16 h 79"/>
                  <a:gd name="T16" fmla="*/ 192 w 192"/>
                  <a:gd name="T17" fmla="*/ 0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2" h="79">
                    <a:moveTo>
                      <a:pt x="19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80" y="79"/>
                      <a:pt x="80" y="79"/>
                      <a:pt x="80" y="79"/>
                    </a:cubicBezTo>
                    <a:cubicBezTo>
                      <a:pt x="80" y="79"/>
                      <a:pt x="80" y="79"/>
                      <a:pt x="80" y="79"/>
                    </a:cubicBezTo>
                    <a:cubicBezTo>
                      <a:pt x="80" y="79"/>
                      <a:pt x="80" y="79"/>
                      <a:pt x="80" y="79"/>
                    </a:cubicBezTo>
                    <a:cubicBezTo>
                      <a:pt x="130" y="29"/>
                      <a:pt x="130" y="29"/>
                      <a:pt x="130" y="29"/>
                    </a:cubicBezTo>
                    <a:cubicBezTo>
                      <a:pt x="142" y="18"/>
                      <a:pt x="142" y="18"/>
                      <a:pt x="142" y="18"/>
                    </a:cubicBezTo>
                    <a:cubicBezTo>
                      <a:pt x="142" y="17"/>
                      <a:pt x="143" y="17"/>
                      <a:pt x="143" y="16"/>
                    </a:cubicBezTo>
                    <a:cubicBezTo>
                      <a:pt x="157" y="6"/>
                      <a:pt x="174" y="0"/>
                      <a:pt x="192" y="0"/>
                    </a:cubicBezTo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70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68" name="ïṡḻíḋe">
                <a:extLst>
                  <a:ext uri="{FF2B5EF4-FFF2-40B4-BE49-F238E27FC236}">
                    <a16:creationId xmlns:a16="http://schemas.microsoft.com/office/drawing/2014/main" id="{8BA9B94E-EC4D-418A-B17B-F2015F8929B2}"/>
                  </a:ext>
                </a:extLst>
              </p:cNvPr>
              <p:cNvSpPr/>
              <p:nvPr/>
            </p:nvSpPr>
            <p:spPr bwMode="auto">
              <a:xfrm rot="16200000">
                <a:off x="1691935" y="2208109"/>
                <a:ext cx="514653" cy="211916"/>
              </a:xfrm>
              <a:custGeom>
                <a:avLst/>
                <a:gdLst>
                  <a:gd name="T0" fmla="*/ 80 w 192"/>
                  <a:gd name="T1" fmla="*/ 0 h 79"/>
                  <a:gd name="T2" fmla="*/ 0 w 192"/>
                  <a:gd name="T3" fmla="*/ 79 h 79"/>
                  <a:gd name="T4" fmla="*/ 192 w 192"/>
                  <a:gd name="T5" fmla="*/ 79 h 79"/>
                  <a:gd name="T6" fmla="*/ 192 w 192"/>
                  <a:gd name="T7" fmla="*/ 79 h 79"/>
                  <a:gd name="T8" fmla="*/ 153 w 192"/>
                  <a:gd name="T9" fmla="*/ 69 h 79"/>
                  <a:gd name="T10" fmla="*/ 142 w 192"/>
                  <a:gd name="T11" fmla="*/ 62 h 79"/>
                  <a:gd name="T12" fmla="*/ 130 w 192"/>
                  <a:gd name="T13" fmla="*/ 50 h 79"/>
                  <a:gd name="T14" fmla="*/ 109 w 192"/>
                  <a:gd name="T15" fmla="*/ 28 h 79"/>
                  <a:gd name="T16" fmla="*/ 80 w 192"/>
                  <a:gd name="T17" fmla="*/ 0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2" h="79">
                    <a:moveTo>
                      <a:pt x="80" y="0"/>
                    </a:moveTo>
                    <a:cubicBezTo>
                      <a:pt x="0" y="79"/>
                      <a:pt x="0" y="79"/>
                      <a:pt x="0" y="79"/>
                    </a:cubicBezTo>
                    <a:cubicBezTo>
                      <a:pt x="192" y="79"/>
                      <a:pt x="192" y="79"/>
                      <a:pt x="192" y="79"/>
                    </a:cubicBezTo>
                    <a:cubicBezTo>
                      <a:pt x="192" y="79"/>
                      <a:pt x="192" y="79"/>
                      <a:pt x="192" y="79"/>
                    </a:cubicBezTo>
                    <a:cubicBezTo>
                      <a:pt x="178" y="79"/>
                      <a:pt x="165" y="76"/>
                      <a:pt x="153" y="69"/>
                    </a:cubicBezTo>
                    <a:cubicBezTo>
                      <a:pt x="149" y="67"/>
                      <a:pt x="145" y="65"/>
                      <a:pt x="142" y="62"/>
                    </a:cubicBezTo>
                    <a:cubicBezTo>
                      <a:pt x="130" y="50"/>
                      <a:pt x="130" y="50"/>
                      <a:pt x="130" y="50"/>
                    </a:cubicBezTo>
                    <a:cubicBezTo>
                      <a:pt x="109" y="28"/>
                      <a:pt x="109" y="28"/>
                      <a:pt x="109" y="28"/>
                    </a:cubicBezTo>
                    <a:cubicBezTo>
                      <a:pt x="80" y="0"/>
                      <a:pt x="80" y="0"/>
                      <a:pt x="80" y="0"/>
                    </a:cubicBezTo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70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69" name="íSlîḓê">
                <a:extLst>
                  <a:ext uri="{FF2B5EF4-FFF2-40B4-BE49-F238E27FC236}">
                    <a16:creationId xmlns:a16="http://schemas.microsoft.com/office/drawing/2014/main" id="{9EA91450-8628-4FCA-96AA-54157A752F7B}"/>
                  </a:ext>
                </a:extLst>
              </p:cNvPr>
              <p:cNvSpPr/>
              <p:nvPr/>
            </p:nvSpPr>
            <p:spPr>
              <a:xfrm>
                <a:off x="1731068" y="1935043"/>
                <a:ext cx="221950" cy="22195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7481" y="12956"/>
                    </a:moveTo>
                    <a:cubicBezTo>
                      <a:pt x="17070" y="12258"/>
                      <a:pt x="16576" y="11533"/>
                      <a:pt x="16011" y="10795"/>
                    </a:cubicBezTo>
                    <a:cubicBezTo>
                      <a:pt x="16573" y="10063"/>
                      <a:pt x="17072" y="9339"/>
                      <a:pt x="17481" y="8644"/>
                    </a:cubicBezTo>
                    <a:cubicBezTo>
                      <a:pt x="19410" y="9181"/>
                      <a:pt x="20618" y="9948"/>
                      <a:pt x="20618" y="10800"/>
                    </a:cubicBezTo>
                    <a:cubicBezTo>
                      <a:pt x="20618" y="11652"/>
                      <a:pt x="19410" y="12419"/>
                      <a:pt x="17481" y="12956"/>
                    </a:cubicBezTo>
                    <a:moveTo>
                      <a:pt x="17742" y="17743"/>
                    </a:moveTo>
                    <a:cubicBezTo>
                      <a:pt x="17140" y="18345"/>
                      <a:pt x="15740" y="18028"/>
                      <a:pt x="13996" y="17045"/>
                    </a:cubicBezTo>
                    <a:cubicBezTo>
                      <a:pt x="14198" y="16261"/>
                      <a:pt x="14365" y="15406"/>
                      <a:pt x="14487" y="14488"/>
                    </a:cubicBezTo>
                    <a:cubicBezTo>
                      <a:pt x="15405" y="14366"/>
                      <a:pt x="16261" y="14198"/>
                      <a:pt x="17044" y="13996"/>
                    </a:cubicBezTo>
                    <a:cubicBezTo>
                      <a:pt x="18028" y="15740"/>
                      <a:pt x="18345" y="17140"/>
                      <a:pt x="17742" y="17743"/>
                    </a:cubicBezTo>
                    <a:moveTo>
                      <a:pt x="15404" y="11561"/>
                    </a:moveTo>
                    <a:cubicBezTo>
                      <a:pt x="15837" y="12119"/>
                      <a:pt x="16219" y="12662"/>
                      <a:pt x="16554" y="13185"/>
                    </a:cubicBezTo>
                    <a:cubicBezTo>
                      <a:pt x="15950" y="13317"/>
                      <a:pt x="15295" y="13429"/>
                      <a:pt x="14597" y="13517"/>
                    </a:cubicBezTo>
                    <a:cubicBezTo>
                      <a:pt x="14631" y="13155"/>
                      <a:pt x="14655" y="12784"/>
                      <a:pt x="14677" y="12409"/>
                    </a:cubicBezTo>
                    <a:cubicBezTo>
                      <a:pt x="14930" y="12127"/>
                      <a:pt x="15170" y="11844"/>
                      <a:pt x="15404" y="11561"/>
                    </a:cubicBezTo>
                    <a:moveTo>
                      <a:pt x="15402" y="10032"/>
                    </a:moveTo>
                    <a:cubicBezTo>
                      <a:pt x="15170" y="9752"/>
                      <a:pt x="14928" y="9471"/>
                      <a:pt x="14677" y="9191"/>
                    </a:cubicBezTo>
                    <a:cubicBezTo>
                      <a:pt x="14655" y="8817"/>
                      <a:pt x="14631" y="8445"/>
                      <a:pt x="14597" y="8084"/>
                    </a:cubicBezTo>
                    <a:cubicBezTo>
                      <a:pt x="15295" y="8171"/>
                      <a:pt x="15950" y="8283"/>
                      <a:pt x="16554" y="8415"/>
                    </a:cubicBezTo>
                    <a:cubicBezTo>
                      <a:pt x="16221" y="8935"/>
                      <a:pt x="15832" y="9478"/>
                      <a:pt x="15402" y="10032"/>
                    </a:cubicBezTo>
                    <a:moveTo>
                      <a:pt x="17742" y="3857"/>
                    </a:moveTo>
                    <a:cubicBezTo>
                      <a:pt x="18345" y="4460"/>
                      <a:pt x="18028" y="5860"/>
                      <a:pt x="17044" y="7604"/>
                    </a:cubicBezTo>
                    <a:cubicBezTo>
                      <a:pt x="16261" y="7402"/>
                      <a:pt x="15405" y="7234"/>
                      <a:pt x="14487" y="7112"/>
                    </a:cubicBezTo>
                    <a:cubicBezTo>
                      <a:pt x="14365" y="6194"/>
                      <a:pt x="14198" y="5339"/>
                      <a:pt x="13996" y="4555"/>
                    </a:cubicBezTo>
                    <a:cubicBezTo>
                      <a:pt x="15740" y="3572"/>
                      <a:pt x="17140" y="3255"/>
                      <a:pt x="17742" y="3857"/>
                    </a:cubicBezTo>
                    <a:moveTo>
                      <a:pt x="13718" y="12012"/>
                    </a:moveTo>
                    <a:cubicBezTo>
                      <a:pt x="13448" y="12303"/>
                      <a:pt x="13172" y="12593"/>
                      <a:pt x="12882" y="12883"/>
                    </a:cubicBezTo>
                    <a:cubicBezTo>
                      <a:pt x="12593" y="13172"/>
                      <a:pt x="12303" y="13449"/>
                      <a:pt x="12012" y="13719"/>
                    </a:cubicBezTo>
                    <a:cubicBezTo>
                      <a:pt x="11614" y="13733"/>
                      <a:pt x="11212" y="13745"/>
                      <a:pt x="10800" y="13745"/>
                    </a:cubicBezTo>
                    <a:cubicBezTo>
                      <a:pt x="10387" y="13745"/>
                      <a:pt x="9985" y="13733"/>
                      <a:pt x="9587" y="13719"/>
                    </a:cubicBezTo>
                    <a:cubicBezTo>
                      <a:pt x="9297" y="13449"/>
                      <a:pt x="9006" y="13172"/>
                      <a:pt x="8717" y="12883"/>
                    </a:cubicBezTo>
                    <a:cubicBezTo>
                      <a:pt x="8428" y="12593"/>
                      <a:pt x="8152" y="12303"/>
                      <a:pt x="7881" y="12012"/>
                    </a:cubicBezTo>
                    <a:cubicBezTo>
                      <a:pt x="7866" y="11614"/>
                      <a:pt x="7855" y="11212"/>
                      <a:pt x="7855" y="10800"/>
                    </a:cubicBezTo>
                    <a:cubicBezTo>
                      <a:pt x="7855" y="10388"/>
                      <a:pt x="7866" y="9986"/>
                      <a:pt x="7881" y="9587"/>
                    </a:cubicBezTo>
                    <a:cubicBezTo>
                      <a:pt x="8152" y="9297"/>
                      <a:pt x="8428" y="9007"/>
                      <a:pt x="8717" y="8717"/>
                    </a:cubicBezTo>
                    <a:cubicBezTo>
                      <a:pt x="9006" y="8428"/>
                      <a:pt x="9297" y="8151"/>
                      <a:pt x="9587" y="7881"/>
                    </a:cubicBezTo>
                    <a:cubicBezTo>
                      <a:pt x="9985" y="7867"/>
                      <a:pt x="10387" y="7855"/>
                      <a:pt x="10800" y="7855"/>
                    </a:cubicBezTo>
                    <a:cubicBezTo>
                      <a:pt x="11212" y="7855"/>
                      <a:pt x="11614" y="7867"/>
                      <a:pt x="12012" y="7881"/>
                    </a:cubicBezTo>
                    <a:cubicBezTo>
                      <a:pt x="12303" y="8151"/>
                      <a:pt x="12593" y="8428"/>
                      <a:pt x="12882" y="8717"/>
                    </a:cubicBezTo>
                    <a:cubicBezTo>
                      <a:pt x="13172" y="9007"/>
                      <a:pt x="13448" y="9297"/>
                      <a:pt x="13718" y="9587"/>
                    </a:cubicBezTo>
                    <a:cubicBezTo>
                      <a:pt x="13733" y="9986"/>
                      <a:pt x="13745" y="10388"/>
                      <a:pt x="13745" y="10800"/>
                    </a:cubicBezTo>
                    <a:cubicBezTo>
                      <a:pt x="13745" y="11212"/>
                      <a:pt x="13733" y="11614"/>
                      <a:pt x="13718" y="12012"/>
                    </a:cubicBezTo>
                    <a:moveTo>
                      <a:pt x="13185" y="16555"/>
                    </a:moveTo>
                    <a:cubicBezTo>
                      <a:pt x="12662" y="16219"/>
                      <a:pt x="12120" y="15837"/>
                      <a:pt x="11561" y="15404"/>
                    </a:cubicBezTo>
                    <a:cubicBezTo>
                      <a:pt x="11844" y="15170"/>
                      <a:pt x="12127" y="14931"/>
                      <a:pt x="12409" y="14677"/>
                    </a:cubicBezTo>
                    <a:cubicBezTo>
                      <a:pt x="12783" y="14655"/>
                      <a:pt x="13155" y="14631"/>
                      <a:pt x="13517" y="14597"/>
                    </a:cubicBezTo>
                    <a:cubicBezTo>
                      <a:pt x="13429" y="15295"/>
                      <a:pt x="13316" y="15950"/>
                      <a:pt x="13185" y="16555"/>
                    </a:cubicBezTo>
                    <a:moveTo>
                      <a:pt x="10800" y="20618"/>
                    </a:moveTo>
                    <a:cubicBezTo>
                      <a:pt x="9948" y="20618"/>
                      <a:pt x="9181" y="19410"/>
                      <a:pt x="8643" y="17481"/>
                    </a:cubicBezTo>
                    <a:cubicBezTo>
                      <a:pt x="9339" y="17072"/>
                      <a:pt x="10062" y="16573"/>
                      <a:pt x="10795" y="16011"/>
                    </a:cubicBezTo>
                    <a:cubicBezTo>
                      <a:pt x="11532" y="16576"/>
                      <a:pt x="12258" y="17070"/>
                      <a:pt x="12957" y="17481"/>
                    </a:cubicBezTo>
                    <a:cubicBezTo>
                      <a:pt x="12419" y="19410"/>
                      <a:pt x="11652" y="20618"/>
                      <a:pt x="10800" y="20618"/>
                    </a:cubicBezTo>
                    <a:moveTo>
                      <a:pt x="8083" y="14597"/>
                    </a:moveTo>
                    <a:cubicBezTo>
                      <a:pt x="8445" y="14631"/>
                      <a:pt x="8816" y="14655"/>
                      <a:pt x="9190" y="14677"/>
                    </a:cubicBezTo>
                    <a:cubicBezTo>
                      <a:pt x="9471" y="14929"/>
                      <a:pt x="9751" y="15170"/>
                      <a:pt x="10032" y="15403"/>
                    </a:cubicBezTo>
                    <a:cubicBezTo>
                      <a:pt x="9478" y="15832"/>
                      <a:pt x="8935" y="16221"/>
                      <a:pt x="8415" y="16555"/>
                    </a:cubicBezTo>
                    <a:cubicBezTo>
                      <a:pt x="8283" y="15950"/>
                      <a:pt x="8171" y="15295"/>
                      <a:pt x="8083" y="14597"/>
                    </a:cubicBezTo>
                    <a:moveTo>
                      <a:pt x="8415" y="5045"/>
                    </a:moveTo>
                    <a:cubicBezTo>
                      <a:pt x="8938" y="5381"/>
                      <a:pt x="9480" y="5762"/>
                      <a:pt x="10038" y="6196"/>
                    </a:cubicBezTo>
                    <a:cubicBezTo>
                      <a:pt x="9756" y="6430"/>
                      <a:pt x="9473" y="6670"/>
                      <a:pt x="9190" y="6924"/>
                    </a:cubicBezTo>
                    <a:cubicBezTo>
                      <a:pt x="8816" y="6945"/>
                      <a:pt x="8445" y="6969"/>
                      <a:pt x="8083" y="7003"/>
                    </a:cubicBezTo>
                    <a:cubicBezTo>
                      <a:pt x="8171" y="6305"/>
                      <a:pt x="8283" y="5650"/>
                      <a:pt x="8415" y="5045"/>
                    </a:cubicBezTo>
                    <a:moveTo>
                      <a:pt x="10800" y="982"/>
                    </a:moveTo>
                    <a:cubicBezTo>
                      <a:pt x="11652" y="982"/>
                      <a:pt x="12419" y="2191"/>
                      <a:pt x="12957" y="4119"/>
                    </a:cubicBezTo>
                    <a:cubicBezTo>
                      <a:pt x="12261" y="4528"/>
                      <a:pt x="11537" y="5027"/>
                      <a:pt x="10804" y="5589"/>
                    </a:cubicBezTo>
                    <a:cubicBezTo>
                      <a:pt x="10067" y="5024"/>
                      <a:pt x="9341" y="4530"/>
                      <a:pt x="8643" y="4119"/>
                    </a:cubicBezTo>
                    <a:cubicBezTo>
                      <a:pt x="9181" y="2191"/>
                      <a:pt x="9948" y="982"/>
                      <a:pt x="10800" y="982"/>
                    </a:cubicBezTo>
                    <a:moveTo>
                      <a:pt x="13517" y="7003"/>
                    </a:moveTo>
                    <a:cubicBezTo>
                      <a:pt x="13155" y="6969"/>
                      <a:pt x="12783" y="6945"/>
                      <a:pt x="12409" y="6924"/>
                    </a:cubicBezTo>
                    <a:cubicBezTo>
                      <a:pt x="12129" y="6671"/>
                      <a:pt x="11848" y="6430"/>
                      <a:pt x="11568" y="6198"/>
                    </a:cubicBezTo>
                    <a:cubicBezTo>
                      <a:pt x="12122" y="5768"/>
                      <a:pt x="12665" y="5379"/>
                      <a:pt x="13185" y="5045"/>
                    </a:cubicBezTo>
                    <a:cubicBezTo>
                      <a:pt x="13316" y="5650"/>
                      <a:pt x="13429" y="6305"/>
                      <a:pt x="13517" y="7003"/>
                    </a:cubicBezTo>
                    <a:moveTo>
                      <a:pt x="7112" y="7112"/>
                    </a:moveTo>
                    <a:cubicBezTo>
                      <a:pt x="6194" y="7234"/>
                      <a:pt x="5339" y="7402"/>
                      <a:pt x="4555" y="7604"/>
                    </a:cubicBezTo>
                    <a:cubicBezTo>
                      <a:pt x="3572" y="5860"/>
                      <a:pt x="3255" y="4460"/>
                      <a:pt x="3858" y="3857"/>
                    </a:cubicBezTo>
                    <a:cubicBezTo>
                      <a:pt x="4460" y="3255"/>
                      <a:pt x="5860" y="3572"/>
                      <a:pt x="7604" y="4555"/>
                    </a:cubicBezTo>
                    <a:cubicBezTo>
                      <a:pt x="7402" y="5339"/>
                      <a:pt x="7234" y="6194"/>
                      <a:pt x="7112" y="7112"/>
                    </a:cubicBezTo>
                    <a:moveTo>
                      <a:pt x="3858" y="17743"/>
                    </a:moveTo>
                    <a:cubicBezTo>
                      <a:pt x="3255" y="17140"/>
                      <a:pt x="3572" y="15740"/>
                      <a:pt x="4555" y="13996"/>
                    </a:cubicBezTo>
                    <a:cubicBezTo>
                      <a:pt x="5339" y="14198"/>
                      <a:pt x="6194" y="14366"/>
                      <a:pt x="7112" y="14488"/>
                    </a:cubicBezTo>
                    <a:cubicBezTo>
                      <a:pt x="7234" y="15406"/>
                      <a:pt x="7402" y="16261"/>
                      <a:pt x="7604" y="17045"/>
                    </a:cubicBezTo>
                    <a:cubicBezTo>
                      <a:pt x="5860" y="18028"/>
                      <a:pt x="4460" y="18345"/>
                      <a:pt x="3858" y="17743"/>
                    </a:cubicBezTo>
                    <a:moveTo>
                      <a:pt x="7003" y="13517"/>
                    </a:moveTo>
                    <a:cubicBezTo>
                      <a:pt x="6305" y="13429"/>
                      <a:pt x="5650" y="13317"/>
                      <a:pt x="5045" y="13185"/>
                    </a:cubicBezTo>
                    <a:cubicBezTo>
                      <a:pt x="5379" y="12665"/>
                      <a:pt x="5768" y="12122"/>
                      <a:pt x="6197" y="11568"/>
                    </a:cubicBezTo>
                    <a:cubicBezTo>
                      <a:pt x="6429" y="11848"/>
                      <a:pt x="6671" y="12129"/>
                      <a:pt x="6923" y="12409"/>
                    </a:cubicBezTo>
                    <a:cubicBezTo>
                      <a:pt x="6944" y="12784"/>
                      <a:pt x="6968" y="13155"/>
                      <a:pt x="7003" y="13517"/>
                    </a:cubicBezTo>
                    <a:moveTo>
                      <a:pt x="6923" y="9191"/>
                    </a:moveTo>
                    <a:cubicBezTo>
                      <a:pt x="6669" y="9473"/>
                      <a:pt x="6429" y="9756"/>
                      <a:pt x="6196" y="10039"/>
                    </a:cubicBezTo>
                    <a:cubicBezTo>
                      <a:pt x="5763" y="9481"/>
                      <a:pt x="5381" y="8938"/>
                      <a:pt x="5045" y="8415"/>
                    </a:cubicBezTo>
                    <a:cubicBezTo>
                      <a:pt x="5650" y="8283"/>
                      <a:pt x="6305" y="8171"/>
                      <a:pt x="7003" y="8084"/>
                    </a:cubicBezTo>
                    <a:cubicBezTo>
                      <a:pt x="6968" y="8445"/>
                      <a:pt x="6944" y="8816"/>
                      <a:pt x="6923" y="9191"/>
                    </a:cubicBezTo>
                    <a:moveTo>
                      <a:pt x="982" y="10800"/>
                    </a:moveTo>
                    <a:cubicBezTo>
                      <a:pt x="982" y="9948"/>
                      <a:pt x="2190" y="9181"/>
                      <a:pt x="4119" y="8644"/>
                    </a:cubicBezTo>
                    <a:cubicBezTo>
                      <a:pt x="4530" y="9342"/>
                      <a:pt x="5023" y="10067"/>
                      <a:pt x="5588" y="10805"/>
                    </a:cubicBezTo>
                    <a:cubicBezTo>
                      <a:pt x="5027" y="11537"/>
                      <a:pt x="4528" y="12262"/>
                      <a:pt x="4119" y="12956"/>
                    </a:cubicBezTo>
                    <a:cubicBezTo>
                      <a:pt x="2190" y="12419"/>
                      <a:pt x="982" y="11652"/>
                      <a:pt x="982" y="10800"/>
                    </a:cubicBezTo>
                    <a:moveTo>
                      <a:pt x="21600" y="10800"/>
                    </a:moveTo>
                    <a:cubicBezTo>
                      <a:pt x="21600" y="9624"/>
                      <a:pt x="20173" y="8571"/>
                      <a:pt x="17918" y="7853"/>
                    </a:cubicBezTo>
                    <a:cubicBezTo>
                      <a:pt x="19002" y="5750"/>
                      <a:pt x="19269" y="3995"/>
                      <a:pt x="18437" y="3163"/>
                    </a:cubicBezTo>
                    <a:cubicBezTo>
                      <a:pt x="17605" y="2332"/>
                      <a:pt x="15850" y="2598"/>
                      <a:pt x="13748" y="3682"/>
                    </a:cubicBezTo>
                    <a:cubicBezTo>
                      <a:pt x="13029" y="1427"/>
                      <a:pt x="11976" y="0"/>
                      <a:pt x="10800" y="0"/>
                    </a:cubicBezTo>
                    <a:cubicBezTo>
                      <a:pt x="9623" y="0"/>
                      <a:pt x="8571" y="1427"/>
                      <a:pt x="7852" y="3682"/>
                    </a:cubicBezTo>
                    <a:cubicBezTo>
                      <a:pt x="5750" y="2598"/>
                      <a:pt x="3995" y="2332"/>
                      <a:pt x="3163" y="3163"/>
                    </a:cubicBezTo>
                    <a:cubicBezTo>
                      <a:pt x="2331" y="3995"/>
                      <a:pt x="2598" y="5750"/>
                      <a:pt x="3682" y="7853"/>
                    </a:cubicBezTo>
                    <a:cubicBezTo>
                      <a:pt x="1426" y="8571"/>
                      <a:pt x="0" y="9624"/>
                      <a:pt x="0" y="10800"/>
                    </a:cubicBezTo>
                    <a:cubicBezTo>
                      <a:pt x="0" y="11976"/>
                      <a:pt x="1426" y="13029"/>
                      <a:pt x="3682" y="13748"/>
                    </a:cubicBezTo>
                    <a:cubicBezTo>
                      <a:pt x="2598" y="15851"/>
                      <a:pt x="2331" y="17605"/>
                      <a:pt x="3163" y="18437"/>
                    </a:cubicBezTo>
                    <a:cubicBezTo>
                      <a:pt x="3995" y="19268"/>
                      <a:pt x="5750" y="19002"/>
                      <a:pt x="7852" y="17918"/>
                    </a:cubicBezTo>
                    <a:cubicBezTo>
                      <a:pt x="8571" y="20173"/>
                      <a:pt x="9623" y="21600"/>
                      <a:pt x="10800" y="21600"/>
                    </a:cubicBezTo>
                    <a:cubicBezTo>
                      <a:pt x="11976" y="21600"/>
                      <a:pt x="13029" y="20173"/>
                      <a:pt x="13748" y="17918"/>
                    </a:cubicBezTo>
                    <a:cubicBezTo>
                      <a:pt x="15850" y="19002"/>
                      <a:pt x="17605" y="19268"/>
                      <a:pt x="18437" y="18437"/>
                    </a:cubicBezTo>
                    <a:cubicBezTo>
                      <a:pt x="19269" y="17605"/>
                      <a:pt x="19002" y="15851"/>
                      <a:pt x="17918" y="13748"/>
                    </a:cubicBezTo>
                    <a:cubicBezTo>
                      <a:pt x="20173" y="13029"/>
                      <a:pt x="21600" y="11976"/>
                      <a:pt x="21600" y="10800"/>
                    </a:cubicBezTo>
                    <a:moveTo>
                      <a:pt x="10800" y="9818"/>
                    </a:moveTo>
                    <a:cubicBezTo>
                      <a:pt x="10258" y="9818"/>
                      <a:pt x="9818" y="10258"/>
                      <a:pt x="9818" y="10800"/>
                    </a:cubicBezTo>
                    <a:cubicBezTo>
                      <a:pt x="9818" y="11342"/>
                      <a:pt x="10258" y="11782"/>
                      <a:pt x="10800" y="11782"/>
                    </a:cubicBezTo>
                    <a:cubicBezTo>
                      <a:pt x="11342" y="11782"/>
                      <a:pt x="11782" y="11342"/>
                      <a:pt x="11782" y="10800"/>
                    </a:cubicBezTo>
                    <a:cubicBezTo>
                      <a:pt x="11782" y="10258"/>
                      <a:pt x="11342" y="9818"/>
                      <a:pt x="10800" y="9818"/>
                    </a:cubicBezTo>
                  </a:path>
                </a:pathLst>
              </a:custGeom>
              <a:solidFill>
                <a:schemeClr val="bg1"/>
              </a:solidFill>
              <a:ln w="12700">
                <a:miter lim="400000"/>
              </a:ln>
            </p:spPr>
            <p:txBody>
              <a:bodyPr wrap="square" lIns="91440" tIns="45720" rIns="91440" bIns="45720" anchor="ctr">
                <a:normAutofit fontScale="55000" lnSpcReduction="20000"/>
              </a:bodyPr>
              <a:lstStyle/>
              <a:p>
                <a:pPr algn="ctr"/>
                <a:endParaRPr/>
              </a:p>
            </p:txBody>
          </p:sp>
        </p:grpSp>
        <p:grpSp>
          <p:nvGrpSpPr>
            <p:cNvPr id="8" name="ïşlîďé">
              <a:extLst>
                <a:ext uri="{FF2B5EF4-FFF2-40B4-BE49-F238E27FC236}">
                  <a16:creationId xmlns:a16="http://schemas.microsoft.com/office/drawing/2014/main" id="{ECA7EC4F-A735-481A-8C6C-2933F185C459}"/>
                </a:ext>
              </a:extLst>
            </p:cNvPr>
            <p:cNvGrpSpPr/>
            <p:nvPr/>
          </p:nvGrpSpPr>
          <p:grpSpPr>
            <a:xfrm>
              <a:off x="4518223" y="1844823"/>
              <a:ext cx="1318168" cy="1672624"/>
              <a:chOff x="5438809" y="1844823"/>
              <a:chExt cx="1318168" cy="1672624"/>
            </a:xfrm>
          </p:grpSpPr>
          <p:sp>
            <p:nvSpPr>
              <p:cNvPr id="52" name="íṡļîḋé">
                <a:extLst>
                  <a:ext uri="{FF2B5EF4-FFF2-40B4-BE49-F238E27FC236}">
                    <a16:creationId xmlns:a16="http://schemas.microsoft.com/office/drawing/2014/main" id="{CE18F0B0-8D5E-4D4D-B3B5-08F857A44A1B}"/>
                  </a:ext>
                </a:extLst>
              </p:cNvPr>
              <p:cNvSpPr/>
              <p:nvPr/>
            </p:nvSpPr>
            <p:spPr bwMode="auto">
              <a:xfrm rot="16200000">
                <a:off x="5261582" y="2469850"/>
                <a:ext cx="1672622" cy="422571"/>
              </a:xfrm>
              <a:custGeom>
                <a:avLst/>
                <a:gdLst>
                  <a:gd name="T0" fmla="*/ 545 w 624"/>
                  <a:gd name="T1" fmla="*/ 158 h 158"/>
                  <a:gd name="T2" fmla="*/ 79 w 624"/>
                  <a:gd name="T3" fmla="*/ 158 h 158"/>
                  <a:gd name="T4" fmla="*/ 0 w 624"/>
                  <a:gd name="T5" fmla="*/ 79 h 158"/>
                  <a:gd name="T6" fmla="*/ 79 w 624"/>
                  <a:gd name="T7" fmla="*/ 0 h 158"/>
                  <a:gd name="T8" fmla="*/ 545 w 624"/>
                  <a:gd name="T9" fmla="*/ 0 h 158"/>
                  <a:gd name="T10" fmla="*/ 624 w 624"/>
                  <a:gd name="T11" fmla="*/ 79 h 158"/>
                  <a:gd name="T12" fmla="*/ 545 w 624"/>
                  <a:gd name="T13" fmla="*/ 158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24" h="158">
                    <a:moveTo>
                      <a:pt x="545" y="158"/>
                    </a:moveTo>
                    <a:cubicBezTo>
                      <a:pt x="79" y="158"/>
                      <a:pt x="79" y="158"/>
                      <a:pt x="79" y="158"/>
                    </a:cubicBezTo>
                    <a:cubicBezTo>
                      <a:pt x="35" y="158"/>
                      <a:pt x="0" y="123"/>
                      <a:pt x="0" y="79"/>
                    </a:cubicBezTo>
                    <a:cubicBezTo>
                      <a:pt x="0" y="35"/>
                      <a:pt x="35" y="0"/>
                      <a:pt x="79" y="0"/>
                    </a:cubicBezTo>
                    <a:cubicBezTo>
                      <a:pt x="545" y="0"/>
                      <a:pt x="545" y="0"/>
                      <a:pt x="545" y="0"/>
                    </a:cubicBezTo>
                    <a:cubicBezTo>
                      <a:pt x="589" y="0"/>
                      <a:pt x="624" y="35"/>
                      <a:pt x="624" y="79"/>
                    </a:cubicBezTo>
                    <a:cubicBezTo>
                      <a:pt x="624" y="123"/>
                      <a:pt x="589" y="158"/>
                      <a:pt x="545" y="158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53" name="íS1ïḑè">
                <a:extLst>
                  <a:ext uri="{FF2B5EF4-FFF2-40B4-BE49-F238E27FC236}">
                    <a16:creationId xmlns:a16="http://schemas.microsoft.com/office/drawing/2014/main" id="{34C13274-23B1-4A25-9F25-A7CBF09B0CBB}"/>
                  </a:ext>
                </a:extLst>
              </p:cNvPr>
              <p:cNvSpPr/>
              <p:nvPr/>
            </p:nvSpPr>
            <p:spPr bwMode="auto">
              <a:xfrm rot="16200000">
                <a:off x="5662077" y="1621555"/>
                <a:ext cx="871631" cy="1318168"/>
              </a:xfrm>
              <a:custGeom>
                <a:avLst/>
                <a:gdLst>
                  <a:gd name="T0" fmla="*/ 325 w 325"/>
                  <a:gd name="T1" fmla="*/ 246 h 492"/>
                  <a:gd name="T2" fmla="*/ 301 w 325"/>
                  <a:gd name="T3" fmla="*/ 304 h 492"/>
                  <a:gd name="T4" fmla="*/ 300 w 325"/>
                  <a:gd name="T5" fmla="*/ 304 h 492"/>
                  <a:gd name="T6" fmla="*/ 143 w 325"/>
                  <a:gd name="T7" fmla="*/ 461 h 492"/>
                  <a:gd name="T8" fmla="*/ 31 w 325"/>
                  <a:gd name="T9" fmla="*/ 461 h 492"/>
                  <a:gd name="T10" fmla="*/ 31 w 325"/>
                  <a:gd name="T11" fmla="*/ 349 h 492"/>
                  <a:gd name="T12" fmla="*/ 134 w 325"/>
                  <a:gd name="T13" fmla="*/ 246 h 492"/>
                  <a:gd name="T14" fmla="*/ 31 w 325"/>
                  <a:gd name="T15" fmla="*/ 144 h 492"/>
                  <a:gd name="T16" fmla="*/ 31 w 325"/>
                  <a:gd name="T17" fmla="*/ 31 h 492"/>
                  <a:gd name="T18" fmla="*/ 143 w 325"/>
                  <a:gd name="T19" fmla="*/ 31 h 492"/>
                  <a:gd name="T20" fmla="*/ 300 w 325"/>
                  <a:gd name="T21" fmla="*/ 188 h 492"/>
                  <a:gd name="T22" fmla="*/ 301 w 325"/>
                  <a:gd name="T23" fmla="*/ 188 h 492"/>
                  <a:gd name="T24" fmla="*/ 325 w 325"/>
                  <a:gd name="T25" fmla="*/ 246 h 4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5" h="492">
                    <a:moveTo>
                      <a:pt x="325" y="246"/>
                    </a:moveTo>
                    <a:cubicBezTo>
                      <a:pt x="325" y="269"/>
                      <a:pt x="316" y="289"/>
                      <a:pt x="301" y="304"/>
                    </a:cubicBezTo>
                    <a:cubicBezTo>
                      <a:pt x="300" y="304"/>
                      <a:pt x="300" y="304"/>
                      <a:pt x="300" y="304"/>
                    </a:cubicBezTo>
                    <a:cubicBezTo>
                      <a:pt x="143" y="461"/>
                      <a:pt x="143" y="461"/>
                      <a:pt x="143" y="461"/>
                    </a:cubicBezTo>
                    <a:cubicBezTo>
                      <a:pt x="112" y="492"/>
                      <a:pt x="62" y="492"/>
                      <a:pt x="31" y="461"/>
                    </a:cubicBezTo>
                    <a:cubicBezTo>
                      <a:pt x="0" y="430"/>
                      <a:pt x="0" y="380"/>
                      <a:pt x="31" y="349"/>
                    </a:cubicBezTo>
                    <a:cubicBezTo>
                      <a:pt x="134" y="246"/>
                      <a:pt x="134" y="246"/>
                      <a:pt x="134" y="246"/>
                    </a:cubicBezTo>
                    <a:cubicBezTo>
                      <a:pt x="31" y="144"/>
                      <a:pt x="31" y="144"/>
                      <a:pt x="31" y="144"/>
                    </a:cubicBezTo>
                    <a:cubicBezTo>
                      <a:pt x="0" y="113"/>
                      <a:pt x="0" y="62"/>
                      <a:pt x="31" y="31"/>
                    </a:cubicBezTo>
                    <a:cubicBezTo>
                      <a:pt x="62" y="0"/>
                      <a:pt x="112" y="0"/>
                      <a:pt x="143" y="31"/>
                    </a:cubicBezTo>
                    <a:cubicBezTo>
                      <a:pt x="300" y="188"/>
                      <a:pt x="300" y="188"/>
                      <a:pt x="300" y="188"/>
                    </a:cubicBezTo>
                    <a:cubicBezTo>
                      <a:pt x="301" y="188"/>
                      <a:pt x="301" y="188"/>
                      <a:pt x="301" y="188"/>
                    </a:cubicBezTo>
                    <a:cubicBezTo>
                      <a:pt x="316" y="203"/>
                      <a:pt x="325" y="223"/>
                      <a:pt x="325" y="246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54" name="ïş1îdé">
                <a:extLst>
                  <a:ext uri="{FF2B5EF4-FFF2-40B4-BE49-F238E27FC236}">
                    <a16:creationId xmlns:a16="http://schemas.microsoft.com/office/drawing/2014/main" id="{B9F71E4E-A277-4231-8A13-E22E052234A6}"/>
                  </a:ext>
                </a:extLst>
              </p:cNvPr>
              <p:cNvSpPr/>
              <p:nvPr/>
            </p:nvSpPr>
            <p:spPr bwMode="auto">
              <a:xfrm rot="16200000">
                <a:off x="5841828" y="1889604"/>
                <a:ext cx="512130" cy="422571"/>
              </a:xfrm>
              <a:custGeom>
                <a:avLst/>
                <a:gdLst>
                  <a:gd name="T0" fmla="*/ 63 w 191"/>
                  <a:gd name="T1" fmla="*/ 16 h 158"/>
                  <a:gd name="T2" fmla="*/ 50 w 191"/>
                  <a:gd name="T3" fmla="*/ 29 h 158"/>
                  <a:gd name="T4" fmla="*/ 29 w 191"/>
                  <a:gd name="T5" fmla="*/ 107 h 158"/>
                  <a:gd name="T6" fmla="*/ 62 w 191"/>
                  <a:gd name="T7" fmla="*/ 141 h 158"/>
                  <a:gd name="T8" fmla="*/ 112 w 191"/>
                  <a:gd name="T9" fmla="*/ 158 h 158"/>
                  <a:gd name="T10" fmla="*/ 112 w 191"/>
                  <a:gd name="T11" fmla="*/ 158 h 158"/>
                  <a:gd name="T12" fmla="*/ 166 w 191"/>
                  <a:gd name="T13" fmla="*/ 137 h 158"/>
                  <a:gd name="T14" fmla="*/ 167 w 191"/>
                  <a:gd name="T15" fmla="*/ 137 h 158"/>
                  <a:gd name="T16" fmla="*/ 191 w 191"/>
                  <a:gd name="T17" fmla="*/ 79 h 158"/>
                  <a:gd name="T18" fmla="*/ 191 w 191"/>
                  <a:gd name="T19" fmla="*/ 79 h 158"/>
                  <a:gd name="T20" fmla="*/ 191 w 191"/>
                  <a:gd name="T21" fmla="*/ 78 h 158"/>
                  <a:gd name="T22" fmla="*/ 191 w 191"/>
                  <a:gd name="T23" fmla="*/ 78 h 158"/>
                  <a:gd name="T24" fmla="*/ 191 w 191"/>
                  <a:gd name="T25" fmla="*/ 78 h 158"/>
                  <a:gd name="T26" fmla="*/ 191 w 191"/>
                  <a:gd name="T27" fmla="*/ 78 h 158"/>
                  <a:gd name="T28" fmla="*/ 191 w 191"/>
                  <a:gd name="T29" fmla="*/ 77 h 158"/>
                  <a:gd name="T30" fmla="*/ 191 w 191"/>
                  <a:gd name="T31" fmla="*/ 77 h 158"/>
                  <a:gd name="T32" fmla="*/ 191 w 191"/>
                  <a:gd name="T33" fmla="*/ 77 h 158"/>
                  <a:gd name="T34" fmla="*/ 191 w 191"/>
                  <a:gd name="T35" fmla="*/ 77 h 158"/>
                  <a:gd name="T36" fmla="*/ 191 w 191"/>
                  <a:gd name="T37" fmla="*/ 76 h 158"/>
                  <a:gd name="T38" fmla="*/ 191 w 191"/>
                  <a:gd name="T39" fmla="*/ 76 h 158"/>
                  <a:gd name="T40" fmla="*/ 191 w 191"/>
                  <a:gd name="T41" fmla="*/ 76 h 158"/>
                  <a:gd name="T42" fmla="*/ 191 w 191"/>
                  <a:gd name="T43" fmla="*/ 76 h 158"/>
                  <a:gd name="T44" fmla="*/ 191 w 191"/>
                  <a:gd name="T45" fmla="*/ 75 h 158"/>
                  <a:gd name="T46" fmla="*/ 191 w 191"/>
                  <a:gd name="T47" fmla="*/ 75 h 158"/>
                  <a:gd name="T48" fmla="*/ 191 w 191"/>
                  <a:gd name="T49" fmla="*/ 75 h 158"/>
                  <a:gd name="T50" fmla="*/ 191 w 191"/>
                  <a:gd name="T51" fmla="*/ 74 h 158"/>
                  <a:gd name="T52" fmla="*/ 191 w 191"/>
                  <a:gd name="T53" fmla="*/ 74 h 158"/>
                  <a:gd name="T54" fmla="*/ 191 w 191"/>
                  <a:gd name="T55" fmla="*/ 74 h 158"/>
                  <a:gd name="T56" fmla="*/ 191 w 191"/>
                  <a:gd name="T57" fmla="*/ 74 h 158"/>
                  <a:gd name="T58" fmla="*/ 191 w 191"/>
                  <a:gd name="T59" fmla="*/ 73 h 158"/>
                  <a:gd name="T60" fmla="*/ 189 w 191"/>
                  <a:gd name="T61" fmla="*/ 60 h 158"/>
                  <a:gd name="T62" fmla="*/ 189 w 191"/>
                  <a:gd name="T63" fmla="*/ 59 h 158"/>
                  <a:gd name="T64" fmla="*/ 189 w 191"/>
                  <a:gd name="T65" fmla="*/ 59 h 158"/>
                  <a:gd name="T66" fmla="*/ 189 w 191"/>
                  <a:gd name="T67" fmla="*/ 59 h 158"/>
                  <a:gd name="T68" fmla="*/ 189 w 191"/>
                  <a:gd name="T69" fmla="*/ 59 h 158"/>
                  <a:gd name="T70" fmla="*/ 189 w 191"/>
                  <a:gd name="T71" fmla="*/ 58 h 158"/>
                  <a:gd name="T72" fmla="*/ 189 w 191"/>
                  <a:gd name="T73" fmla="*/ 58 h 158"/>
                  <a:gd name="T74" fmla="*/ 189 w 191"/>
                  <a:gd name="T75" fmla="*/ 58 h 158"/>
                  <a:gd name="T76" fmla="*/ 166 w 191"/>
                  <a:gd name="T77" fmla="*/ 21 h 158"/>
                  <a:gd name="T78" fmla="*/ 166 w 191"/>
                  <a:gd name="T79" fmla="*/ 21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91" h="158">
                    <a:moveTo>
                      <a:pt x="112" y="0"/>
                    </a:moveTo>
                    <a:cubicBezTo>
                      <a:pt x="94" y="0"/>
                      <a:pt x="77" y="6"/>
                      <a:pt x="63" y="16"/>
                    </a:cubicBezTo>
                    <a:cubicBezTo>
                      <a:pt x="63" y="17"/>
                      <a:pt x="62" y="17"/>
                      <a:pt x="62" y="17"/>
                    </a:cubicBezTo>
                    <a:cubicBezTo>
                      <a:pt x="50" y="29"/>
                      <a:pt x="50" y="29"/>
                      <a:pt x="50" y="29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29" y="107"/>
                      <a:pt x="29" y="107"/>
                      <a:pt x="29" y="107"/>
                    </a:cubicBezTo>
                    <a:cubicBezTo>
                      <a:pt x="50" y="129"/>
                      <a:pt x="50" y="129"/>
                      <a:pt x="50" y="129"/>
                    </a:cubicBezTo>
                    <a:cubicBezTo>
                      <a:pt x="62" y="141"/>
                      <a:pt x="62" y="141"/>
                      <a:pt x="62" y="141"/>
                    </a:cubicBezTo>
                    <a:cubicBezTo>
                      <a:pt x="65" y="144"/>
                      <a:pt x="69" y="146"/>
                      <a:pt x="73" y="148"/>
                    </a:cubicBezTo>
                    <a:cubicBezTo>
                      <a:pt x="85" y="155"/>
                      <a:pt x="98" y="158"/>
                      <a:pt x="112" y="158"/>
                    </a:cubicBezTo>
                    <a:cubicBezTo>
                      <a:pt x="112" y="158"/>
                      <a:pt x="112" y="158"/>
                      <a:pt x="112" y="158"/>
                    </a:cubicBezTo>
                    <a:cubicBezTo>
                      <a:pt x="112" y="158"/>
                      <a:pt x="112" y="158"/>
                      <a:pt x="112" y="158"/>
                    </a:cubicBezTo>
                    <a:cubicBezTo>
                      <a:pt x="133" y="158"/>
                      <a:pt x="152" y="150"/>
                      <a:pt x="166" y="137"/>
                    </a:cubicBezTo>
                    <a:cubicBezTo>
                      <a:pt x="166" y="137"/>
                      <a:pt x="166" y="137"/>
                      <a:pt x="166" y="137"/>
                    </a:cubicBezTo>
                    <a:cubicBezTo>
                      <a:pt x="166" y="137"/>
                      <a:pt x="166" y="137"/>
                      <a:pt x="166" y="137"/>
                    </a:cubicBezTo>
                    <a:cubicBezTo>
                      <a:pt x="167" y="137"/>
                      <a:pt x="167" y="137"/>
                      <a:pt x="167" y="137"/>
                    </a:cubicBezTo>
                    <a:cubicBezTo>
                      <a:pt x="175" y="128"/>
                      <a:pt x="182" y="118"/>
                      <a:pt x="186" y="107"/>
                    </a:cubicBezTo>
                    <a:cubicBezTo>
                      <a:pt x="190" y="98"/>
                      <a:pt x="191" y="89"/>
                      <a:pt x="191" y="79"/>
                    </a:cubicBezTo>
                    <a:cubicBezTo>
                      <a:pt x="191" y="79"/>
                      <a:pt x="191" y="79"/>
                      <a:pt x="191" y="79"/>
                    </a:cubicBezTo>
                    <a:cubicBezTo>
                      <a:pt x="191" y="79"/>
                      <a:pt x="191" y="79"/>
                      <a:pt x="191" y="79"/>
                    </a:cubicBezTo>
                    <a:cubicBezTo>
                      <a:pt x="191" y="79"/>
                      <a:pt x="191" y="79"/>
                      <a:pt x="191" y="79"/>
                    </a:cubicBezTo>
                    <a:cubicBezTo>
                      <a:pt x="191" y="78"/>
                      <a:pt x="191" y="78"/>
                      <a:pt x="191" y="78"/>
                    </a:cubicBezTo>
                    <a:cubicBezTo>
                      <a:pt x="191" y="78"/>
                      <a:pt x="191" y="78"/>
                      <a:pt x="191" y="78"/>
                    </a:cubicBezTo>
                    <a:cubicBezTo>
                      <a:pt x="191" y="78"/>
                      <a:pt x="191" y="78"/>
                      <a:pt x="191" y="78"/>
                    </a:cubicBezTo>
                    <a:cubicBezTo>
                      <a:pt x="191" y="78"/>
                      <a:pt x="191" y="78"/>
                      <a:pt x="191" y="78"/>
                    </a:cubicBezTo>
                    <a:cubicBezTo>
                      <a:pt x="191" y="78"/>
                      <a:pt x="191" y="78"/>
                      <a:pt x="191" y="78"/>
                    </a:cubicBezTo>
                    <a:cubicBezTo>
                      <a:pt x="191" y="78"/>
                      <a:pt x="191" y="78"/>
                      <a:pt x="191" y="78"/>
                    </a:cubicBezTo>
                    <a:cubicBezTo>
                      <a:pt x="191" y="78"/>
                      <a:pt x="191" y="78"/>
                      <a:pt x="191" y="78"/>
                    </a:cubicBezTo>
                    <a:cubicBezTo>
                      <a:pt x="191" y="78"/>
                      <a:pt x="191" y="78"/>
                      <a:pt x="191" y="77"/>
                    </a:cubicBezTo>
                    <a:cubicBezTo>
                      <a:pt x="191" y="77"/>
                      <a:pt x="191" y="77"/>
                      <a:pt x="191" y="77"/>
                    </a:cubicBezTo>
                    <a:cubicBezTo>
                      <a:pt x="191" y="77"/>
                      <a:pt x="191" y="77"/>
                      <a:pt x="191" y="77"/>
                    </a:cubicBezTo>
                    <a:cubicBezTo>
                      <a:pt x="191" y="77"/>
                      <a:pt x="191" y="77"/>
                      <a:pt x="191" y="77"/>
                    </a:cubicBezTo>
                    <a:cubicBezTo>
                      <a:pt x="191" y="77"/>
                      <a:pt x="191" y="77"/>
                      <a:pt x="191" y="77"/>
                    </a:cubicBezTo>
                    <a:cubicBezTo>
                      <a:pt x="191" y="77"/>
                      <a:pt x="191" y="77"/>
                      <a:pt x="191" y="77"/>
                    </a:cubicBezTo>
                    <a:cubicBezTo>
                      <a:pt x="191" y="77"/>
                      <a:pt x="191" y="77"/>
                      <a:pt x="191" y="77"/>
                    </a:cubicBezTo>
                    <a:cubicBezTo>
                      <a:pt x="191" y="77"/>
                      <a:pt x="191" y="77"/>
                      <a:pt x="191" y="77"/>
                    </a:cubicBezTo>
                    <a:cubicBezTo>
                      <a:pt x="191" y="77"/>
                      <a:pt x="191" y="76"/>
                      <a:pt x="191" y="76"/>
                    </a:cubicBezTo>
                    <a:cubicBezTo>
                      <a:pt x="191" y="76"/>
                      <a:pt x="191" y="76"/>
                      <a:pt x="191" y="76"/>
                    </a:cubicBezTo>
                    <a:cubicBezTo>
                      <a:pt x="191" y="76"/>
                      <a:pt x="191" y="76"/>
                      <a:pt x="191" y="76"/>
                    </a:cubicBezTo>
                    <a:cubicBezTo>
                      <a:pt x="191" y="76"/>
                      <a:pt x="191" y="76"/>
                      <a:pt x="191" y="76"/>
                    </a:cubicBezTo>
                    <a:cubicBezTo>
                      <a:pt x="191" y="76"/>
                      <a:pt x="191" y="76"/>
                      <a:pt x="191" y="76"/>
                    </a:cubicBezTo>
                    <a:cubicBezTo>
                      <a:pt x="191" y="76"/>
                      <a:pt x="191" y="76"/>
                      <a:pt x="191" y="76"/>
                    </a:cubicBezTo>
                    <a:cubicBezTo>
                      <a:pt x="191" y="76"/>
                      <a:pt x="191" y="76"/>
                      <a:pt x="191" y="76"/>
                    </a:cubicBezTo>
                    <a:cubicBezTo>
                      <a:pt x="191" y="76"/>
                      <a:pt x="191" y="76"/>
                      <a:pt x="191" y="76"/>
                    </a:cubicBezTo>
                    <a:cubicBezTo>
                      <a:pt x="191" y="75"/>
                      <a:pt x="191" y="75"/>
                      <a:pt x="191" y="75"/>
                    </a:cubicBezTo>
                    <a:cubicBezTo>
                      <a:pt x="191" y="75"/>
                      <a:pt x="191" y="75"/>
                      <a:pt x="191" y="75"/>
                    </a:cubicBezTo>
                    <a:cubicBezTo>
                      <a:pt x="191" y="75"/>
                      <a:pt x="191" y="75"/>
                      <a:pt x="191" y="75"/>
                    </a:cubicBezTo>
                    <a:cubicBezTo>
                      <a:pt x="191" y="75"/>
                      <a:pt x="191" y="75"/>
                      <a:pt x="191" y="75"/>
                    </a:cubicBezTo>
                    <a:cubicBezTo>
                      <a:pt x="191" y="75"/>
                      <a:pt x="191" y="75"/>
                      <a:pt x="191" y="75"/>
                    </a:cubicBezTo>
                    <a:cubicBezTo>
                      <a:pt x="191" y="75"/>
                      <a:pt x="191" y="75"/>
                      <a:pt x="191" y="75"/>
                    </a:cubicBezTo>
                    <a:cubicBezTo>
                      <a:pt x="191" y="75"/>
                      <a:pt x="191" y="75"/>
                      <a:pt x="191" y="75"/>
                    </a:cubicBezTo>
                    <a:cubicBezTo>
                      <a:pt x="191" y="75"/>
                      <a:pt x="191" y="75"/>
                      <a:pt x="191" y="74"/>
                    </a:cubicBezTo>
                    <a:cubicBezTo>
                      <a:pt x="191" y="74"/>
                      <a:pt x="191" y="74"/>
                      <a:pt x="191" y="74"/>
                    </a:cubicBezTo>
                    <a:cubicBezTo>
                      <a:pt x="191" y="74"/>
                      <a:pt x="191" y="74"/>
                      <a:pt x="191" y="74"/>
                    </a:cubicBezTo>
                    <a:cubicBezTo>
                      <a:pt x="191" y="74"/>
                      <a:pt x="191" y="74"/>
                      <a:pt x="191" y="74"/>
                    </a:cubicBezTo>
                    <a:cubicBezTo>
                      <a:pt x="191" y="74"/>
                      <a:pt x="191" y="74"/>
                      <a:pt x="191" y="74"/>
                    </a:cubicBezTo>
                    <a:cubicBezTo>
                      <a:pt x="191" y="74"/>
                      <a:pt x="191" y="74"/>
                      <a:pt x="191" y="74"/>
                    </a:cubicBezTo>
                    <a:cubicBezTo>
                      <a:pt x="191" y="74"/>
                      <a:pt x="191" y="74"/>
                      <a:pt x="191" y="74"/>
                    </a:cubicBezTo>
                    <a:cubicBezTo>
                      <a:pt x="191" y="74"/>
                      <a:pt x="191" y="74"/>
                      <a:pt x="191" y="74"/>
                    </a:cubicBezTo>
                    <a:cubicBezTo>
                      <a:pt x="191" y="74"/>
                      <a:pt x="191" y="74"/>
                      <a:pt x="191" y="73"/>
                    </a:cubicBezTo>
                    <a:cubicBezTo>
                      <a:pt x="191" y="73"/>
                      <a:pt x="191" y="73"/>
                      <a:pt x="191" y="73"/>
                    </a:cubicBezTo>
                    <a:cubicBezTo>
                      <a:pt x="191" y="69"/>
                      <a:pt x="190" y="64"/>
                      <a:pt x="189" y="60"/>
                    </a:cubicBezTo>
                    <a:cubicBezTo>
                      <a:pt x="189" y="60"/>
                      <a:pt x="189" y="60"/>
                      <a:pt x="189" y="60"/>
                    </a:cubicBezTo>
                    <a:cubicBezTo>
                      <a:pt x="189" y="60"/>
                      <a:pt x="189" y="60"/>
                      <a:pt x="189" y="59"/>
                    </a:cubicBezTo>
                    <a:cubicBezTo>
                      <a:pt x="189" y="59"/>
                      <a:pt x="189" y="59"/>
                      <a:pt x="189" y="59"/>
                    </a:cubicBezTo>
                    <a:cubicBezTo>
                      <a:pt x="189" y="59"/>
                      <a:pt x="189" y="59"/>
                      <a:pt x="189" y="59"/>
                    </a:cubicBezTo>
                    <a:cubicBezTo>
                      <a:pt x="189" y="59"/>
                      <a:pt x="189" y="59"/>
                      <a:pt x="189" y="59"/>
                    </a:cubicBezTo>
                    <a:cubicBezTo>
                      <a:pt x="189" y="59"/>
                      <a:pt x="189" y="59"/>
                      <a:pt x="189" y="59"/>
                    </a:cubicBezTo>
                    <a:cubicBezTo>
                      <a:pt x="189" y="59"/>
                      <a:pt x="189" y="59"/>
                      <a:pt x="189" y="59"/>
                    </a:cubicBezTo>
                    <a:cubicBezTo>
                      <a:pt x="189" y="59"/>
                      <a:pt x="189" y="59"/>
                      <a:pt x="189" y="59"/>
                    </a:cubicBezTo>
                    <a:cubicBezTo>
                      <a:pt x="189" y="59"/>
                      <a:pt x="189" y="59"/>
                      <a:pt x="189" y="59"/>
                    </a:cubicBezTo>
                    <a:cubicBezTo>
                      <a:pt x="189" y="59"/>
                      <a:pt x="189" y="59"/>
                      <a:pt x="189" y="58"/>
                    </a:cubicBezTo>
                    <a:cubicBezTo>
                      <a:pt x="189" y="58"/>
                      <a:pt x="189" y="58"/>
                      <a:pt x="189" y="58"/>
                    </a:cubicBezTo>
                    <a:cubicBezTo>
                      <a:pt x="189" y="58"/>
                      <a:pt x="189" y="58"/>
                      <a:pt x="189" y="58"/>
                    </a:cubicBezTo>
                    <a:cubicBezTo>
                      <a:pt x="189" y="58"/>
                      <a:pt x="189" y="58"/>
                      <a:pt x="189" y="58"/>
                    </a:cubicBezTo>
                    <a:cubicBezTo>
                      <a:pt x="189" y="58"/>
                      <a:pt x="189" y="58"/>
                      <a:pt x="189" y="58"/>
                    </a:cubicBezTo>
                    <a:cubicBezTo>
                      <a:pt x="185" y="44"/>
                      <a:pt x="177" y="31"/>
                      <a:pt x="167" y="21"/>
                    </a:cubicBezTo>
                    <a:cubicBezTo>
                      <a:pt x="166" y="21"/>
                      <a:pt x="166" y="21"/>
                      <a:pt x="166" y="21"/>
                    </a:cubicBezTo>
                    <a:cubicBezTo>
                      <a:pt x="166" y="21"/>
                      <a:pt x="166" y="21"/>
                      <a:pt x="166" y="21"/>
                    </a:cubicBezTo>
                    <a:cubicBezTo>
                      <a:pt x="166" y="21"/>
                      <a:pt x="166" y="21"/>
                      <a:pt x="166" y="21"/>
                    </a:cubicBezTo>
                    <a:cubicBezTo>
                      <a:pt x="152" y="8"/>
                      <a:pt x="133" y="0"/>
                      <a:pt x="112" y="0"/>
                    </a:cubicBezTo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55" name="îṥḷîďé">
                <a:extLst>
                  <a:ext uri="{FF2B5EF4-FFF2-40B4-BE49-F238E27FC236}">
                    <a16:creationId xmlns:a16="http://schemas.microsoft.com/office/drawing/2014/main" id="{32F928FD-6FA8-479D-A6DA-753FF1BFEAAA}"/>
                  </a:ext>
                </a:extLst>
              </p:cNvPr>
              <p:cNvSpPr/>
              <p:nvPr/>
            </p:nvSpPr>
            <p:spPr bwMode="auto">
              <a:xfrm rot="16200000">
                <a:off x="5734608" y="2208739"/>
                <a:ext cx="514653" cy="210655"/>
              </a:xfrm>
              <a:custGeom>
                <a:avLst/>
                <a:gdLst>
                  <a:gd name="T0" fmla="*/ 192 w 192"/>
                  <a:gd name="T1" fmla="*/ 0 h 79"/>
                  <a:gd name="T2" fmla="*/ 0 w 192"/>
                  <a:gd name="T3" fmla="*/ 0 h 79"/>
                  <a:gd name="T4" fmla="*/ 80 w 192"/>
                  <a:gd name="T5" fmla="*/ 79 h 79"/>
                  <a:gd name="T6" fmla="*/ 80 w 192"/>
                  <a:gd name="T7" fmla="*/ 79 h 79"/>
                  <a:gd name="T8" fmla="*/ 80 w 192"/>
                  <a:gd name="T9" fmla="*/ 79 h 79"/>
                  <a:gd name="T10" fmla="*/ 130 w 192"/>
                  <a:gd name="T11" fmla="*/ 29 h 79"/>
                  <a:gd name="T12" fmla="*/ 142 w 192"/>
                  <a:gd name="T13" fmla="*/ 18 h 79"/>
                  <a:gd name="T14" fmla="*/ 143 w 192"/>
                  <a:gd name="T15" fmla="*/ 16 h 79"/>
                  <a:gd name="T16" fmla="*/ 192 w 192"/>
                  <a:gd name="T17" fmla="*/ 0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2" h="79">
                    <a:moveTo>
                      <a:pt x="19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80" y="79"/>
                      <a:pt x="80" y="79"/>
                      <a:pt x="80" y="79"/>
                    </a:cubicBezTo>
                    <a:cubicBezTo>
                      <a:pt x="80" y="79"/>
                      <a:pt x="80" y="79"/>
                      <a:pt x="80" y="79"/>
                    </a:cubicBezTo>
                    <a:cubicBezTo>
                      <a:pt x="80" y="79"/>
                      <a:pt x="80" y="79"/>
                      <a:pt x="80" y="79"/>
                    </a:cubicBezTo>
                    <a:cubicBezTo>
                      <a:pt x="130" y="29"/>
                      <a:pt x="130" y="29"/>
                      <a:pt x="130" y="29"/>
                    </a:cubicBezTo>
                    <a:cubicBezTo>
                      <a:pt x="142" y="18"/>
                      <a:pt x="142" y="18"/>
                      <a:pt x="142" y="18"/>
                    </a:cubicBezTo>
                    <a:cubicBezTo>
                      <a:pt x="142" y="17"/>
                      <a:pt x="143" y="17"/>
                      <a:pt x="143" y="16"/>
                    </a:cubicBezTo>
                    <a:cubicBezTo>
                      <a:pt x="157" y="6"/>
                      <a:pt x="174" y="0"/>
                      <a:pt x="192" y="0"/>
                    </a:cubicBezTo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70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56" name="iṡḻïďe">
                <a:extLst>
                  <a:ext uri="{FF2B5EF4-FFF2-40B4-BE49-F238E27FC236}">
                    <a16:creationId xmlns:a16="http://schemas.microsoft.com/office/drawing/2014/main" id="{B652F8F7-84AC-42D6-AD1E-00CCED24566B}"/>
                  </a:ext>
                </a:extLst>
              </p:cNvPr>
              <p:cNvSpPr/>
              <p:nvPr/>
            </p:nvSpPr>
            <p:spPr bwMode="auto">
              <a:xfrm rot="16200000">
                <a:off x="5945893" y="2208109"/>
                <a:ext cx="514653" cy="211916"/>
              </a:xfrm>
              <a:custGeom>
                <a:avLst/>
                <a:gdLst>
                  <a:gd name="T0" fmla="*/ 80 w 192"/>
                  <a:gd name="T1" fmla="*/ 0 h 79"/>
                  <a:gd name="T2" fmla="*/ 0 w 192"/>
                  <a:gd name="T3" fmla="*/ 79 h 79"/>
                  <a:gd name="T4" fmla="*/ 192 w 192"/>
                  <a:gd name="T5" fmla="*/ 79 h 79"/>
                  <a:gd name="T6" fmla="*/ 192 w 192"/>
                  <a:gd name="T7" fmla="*/ 79 h 79"/>
                  <a:gd name="T8" fmla="*/ 153 w 192"/>
                  <a:gd name="T9" fmla="*/ 69 h 79"/>
                  <a:gd name="T10" fmla="*/ 142 w 192"/>
                  <a:gd name="T11" fmla="*/ 62 h 79"/>
                  <a:gd name="T12" fmla="*/ 130 w 192"/>
                  <a:gd name="T13" fmla="*/ 50 h 79"/>
                  <a:gd name="T14" fmla="*/ 109 w 192"/>
                  <a:gd name="T15" fmla="*/ 28 h 79"/>
                  <a:gd name="T16" fmla="*/ 80 w 192"/>
                  <a:gd name="T17" fmla="*/ 0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2" h="79">
                    <a:moveTo>
                      <a:pt x="80" y="0"/>
                    </a:moveTo>
                    <a:cubicBezTo>
                      <a:pt x="0" y="79"/>
                      <a:pt x="0" y="79"/>
                      <a:pt x="0" y="79"/>
                    </a:cubicBezTo>
                    <a:cubicBezTo>
                      <a:pt x="192" y="79"/>
                      <a:pt x="192" y="79"/>
                      <a:pt x="192" y="79"/>
                    </a:cubicBezTo>
                    <a:cubicBezTo>
                      <a:pt x="192" y="79"/>
                      <a:pt x="192" y="79"/>
                      <a:pt x="192" y="79"/>
                    </a:cubicBezTo>
                    <a:cubicBezTo>
                      <a:pt x="178" y="79"/>
                      <a:pt x="165" y="76"/>
                      <a:pt x="153" y="69"/>
                    </a:cubicBezTo>
                    <a:cubicBezTo>
                      <a:pt x="149" y="67"/>
                      <a:pt x="145" y="65"/>
                      <a:pt x="142" y="62"/>
                    </a:cubicBezTo>
                    <a:cubicBezTo>
                      <a:pt x="130" y="50"/>
                      <a:pt x="130" y="50"/>
                      <a:pt x="130" y="50"/>
                    </a:cubicBezTo>
                    <a:cubicBezTo>
                      <a:pt x="109" y="28"/>
                      <a:pt x="109" y="28"/>
                      <a:pt x="109" y="28"/>
                    </a:cubicBezTo>
                    <a:cubicBezTo>
                      <a:pt x="80" y="0"/>
                      <a:pt x="80" y="0"/>
                      <a:pt x="80" y="0"/>
                    </a:cubicBezTo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70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57" name="íşļidé">
                <a:extLst>
                  <a:ext uri="{FF2B5EF4-FFF2-40B4-BE49-F238E27FC236}">
                    <a16:creationId xmlns:a16="http://schemas.microsoft.com/office/drawing/2014/main" id="{A0C71B85-FA3C-40E8-9693-74B47968B3B1}"/>
                  </a:ext>
                </a:extLst>
              </p:cNvPr>
              <p:cNvSpPr/>
              <p:nvPr/>
            </p:nvSpPr>
            <p:spPr>
              <a:xfrm>
                <a:off x="5985025" y="1935112"/>
                <a:ext cx="221950" cy="221812"/>
              </a:xfrm>
              <a:custGeom>
                <a:avLst/>
                <a:gdLst>
                  <a:gd name="connsiteX0" fmla="*/ 482620 w 607097"/>
                  <a:gd name="connsiteY0" fmla="*/ 381169 h 606722"/>
                  <a:gd name="connsiteX1" fmla="*/ 496768 w 607097"/>
                  <a:gd name="connsiteY1" fmla="*/ 381169 h 606722"/>
                  <a:gd name="connsiteX2" fmla="*/ 510916 w 607097"/>
                  <a:gd name="connsiteY2" fmla="*/ 395381 h 606722"/>
                  <a:gd name="connsiteX3" fmla="*/ 510916 w 607097"/>
                  <a:gd name="connsiteY3" fmla="*/ 409505 h 606722"/>
                  <a:gd name="connsiteX4" fmla="*/ 503887 w 607097"/>
                  <a:gd name="connsiteY4" fmla="*/ 412525 h 606722"/>
                  <a:gd name="connsiteX5" fmla="*/ 496768 w 607097"/>
                  <a:gd name="connsiteY5" fmla="*/ 409505 h 606722"/>
                  <a:gd name="connsiteX6" fmla="*/ 482620 w 607097"/>
                  <a:gd name="connsiteY6" fmla="*/ 395381 h 606722"/>
                  <a:gd name="connsiteX7" fmla="*/ 482620 w 607097"/>
                  <a:gd name="connsiteY7" fmla="*/ 381169 h 606722"/>
                  <a:gd name="connsiteX8" fmla="*/ 546398 w 607097"/>
                  <a:gd name="connsiteY8" fmla="*/ 242745 h 606722"/>
                  <a:gd name="connsiteX9" fmla="*/ 566606 w 607097"/>
                  <a:gd name="connsiteY9" fmla="*/ 242745 h 606722"/>
                  <a:gd name="connsiteX10" fmla="*/ 576754 w 607097"/>
                  <a:gd name="connsiteY10" fmla="*/ 252756 h 606722"/>
                  <a:gd name="connsiteX11" fmla="*/ 566606 w 607097"/>
                  <a:gd name="connsiteY11" fmla="*/ 262856 h 606722"/>
                  <a:gd name="connsiteX12" fmla="*/ 546398 w 607097"/>
                  <a:gd name="connsiteY12" fmla="*/ 262856 h 606722"/>
                  <a:gd name="connsiteX13" fmla="*/ 536249 w 607097"/>
                  <a:gd name="connsiteY13" fmla="*/ 252756 h 606722"/>
                  <a:gd name="connsiteX14" fmla="*/ 546398 w 607097"/>
                  <a:gd name="connsiteY14" fmla="*/ 242745 h 606722"/>
                  <a:gd name="connsiteX15" fmla="*/ 353968 w 607097"/>
                  <a:gd name="connsiteY15" fmla="*/ 101120 h 606722"/>
                  <a:gd name="connsiteX16" fmla="*/ 364118 w 607097"/>
                  <a:gd name="connsiteY16" fmla="*/ 111251 h 606722"/>
                  <a:gd name="connsiteX17" fmla="*/ 364118 w 607097"/>
                  <a:gd name="connsiteY17" fmla="*/ 242683 h 606722"/>
                  <a:gd name="connsiteX18" fmla="*/ 424838 w 607097"/>
                  <a:gd name="connsiteY18" fmla="*/ 242683 h 606722"/>
                  <a:gd name="connsiteX19" fmla="*/ 434988 w 607097"/>
                  <a:gd name="connsiteY19" fmla="*/ 252725 h 606722"/>
                  <a:gd name="connsiteX20" fmla="*/ 424838 w 607097"/>
                  <a:gd name="connsiteY20" fmla="*/ 262856 h 606722"/>
                  <a:gd name="connsiteX21" fmla="*/ 353968 w 607097"/>
                  <a:gd name="connsiteY21" fmla="*/ 262856 h 606722"/>
                  <a:gd name="connsiteX22" fmla="*/ 343818 w 607097"/>
                  <a:gd name="connsiteY22" fmla="*/ 252725 h 606722"/>
                  <a:gd name="connsiteX23" fmla="*/ 343818 w 607097"/>
                  <a:gd name="connsiteY23" fmla="*/ 111251 h 606722"/>
                  <a:gd name="connsiteX24" fmla="*/ 353968 w 607097"/>
                  <a:gd name="connsiteY24" fmla="*/ 101120 h 606722"/>
                  <a:gd name="connsiteX25" fmla="*/ 496768 w 607097"/>
                  <a:gd name="connsiteY25" fmla="*/ 96101 h 606722"/>
                  <a:gd name="connsiteX26" fmla="*/ 510916 w 607097"/>
                  <a:gd name="connsiteY26" fmla="*/ 96101 h 606722"/>
                  <a:gd name="connsiteX27" fmla="*/ 510916 w 607097"/>
                  <a:gd name="connsiteY27" fmla="*/ 110217 h 606722"/>
                  <a:gd name="connsiteX28" fmla="*/ 496768 w 607097"/>
                  <a:gd name="connsiteY28" fmla="*/ 124334 h 606722"/>
                  <a:gd name="connsiteX29" fmla="*/ 489650 w 607097"/>
                  <a:gd name="connsiteY29" fmla="*/ 127441 h 606722"/>
                  <a:gd name="connsiteX30" fmla="*/ 482620 w 607097"/>
                  <a:gd name="connsiteY30" fmla="*/ 124334 h 606722"/>
                  <a:gd name="connsiteX31" fmla="*/ 482620 w 607097"/>
                  <a:gd name="connsiteY31" fmla="*/ 110217 h 606722"/>
                  <a:gd name="connsiteX32" fmla="*/ 196955 w 607097"/>
                  <a:gd name="connsiteY32" fmla="*/ 96101 h 606722"/>
                  <a:gd name="connsiteX33" fmla="*/ 211110 w 607097"/>
                  <a:gd name="connsiteY33" fmla="*/ 96101 h 606722"/>
                  <a:gd name="connsiteX34" fmla="*/ 225355 w 607097"/>
                  <a:gd name="connsiteY34" fmla="*/ 110217 h 606722"/>
                  <a:gd name="connsiteX35" fmla="*/ 225355 w 607097"/>
                  <a:gd name="connsiteY35" fmla="*/ 124334 h 606722"/>
                  <a:gd name="connsiteX36" fmla="*/ 218233 w 607097"/>
                  <a:gd name="connsiteY36" fmla="*/ 127441 h 606722"/>
                  <a:gd name="connsiteX37" fmla="*/ 211110 w 607097"/>
                  <a:gd name="connsiteY37" fmla="*/ 124334 h 606722"/>
                  <a:gd name="connsiteX38" fmla="*/ 196955 w 607097"/>
                  <a:gd name="connsiteY38" fmla="*/ 110217 h 606722"/>
                  <a:gd name="connsiteX39" fmla="*/ 196955 w 607097"/>
                  <a:gd name="connsiteY39" fmla="*/ 96101 h 606722"/>
                  <a:gd name="connsiteX40" fmla="*/ 103963 w 607097"/>
                  <a:gd name="connsiteY40" fmla="*/ 81761 h 606722"/>
                  <a:gd name="connsiteX41" fmla="*/ 87598 w 607097"/>
                  <a:gd name="connsiteY41" fmla="*/ 90026 h 606722"/>
                  <a:gd name="connsiteX42" fmla="*/ 62322 w 607097"/>
                  <a:gd name="connsiteY42" fmla="*/ 115266 h 606722"/>
                  <a:gd name="connsiteX43" fmla="*/ 34998 w 607097"/>
                  <a:gd name="connsiteY43" fmla="*/ 265902 h 606722"/>
                  <a:gd name="connsiteX44" fmla="*/ 75494 w 607097"/>
                  <a:gd name="connsiteY44" fmla="*/ 322602 h 606722"/>
                  <a:gd name="connsiteX45" fmla="*/ 283044 w 607097"/>
                  <a:gd name="connsiteY45" fmla="*/ 530826 h 606722"/>
                  <a:gd name="connsiteX46" fmla="*/ 327634 w 607097"/>
                  <a:gd name="connsiteY46" fmla="*/ 565219 h 606722"/>
                  <a:gd name="connsiteX47" fmla="*/ 490684 w 607097"/>
                  <a:gd name="connsiteY47" fmla="*/ 545046 h 606722"/>
                  <a:gd name="connsiteX48" fmla="*/ 515960 w 607097"/>
                  <a:gd name="connsiteY48" fmla="*/ 519717 h 606722"/>
                  <a:gd name="connsiteX49" fmla="*/ 521033 w 607097"/>
                  <a:gd name="connsiteY49" fmla="*/ 485324 h 606722"/>
                  <a:gd name="connsiteX50" fmla="*/ 434969 w 607097"/>
                  <a:gd name="connsiteY50" fmla="*/ 411561 h 606722"/>
                  <a:gd name="connsiteX51" fmla="*/ 414321 w 607097"/>
                  <a:gd name="connsiteY51" fmla="*/ 406318 h 606722"/>
                  <a:gd name="connsiteX52" fmla="*/ 413698 w 607097"/>
                  <a:gd name="connsiteY52" fmla="*/ 406496 h 606722"/>
                  <a:gd name="connsiteX53" fmla="*/ 405599 w 607097"/>
                  <a:gd name="connsiteY53" fmla="*/ 413605 h 606722"/>
                  <a:gd name="connsiteX54" fmla="*/ 404620 w 607097"/>
                  <a:gd name="connsiteY54" fmla="*/ 414583 h 606722"/>
                  <a:gd name="connsiteX55" fmla="*/ 373202 w 607097"/>
                  <a:gd name="connsiteY55" fmla="*/ 447910 h 606722"/>
                  <a:gd name="connsiteX56" fmla="*/ 349528 w 607097"/>
                  <a:gd name="connsiteY56" fmla="*/ 459552 h 606722"/>
                  <a:gd name="connsiteX57" fmla="*/ 405599 w 607097"/>
                  <a:gd name="connsiteY57" fmla="*/ 475282 h 606722"/>
                  <a:gd name="connsiteX58" fmla="*/ 414677 w 607097"/>
                  <a:gd name="connsiteY58" fmla="*/ 486391 h 606722"/>
                  <a:gd name="connsiteX59" fmla="*/ 404620 w 607097"/>
                  <a:gd name="connsiteY59" fmla="*/ 495456 h 606722"/>
                  <a:gd name="connsiteX60" fmla="*/ 403552 w 607097"/>
                  <a:gd name="connsiteY60" fmla="*/ 495456 h 606722"/>
                  <a:gd name="connsiteX61" fmla="*/ 287138 w 607097"/>
                  <a:gd name="connsiteY61" fmla="*/ 441866 h 606722"/>
                  <a:gd name="connsiteX62" fmla="*/ 286426 w 607097"/>
                  <a:gd name="connsiteY62" fmla="*/ 441067 h 606722"/>
                  <a:gd name="connsiteX63" fmla="*/ 284112 w 607097"/>
                  <a:gd name="connsiteY63" fmla="*/ 438845 h 606722"/>
                  <a:gd name="connsiteX64" fmla="*/ 176777 w 607097"/>
                  <a:gd name="connsiteY64" fmla="*/ 331666 h 606722"/>
                  <a:gd name="connsiteX65" fmla="*/ 111895 w 607097"/>
                  <a:gd name="connsiteY65" fmla="*/ 213379 h 606722"/>
                  <a:gd name="connsiteX66" fmla="*/ 121062 w 607097"/>
                  <a:gd name="connsiteY66" fmla="*/ 202270 h 606722"/>
                  <a:gd name="connsiteX67" fmla="*/ 132188 w 607097"/>
                  <a:gd name="connsiteY67" fmla="*/ 211335 h 606722"/>
                  <a:gd name="connsiteX68" fmla="*/ 146428 w 607097"/>
                  <a:gd name="connsiteY68" fmla="*/ 259325 h 606722"/>
                  <a:gd name="connsiteX69" fmla="*/ 158532 w 607097"/>
                  <a:gd name="connsiteY69" fmla="*/ 233553 h 606722"/>
                  <a:gd name="connsiteX70" fmla="*/ 191907 w 607097"/>
                  <a:gd name="connsiteY70" fmla="*/ 202270 h 606722"/>
                  <a:gd name="connsiteX71" fmla="*/ 192975 w 607097"/>
                  <a:gd name="connsiteY71" fmla="*/ 201204 h 606722"/>
                  <a:gd name="connsiteX72" fmla="*/ 200006 w 607097"/>
                  <a:gd name="connsiteY72" fmla="*/ 193117 h 606722"/>
                  <a:gd name="connsiteX73" fmla="*/ 194933 w 607097"/>
                  <a:gd name="connsiteY73" fmla="*/ 170899 h 606722"/>
                  <a:gd name="connsiteX74" fmla="*/ 121062 w 607097"/>
                  <a:gd name="connsiteY74" fmla="*/ 84961 h 606722"/>
                  <a:gd name="connsiteX75" fmla="*/ 103963 w 607097"/>
                  <a:gd name="connsiteY75" fmla="*/ 81761 h 606722"/>
                  <a:gd name="connsiteX76" fmla="*/ 353980 w 607097"/>
                  <a:gd name="connsiteY76" fmla="*/ 30273 h 606722"/>
                  <a:gd name="connsiteX77" fmla="*/ 364141 w 607097"/>
                  <a:gd name="connsiteY77" fmla="*/ 40422 h 606722"/>
                  <a:gd name="connsiteX78" fmla="*/ 364141 w 607097"/>
                  <a:gd name="connsiteY78" fmla="*/ 60719 h 606722"/>
                  <a:gd name="connsiteX79" fmla="*/ 353980 w 607097"/>
                  <a:gd name="connsiteY79" fmla="*/ 70778 h 606722"/>
                  <a:gd name="connsiteX80" fmla="*/ 343818 w 607097"/>
                  <a:gd name="connsiteY80" fmla="*/ 60719 h 606722"/>
                  <a:gd name="connsiteX81" fmla="*/ 343818 w 607097"/>
                  <a:gd name="connsiteY81" fmla="*/ 40422 h 606722"/>
                  <a:gd name="connsiteX82" fmla="*/ 353980 w 607097"/>
                  <a:gd name="connsiteY82" fmla="*/ 30273 h 606722"/>
                  <a:gd name="connsiteX83" fmla="*/ 353978 w 607097"/>
                  <a:gd name="connsiteY83" fmla="*/ 20263 h 606722"/>
                  <a:gd name="connsiteX84" fmla="*/ 174819 w 607097"/>
                  <a:gd name="connsiteY84" fmla="*/ 104957 h 606722"/>
                  <a:gd name="connsiteX85" fmla="*/ 214246 w 607097"/>
                  <a:gd name="connsiteY85" fmla="*/ 160768 h 606722"/>
                  <a:gd name="connsiteX86" fmla="*/ 221278 w 607097"/>
                  <a:gd name="connsiteY86" fmla="*/ 198182 h 606722"/>
                  <a:gd name="connsiteX87" fmla="*/ 215938 w 607097"/>
                  <a:gd name="connsiteY87" fmla="*/ 209025 h 606722"/>
                  <a:gd name="connsiteX88" fmla="*/ 210152 w 607097"/>
                  <a:gd name="connsiteY88" fmla="*/ 215157 h 606722"/>
                  <a:gd name="connsiteX89" fmla="*/ 206147 w 607097"/>
                  <a:gd name="connsiteY89" fmla="*/ 218445 h 606722"/>
                  <a:gd name="connsiteX90" fmla="*/ 176777 w 607097"/>
                  <a:gd name="connsiteY90" fmla="*/ 244662 h 606722"/>
                  <a:gd name="connsiteX91" fmla="*/ 182829 w 607097"/>
                  <a:gd name="connsiteY91" fmla="*/ 308382 h 606722"/>
                  <a:gd name="connsiteX92" fmla="*/ 189504 w 607097"/>
                  <a:gd name="connsiteY92" fmla="*/ 315136 h 606722"/>
                  <a:gd name="connsiteX93" fmla="*/ 189949 w 607097"/>
                  <a:gd name="connsiteY93" fmla="*/ 315492 h 606722"/>
                  <a:gd name="connsiteX94" fmla="*/ 191640 w 607097"/>
                  <a:gd name="connsiteY94" fmla="*/ 317269 h 606722"/>
                  <a:gd name="connsiteX95" fmla="*/ 298263 w 607097"/>
                  <a:gd name="connsiteY95" fmla="*/ 424714 h 606722"/>
                  <a:gd name="connsiteX96" fmla="*/ 362077 w 607097"/>
                  <a:gd name="connsiteY96" fmla="*/ 430758 h 606722"/>
                  <a:gd name="connsiteX97" fmla="*/ 388422 w 607097"/>
                  <a:gd name="connsiteY97" fmla="*/ 401430 h 606722"/>
                  <a:gd name="connsiteX98" fmla="*/ 408625 w 607097"/>
                  <a:gd name="connsiteY98" fmla="*/ 386233 h 606722"/>
                  <a:gd name="connsiteX99" fmla="*/ 419661 w 607097"/>
                  <a:gd name="connsiteY99" fmla="*/ 384900 h 606722"/>
                  <a:gd name="connsiteX100" fmla="*/ 446094 w 607097"/>
                  <a:gd name="connsiteY100" fmla="*/ 392365 h 606722"/>
                  <a:gd name="connsiteX101" fmla="*/ 501987 w 607097"/>
                  <a:gd name="connsiteY101" fmla="*/ 431646 h 606722"/>
                  <a:gd name="connsiteX102" fmla="*/ 586894 w 607097"/>
                  <a:gd name="connsiteY102" fmla="*/ 252749 h 606722"/>
                  <a:gd name="connsiteX103" fmla="*/ 353978 w 607097"/>
                  <a:gd name="connsiteY103" fmla="*/ 20263 h 606722"/>
                  <a:gd name="connsiteX104" fmla="*/ 353978 w 607097"/>
                  <a:gd name="connsiteY104" fmla="*/ 0 h 606722"/>
                  <a:gd name="connsiteX105" fmla="*/ 607097 w 607097"/>
                  <a:gd name="connsiteY105" fmla="*/ 252749 h 606722"/>
                  <a:gd name="connsiteX106" fmla="*/ 517384 w 607097"/>
                  <a:gd name="connsiteY106" fmla="*/ 445421 h 606722"/>
                  <a:gd name="connsiteX107" fmla="*/ 540257 w 607097"/>
                  <a:gd name="connsiteY107" fmla="*/ 474215 h 606722"/>
                  <a:gd name="connsiteX108" fmla="*/ 531179 w 607097"/>
                  <a:gd name="connsiteY108" fmla="*/ 532870 h 606722"/>
                  <a:gd name="connsiteX109" fmla="*/ 505814 w 607097"/>
                  <a:gd name="connsiteY109" fmla="*/ 559176 h 606722"/>
                  <a:gd name="connsiteX110" fmla="*/ 401505 w 607097"/>
                  <a:gd name="connsiteY110" fmla="*/ 606722 h 606722"/>
                  <a:gd name="connsiteX111" fmla="*/ 318556 w 607097"/>
                  <a:gd name="connsiteY111" fmla="*/ 582460 h 606722"/>
                  <a:gd name="connsiteX112" fmla="*/ 268893 w 607097"/>
                  <a:gd name="connsiteY112" fmla="*/ 543979 h 606722"/>
                  <a:gd name="connsiteX113" fmla="*/ 61343 w 607097"/>
                  <a:gd name="connsiteY113" fmla="*/ 336732 h 606722"/>
                  <a:gd name="connsiteX114" fmla="*/ 16753 w 607097"/>
                  <a:gd name="connsiteY114" fmla="*/ 275056 h 606722"/>
                  <a:gd name="connsiteX115" fmla="*/ 48171 w 607097"/>
                  <a:gd name="connsiteY115" fmla="*/ 101135 h 606722"/>
                  <a:gd name="connsiteX116" fmla="*/ 73447 w 607097"/>
                  <a:gd name="connsiteY116" fmla="*/ 75807 h 606722"/>
                  <a:gd name="connsiteX117" fmla="*/ 132188 w 607097"/>
                  <a:gd name="connsiteY117" fmla="*/ 66742 h 606722"/>
                  <a:gd name="connsiteX118" fmla="*/ 160757 w 607097"/>
                  <a:gd name="connsiteY118" fmla="*/ 89315 h 606722"/>
                  <a:gd name="connsiteX119" fmla="*/ 353978 w 607097"/>
                  <a:gd name="connsiteY119" fmla="*/ 0 h 606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</a:cxnLst>
                <a:rect l="l" t="t" r="r" b="b"/>
                <a:pathLst>
                  <a:path w="607097" h="606722">
                    <a:moveTo>
                      <a:pt x="482620" y="381169"/>
                    </a:moveTo>
                    <a:cubicBezTo>
                      <a:pt x="486624" y="377172"/>
                      <a:pt x="492675" y="377172"/>
                      <a:pt x="496768" y="381169"/>
                    </a:cubicBezTo>
                    <a:lnTo>
                      <a:pt x="510916" y="395381"/>
                    </a:lnTo>
                    <a:cubicBezTo>
                      <a:pt x="515009" y="399379"/>
                      <a:pt x="515009" y="405419"/>
                      <a:pt x="510916" y="409505"/>
                    </a:cubicBezTo>
                    <a:cubicBezTo>
                      <a:pt x="509937" y="412525"/>
                      <a:pt x="506912" y="412525"/>
                      <a:pt x="503887" y="412525"/>
                    </a:cubicBezTo>
                    <a:cubicBezTo>
                      <a:pt x="500861" y="412525"/>
                      <a:pt x="498815" y="411548"/>
                      <a:pt x="496768" y="409505"/>
                    </a:cubicBezTo>
                    <a:lnTo>
                      <a:pt x="482620" y="395381"/>
                    </a:lnTo>
                    <a:cubicBezTo>
                      <a:pt x="478527" y="391295"/>
                      <a:pt x="478527" y="385255"/>
                      <a:pt x="482620" y="381169"/>
                    </a:cubicBezTo>
                    <a:close/>
                    <a:moveTo>
                      <a:pt x="546398" y="242745"/>
                    </a:moveTo>
                    <a:lnTo>
                      <a:pt x="566606" y="242745"/>
                    </a:lnTo>
                    <a:cubicBezTo>
                      <a:pt x="572659" y="242745"/>
                      <a:pt x="576754" y="246732"/>
                      <a:pt x="576754" y="252756"/>
                    </a:cubicBezTo>
                    <a:cubicBezTo>
                      <a:pt x="576754" y="258869"/>
                      <a:pt x="572659" y="262856"/>
                      <a:pt x="566606" y="262856"/>
                    </a:cubicBezTo>
                    <a:lnTo>
                      <a:pt x="546398" y="262856"/>
                    </a:lnTo>
                    <a:cubicBezTo>
                      <a:pt x="540255" y="262856"/>
                      <a:pt x="536249" y="258869"/>
                      <a:pt x="536249" y="252756"/>
                    </a:cubicBezTo>
                    <a:cubicBezTo>
                      <a:pt x="536249" y="246732"/>
                      <a:pt x="540255" y="242745"/>
                      <a:pt x="546398" y="242745"/>
                    </a:cubicBezTo>
                    <a:close/>
                    <a:moveTo>
                      <a:pt x="353968" y="101120"/>
                    </a:moveTo>
                    <a:cubicBezTo>
                      <a:pt x="360022" y="101120"/>
                      <a:pt x="364118" y="105119"/>
                      <a:pt x="364118" y="111251"/>
                    </a:cubicBezTo>
                    <a:lnTo>
                      <a:pt x="364118" y="242683"/>
                    </a:lnTo>
                    <a:lnTo>
                      <a:pt x="424838" y="242683"/>
                    </a:lnTo>
                    <a:cubicBezTo>
                      <a:pt x="430893" y="242683"/>
                      <a:pt x="434988" y="246682"/>
                      <a:pt x="434988" y="252725"/>
                    </a:cubicBezTo>
                    <a:cubicBezTo>
                      <a:pt x="434988" y="258857"/>
                      <a:pt x="430893" y="262856"/>
                      <a:pt x="424838" y="262856"/>
                    </a:cubicBezTo>
                    <a:lnTo>
                      <a:pt x="353968" y="262856"/>
                    </a:lnTo>
                    <a:cubicBezTo>
                      <a:pt x="347825" y="262856"/>
                      <a:pt x="343818" y="258857"/>
                      <a:pt x="343818" y="252725"/>
                    </a:cubicBezTo>
                    <a:lnTo>
                      <a:pt x="343818" y="111251"/>
                    </a:lnTo>
                    <a:cubicBezTo>
                      <a:pt x="343818" y="105119"/>
                      <a:pt x="347825" y="101120"/>
                      <a:pt x="353968" y="101120"/>
                    </a:cubicBezTo>
                    <a:close/>
                    <a:moveTo>
                      <a:pt x="496768" y="96101"/>
                    </a:moveTo>
                    <a:cubicBezTo>
                      <a:pt x="500861" y="92017"/>
                      <a:pt x="506912" y="92017"/>
                      <a:pt x="510916" y="96101"/>
                    </a:cubicBezTo>
                    <a:cubicBezTo>
                      <a:pt x="515009" y="100096"/>
                      <a:pt x="515009" y="106222"/>
                      <a:pt x="510916" y="110217"/>
                    </a:cubicBezTo>
                    <a:lnTo>
                      <a:pt x="496768" y="124334"/>
                    </a:lnTo>
                    <a:cubicBezTo>
                      <a:pt x="494722" y="126376"/>
                      <a:pt x="492675" y="127441"/>
                      <a:pt x="489650" y="127441"/>
                    </a:cubicBezTo>
                    <a:cubicBezTo>
                      <a:pt x="486624" y="127441"/>
                      <a:pt x="484578" y="126376"/>
                      <a:pt x="482620" y="124334"/>
                    </a:cubicBezTo>
                    <a:cubicBezTo>
                      <a:pt x="478527" y="120338"/>
                      <a:pt x="478527" y="114301"/>
                      <a:pt x="482620" y="110217"/>
                    </a:cubicBezTo>
                    <a:close/>
                    <a:moveTo>
                      <a:pt x="196955" y="96101"/>
                    </a:moveTo>
                    <a:cubicBezTo>
                      <a:pt x="201050" y="92017"/>
                      <a:pt x="207104" y="92017"/>
                      <a:pt x="211110" y="96101"/>
                    </a:cubicBezTo>
                    <a:lnTo>
                      <a:pt x="225355" y="110217"/>
                    </a:lnTo>
                    <a:cubicBezTo>
                      <a:pt x="229361" y="114301"/>
                      <a:pt x="229361" y="120338"/>
                      <a:pt x="225355" y="124334"/>
                    </a:cubicBezTo>
                    <a:cubicBezTo>
                      <a:pt x="223307" y="126376"/>
                      <a:pt x="220280" y="127441"/>
                      <a:pt x="218233" y="127441"/>
                    </a:cubicBezTo>
                    <a:cubicBezTo>
                      <a:pt x="215206" y="127441"/>
                      <a:pt x="213158" y="126376"/>
                      <a:pt x="211110" y="124334"/>
                    </a:cubicBezTo>
                    <a:lnTo>
                      <a:pt x="196955" y="110217"/>
                    </a:lnTo>
                    <a:cubicBezTo>
                      <a:pt x="192949" y="106222"/>
                      <a:pt x="192949" y="100096"/>
                      <a:pt x="196955" y="96101"/>
                    </a:cubicBezTo>
                    <a:close/>
                    <a:moveTo>
                      <a:pt x="103963" y="81761"/>
                    </a:moveTo>
                    <a:cubicBezTo>
                      <a:pt x="98011" y="82650"/>
                      <a:pt x="92182" y="85449"/>
                      <a:pt x="87598" y="90026"/>
                    </a:cubicBezTo>
                    <a:lnTo>
                      <a:pt x="62322" y="115266"/>
                    </a:lnTo>
                    <a:cubicBezTo>
                      <a:pt x="17732" y="159790"/>
                      <a:pt x="8654" y="209291"/>
                      <a:pt x="34998" y="265902"/>
                    </a:cubicBezTo>
                    <a:cubicBezTo>
                      <a:pt x="44077" y="285187"/>
                      <a:pt x="57249" y="304383"/>
                      <a:pt x="75494" y="322602"/>
                    </a:cubicBezTo>
                    <a:lnTo>
                      <a:pt x="283044" y="530826"/>
                    </a:lnTo>
                    <a:cubicBezTo>
                      <a:pt x="297284" y="545046"/>
                      <a:pt x="312415" y="557132"/>
                      <a:pt x="327634" y="565219"/>
                    </a:cubicBezTo>
                    <a:cubicBezTo>
                      <a:pt x="389401" y="599612"/>
                      <a:pt x="443068" y="592503"/>
                      <a:pt x="490684" y="545046"/>
                    </a:cubicBezTo>
                    <a:lnTo>
                      <a:pt x="515960" y="519717"/>
                    </a:lnTo>
                    <a:cubicBezTo>
                      <a:pt x="525127" y="510653"/>
                      <a:pt x="527085" y="496433"/>
                      <a:pt x="521033" y="485324"/>
                    </a:cubicBezTo>
                    <a:cubicBezTo>
                      <a:pt x="503856" y="451998"/>
                      <a:pt x="434969" y="411561"/>
                      <a:pt x="434969" y="411561"/>
                    </a:cubicBezTo>
                    <a:cubicBezTo>
                      <a:pt x="427582" y="407829"/>
                      <a:pt x="420195" y="405874"/>
                      <a:pt x="414321" y="406318"/>
                    </a:cubicBezTo>
                    <a:cubicBezTo>
                      <a:pt x="414143" y="406318"/>
                      <a:pt x="413876" y="406407"/>
                      <a:pt x="413698" y="406496"/>
                    </a:cubicBezTo>
                    <a:cubicBezTo>
                      <a:pt x="409604" y="407473"/>
                      <a:pt x="407646" y="409517"/>
                      <a:pt x="405599" y="413605"/>
                    </a:cubicBezTo>
                    <a:lnTo>
                      <a:pt x="404620" y="414583"/>
                    </a:lnTo>
                    <a:cubicBezTo>
                      <a:pt x="397500" y="423648"/>
                      <a:pt x="380323" y="443910"/>
                      <a:pt x="373202" y="447910"/>
                    </a:cubicBezTo>
                    <a:cubicBezTo>
                      <a:pt x="365548" y="453242"/>
                      <a:pt x="357538" y="457152"/>
                      <a:pt x="349528" y="459552"/>
                    </a:cubicBezTo>
                    <a:cubicBezTo>
                      <a:pt x="365281" y="466839"/>
                      <a:pt x="384328" y="473149"/>
                      <a:pt x="405599" y="475282"/>
                    </a:cubicBezTo>
                    <a:cubicBezTo>
                      <a:pt x="410672" y="476259"/>
                      <a:pt x="414677" y="480259"/>
                      <a:pt x="414677" y="486391"/>
                    </a:cubicBezTo>
                    <a:cubicBezTo>
                      <a:pt x="413698" y="491456"/>
                      <a:pt x="409604" y="495456"/>
                      <a:pt x="404620" y="495456"/>
                    </a:cubicBezTo>
                    <a:lnTo>
                      <a:pt x="403552" y="495456"/>
                    </a:lnTo>
                    <a:cubicBezTo>
                      <a:pt x="333686" y="488346"/>
                      <a:pt x="288117" y="443910"/>
                      <a:pt x="287138" y="441866"/>
                    </a:cubicBezTo>
                    <a:cubicBezTo>
                      <a:pt x="286871" y="441600"/>
                      <a:pt x="286604" y="441333"/>
                      <a:pt x="286426" y="441067"/>
                    </a:cubicBezTo>
                    <a:cubicBezTo>
                      <a:pt x="285625" y="440356"/>
                      <a:pt x="284824" y="439645"/>
                      <a:pt x="284112" y="438845"/>
                    </a:cubicBezTo>
                    <a:lnTo>
                      <a:pt x="176777" y="331666"/>
                    </a:lnTo>
                    <a:cubicBezTo>
                      <a:pt x="174730" y="329622"/>
                      <a:pt x="119015" y="284120"/>
                      <a:pt x="111895" y="213379"/>
                    </a:cubicBezTo>
                    <a:cubicBezTo>
                      <a:pt x="110916" y="208314"/>
                      <a:pt x="115010" y="203248"/>
                      <a:pt x="121062" y="202270"/>
                    </a:cubicBezTo>
                    <a:cubicBezTo>
                      <a:pt x="127115" y="201204"/>
                      <a:pt x="131209" y="205292"/>
                      <a:pt x="132188" y="211335"/>
                    </a:cubicBezTo>
                    <a:cubicBezTo>
                      <a:pt x="133968" y="229109"/>
                      <a:pt x="139486" y="245284"/>
                      <a:pt x="146428" y="259325"/>
                    </a:cubicBezTo>
                    <a:cubicBezTo>
                      <a:pt x="148653" y="250794"/>
                      <a:pt x="152658" y="242262"/>
                      <a:pt x="158532" y="233553"/>
                    </a:cubicBezTo>
                    <a:cubicBezTo>
                      <a:pt x="162537" y="227510"/>
                      <a:pt x="183808" y="210358"/>
                      <a:pt x="191907" y="202270"/>
                    </a:cubicBezTo>
                    <a:lnTo>
                      <a:pt x="192975" y="201204"/>
                    </a:lnTo>
                    <a:cubicBezTo>
                      <a:pt x="196980" y="199160"/>
                      <a:pt x="199027" y="196138"/>
                      <a:pt x="200006" y="193117"/>
                    </a:cubicBezTo>
                    <a:cubicBezTo>
                      <a:pt x="202053" y="187073"/>
                      <a:pt x="200006" y="178986"/>
                      <a:pt x="194933" y="170899"/>
                    </a:cubicBezTo>
                    <a:cubicBezTo>
                      <a:pt x="194933" y="169832"/>
                      <a:pt x="154438" y="102113"/>
                      <a:pt x="121062" y="84961"/>
                    </a:cubicBezTo>
                    <a:cubicBezTo>
                      <a:pt x="115989" y="81895"/>
                      <a:pt x="109915" y="80873"/>
                      <a:pt x="103963" y="81761"/>
                    </a:cubicBezTo>
                    <a:close/>
                    <a:moveTo>
                      <a:pt x="353980" y="30273"/>
                    </a:moveTo>
                    <a:cubicBezTo>
                      <a:pt x="360041" y="30273"/>
                      <a:pt x="364141" y="34368"/>
                      <a:pt x="364141" y="40422"/>
                    </a:cubicBezTo>
                    <a:lnTo>
                      <a:pt x="364141" y="60719"/>
                    </a:lnTo>
                    <a:cubicBezTo>
                      <a:pt x="364141" y="66772"/>
                      <a:pt x="360041" y="70778"/>
                      <a:pt x="353980" y="70778"/>
                    </a:cubicBezTo>
                    <a:cubicBezTo>
                      <a:pt x="347829" y="70778"/>
                      <a:pt x="343818" y="66772"/>
                      <a:pt x="343818" y="60719"/>
                    </a:cubicBezTo>
                    <a:lnTo>
                      <a:pt x="343818" y="40422"/>
                    </a:lnTo>
                    <a:cubicBezTo>
                      <a:pt x="343818" y="34368"/>
                      <a:pt x="347829" y="30273"/>
                      <a:pt x="353980" y="30273"/>
                    </a:cubicBezTo>
                    <a:close/>
                    <a:moveTo>
                      <a:pt x="353978" y="20263"/>
                    </a:moveTo>
                    <a:cubicBezTo>
                      <a:pt x="284112" y="20263"/>
                      <a:pt x="219409" y="50479"/>
                      <a:pt x="174819" y="104957"/>
                    </a:cubicBezTo>
                    <a:cubicBezTo>
                      <a:pt x="196446" y="130818"/>
                      <a:pt x="212911" y="158901"/>
                      <a:pt x="214246" y="160768"/>
                    </a:cubicBezTo>
                    <a:cubicBezTo>
                      <a:pt x="221278" y="173920"/>
                      <a:pt x="224304" y="187073"/>
                      <a:pt x="221278" y="198182"/>
                    </a:cubicBezTo>
                    <a:cubicBezTo>
                      <a:pt x="220299" y="202093"/>
                      <a:pt x="218430" y="205736"/>
                      <a:pt x="215938" y="209025"/>
                    </a:cubicBezTo>
                    <a:cubicBezTo>
                      <a:pt x="214336" y="211335"/>
                      <a:pt x="212466" y="213379"/>
                      <a:pt x="210152" y="215157"/>
                    </a:cubicBezTo>
                    <a:cubicBezTo>
                      <a:pt x="208906" y="216312"/>
                      <a:pt x="207482" y="217378"/>
                      <a:pt x="206147" y="218445"/>
                    </a:cubicBezTo>
                    <a:cubicBezTo>
                      <a:pt x="193954" y="228487"/>
                      <a:pt x="179803" y="241640"/>
                      <a:pt x="176777" y="244662"/>
                    </a:cubicBezTo>
                    <a:cubicBezTo>
                      <a:pt x="160579" y="269012"/>
                      <a:pt x="162537" y="287142"/>
                      <a:pt x="182829" y="308382"/>
                    </a:cubicBezTo>
                    <a:lnTo>
                      <a:pt x="189504" y="315136"/>
                    </a:lnTo>
                    <a:cubicBezTo>
                      <a:pt x="189771" y="315403"/>
                      <a:pt x="189949" y="315492"/>
                      <a:pt x="189949" y="315492"/>
                    </a:cubicBezTo>
                    <a:cubicBezTo>
                      <a:pt x="190572" y="316025"/>
                      <a:pt x="191195" y="316647"/>
                      <a:pt x="191640" y="317269"/>
                    </a:cubicBezTo>
                    <a:lnTo>
                      <a:pt x="298263" y="424714"/>
                    </a:lnTo>
                    <a:cubicBezTo>
                      <a:pt x="318556" y="444888"/>
                      <a:pt x="337780" y="446932"/>
                      <a:pt x="362077" y="430758"/>
                    </a:cubicBezTo>
                    <a:cubicBezTo>
                      <a:pt x="365103" y="428713"/>
                      <a:pt x="378275" y="414583"/>
                      <a:pt x="388422" y="401430"/>
                    </a:cubicBezTo>
                    <a:cubicBezTo>
                      <a:pt x="393406" y="393343"/>
                      <a:pt x="400526" y="388277"/>
                      <a:pt x="408625" y="386233"/>
                    </a:cubicBezTo>
                    <a:cubicBezTo>
                      <a:pt x="412096" y="385344"/>
                      <a:pt x="415834" y="384900"/>
                      <a:pt x="419661" y="384900"/>
                    </a:cubicBezTo>
                    <a:cubicBezTo>
                      <a:pt x="428294" y="384989"/>
                      <a:pt x="437728" y="387477"/>
                      <a:pt x="446094" y="392365"/>
                    </a:cubicBezTo>
                    <a:cubicBezTo>
                      <a:pt x="447963" y="393609"/>
                      <a:pt x="476088" y="410051"/>
                      <a:pt x="501987" y="431646"/>
                    </a:cubicBezTo>
                    <a:cubicBezTo>
                      <a:pt x="556545" y="387122"/>
                      <a:pt x="586894" y="322513"/>
                      <a:pt x="586894" y="252749"/>
                    </a:cubicBezTo>
                    <a:cubicBezTo>
                      <a:pt x="586894" y="124330"/>
                      <a:pt x="482585" y="20263"/>
                      <a:pt x="353978" y="20263"/>
                    </a:cubicBezTo>
                    <a:close/>
                    <a:moveTo>
                      <a:pt x="353978" y="0"/>
                    </a:moveTo>
                    <a:cubicBezTo>
                      <a:pt x="493710" y="0"/>
                      <a:pt x="607097" y="113222"/>
                      <a:pt x="607097" y="252749"/>
                    </a:cubicBezTo>
                    <a:cubicBezTo>
                      <a:pt x="607097" y="327578"/>
                      <a:pt x="574345" y="397786"/>
                      <a:pt x="517384" y="445421"/>
                    </a:cubicBezTo>
                    <a:cubicBezTo>
                      <a:pt x="526907" y="454753"/>
                      <a:pt x="535184" y="464617"/>
                      <a:pt x="540257" y="474215"/>
                    </a:cubicBezTo>
                    <a:cubicBezTo>
                      <a:pt x="550403" y="493412"/>
                      <a:pt x="547377" y="517673"/>
                      <a:pt x="531179" y="532870"/>
                    </a:cubicBezTo>
                    <a:lnTo>
                      <a:pt x="505814" y="559176"/>
                    </a:lnTo>
                    <a:cubicBezTo>
                      <a:pt x="474486" y="590548"/>
                      <a:pt x="438974" y="606722"/>
                      <a:pt x="401505" y="606722"/>
                    </a:cubicBezTo>
                    <a:cubicBezTo>
                      <a:pt x="375249" y="606722"/>
                      <a:pt x="346858" y="598635"/>
                      <a:pt x="318556" y="582460"/>
                    </a:cubicBezTo>
                    <a:cubicBezTo>
                      <a:pt x="301289" y="573307"/>
                      <a:pt x="285091" y="560154"/>
                      <a:pt x="268893" y="543979"/>
                    </a:cubicBezTo>
                    <a:lnTo>
                      <a:pt x="61343" y="336732"/>
                    </a:lnTo>
                    <a:cubicBezTo>
                      <a:pt x="42030" y="317536"/>
                      <a:pt x="26899" y="296296"/>
                      <a:pt x="16753" y="275056"/>
                    </a:cubicBezTo>
                    <a:cubicBezTo>
                      <a:pt x="-13596" y="210358"/>
                      <a:pt x="-2471" y="151703"/>
                      <a:pt x="48171" y="101135"/>
                    </a:cubicBezTo>
                    <a:lnTo>
                      <a:pt x="73447" y="75807"/>
                    </a:lnTo>
                    <a:cubicBezTo>
                      <a:pt x="88666" y="60699"/>
                      <a:pt x="112963" y="56611"/>
                      <a:pt x="132188" y="66742"/>
                    </a:cubicBezTo>
                    <a:cubicBezTo>
                      <a:pt x="141711" y="71719"/>
                      <a:pt x="151412" y="79895"/>
                      <a:pt x="160757" y="89315"/>
                    </a:cubicBezTo>
                    <a:cubicBezTo>
                      <a:pt x="209173" y="32971"/>
                      <a:pt x="278772" y="0"/>
                      <a:pt x="353978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>
                <a:miter lim="400000"/>
              </a:ln>
            </p:spPr>
            <p:txBody>
              <a:bodyPr wrap="square" lIns="91440" tIns="45720" rIns="91440" bIns="45720" anchor="ctr">
                <a:normAutofit fontScale="55000" lnSpcReduction="20000"/>
              </a:bodyPr>
              <a:lstStyle/>
              <a:p>
                <a:pPr algn="ctr"/>
                <a:endParaRPr/>
              </a:p>
            </p:txBody>
          </p:sp>
        </p:grpSp>
        <p:sp>
          <p:nvSpPr>
            <p:cNvPr id="51" name="ïṧḷîḍe">
              <a:extLst>
                <a:ext uri="{FF2B5EF4-FFF2-40B4-BE49-F238E27FC236}">
                  <a16:creationId xmlns:a16="http://schemas.microsoft.com/office/drawing/2014/main" id="{C0C9A9ED-ADF5-45A5-A423-3ECD1112ABC4}"/>
                </a:ext>
              </a:extLst>
            </p:cNvPr>
            <p:cNvSpPr/>
            <p:nvPr/>
          </p:nvSpPr>
          <p:spPr>
            <a:xfrm>
              <a:off x="6907003" y="3205442"/>
              <a:ext cx="221950" cy="221615"/>
            </a:xfrm>
            <a:custGeom>
              <a:avLst/>
              <a:gdLst>
                <a:gd name="connsiteX0" fmla="*/ 303775 w 607639"/>
                <a:gd name="connsiteY0" fmla="*/ 525007 h 606722"/>
                <a:gd name="connsiteX1" fmla="*/ 315710 w 607639"/>
                <a:gd name="connsiteY1" fmla="*/ 536902 h 606722"/>
                <a:gd name="connsiteX2" fmla="*/ 315710 w 607639"/>
                <a:gd name="connsiteY2" fmla="*/ 552347 h 606722"/>
                <a:gd name="connsiteX3" fmla="*/ 303775 w 607639"/>
                <a:gd name="connsiteY3" fmla="*/ 564241 h 606722"/>
                <a:gd name="connsiteX4" fmla="*/ 291929 w 607639"/>
                <a:gd name="connsiteY4" fmla="*/ 552347 h 606722"/>
                <a:gd name="connsiteX5" fmla="*/ 291929 w 607639"/>
                <a:gd name="connsiteY5" fmla="*/ 536902 h 606722"/>
                <a:gd name="connsiteX6" fmla="*/ 303775 w 607639"/>
                <a:gd name="connsiteY6" fmla="*/ 525007 h 606722"/>
                <a:gd name="connsiteX7" fmla="*/ 429885 w 607639"/>
                <a:gd name="connsiteY7" fmla="*/ 509483 h 606722"/>
                <a:gd name="connsiteX8" fmla="*/ 441811 w 607639"/>
                <a:gd name="connsiteY8" fmla="*/ 521409 h 606722"/>
                <a:gd name="connsiteX9" fmla="*/ 429885 w 607639"/>
                <a:gd name="connsiteY9" fmla="*/ 533335 h 606722"/>
                <a:gd name="connsiteX10" fmla="*/ 417959 w 607639"/>
                <a:gd name="connsiteY10" fmla="*/ 521409 h 606722"/>
                <a:gd name="connsiteX11" fmla="*/ 429885 w 607639"/>
                <a:gd name="connsiteY11" fmla="*/ 509483 h 606722"/>
                <a:gd name="connsiteX12" fmla="*/ 177720 w 607639"/>
                <a:gd name="connsiteY12" fmla="*/ 509483 h 606722"/>
                <a:gd name="connsiteX13" fmla="*/ 189611 w 607639"/>
                <a:gd name="connsiteY13" fmla="*/ 521409 h 606722"/>
                <a:gd name="connsiteX14" fmla="*/ 177720 w 607639"/>
                <a:gd name="connsiteY14" fmla="*/ 533335 h 606722"/>
                <a:gd name="connsiteX15" fmla="*/ 165829 w 607639"/>
                <a:gd name="connsiteY15" fmla="*/ 521409 h 606722"/>
                <a:gd name="connsiteX16" fmla="*/ 177720 w 607639"/>
                <a:gd name="connsiteY16" fmla="*/ 509483 h 606722"/>
                <a:gd name="connsiteX17" fmla="*/ 522185 w 607639"/>
                <a:gd name="connsiteY17" fmla="*/ 417324 h 606722"/>
                <a:gd name="connsiteX18" fmla="*/ 534111 w 607639"/>
                <a:gd name="connsiteY18" fmla="*/ 429250 h 606722"/>
                <a:gd name="connsiteX19" fmla="*/ 522185 w 607639"/>
                <a:gd name="connsiteY19" fmla="*/ 441176 h 606722"/>
                <a:gd name="connsiteX20" fmla="*/ 510259 w 607639"/>
                <a:gd name="connsiteY20" fmla="*/ 429250 h 606722"/>
                <a:gd name="connsiteX21" fmla="*/ 522185 w 607639"/>
                <a:gd name="connsiteY21" fmla="*/ 417324 h 606722"/>
                <a:gd name="connsiteX22" fmla="*/ 85420 w 607639"/>
                <a:gd name="connsiteY22" fmla="*/ 417324 h 606722"/>
                <a:gd name="connsiteX23" fmla="*/ 97311 w 607639"/>
                <a:gd name="connsiteY23" fmla="*/ 429250 h 606722"/>
                <a:gd name="connsiteX24" fmla="*/ 85420 w 607639"/>
                <a:gd name="connsiteY24" fmla="*/ 441176 h 606722"/>
                <a:gd name="connsiteX25" fmla="*/ 73529 w 607639"/>
                <a:gd name="connsiteY25" fmla="*/ 429250 h 606722"/>
                <a:gd name="connsiteX26" fmla="*/ 85420 w 607639"/>
                <a:gd name="connsiteY26" fmla="*/ 417324 h 606722"/>
                <a:gd name="connsiteX27" fmla="*/ 537643 w 607639"/>
                <a:gd name="connsiteY27" fmla="*/ 291506 h 606722"/>
                <a:gd name="connsiteX28" fmla="*/ 555628 w 607639"/>
                <a:gd name="connsiteY28" fmla="*/ 291506 h 606722"/>
                <a:gd name="connsiteX29" fmla="*/ 567558 w 607639"/>
                <a:gd name="connsiteY29" fmla="*/ 303316 h 606722"/>
                <a:gd name="connsiteX30" fmla="*/ 555628 w 607639"/>
                <a:gd name="connsiteY30" fmla="*/ 315216 h 606722"/>
                <a:gd name="connsiteX31" fmla="*/ 537643 w 607639"/>
                <a:gd name="connsiteY31" fmla="*/ 315216 h 606722"/>
                <a:gd name="connsiteX32" fmla="*/ 525713 w 607639"/>
                <a:gd name="connsiteY32" fmla="*/ 303316 h 606722"/>
                <a:gd name="connsiteX33" fmla="*/ 537643 w 607639"/>
                <a:gd name="connsiteY33" fmla="*/ 291506 h 606722"/>
                <a:gd name="connsiteX34" fmla="*/ 51991 w 607639"/>
                <a:gd name="connsiteY34" fmla="*/ 291506 h 606722"/>
                <a:gd name="connsiteX35" fmla="*/ 69946 w 607639"/>
                <a:gd name="connsiteY35" fmla="*/ 291506 h 606722"/>
                <a:gd name="connsiteX36" fmla="*/ 81856 w 607639"/>
                <a:gd name="connsiteY36" fmla="*/ 303316 h 606722"/>
                <a:gd name="connsiteX37" fmla="*/ 69946 w 607639"/>
                <a:gd name="connsiteY37" fmla="*/ 315216 h 606722"/>
                <a:gd name="connsiteX38" fmla="*/ 51991 w 607639"/>
                <a:gd name="connsiteY38" fmla="*/ 315216 h 606722"/>
                <a:gd name="connsiteX39" fmla="*/ 40081 w 607639"/>
                <a:gd name="connsiteY39" fmla="*/ 303316 h 606722"/>
                <a:gd name="connsiteX40" fmla="*/ 51991 w 607639"/>
                <a:gd name="connsiteY40" fmla="*/ 291506 h 606722"/>
                <a:gd name="connsiteX41" fmla="*/ 412608 w 607639"/>
                <a:gd name="connsiteY41" fmla="*/ 222096 h 606722"/>
                <a:gd name="connsiteX42" fmla="*/ 345491 w 607639"/>
                <a:gd name="connsiteY42" fmla="*/ 334245 h 606722"/>
                <a:gd name="connsiteX43" fmla="*/ 412608 w 607639"/>
                <a:gd name="connsiteY43" fmla="*/ 334245 h 606722"/>
                <a:gd name="connsiteX44" fmla="*/ 427651 w 607639"/>
                <a:gd name="connsiteY44" fmla="*/ 167533 h 606722"/>
                <a:gd name="connsiteX45" fmla="*/ 436375 w 607639"/>
                <a:gd name="connsiteY45" fmla="*/ 178996 h 606722"/>
                <a:gd name="connsiteX46" fmla="*/ 436375 w 607639"/>
                <a:gd name="connsiteY46" fmla="*/ 334245 h 606722"/>
                <a:gd name="connsiteX47" fmla="*/ 469399 w 607639"/>
                <a:gd name="connsiteY47" fmla="*/ 334245 h 606722"/>
                <a:gd name="connsiteX48" fmla="*/ 481327 w 607639"/>
                <a:gd name="connsiteY48" fmla="*/ 346153 h 606722"/>
                <a:gd name="connsiteX49" fmla="*/ 469399 w 607639"/>
                <a:gd name="connsiteY49" fmla="*/ 357973 h 606722"/>
                <a:gd name="connsiteX50" fmla="*/ 436375 w 607639"/>
                <a:gd name="connsiteY50" fmla="*/ 357973 h 606722"/>
                <a:gd name="connsiteX51" fmla="*/ 436375 w 607639"/>
                <a:gd name="connsiteY51" fmla="*/ 427733 h 606722"/>
                <a:gd name="connsiteX52" fmla="*/ 424536 w 607639"/>
                <a:gd name="connsiteY52" fmla="*/ 439552 h 606722"/>
                <a:gd name="connsiteX53" fmla="*/ 412608 w 607639"/>
                <a:gd name="connsiteY53" fmla="*/ 427733 h 606722"/>
                <a:gd name="connsiteX54" fmla="*/ 412608 w 607639"/>
                <a:gd name="connsiteY54" fmla="*/ 357973 h 606722"/>
                <a:gd name="connsiteX55" fmla="*/ 324573 w 607639"/>
                <a:gd name="connsiteY55" fmla="*/ 357973 h 606722"/>
                <a:gd name="connsiteX56" fmla="*/ 314158 w 607639"/>
                <a:gd name="connsiteY56" fmla="*/ 352019 h 606722"/>
                <a:gd name="connsiteX57" fmla="*/ 314336 w 607639"/>
                <a:gd name="connsiteY57" fmla="*/ 340022 h 606722"/>
                <a:gd name="connsiteX58" fmla="*/ 414299 w 607639"/>
                <a:gd name="connsiteY58" fmla="*/ 172953 h 606722"/>
                <a:gd name="connsiteX59" fmla="*/ 427651 w 607639"/>
                <a:gd name="connsiteY59" fmla="*/ 167533 h 606722"/>
                <a:gd name="connsiteX60" fmla="*/ 216270 w 607639"/>
                <a:gd name="connsiteY60" fmla="*/ 167099 h 606722"/>
                <a:gd name="connsiteX61" fmla="*/ 290518 w 607639"/>
                <a:gd name="connsiteY61" fmla="*/ 241210 h 606722"/>
                <a:gd name="connsiteX62" fmla="*/ 242978 w 607639"/>
                <a:gd name="connsiteY62" fmla="*/ 355754 h 606722"/>
                <a:gd name="connsiteX63" fmla="*/ 182707 w 607639"/>
                <a:gd name="connsiteY63" fmla="*/ 415825 h 606722"/>
                <a:gd name="connsiteX64" fmla="*/ 278588 w 607639"/>
                <a:gd name="connsiteY64" fmla="*/ 415825 h 606722"/>
                <a:gd name="connsiteX65" fmla="*/ 290518 w 607639"/>
                <a:gd name="connsiteY65" fmla="*/ 427734 h 606722"/>
                <a:gd name="connsiteX66" fmla="*/ 278588 w 607639"/>
                <a:gd name="connsiteY66" fmla="*/ 439552 h 606722"/>
                <a:gd name="connsiteX67" fmla="*/ 154040 w 607639"/>
                <a:gd name="connsiteY67" fmla="*/ 439552 h 606722"/>
                <a:gd name="connsiteX68" fmla="*/ 143001 w 607639"/>
                <a:gd name="connsiteY68" fmla="*/ 432265 h 606722"/>
                <a:gd name="connsiteX69" fmla="*/ 145582 w 607639"/>
                <a:gd name="connsiteY69" fmla="*/ 419292 h 606722"/>
                <a:gd name="connsiteX70" fmla="*/ 226152 w 607639"/>
                <a:gd name="connsiteY70" fmla="*/ 338959 h 606722"/>
                <a:gd name="connsiteX71" fmla="*/ 266659 w 607639"/>
                <a:gd name="connsiteY71" fmla="*/ 241210 h 606722"/>
                <a:gd name="connsiteX72" fmla="*/ 216270 w 607639"/>
                <a:gd name="connsiteY72" fmla="*/ 190914 h 606722"/>
                <a:gd name="connsiteX73" fmla="*/ 165880 w 607639"/>
                <a:gd name="connsiteY73" fmla="*/ 241210 h 606722"/>
                <a:gd name="connsiteX74" fmla="*/ 154040 w 607639"/>
                <a:gd name="connsiteY74" fmla="*/ 253029 h 606722"/>
                <a:gd name="connsiteX75" fmla="*/ 142110 w 607639"/>
                <a:gd name="connsiteY75" fmla="*/ 241210 h 606722"/>
                <a:gd name="connsiteX76" fmla="*/ 216270 w 607639"/>
                <a:gd name="connsiteY76" fmla="*/ 167099 h 606722"/>
                <a:gd name="connsiteX77" fmla="*/ 522185 w 607639"/>
                <a:gd name="connsiteY77" fmla="*/ 165547 h 606722"/>
                <a:gd name="connsiteX78" fmla="*/ 534111 w 607639"/>
                <a:gd name="connsiteY78" fmla="*/ 177438 h 606722"/>
                <a:gd name="connsiteX79" fmla="*/ 522185 w 607639"/>
                <a:gd name="connsiteY79" fmla="*/ 189329 h 606722"/>
                <a:gd name="connsiteX80" fmla="*/ 510259 w 607639"/>
                <a:gd name="connsiteY80" fmla="*/ 177438 h 606722"/>
                <a:gd name="connsiteX81" fmla="*/ 522185 w 607639"/>
                <a:gd name="connsiteY81" fmla="*/ 165547 h 606722"/>
                <a:gd name="connsiteX82" fmla="*/ 85420 w 607639"/>
                <a:gd name="connsiteY82" fmla="*/ 165547 h 606722"/>
                <a:gd name="connsiteX83" fmla="*/ 97311 w 607639"/>
                <a:gd name="connsiteY83" fmla="*/ 177438 h 606722"/>
                <a:gd name="connsiteX84" fmla="*/ 85420 w 607639"/>
                <a:gd name="connsiteY84" fmla="*/ 189329 h 606722"/>
                <a:gd name="connsiteX85" fmla="*/ 73529 w 607639"/>
                <a:gd name="connsiteY85" fmla="*/ 177438 h 606722"/>
                <a:gd name="connsiteX86" fmla="*/ 85420 w 607639"/>
                <a:gd name="connsiteY86" fmla="*/ 165547 h 606722"/>
                <a:gd name="connsiteX87" fmla="*/ 429885 w 607639"/>
                <a:gd name="connsiteY87" fmla="*/ 73388 h 606722"/>
                <a:gd name="connsiteX88" fmla="*/ 441811 w 607639"/>
                <a:gd name="connsiteY88" fmla="*/ 85279 h 606722"/>
                <a:gd name="connsiteX89" fmla="*/ 429885 w 607639"/>
                <a:gd name="connsiteY89" fmla="*/ 97170 h 606722"/>
                <a:gd name="connsiteX90" fmla="*/ 417959 w 607639"/>
                <a:gd name="connsiteY90" fmla="*/ 85279 h 606722"/>
                <a:gd name="connsiteX91" fmla="*/ 429885 w 607639"/>
                <a:gd name="connsiteY91" fmla="*/ 73388 h 606722"/>
                <a:gd name="connsiteX92" fmla="*/ 177720 w 607639"/>
                <a:gd name="connsiteY92" fmla="*/ 73388 h 606722"/>
                <a:gd name="connsiteX93" fmla="*/ 189611 w 607639"/>
                <a:gd name="connsiteY93" fmla="*/ 85279 h 606722"/>
                <a:gd name="connsiteX94" fmla="*/ 177720 w 607639"/>
                <a:gd name="connsiteY94" fmla="*/ 97170 h 606722"/>
                <a:gd name="connsiteX95" fmla="*/ 165829 w 607639"/>
                <a:gd name="connsiteY95" fmla="*/ 85279 h 606722"/>
                <a:gd name="connsiteX96" fmla="*/ 177720 w 607639"/>
                <a:gd name="connsiteY96" fmla="*/ 73388 h 606722"/>
                <a:gd name="connsiteX97" fmla="*/ 303775 w 607639"/>
                <a:gd name="connsiteY97" fmla="*/ 42480 h 606722"/>
                <a:gd name="connsiteX98" fmla="*/ 315710 w 607639"/>
                <a:gd name="connsiteY98" fmla="*/ 54396 h 606722"/>
                <a:gd name="connsiteX99" fmla="*/ 315710 w 607639"/>
                <a:gd name="connsiteY99" fmla="*/ 69869 h 606722"/>
                <a:gd name="connsiteX100" fmla="*/ 303775 w 607639"/>
                <a:gd name="connsiteY100" fmla="*/ 81785 h 606722"/>
                <a:gd name="connsiteX101" fmla="*/ 291929 w 607639"/>
                <a:gd name="connsiteY101" fmla="*/ 69869 h 606722"/>
                <a:gd name="connsiteX102" fmla="*/ 291929 w 607639"/>
                <a:gd name="connsiteY102" fmla="*/ 54396 h 606722"/>
                <a:gd name="connsiteX103" fmla="*/ 303775 w 607639"/>
                <a:gd name="connsiteY103" fmla="*/ 42480 h 606722"/>
                <a:gd name="connsiteX104" fmla="*/ 303775 w 607639"/>
                <a:gd name="connsiteY104" fmla="*/ 0 h 606722"/>
                <a:gd name="connsiteX105" fmla="*/ 537058 w 607639"/>
                <a:gd name="connsiteY105" fmla="*/ 108956 h 606722"/>
                <a:gd name="connsiteX106" fmla="*/ 537058 w 607639"/>
                <a:gd name="connsiteY106" fmla="*/ 93048 h 606722"/>
                <a:gd name="connsiteX107" fmla="*/ 548895 w 607639"/>
                <a:gd name="connsiteY107" fmla="*/ 81139 h 606722"/>
                <a:gd name="connsiteX108" fmla="*/ 560822 w 607639"/>
                <a:gd name="connsiteY108" fmla="*/ 93048 h 606722"/>
                <a:gd name="connsiteX109" fmla="*/ 560822 w 607639"/>
                <a:gd name="connsiteY109" fmla="*/ 138994 h 606722"/>
                <a:gd name="connsiteX110" fmla="*/ 548895 w 607639"/>
                <a:gd name="connsiteY110" fmla="*/ 150903 h 606722"/>
                <a:gd name="connsiteX111" fmla="*/ 502880 w 607639"/>
                <a:gd name="connsiteY111" fmla="*/ 150903 h 606722"/>
                <a:gd name="connsiteX112" fmla="*/ 490953 w 607639"/>
                <a:gd name="connsiteY112" fmla="*/ 138994 h 606722"/>
                <a:gd name="connsiteX113" fmla="*/ 502880 w 607639"/>
                <a:gd name="connsiteY113" fmla="*/ 127174 h 606722"/>
                <a:gd name="connsiteX114" fmla="*/ 521126 w 607639"/>
                <a:gd name="connsiteY114" fmla="*/ 127174 h 606722"/>
                <a:gd name="connsiteX115" fmla="*/ 303775 w 607639"/>
                <a:gd name="connsiteY115" fmla="*/ 23728 h 606722"/>
                <a:gd name="connsiteX116" fmla="*/ 23764 w 607639"/>
                <a:gd name="connsiteY116" fmla="*/ 303316 h 606722"/>
                <a:gd name="connsiteX117" fmla="*/ 303775 w 607639"/>
                <a:gd name="connsiteY117" fmla="*/ 582905 h 606722"/>
                <a:gd name="connsiteX118" fmla="*/ 583786 w 607639"/>
                <a:gd name="connsiteY118" fmla="*/ 303316 h 606722"/>
                <a:gd name="connsiteX119" fmla="*/ 573906 w 607639"/>
                <a:gd name="connsiteY119" fmla="*/ 229376 h 606722"/>
                <a:gd name="connsiteX120" fmla="*/ 582273 w 607639"/>
                <a:gd name="connsiteY120" fmla="*/ 214801 h 606722"/>
                <a:gd name="connsiteX121" fmla="*/ 596869 w 607639"/>
                <a:gd name="connsiteY121" fmla="*/ 223066 h 606722"/>
                <a:gd name="connsiteX122" fmla="*/ 607639 w 607639"/>
                <a:gd name="connsiteY122" fmla="*/ 303316 h 606722"/>
                <a:gd name="connsiteX123" fmla="*/ 303775 w 607639"/>
                <a:gd name="connsiteY123" fmla="*/ 606722 h 606722"/>
                <a:gd name="connsiteX124" fmla="*/ 0 w 607639"/>
                <a:gd name="connsiteY124" fmla="*/ 303316 h 606722"/>
                <a:gd name="connsiteX125" fmla="*/ 303775 w 607639"/>
                <a:gd name="connsiteY125" fmla="*/ 0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</a:cxnLst>
              <a:rect l="l" t="t" r="r" b="b"/>
              <a:pathLst>
                <a:path w="607639" h="606722">
                  <a:moveTo>
                    <a:pt x="303775" y="525007"/>
                  </a:moveTo>
                  <a:cubicBezTo>
                    <a:pt x="310366" y="525007"/>
                    <a:pt x="315710" y="530333"/>
                    <a:pt x="315710" y="536902"/>
                  </a:cubicBezTo>
                  <a:lnTo>
                    <a:pt x="315710" y="552347"/>
                  </a:lnTo>
                  <a:cubicBezTo>
                    <a:pt x="315710" y="558915"/>
                    <a:pt x="310366" y="564241"/>
                    <a:pt x="303775" y="564241"/>
                  </a:cubicBezTo>
                  <a:cubicBezTo>
                    <a:pt x="297184" y="564241"/>
                    <a:pt x="291929" y="558915"/>
                    <a:pt x="291929" y="552347"/>
                  </a:cubicBezTo>
                  <a:lnTo>
                    <a:pt x="291929" y="536902"/>
                  </a:lnTo>
                  <a:cubicBezTo>
                    <a:pt x="291929" y="530333"/>
                    <a:pt x="297184" y="525007"/>
                    <a:pt x="303775" y="525007"/>
                  </a:cubicBezTo>
                  <a:close/>
                  <a:moveTo>
                    <a:pt x="429885" y="509483"/>
                  </a:moveTo>
                  <a:cubicBezTo>
                    <a:pt x="436472" y="509483"/>
                    <a:pt x="441811" y="514822"/>
                    <a:pt x="441811" y="521409"/>
                  </a:cubicBezTo>
                  <a:cubicBezTo>
                    <a:pt x="441811" y="527996"/>
                    <a:pt x="436472" y="533335"/>
                    <a:pt x="429885" y="533335"/>
                  </a:cubicBezTo>
                  <a:cubicBezTo>
                    <a:pt x="423298" y="533335"/>
                    <a:pt x="417959" y="527996"/>
                    <a:pt x="417959" y="521409"/>
                  </a:cubicBezTo>
                  <a:cubicBezTo>
                    <a:pt x="417959" y="514822"/>
                    <a:pt x="423298" y="509483"/>
                    <a:pt x="429885" y="509483"/>
                  </a:cubicBezTo>
                  <a:close/>
                  <a:moveTo>
                    <a:pt x="177720" y="509483"/>
                  </a:moveTo>
                  <a:cubicBezTo>
                    <a:pt x="184287" y="509483"/>
                    <a:pt x="189611" y="514822"/>
                    <a:pt x="189611" y="521409"/>
                  </a:cubicBezTo>
                  <a:cubicBezTo>
                    <a:pt x="189611" y="527996"/>
                    <a:pt x="184287" y="533335"/>
                    <a:pt x="177720" y="533335"/>
                  </a:cubicBezTo>
                  <a:cubicBezTo>
                    <a:pt x="171153" y="533335"/>
                    <a:pt x="165829" y="527996"/>
                    <a:pt x="165829" y="521409"/>
                  </a:cubicBezTo>
                  <a:cubicBezTo>
                    <a:pt x="165829" y="514822"/>
                    <a:pt x="171153" y="509483"/>
                    <a:pt x="177720" y="509483"/>
                  </a:cubicBezTo>
                  <a:close/>
                  <a:moveTo>
                    <a:pt x="522185" y="417324"/>
                  </a:moveTo>
                  <a:cubicBezTo>
                    <a:pt x="528772" y="417324"/>
                    <a:pt x="534111" y="422663"/>
                    <a:pt x="534111" y="429250"/>
                  </a:cubicBezTo>
                  <a:cubicBezTo>
                    <a:pt x="534111" y="435837"/>
                    <a:pt x="528772" y="441176"/>
                    <a:pt x="522185" y="441176"/>
                  </a:cubicBezTo>
                  <a:cubicBezTo>
                    <a:pt x="515598" y="441176"/>
                    <a:pt x="510259" y="435837"/>
                    <a:pt x="510259" y="429250"/>
                  </a:cubicBezTo>
                  <a:cubicBezTo>
                    <a:pt x="510259" y="422663"/>
                    <a:pt x="515598" y="417324"/>
                    <a:pt x="522185" y="417324"/>
                  </a:cubicBezTo>
                  <a:close/>
                  <a:moveTo>
                    <a:pt x="85420" y="417324"/>
                  </a:moveTo>
                  <a:cubicBezTo>
                    <a:pt x="91987" y="417324"/>
                    <a:pt x="97311" y="422663"/>
                    <a:pt x="97311" y="429250"/>
                  </a:cubicBezTo>
                  <a:cubicBezTo>
                    <a:pt x="97311" y="435837"/>
                    <a:pt x="91987" y="441176"/>
                    <a:pt x="85420" y="441176"/>
                  </a:cubicBezTo>
                  <a:cubicBezTo>
                    <a:pt x="78853" y="441176"/>
                    <a:pt x="73529" y="435837"/>
                    <a:pt x="73529" y="429250"/>
                  </a:cubicBezTo>
                  <a:cubicBezTo>
                    <a:pt x="73529" y="422663"/>
                    <a:pt x="78853" y="417324"/>
                    <a:pt x="85420" y="417324"/>
                  </a:cubicBezTo>
                  <a:close/>
                  <a:moveTo>
                    <a:pt x="537643" y="291506"/>
                  </a:moveTo>
                  <a:lnTo>
                    <a:pt x="555628" y="291506"/>
                  </a:lnTo>
                  <a:cubicBezTo>
                    <a:pt x="562216" y="291506"/>
                    <a:pt x="567558" y="296745"/>
                    <a:pt x="567558" y="303316"/>
                  </a:cubicBezTo>
                  <a:cubicBezTo>
                    <a:pt x="567558" y="309888"/>
                    <a:pt x="562216" y="315216"/>
                    <a:pt x="555628" y="315216"/>
                  </a:cubicBezTo>
                  <a:lnTo>
                    <a:pt x="537643" y="315216"/>
                  </a:lnTo>
                  <a:cubicBezTo>
                    <a:pt x="531055" y="315216"/>
                    <a:pt x="525713" y="309888"/>
                    <a:pt x="525713" y="303316"/>
                  </a:cubicBezTo>
                  <a:cubicBezTo>
                    <a:pt x="525713" y="296745"/>
                    <a:pt x="531055" y="291506"/>
                    <a:pt x="537643" y="291506"/>
                  </a:cubicBezTo>
                  <a:close/>
                  <a:moveTo>
                    <a:pt x="51991" y="291506"/>
                  </a:moveTo>
                  <a:lnTo>
                    <a:pt x="69946" y="291506"/>
                  </a:lnTo>
                  <a:cubicBezTo>
                    <a:pt x="76523" y="291506"/>
                    <a:pt x="81856" y="296745"/>
                    <a:pt x="81856" y="303316"/>
                  </a:cubicBezTo>
                  <a:cubicBezTo>
                    <a:pt x="81856" y="309888"/>
                    <a:pt x="76523" y="315216"/>
                    <a:pt x="69946" y="315216"/>
                  </a:cubicBezTo>
                  <a:lnTo>
                    <a:pt x="51991" y="315216"/>
                  </a:lnTo>
                  <a:cubicBezTo>
                    <a:pt x="45414" y="315216"/>
                    <a:pt x="40081" y="309888"/>
                    <a:pt x="40081" y="303316"/>
                  </a:cubicBezTo>
                  <a:cubicBezTo>
                    <a:pt x="40081" y="296745"/>
                    <a:pt x="45414" y="291506"/>
                    <a:pt x="51991" y="291506"/>
                  </a:cubicBezTo>
                  <a:close/>
                  <a:moveTo>
                    <a:pt x="412608" y="222096"/>
                  </a:moveTo>
                  <a:lnTo>
                    <a:pt x="345491" y="334245"/>
                  </a:lnTo>
                  <a:lnTo>
                    <a:pt x="412608" y="334245"/>
                  </a:lnTo>
                  <a:close/>
                  <a:moveTo>
                    <a:pt x="427651" y="167533"/>
                  </a:moveTo>
                  <a:cubicBezTo>
                    <a:pt x="432814" y="168954"/>
                    <a:pt x="436375" y="173664"/>
                    <a:pt x="436375" y="178996"/>
                  </a:cubicBezTo>
                  <a:lnTo>
                    <a:pt x="436375" y="334245"/>
                  </a:lnTo>
                  <a:lnTo>
                    <a:pt x="469399" y="334245"/>
                  </a:lnTo>
                  <a:cubicBezTo>
                    <a:pt x="475986" y="334245"/>
                    <a:pt x="481327" y="339577"/>
                    <a:pt x="481327" y="346153"/>
                  </a:cubicBezTo>
                  <a:cubicBezTo>
                    <a:pt x="481327" y="352641"/>
                    <a:pt x="475986" y="357973"/>
                    <a:pt x="469399" y="357973"/>
                  </a:cubicBezTo>
                  <a:lnTo>
                    <a:pt x="436375" y="357973"/>
                  </a:lnTo>
                  <a:lnTo>
                    <a:pt x="436375" y="427733"/>
                  </a:lnTo>
                  <a:cubicBezTo>
                    <a:pt x="436375" y="434220"/>
                    <a:pt x="431123" y="439552"/>
                    <a:pt x="424536" y="439552"/>
                  </a:cubicBezTo>
                  <a:cubicBezTo>
                    <a:pt x="417949" y="439552"/>
                    <a:pt x="412608" y="434220"/>
                    <a:pt x="412608" y="427733"/>
                  </a:cubicBezTo>
                  <a:lnTo>
                    <a:pt x="412608" y="357973"/>
                  </a:lnTo>
                  <a:lnTo>
                    <a:pt x="324573" y="357973"/>
                  </a:lnTo>
                  <a:cubicBezTo>
                    <a:pt x="320300" y="357973"/>
                    <a:pt x="316295" y="355662"/>
                    <a:pt x="314158" y="352019"/>
                  </a:cubicBezTo>
                  <a:cubicBezTo>
                    <a:pt x="312111" y="348286"/>
                    <a:pt x="312111" y="343665"/>
                    <a:pt x="314336" y="340022"/>
                  </a:cubicBezTo>
                  <a:lnTo>
                    <a:pt x="414299" y="172953"/>
                  </a:lnTo>
                  <a:cubicBezTo>
                    <a:pt x="417059" y="168332"/>
                    <a:pt x="422489" y="166111"/>
                    <a:pt x="427651" y="167533"/>
                  </a:cubicBezTo>
                  <a:close/>
                  <a:moveTo>
                    <a:pt x="216270" y="167099"/>
                  </a:moveTo>
                  <a:cubicBezTo>
                    <a:pt x="257222" y="167099"/>
                    <a:pt x="290518" y="200333"/>
                    <a:pt x="290518" y="241210"/>
                  </a:cubicBezTo>
                  <a:cubicBezTo>
                    <a:pt x="290518" y="284486"/>
                    <a:pt x="273603" y="325097"/>
                    <a:pt x="242978" y="355754"/>
                  </a:cubicBezTo>
                  <a:lnTo>
                    <a:pt x="182707" y="415825"/>
                  </a:lnTo>
                  <a:lnTo>
                    <a:pt x="278588" y="415825"/>
                  </a:lnTo>
                  <a:cubicBezTo>
                    <a:pt x="285176" y="415825"/>
                    <a:pt x="290518" y="421158"/>
                    <a:pt x="290518" y="427734"/>
                  </a:cubicBezTo>
                  <a:cubicBezTo>
                    <a:pt x="290518" y="434220"/>
                    <a:pt x="285176" y="439552"/>
                    <a:pt x="278588" y="439552"/>
                  </a:cubicBezTo>
                  <a:lnTo>
                    <a:pt x="154040" y="439552"/>
                  </a:lnTo>
                  <a:cubicBezTo>
                    <a:pt x="149232" y="439552"/>
                    <a:pt x="144870" y="436709"/>
                    <a:pt x="143001" y="432265"/>
                  </a:cubicBezTo>
                  <a:cubicBezTo>
                    <a:pt x="141131" y="427822"/>
                    <a:pt x="142199" y="422668"/>
                    <a:pt x="145582" y="419292"/>
                  </a:cubicBezTo>
                  <a:lnTo>
                    <a:pt x="226152" y="338959"/>
                  </a:lnTo>
                  <a:cubicBezTo>
                    <a:pt x="252236" y="312834"/>
                    <a:pt x="266659" y="278088"/>
                    <a:pt x="266659" y="241210"/>
                  </a:cubicBezTo>
                  <a:cubicBezTo>
                    <a:pt x="266659" y="213485"/>
                    <a:pt x="244046" y="190914"/>
                    <a:pt x="216270" y="190914"/>
                  </a:cubicBezTo>
                  <a:cubicBezTo>
                    <a:pt x="188493" y="190914"/>
                    <a:pt x="165880" y="213485"/>
                    <a:pt x="165880" y="241210"/>
                  </a:cubicBezTo>
                  <a:cubicBezTo>
                    <a:pt x="165880" y="247786"/>
                    <a:pt x="160539" y="253029"/>
                    <a:pt x="154040" y="253029"/>
                  </a:cubicBezTo>
                  <a:cubicBezTo>
                    <a:pt x="147452" y="253029"/>
                    <a:pt x="142110" y="247786"/>
                    <a:pt x="142110" y="241210"/>
                  </a:cubicBezTo>
                  <a:cubicBezTo>
                    <a:pt x="142110" y="200333"/>
                    <a:pt x="175406" y="167099"/>
                    <a:pt x="216270" y="167099"/>
                  </a:cubicBezTo>
                  <a:close/>
                  <a:moveTo>
                    <a:pt x="522185" y="165547"/>
                  </a:moveTo>
                  <a:cubicBezTo>
                    <a:pt x="528772" y="165547"/>
                    <a:pt x="534111" y="170871"/>
                    <a:pt x="534111" y="177438"/>
                  </a:cubicBezTo>
                  <a:cubicBezTo>
                    <a:pt x="534111" y="184005"/>
                    <a:pt x="528772" y="189329"/>
                    <a:pt x="522185" y="189329"/>
                  </a:cubicBezTo>
                  <a:cubicBezTo>
                    <a:pt x="515598" y="189329"/>
                    <a:pt x="510259" y="184005"/>
                    <a:pt x="510259" y="177438"/>
                  </a:cubicBezTo>
                  <a:cubicBezTo>
                    <a:pt x="510259" y="170871"/>
                    <a:pt x="515598" y="165547"/>
                    <a:pt x="522185" y="165547"/>
                  </a:cubicBezTo>
                  <a:close/>
                  <a:moveTo>
                    <a:pt x="85420" y="165547"/>
                  </a:moveTo>
                  <a:cubicBezTo>
                    <a:pt x="91987" y="165547"/>
                    <a:pt x="97311" y="170871"/>
                    <a:pt x="97311" y="177438"/>
                  </a:cubicBezTo>
                  <a:cubicBezTo>
                    <a:pt x="97311" y="184005"/>
                    <a:pt x="91987" y="189329"/>
                    <a:pt x="85420" y="189329"/>
                  </a:cubicBezTo>
                  <a:cubicBezTo>
                    <a:pt x="78853" y="189329"/>
                    <a:pt x="73529" y="184005"/>
                    <a:pt x="73529" y="177438"/>
                  </a:cubicBezTo>
                  <a:cubicBezTo>
                    <a:pt x="73529" y="170871"/>
                    <a:pt x="78853" y="165547"/>
                    <a:pt x="85420" y="165547"/>
                  </a:cubicBezTo>
                  <a:close/>
                  <a:moveTo>
                    <a:pt x="429885" y="73388"/>
                  </a:moveTo>
                  <a:cubicBezTo>
                    <a:pt x="436472" y="73388"/>
                    <a:pt x="441811" y="78712"/>
                    <a:pt x="441811" y="85279"/>
                  </a:cubicBezTo>
                  <a:cubicBezTo>
                    <a:pt x="441811" y="91846"/>
                    <a:pt x="436472" y="97170"/>
                    <a:pt x="429885" y="97170"/>
                  </a:cubicBezTo>
                  <a:cubicBezTo>
                    <a:pt x="423298" y="97170"/>
                    <a:pt x="417959" y="91846"/>
                    <a:pt x="417959" y="85279"/>
                  </a:cubicBezTo>
                  <a:cubicBezTo>
                    <a:pt x="417959" y="78712"/>
                    <a:pt x="423298" y="73388"/>
                    <a:pt x="429885" y="73388"/>
                  </a:cubicBezTo>
                  <a:close/>
                  <a:moveTo>
                    <a:pt x="177720" y="73388"/>
                  </a:moveTo>
                  <a:cubicBezTo>
                    <a:pt x="184287" y="73388"/>
                    <a:pt x="189611" y="78712"/>
                    <a:pt x="189611" y="85279"/>
                  </a:cubicBezTo>
                  <a:cubicBezTo>
                    <a:pt x="189611" y="91846"/>
                    <a:pt x="184287" y="97170"/>
                    <a:pt x="177720" y="97170"/>
                  </a:cubicBezTo>
                  <a:cubicBezTo>
                    <a:pt x="171153" y="97170"/>
                    <a:pt x="165829" y="91846"/>
                    <a:pt x="165829" y="85279"/>
                  </a:cubicBezTo>
                  <a:cubicBezTo>
                    <a:pt x="165829" y="78712"/>
                    <a:pt x="171153" y="73388"/>
                    <a:pt x="177720" y="73388"/>
                  </a:cubicBezTo>
                  <a:close/>
                  <a:moveTo>
                    <a:pt x="303775" y="42480"/>
                  </a:moveTo>
                  <a:cubicBezTo>
                    <a:pt x="310366" y="42480"/>
                    <a:pt x="315710" y="47815"/>
                    <a:pt x="315710" y="54396"/>
                  </a:cubicBezTo>
                  <a:lnTo>
                    <a:pt x="315710" y="69869"/>
                  </a:lnTo>
                  <a:cubicBezTo>
                    <a:pt x="315710" y="76449"/>
                    <a:pt x="310366" y="81785"/>
                    <a:pt x="303775" y="81785"/>
                  </a:cubicBezTo>
                  <a:cubicBezTo>
                    <a:pt x="297184" y="81785"/>
                    <a:pt x="291929" y="76449"/>
                    <a:pt x="291929" y="69869"/>
                  </a:cubicBezTo>
                  <a:lnTo>
                    <a:pt x="291929" y="54396"/>
                  </a:lnTo>
                  <a:cubicBezTo>
                    <a:pt x="291929" y="47815"/>
                    <a:pt x="297184" y="42480"/>
                    <a:pt x="303775" y="42480"/>
                  </a:cubicBezTo>
                  <a:close/>
                  <a:moveTo>
                    <a:pt x="303775" y="0"/>
                  </a:moveTo>
                  <a:cubicBezTo>
                    <a:pt x="394204" y="0"/>
                    <a:pt x="479560" y="40347"/>
                    <a:pt x="537058" y="108956"/>
                  </a:cubicBezTo>
                  <a:lnTo>
                    <a:pt x="537058" y="93048"/>
                  </a:lnTo>
                  <a:cubicBezTo>
                    <a:pt x="537058" y="86471"/>
                    <a:pt x="542309" y="81139"/>
                    <a:pt x="548895" y="81139"/>
                  </a:cubicBezTo>
                  <a:cubicBezTo>
                    <a:pt x="555482" y="81139"/>
                    <a:pt x="560822" y="86471"/>
                    <a:pt x="560822" y="93048"/>
                  </a:cubicBezTo>
                  <a:lnTo>
                    <a:pt x="560822" y="138994"/>
                  </a:lnTo>
                  <a:cubicBezTo>
                    <a:pt x="560822" y="145570"/>
                    <a:pt x="555482" y="150903"/>
                    <a:pt x="548895" y="150903"/>
                  </a:cubicBezTo>
                  <a:lnTo>
                    <a:pt x="502880" y="150903"/>
                  </a:lnTo>
                  <a:cubicBezTo>
                    <a:pt x="496293" y="150903"/>
                    <a:pt x="490953" y="145570"/>
                    <a:pt x="490953" y="138994"/>
                  </a:cubicBezTo>
                  <a:cubicBezTo>
                    <a:pt x="490953" y="132417"/>
                    <a:pt x="496293" y="127174"/>
                    <a:pt x="502880" y="127174"/>
                  </a:cubicBezTo>
                  <a:lnTo>
                    <a:pt x="521126" y="127174"/>
                  </a:lnTo>
                  <a:cubicBezTo>
                    <a:pt x="468168" y="62032"/>
                    <a:pt x="388419" y="23728"/>
                    <a:pt x="303775" y="23728"/>
                  </a:cubicBezTo>
                  <a:cubicBezTo>
                    <a:pt x="149440" y="23728"/>
                    <a:pt x="23764" y="149214"/>
                    <a:pt x="23764" y="303316"/>
                  </a:cubicBezTo>
                  <a:cubicBezTo>
                    <a:pt x="23764" y="457508"/>
                    <a:pt x="149440" y="582905"/>
                    <a:pt x="303775" y="582905"/>
                  </a:cubicBezTo>
                  <a:cubicBezTo>
                    <a:pt x="458199" y="582905"/>
                    <a:pt x="583786" y="457508"/>
                    <a:pt x="583786" y="303316"/>
                  </a:cubicBezTo>
                  <a:cubicBezTo>
                    <a:pt x="583786" y="278255"/>
                    <a:pt x="580492" y="253371"/>
                    <a:pt x="573906" y="229376"/>
                  </a:cubicBezTo>
                  <a:cubicBezTo>
                    <a:pt x="572126" y="223066"/>
                    <a:pt x="575864" y="216489"/>
                    <a:pt x="582273" y="214801"/>
                  </a:cubicBezTo>
                  <a:cubicBezTo>
                    <a:pt x="588592" y="213023"/>
                    <a:pt x="595089" y="216756"/>
                    <a:pt x="596869" y="223066"/>
                  </a:cubicBezTo>
                  <a:cubicBezTo>
                    <a:pt x="603990" y="249194"/>
                    <a:pt x="607639" y="276122"/>
                    <a:pt x="607639" y="303316"/>
                  </a:cubicBezTo>
                  <a:cubicBezTo>
                    <a:pt x="607639" y="470572"/>
                    <a:pt x="471283" y="606722"/>
                    <a:pt x="303775" y="606722"/>
                  </a:cubicBezTo>
                  <a:cubicBezTo>
                    <a:pt x="136267" y="606722"/>
                    <a:pt x="0" y="470572"/>
                    <a:pt x="0" y="303316"/>
                  </a:cubicBezTo>
                  <a:cubicBezTo>
                    <a:pt x="0" y="136061"/>
                    <a:pt x="136267" y="0"/>
                    <a:pt x="303775" y="0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wrap="square" lIns="91440" tIns="45720" rIns="91440" bIns="45720" anchor="ctr">
              <a:normAutofit fontScale="55000" lnSpcReduction="20000"/>
            </a:bodyPr>
            <a:lstStyle/>
            <a:p>
              <a:pPr algn="ctr"/>
              <a:endParaRPr/>
            </a:p>
          </p:txBody>
        </p:sp>
        <p:grpSp>
          <p:nvGrpSpPr>
            <p:cNvPr id="10" name="îš1íḑê">
              <a:extLst>
                <a:ext uri="{FF2B5EF4-FFF2-40B4-BE49-F238E27FC236}">
                  <a16:creationId xmlns:a16="http://schemas.microsoft.com/office/drawing/2014/main" id="{61820BC9-1AEB-41BD-9180-5A474E4BD6DA}"/>
                </a:ext>
              </a:extLst>
            </p:cNvPr>
            <p:cNvGrpSpPr/>
            <p:nvPr/>
          </p:nvGrpSpPr>
          <p:grpSpPr>
            <a:xfrm>
              <a:off x="8167598" y="1844823"/>
              <a:ext cx="1318168" cy="1672624"/>
              <a:chOff x="9692766" y="1844823"/>
              <a:chExt cx="1318168" cy="1672624"/>
            </a:xfrm>
          </p:grpSpPr>
          <p:sp>
            <p:nvSpPr>
              <p:cNvPr id="40" name="ïšlïḑè">
                <a:extLst>
                  <a:ext uri="{FF2B5EF4-FFF2-40B4-BE49-F238E27FC236}">
                    <a16:creationId xmlns:a16="http://schemas.microsoft.com/office/drawing/2014/main" id="{3226D47F-09D2-46D8-A6AB-38444FCA79DB}"/>
                  </a:ext>
                </a:extLst>
              </p:cNvPr>
              <p:cNvSpPr/>
              <p:nvPr/>
            </p:nvSpPr>
            <p:spPr bwMode="auto">
              <a:xfrm rot="16200000">
                <a:off x="9515539" y="2469850"/>
                <a:ext cx="1672622" cy="422571"/>
              </a:xfrm>
              <a:custGeom>
                <a:avLst/>
                <a:gdLst>
                  <a:gd name="T0" fmla="*/ 545 w 624"/>
                  <a:gd name="T1" fmla="*/ 158 h 158"/>
                  <a:gd name="T2" fmla="*/ 79 w 624"/>
                  <a:gd name="T3" fmla="*/ 158 h 158"/>
                  <a:gd name="T4" fmla="*/ 0 w 624"/>
                  <a:gd name="T5" fmla="*/ 79 h 158"/>
                  <a:gd name="T6" fmla="*/ 79 w 624"/>
                  <a:gd name="T7" fmla="*/ 0 h 158"/>
                  <a:gd name="T8" fmla="*/ 545 w 624"/>
                  <a:gd name="T9" fmla="*/ 0 h 158"/>
                  <a:gd name="T10" fmla="*/ 624 w 624"/>
                  <a:gd name="T11" fmla="*/ 79 h 158"/>
                  <a:gd name="T12" fmla="*/ 545 w 624"/>
                  <a:gd name="T13" fmla="*/ 158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24" h="158">
                    <a:moveTo>
                      <a:pt x="545" y="158"/>
                    </a:moveTo>
                    <a:cubicBezTo>
                      <a:pt x="79" y="158"/>
                      <a:pt x="79" y="158"/>
                      <a:pt x="79" y="158"/>
                    </a:cubicBezTo>
                    <a:cubicBezTo>
                      <a:pt x="35" y="158"/>
                      <a:pt x="0" y="123"/>
                      <a:pt x="0" y="79"/>
                    </a:cubicBezTo>
                    <a:cubicBezTo>
                      <a:pt x="0" y="35"/>
                      <a:pt x="35" y="0"/>
                      <a:pt x="79" y="0"/>
                    </a:cubicBezTo>
                    <a:cubicBezTo>
                      <a:pt x="545" y="0"/>
                      <a:pt x="545" y="0"/>
                      <a:pt x="545" y="0"/>
                    </a:cubicBezTo>
                    <a:cubicBezTo>
                      <a:pt x="589" y="0"/>
                      <a:pt x="624" y="35"/>
                      <a:pt x="624" y="79"/>
                    </a:cubicBezTo>
                    <a:cubicBezTo>
                      <a:pt x="624" y="123"/>
                      <a:pt x="589" y="158"/>
                      <a:pt x="545" y="158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41" name="ïṧlîḋé">
                <a:extLst>
                  <a:ext uri="{FF2B5EF4-FFF2-40B4-BE49-F238E27FC236}">
                    <a16:creationId xmlns:a16="http://schemas.microsoft.com/office/drawing/2014/main" id="{90EE3C07-8458-4251-8406-F8B906392A4F}"/>
                  </a:ext>
                </a:extLst>
              </p:cNvPr>
              <p:cNvSpPr/>
              <p:nvPr/>
            </p:nvSpPr>
            <p:spPr bwMode="auto">
              <a:xfrm rot="16200000">
                <a:off x="9916034" y="1621555"/>
                <a:ext cx="871631" cy="1318168"/>
              </a:xfrm>
              <a:custGeom>
                <a:avLst/>
                <a:gdLst>
                  <a:gd name="T0" fmla="*/ 325 w 325"/>
                  <a:gd name="T1" fmla="*/ 246 h 492"/>
                  <a:gd name="T2" fmla="*/ 301 w 325"/>
                  <a:gd name="T3" fmla="*/ 304 h 492"/>
                  <a:gd name="T4" fmla="*/ 300 w 325"/>
                  <a:gd name="T5" fmla="*/ 304 h 492"/>
                  <a:gd name="T6" fmla="*/ 143 w 325"/>
                  <a:gd name="T7" fmla="*/ 461 h 492"/>
                  <a:gd name="T8" fmla="*/ 31 w 325"/>
                  <a:gd name="T9" fmla="*/ 461 h 492"/>
                  <a:gd name="T10" fmla="*/ 31 w 325"/>
                  <a:gd name="T11" fmla="*/ 349 h 492"/>
                  <a:gd name="T12" fmla="*/ 134 w 325"/>
                  <a:gd name="T13" fmla="*/ 246 h 492"/>
                  <a:gd name="T14" fmla="*/ 31 w 325"/>
                  <a:gd name="T15" fmla="*/ 144 h 492"/>
                  <a:gd name="T16" fmla="*/ 31 w 325"/>
                  <a:gd name="T17" fmla="*/ 31 h 492"/>
                  <a:gd name="T18" fmla="*/ 143 w 325"/>
                  <a:gd name="T19" fmla="*/ 31 h 492"/>
                  <a:gd name="T20" fmla="*/ 300 w 325"/>
                  <a:gd name="T21" fmla="*/ 188 h 492"/>
                  <a:gd name="T22" fmla="*/ 301 w 325"/>
                  <a:gd name="T23" fmla="*/ 188 h 492"/>
                  <a:gd name="T24" fmla="*/ 325 w 325"/>
                  <a:gd name="T25" fmla="*/ 246 h 4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5" h="492">
                    <a:moveTo>
                      <a:pt x="325" y="246"/>
                    </a:moveTo>
                    <a:cubicBezTo>
                      <a:pt x="325" y="269"/>
                      <a:pt x="316" y="289"/>
                      <a:pt x="301" y="304"/>
                    </a:cubicBezTo>
                    <a:cubicBezTo>
                      <a:pt x="300" y="304"/>
                      <a:pt x="300" y="304"/>
                      <a:pt x="300" y="304"/>
                    </a:cubicBezTo>
                    <a:cubicBezTo>
                      <a:pt x="143" y="461"/>
                      <a:pt x="143" y="461"/>
                      <a:pt x="143" y="461"/>
                    </a:cubicBezTo>
                    <a:cubicBezTo>
                      <a:pt x="112" y="492"/>
                      <a:pt x="62" y="492"/>
                      <a:pt x="31" y="461"/>
                    </a:cubicBezTo>
                    <a:cubicBezTo>
                      <a:pt x="0" y="430"/>
                      <a:pt x="0" y="380"/>
                      <a:pt x="31" y="349"/>
                    </a:cubicBezTo>
                    <a:cubicBezTo>
                      <a:pt x="134" y="246"/>
                      <a:pt x="134" y="246"/>
                      <a:pt x="134" y="246"/>
                    </a:cubicBezTo>
                    <a:cubicBezTo>
                      <a:pt x="31" y="144"/>
                      <a:pt x="31" y="144"/>
                      <a:pt x="31" y="144"/>
                    </a:cubicBezTo>
                    <a:cubicBezTo>
                      <a:pt x="0" y="113"/>
                      <a:pt x="0" y="62"/>
                      <a:pt x="31" y="31"/>
                    </a:cubicBezTo>
                    <a:cubicBezTo>
                      <a:pt x="62" y="0"/>
                      <a:pt x="112" y="0"/>
                      <a:pt x="143" y="31"/>
                    </a:cubicBezTo>
                    <a:cubicBezTo>
                      <a:pt x="300" y="188"/>
                      <a:pt x="300" y="188"/>
                      <a:pt x="300" y="188"/>
                    </a:cubicBezTo>
                    <a:cubicBezTo>
                      <a:pt x="301" y="188"/>
                      <a:pt x="301" y="188"/>
                      <a:pt x="301" y="188"/>
                    </a:cubicBezTo>
                    <a:cubicBezTo>
                      <a:pt x="316" y="203"/>
                      <a:pt x="325" y="223"/>
                      <a:pt x="325" y="246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42" name="iśľïḓè">
                <a:extLst>
                  <a:ext uri="{FF2B5EF4-FFF2-40B4-BE49-F238E27FC236}">
                    <a16:creationId xmlns:a16="http://schemas.microsoft.com/office/drawing/2014/main" id="{F09E4A9A-E717-480F-AC6E-96D49552AAB7}"/>
                  </a:ext>
                </a:extLst>
              </p:cNvPr>
              <p:cNvSpPr/>
              <p:nvPr/>
            </p:nvSpPr>
            <p:spPr bwMode="auto">
              <a:xfrm rot="16200000">
                <a:off x="10095785" y="1889604"/>
                <a:ext cx="512130" cy="422571"/>
              </a:xfrm>
              <a:custGeom>
                <a:avLst/>
                <a:gdLst>
                  <a:gd name="T0" fmla="*/ 63 w 191"/>
                  <a:gd name="T1" fmla="*/ 16 h 158"/>
                  <a:gd name="T2" fmla="*/ 50 w 191"/>
                  <a:gd name="T3" fmla="*/ 29 h 158"/>
                  <a:gd name="T4" fmla="*/ 29 w 191"/>
                  <a:gd name="T5" fmla="*/ 107 h 158"/>
                  <a:gd name="T6" fmla="*/ 62 w 191"/>
                  <a:gd name="T7" fmla="*/ 141 h 158"/>
                  <a:gd name="T8" fmla="*/ 112 w 191"/>
                  <a:gd name="T9" fmla="*/ 158 h 158"/>
                  <a:gd name="T10" fmla="*/ 112 w 191"/>
                  <a:gd name="T11" fmla="*/ 158 h 158"/>
                  <a:gd name="T12" fmla="*/ 166 w 191"/>
                  <a:gd name="T13" fmla="*/ 137 h 158"/>
                  <a:gd name="T14" fmla="*/ 167 w 191"/>
                  <a:gd name="T15" fmla="*/ 137 h 158"/>
                  <a:gd name="T16" fmla="*/ 191 w 191"/>
                  <a:gd name="T17" fmla="*/ 79 h 158"/>
                  <a:gd name="T18" fmla="*/ 191 w 191"/>
                  <a:gd name="T19" fmla="*/ 79 h 158"/>
                  <a:gd name="T20" fmla="*/ 191 w 191"/>
                  <a:gd name="T21" fmla="*/ 78 h 158"/>
                  <a:gd name="T22" fmla="*/ 191 w 191"/>
                  <a:gd name="T23" fmla="*/ 78 h 158"/>
                  <a:gd name="T24" fmla="*/ 191 w 191"/>
                  <a:gd name="T25" fmla="*/ 78 h 158"/>
                  <a:gd name="T26" fmla="*/ 191 w 191"/>
                  <a:gd name="T27" fmla="*/ 78 h 158"/>
                  <a:gd name="T28" fmla="*/ 191 w 191"/>
                  <a:gd name="T29" fmla="*/ 77 h 158"/>
                  <a:gd name="T30" fmla="*/ 191 w 191"/>
                  <a:gd name="T31" fmla="*/ 77 h 158"/>
                  <a:gd name="T32" fmla="*/ 191 w 191"/>
                  <a:gd name="T33" fmla="*/ 77 h 158"/>
                  <a:gd name="T34" fmla="*/ 191 w 191"/>
                  <a:gd name="T35" fmla="*/ 77 h 158"/>
                  <a:gd name="T36" fmla="*/ 191 w 191"/>
                  <a:gd name="T37" fmla="*/ 76 h 158"/>
                  <a:gd name="T38" fmla="*/ 191 w 191"/>
                  <a:gd name="T39" fmla="*/ 76 h 158"/>
                  <a:gd name="T40" fmla="*/ 191 w 191"/>
                  <a:gd name="T41" fmla="*/ 76 h 158"/>
                  <a:gd name="T42" fmla="*/ 191 w 191"/>
                  <a:gd name="T43" fmla="*/ 76 h 158"/>
                  <a:gd name="T44" fmla="*/ 191 w 191"/>
                  <a:gd name="T45" fmla="*/ 75 h 158"/>
                  <a:gd name="T46" fmla="*/ 191 w 191"/>
                  <a:gd name="T47" fmla="*/ 75 h 158"/>
                  <a:gd name="T48" fmla="*/ 191 w 191"/>
                  <a:gd name="T49" fmla="*/ 75 h 158"/>
                  <a:gd name="T50" fmla="*/ 191 w 191"/>
                  <a:gd name="T51" fmla="*/ 74 h 158"/>
                  <a:gd name="T52" fmla="*/ 191 w 191"/>
                  <a:gd name="T53" fmla="*/ 74 h 158"/>
                  <a:gd name="T54" fmla="*/ 191 w 191"/>
                  <a:gd name="T55" fmla="*/ 74 h 158"/>
                  <a:gd name="T56" fmla="*/ 191 w 191"/>
                  <a:gd name="T57" fmla="*/ 74 h 158"/>
                  <a:gd name="T58" fmla="*/ 191 w 191"/>
                  <a:gd name="T59" fmla="*/ 73 h 158"/>
                  <a:gd name="T60" fmla="*/ 189 w 191"/>
                  <a:gd name="T61" fmla="*/ 60 h 158"/>
                  <a:gd name="T62" fmla="*/ 189 w 191"/>
                  <a:gd name="T63" fmla="*/ 59 h 158"/>
                  <a:gd name="T64" fmla="*/ 189 w 191"/>
                  <a:gd name="T65" fmla="*/ 59 h 158"/>
                  <a:gd name="T66" fmla="*/ 189 w 191"/>
                  <a:gd name="T67" fmla="*/ 59 h 158"/>
                  <a:gd name="T68" fmla="*/ 189 w 191"/>
                  <a:gd name="T69" fmla="*/ 59 h 158"/>
                  <a:gd name="T70" fmla="*/ 189 w 191"/>
                  <a:gd name="T71" fmla="*/ 58 h 158"/>
                  <a:gd name="T72" fmla="*/ 189 w 191"/>
                  <a:gd name="T73" fmla="*/ 58 h 158"/>
                  <a:gd name="T74" fmla="*/ 189 w 191"/>
                  <a:gd name="T75" fmla="*/ 58 h 158"/>
                  <a:gd name="T76" fmla="*/ 166 w 191"/>
                  <a:gd name="T77" fmla="*/ 21 h 158"/>
                  <a:gd name="T78" fmla="*/ 166 w 191"/>
                  <a:gd name="T79" fmla="*/ 21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91" h="158">
                    <a:moveTo>
                      <a:pt x="112" y="0"/>
                    </a:moveTo>
                    <a:cubicBezTo>
                      <a:pt x="94" y="0"/>
                      <a:pt x="77" y="6"/>
                      <a:pt x="63" y="16"/>
                    </a:cubicBezTo>
                    <a:cubicBezTo>
                      <a:pt x="63" y="17"/>
                      <a:pt x="62" y="17"/>
                      <a:pt x="62" y="17"/>
                    </a:cubicBezTo>
                    <a:cubicBezTo>
                      <a:pt x="50" y="29"/>
                      <a:pt x="50" y="29"/>
                      <a:pt x="50" y="29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29" y="107"/>
                      <a:pt x="29" y="107"/>
                      <a:pt x="29" y="107"/>
                    </a:cubicBezTo>
                    <a:cubicBezTo>
                      <a:pt x="50" y="129"/>
                      <a:pt x="50" y="129"/>
                      <a:pt x="50" y="129"/>
                    </a:cubicBezTo>
                    <a:cubicBezTo>
                      <a:pt x="62" y="141"/>
                      <a:pt x="62" y="141"/>
                      <a:pt x="62" y="141"/>
                    </a:cubicBezTo>
                    <a:cubicBezTo>
                      <a:pt x="65" y="144"/>
                      <a:pt x="69" y="146"/>
                      <a:pt x="73" y="148"/>
                    </a:cubicBezTo>
                    <a:cubicBezTo>
                      <a:pt x="85" y="155"/>
                      <a:pt x="98" y="158"/>
                      <a:pt x="112" y="158"/>
                    </a:cubicBezTo>
                    <a:cubicBezTo>
                      <a:pt x="112" y="158"/>
                      <a:pt x="112" y="158"/>
                      <a:pt x="112" y="158"/>
                    </a:cubicBezTo>
                    <a:cubicBezTo>
                      <a:pt x="112" y="158"/>
                      <a:pt x="112" y="158"/>
                      <a:pt x="112" y="158"/>
                    </a:cubicBezTo>
                    <a:cubicBezTo>
                      <a:pt x="133" y="158"/>
                      <a:pt x="152" y="150"/>
                      <a:pt x="166" y="137"/>
                    </a:cubicBezTo>
                    <a:cubicBezTo>
                      <a:pt x="166" y="137"/>
                      <a:pt x="166" y="137"/>
                      <a:pt x="166" y="137"/>
                    </a:cubicBezTo>
                    <a:cubicBezTo>
                      <a:pt x="166" y="137"/>
                      <a:pt x="166" y="137"/>
                      <a:pt x="166" y="137"/>
                    </a:cubicBezTo>
                    <a:cubicBezTo>
                      <a:pt x="167" y="137"/>
                      <a:pt x="167" y="137"/>
                      <a:pt x="167" y="137"/>
                    </a:cubicBezTo>
                    <a:cubicBezTo>
                      <a:pt x="175" y="128"/>
                      <a:pt x="182" y="118"/>
                      <a:pt x="186" y="107"/>
                    </a:cubicBezTo>
                    <a:cubicBezTo>
                      <a:pt x="190" y="98"/>
                      <a:pt x="191" y="89"/>
                      <a:pt x="191" y="79"/>
                    </a:cubicBezTo>
                    <a:cubicBezTo>
                      <a:pt x="191" y="79"/>
                      <a:pt x="191" y="79"/>
                      <a:pt x="191" y="79"/>
                    </a:cubicBezTo>
                    <a:cubicBezTo>
                      <a:pt x="191" y="79"/>
                      <a:pt x="191" y="79"/>
                      <a:pt x="191" y="79"/>
                    </a:cubicBezTo>
                    <a:cubicBezTo>
                      <a:pt x="191" y="79"/>
                      <a:pt x="191" y="79"/>
                      <a:pt x="191" y="79"/>
                    </a:cubicBezTo>
                    <a:cubicBezTo>
                      <a:pt x="191" y="78"/>
                      <a:pt x="191" y="78"/>
                      <a:pt x="191" y="78"/>
                    </a:cubicBezTo>
                    <a:cubicBezTo>
                      <a:pt x="191" y="78"/>
                      <a:pt x="191" y="78"/>
                      <a:pt x="191" y="78"/>
                    </a:cubicBezTo>
                    <a:cubicBezTo>
                      <a:pt x="191" y="78"/>
                      <a:pt x="191" y="78"/>
                      <a:pt x="191" y="78"/>
                    </a:cubicBezTo>
                    <a:cubicBezTo>
                      <a:pt x="191" y="78"/>
                      <a:pt x="191" y="78"/>
                      <a:pt x="191" y="78"/>
                    </a:cubicBezTo>
                    <a:cubicBezTo>
                      <a:pt x="191" y="78"/>
                      <a:pt x="191" y="78"/>
                      <a:pt x="191" y="78"/>
                    </a:cubicBezTo>
                    <a:cubicBezTo>
                      <a:pt x="191" y="78"/>
                      <a:pt x="191" y="78"/>
                      <a:pt x="191" y="78"/>
                    </a:cubicBezTo>
                    <a:cubicBezTo>
                      <a:pt x="191" y="78"/>
                      <a:pt x="191" y="78"/>
                      <a:pt x="191" y="78"/>
                    </a:cubicBezTo>
                    <a:cubicBezTo>
                      <a:pt x="191" y="78"/>
                      <a:pt x="191" y="78"/>
                      <a:pt x="191" y="77"/>
                    </a:cubicBezTo>
                    <a:cubicBezTo>
                      <a:pt x="191" y="77"/>
                      <a:pt x="191" y="77"/>
                      <a:pt x="191" y="77"/>
                    </a:cubicBezTo>
                    <a:cubicBezTo>
                      <a:pt x="191" y="77"/>
                      <a:pt x="191" y="77"/>
                      <a:pt x="191" y="77"/>
                    </a:cubicBezTo>
                    <a:cubicBezTo>
                      <a:pt x="191" y="77"/>
                      <a:pt x="191" y="77"/>
                      <a:pt x="191" y="77"/>
                    </a:cubicBezTo>
                    <a:cubicBezTo>
                      <a:pt x="191" y="77"/>
                      <a:pt x="191" y="77"/>
                      <a:pt x="191" y="77"/>
                    </a:cubicBezTo>
                    <a:cubicBezTo>
                      <a:pt x="191" y="77"/>
                      <a:pt x="191" y="77"/>
                      <a:pt x="191" y="77"/>
                    </a:cubicBezTo>
                    <a:cubicBezTo>
                      <a:pt x="191" y="77"/>
                      <a:pt x="191" y="77"/>
                      <a:pt x="191" y="77"/>
                    </a:cubicBezTo>
                    <a:cubicBezTo>
                      <a:pt x="191" y="77"/>
                      <a:pt x="191" y="77"/>
                      <a:pt x="191" y="77"/>
                    </a:cubicBezTo>
                    <a:cubicBezTo>
                      <a:pt x="191" y="77"/>
                      <a:pt x="191" y="76"/>
                      <a:pt x="191" y="76"/>
                    </a:cubicBezTo>
                    <a:cubicBezTo>
                      <a:pt x="191" y="76"/>
                      <a:pt x="191" y="76"/>
                      <a:pt x="191" y="76"/>
                    </a:cubicBezTo>
                    <a:cubicBezTo>
                      <a:pt x="191" y="76"/>
                      <a:pt x="191" y="76"/>
                      <a:pt x="191" y="76"/>
                    </a:cubicBezTo>
                    <a:cubicBezTo>
                      <a:pt x="191" y="76"/>
                      <a:pt x="191" y="76"/>
                      <a:pt x="191" y="76"/>
                    </a:cubicBezTo>
                    <a:cubicBezTo>
                      <a:pt x="191" y="76"/>
                      <a:pt x="191" y="76"/>
                      <a:pt x="191" y="76"/>
                    </a:cubicBezTo>
                    <a:cubicBezTo>
                      <a:pt x="191" y="76"/>
                      <a:pt x="191" y="76"/>
                      <a:pt x="191" y="76"/>
                    </a:cubicBezTo>
                    <a:cubicBezTo>
                      <a:pt x="191" y="76"/>
                      <a:pt x="191" y="76"/>
                      <a:pt x="191" y="76"/>
                    </a:cubicBezTo>
                    <a:cubicBezTo>
                      <a:pt x="191" y="76"/>
                      <a:pt x="191" y="76"/>
                      <a:pt x="191" y="76"/>
                    </a:cubicBezTo>
                    <a:cubicBezTo>
                      <a:pt x="191" y="75"/>
                      <a:pt x="191" y="75"/>
                      <a:pt x="191" y="75"/>
                    </a:cubicBezTo>
                    <a:cubicBezTo>
                      <a:pt x="191" y="75"/>
                      <a:pt x="191" y="75"/>
                      <a:pt x="191" y="75"/>
                    </a:cubicBezTo>
                    <a:cubicBezTo>
                      <a:pt x="191" y="75"/>
                      <a:pt x="191" y="75"/>
                      <a:pt x="191" y="75"/>
                    </a:cubicBezTo>
                    <a:cubicBezTo>
                      <a:pt x="191" y="75"/>
                      <a:pt x="191" y="75"/>
                      <a:pt x="191" y="75"/>
                    </a:cubicBezTo>
                    <a:cubicBezTo>
                      <a:pt x="191" y="75"/>
                      <a:pt x="191" y="75"/>
                      <a:pt x="191" y="75"/>
                    </a:cubicBezTo>
                    <a:cubicBezTo>
                      <a:pt x="191" y="75"/>
                      <a:pt x="191" y="75"/>
                      <a:pt x="191" y="75"/>
                    </a:cubicBezTo>
                    <a:cubicBezTo>
                      <a:pt x="191" y="75"/>
                      <a:pt x="191" y="75"/>
                      <a:pt x="191" y="75"/>
                    </a:cubicBezTo>
                    <a:cubicBezTo>
                      <a:pt x="191" y="75"/>
                      <a:pt x="191" y="75"/>
                      <a:pt x="191" y="74"/>
                    </a:cubicBezTo>
                    <a:cubicBezTo>
                      <a:pt x="191" y="74"/>
                      <a:pt x="191" y="74"/>
                      <a:pt x="191" y="74"/>
                    </a:cubicBezTo>
                    <a:cubicBezTo>
                      <a:pt x="191" y="74"/>
                      <a:pt x="191" y="74"/>
                      <a:pt x="191" y="74"/>
                    </a:cubicBezTo>
                    <a:cubicBezTo>
                      <a:pt x="191" y="74"/>
                      <a:pt x="191" y="74"/>
                      <a:pt x="191" y="74"/>
                    </a:cubicBezTo>
                    <a:cubicBezTo>
                      <a:pt x="191" y="74"/>
                      <a:pt x="191" y="74"/>
                      <a:pt x="191" y="74"/>
                    </a:cubicBezTo>
                    <a:cubicBezTo>
                      <a:pt x="191" y="74"/>
                      <a:pt x="191" y="74"/>
                      <a:pt x="191" y="74"/>
                    </a:cubicBezTo>
                    <a:cubicBezTo>
                      <a:pt x="191" y="74"/>
                      <a:pt x="191" y="74"/>
                      <a:pt x="191" y="74"/>
                    </a:cubicBezTo>
                    <a:cubicBezTo>
                      <a:pt x="191" y="74"/>
                      <a:pt x="191" y="74"/>
                      <a:pt x="191" y="74"/>
                    </a:cubicBezTo>
                    <a:cubicBezTo>
                      <a:pt x="191" y="74"/>
                      <a:pt x="191" y="74"/>
                      <a:pt x="191" y="73"/>
                    </a:cubicBezTo>
                    <a:cubicBezTo>
                      <a:pt x="191" y="73"/>
                      <a:pt x="191" y="73"/>
                      <a:pt x="191" y="73"/>
                    </a:cubicBezTo>
                    <a:cubicBezTo>
                      <a:pt x="191" y="69"/>
                      <a:pt x="190" y="64"/>
                      <a:pt x="189" y="60"/>
                    </a:cubicBezTo>
                    <a:cubicBezTo>
                      <a:pt x="189" y="60"/>
                      <a:pt x="189" y="60"/>
                      <a:pt x="189" y="60"/>
                    </a:cubicBezTo>
                    <a:cubicBezTo>
                      <a:pt x="189" y="60"/>
                      <a:pt x="189" y="60"/>
                      <a:pt x="189" y="59"/>
                    </a:cubicBezTo>
                    <a:cubicBezTo>
                      <a:pt x="189" y="59"/>
                      <a:pt x="189" y="59"/>
                      <a:pt x="189" y="59"/>
                    </a:cubicBezTo>
                    <a:cubicBezTo>
                      <a:pt x="189" y="59"/>
                      <a:pt x="189" y="59"/>
                      <a:pt x="189" y="59"/>
                    </a:cubicBezTo>
                    <a:cubicBezTo>
                      <a:pt x="189" y="59"/>
                      <a:pt x="189" y="59"/>
                      <a:pt x="189" y="59"/>
                    </a:cubicBezTo>
                    <a:cubicBezTo>
                      <a:pt x="189" y="59"/>
                      <a:pt x="189" y="59"/>
                      <a:pt x="189" y="59"/>
                    </a:cubicBezTo>
                    <a:cubicBezTo>
                      <a:pt x="189" y="59"/>
                      <a:pt x="189" y="59"/>
                      <a:pt x="189" y="59"/>
                    </a:cubicBezTo>
                    <a:cubicBezTo>
                      <a:pt x="189" y="59"/>
                      <a:pt x="189" y="59"/>
                      <a:pt x="189" y="59"/>
                    </a:cubicBezTo>
                    <a:cubicBezTo>
                      <a:pt x="189" y="59"/>
                      <a:pt x="189" y="59"/>
                      <a:pt x="189" y="59"/>
                    </a:cubicBezTo>
                    <a:cubicBezTo>
                      <a:pt x="189" y="59"/>
                      <a:pt x="189" y="59"/>
                      <a:pt x="189" y="58"/>
                    </a:cubicBezTo>
                    <a:cubicBezTo>
                      <a:pt x="189" y="58"/>
                      <a:pt x="189" y="58"/>
                      <a:pt x="189" y="58"/>
                    </a:cubicBezTo>
                    <a:cubicBezTo>
                      <a:pt x="189" y="58"/>
                      <a:pt x="189" y="58"/>
                      <a:pt x="189" y="58"/>
                    </a:cubicBezTo>
                    <a:cubicBezTo>
                      <a:pt x="189" y="58"/>
                      <a:pt x="189" y="58"/>
                      <a:pt x="189" y="58"/>
                    </a:cubicBezTo>
                    <a:cubicBezTo>
                      <a:pt x="189" y="58"/>
                      <a:pt x="189" y="58"/>
                      <a:pt x="189" y="58"/>
                    </a:cubicBezTo>
                    <a:cubicBezTo>
                      <a:pt x="185" y="44"/>
                      <a:pt x="177" y="31"/>
                      <a:pt x="167" y="21"/>
                    </a:cubicBezTo>
                    <a:cubicBezTo>
                      <a:pt x="166" y="21"/>
                      <a:pt x="166" y="21"/>
                      <a:pt x="166" y="21"/>
                    </a:cubicBezTo>
                    <a:cubicBezTo>
                      <a:pt x="166" y="21"/>
                      <a:pt x="166" y="21"/>
                      <a:pt x="166" y="21"/>
                    </a:cubicBezTo>
                    <a:cubicBezTo>
                      <a:pt x="166" y="21"/>
                      <a:pt x="166" y="21"/>
                      <a:pt x="166" y="21"/>
                    </a:cubicBezTo>
                    <a:cubicBezTo>
                      <a:pt x="152" y="8"/>
                      <a:pt x="133" y="0"/>
                      <a:pt x="112" y="0"/>
                    </a:cubicBezTo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43" name="iSľïḓê">
                <a:extLst>
                  <a:ext uri="{FF2B5EF4-FFF2-40B4-BE49-F238E27FC236}">
                    <a16:creationId xmlns:a16="http://schemas.microsoft.com/office/drawing/2014/main" id="{69DE7757-EE34-4BAF-92C3-D3444F187FE5}"/>
                  </a:ext>
                </a:extLst>
              </p:cNvPr>
              <p:cNvSpPr/>
              <p:nvPr/>
            </p:nvSpPr>
            <p:spPr bwMode="auto">
              <a:xfrm rot="16200000">
                <a:off x="9988565" y="2208739"/>
                <a:ext cx="514653" cy="210655"/>
              </a:xfrm>
              <a:custGeom>
                <a:avLst/>
                <a:gdLst>
                  <a:gd name="T0" fmla="*/ 192 w 192"/>
                  <a:gd name="T1" fmla="*/ 0 h 79"/>
                  <a:gd name="T2" fmla="*/ 0 w 192"/>
                  <a:gd name="T3" fmla="*/ 0 h 79"/>
                  <a:gd name="T4" fmla="*/ 80 w 192"/>
                  <a:gd name="T5" fmla="*/ 79 h 79"/>
                  <a:gd name="T6" fmla="*/ 80 w 192"/>
                  <a:gd name="T7" fmla="*/ 79 h 79"/>
                  <a:gd name="T8" fmla="*/ 80 w 192"/>
                  <a:gd name="T9" fmla="*/ 79 h 79"/>
                  <a:gd name="T10" fmla="*/ 130 w 192"/>
                  <a:gd name="T11" fmla="*/ 29 h 79"/>
                  <a:gd name="T12" fmla="*/ 142 w 192"/>
                  <a:gd name="T13" fmla="*/ 18 h 79"/>
                  <a:gd name="T14" fmla="*/ 143 w 192"/>
                  <a:gd name="T15" fmla="*/ 16 h 79"/>
                  <a:gd name="T16" fmla="*/ 192 w 192"/>
                  <a:gd name="T17" fmla="*/ 0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2" h="79">
                    <a:moveTo>
                      <a:pt x="19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80" y="79"/>
                      <a:pt x="80" y="79"/>
                      <a:pt x="80" y="79"/>
                    </a:cubicBezTo>
                    <a:cubicBezTo>
                      <a:pt x="80" y="79"/>
                      <a:pt x="80" y="79"/>
                      <a:pt x="80" y="79"/>
                    </a:cubicBezTo>
                    <a:cubicBezTo>
                      <a:pt x="80" y="79"/>
                      <a:pt x="80" y="79"/>
                      <a:pt x="80" y="79"/>
                    </a:cubicBezTo>
                    <a:cubicBezTo>
                      <a:pt x="130" y="29"/>
                      <a:pt x="130" y="29"/>
                      <a:pt x="130" y="29"/>
                    </a:cubicBezTo>
                    <a:cubicBezTo>
                      <a:pt x="142" y="18"/>
                      <a:pt x="142" y="18"/>
                      <a:pt x="142" y="18"/>
                    </a:cubicBezTo>
                    <a:cubicBezTo>
                      <a:pt x="142" y="17"/>
                      <a:pt x="143" y="17"/>
                      <a:pt x="143" y="16"/>
                    </a:cubicBezTo>
                    <a:cubicBezTo>
                      <a:pt x="157" y="6"/>
                      <a:pt x="174" y="0"/>
                      <a:pt x="192" y="0"/>
                    </a:cubicBezTo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70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44" name="ïşḻiḑè">
                <a:extLst>
                  <a:ext uri="{FF2B5EF4-FFF2-40B4-BE49-F238E27FC236}">
                    <a16:creationId xmlns:a16="http://schemas.microsoft.com/office/drawing/2014/main" id="{3C693543-C3AC-4172-AAF0-B546667950DC}"/>
                  </a:ext>
                </a:extLst>
              </p:cNvPr>
              <p:cNvSpPr/>
              <p:nvPr/>
            </p:nvSpPr>
            <p:spPr bwMode="auto">
              <a:xfrm rot="16200000">
                <a:off x="10199850" y="2208109"/>
                <a:ext cx="514653" cy="211916"/>
              </a:xfrm>
              <a:custGeom>
                <a:avLst/>
                <a:gdLst>
                  <a:gd name="T0" fmla="*/ 80 w 192"/>
                  <a:gd name="T1" fmla="*/ 0 h 79"/>
                  <a:gd name="T2" fmla="*/ 0 w 192"/>
                  <a:gd name="T3" fmla="*/ 79 h 79"/>
                  <a:gd name="T4" fmla="*/ 192 w 192"/>
                  <a:gd name="T5" fmla="*/ 79 h 79"/>
                  <a:gd name="T6" fmla="*/ 192 w 192"/>
                  <a:gd name="T7" fmla="*/ 79 h 79"/>
                  <a:gd name="T8" fmla="*/ 153 w 192"/>
                  <a:gd name="T9" fmla="*/ 69 h 79"/>
                  <a:gd name="T10" fmla="*/ 142 w 192"/>
                  <a:gd name="T11" fmla="*/ 62 h 79"/>
                  <a:gd name="T12" fmla="*/ 130 w 192"/>
                  <a:gd name="T13" fmla="*/ 50 h 79"/>
                  <a:gd name="T14" fmla="*/ 109 w 192"/>
                  <a:gd name="T15" fmla="*/ 28 h 79"/>
                  <a:gd name="T16" fmla="*/ 80 w 192"/>
                  <a:gd name="T17" fmla="*/ 0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2" h="79">
                    <a:moveTo>
                      <a:pt x="80" y="0"/>
                    </a:moveTo>
                    <a:cubicBezTo>
                      <a:pt x="0" y="79"/>
                      <a:pt x="0" y="79"/>
                      <a:pt x="0" y="79"/>
                    </a:cubicBezTo>
                    <a:cubicBezTo>
                      <a:pt x="192" y="79"/>
                      <a:pt x="192" y="79"/>
                      <a:pt x="192" y="79"/>
                    </a:cubicBezTo>
                    <a:cubicBezTo>
                      <a:pt x="192" y="79"/>
                      <a:pt x="192" y="79"/>
                      <a:pt x="192" y="79"/>
                    </a:cubicBezTo>
                    <a:cubicBezTo>
                      <a:pt x="178" y="79"/>
                      <a:pt x="165" y="76"/>
                      <a:pt x="153" y="69"/>
                    </a:cubicBezTo>
                    <a:cubicBezTo>
                      <a:pt x="149" y="67"/>
                      <a:pt x="145" y="65"/>
                      <a:pt x="142" y="62"/>
                    </a:cubicBezTo>
                    <a:cubicBezTo>
                      <a:pt x="130" y="50"/>
                      <a:pt x="130" y="50"/>
                      <a:pt x="130" y="50"/>
                    </a:cubicBezTo>
                    <a:cubicBezTo>
                      <a:pt x="109" y="28"/>
                      <a:pt x="109" y="28"/>
                      <a:pt x="109" y="28"/>
                    </a:cubicBezTo>
                    <a:cubicBezTo>
                      <a:pt x="80" y="0"/>
                      <a:pt x="80" y="0"/>
                      <a:pt x="80" y="0"/>
                    </a:cubicBezTo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70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45" name="ísḻîdé">
                <a:extLst>
                  <a:ext uri="{FF2B5EF4-FFF2-40B4-BE49-F238E27FC236}">
                    <a16:creationId xmlns:a16="http://schemas.microsoft.com/office/drawing/2014/main" id="{32413649-C124-4790-945C-BEB6EEF61482}"/>
                  </a:ext>
                </a:extLst>
              </p:cNvPr>
              <p:cNvSpPr/>
              <p:nvPr/>
            </p:nvSpPr>
            <p:spPr>
              <a:xfrm>
                <a:off x="10238983" y="1935214"/>
                <a:ext cx="221950" cy="221609"/>
              </a:xfrm>
              <a:custGeom>
                <a:avLst/>
                <a:gdLst>
                  <a:gd name="connsiteX0" fmla="*/ 325000 h 606722"/>
                  <a:gd name="connsiteY0" fmla="*/ 325000 h 606722"/>
                  <a:gd name="connsiteX1" fmla="*/ 325000 h 606722"/>
                  <a:gd name="connsiteY1" fmla="*/ 325000 h 606722"/>
                  <a:gd name="connsiteX2" fmla="*/ 325000 h 606722"/>
                  <a:gd name="connsiteY2" fmla="*/ 325000 h 606722"/>
                  <a:gd name="connsiteX3" fmla="*/ 325000 h 606722"/>
                  <a:gd name="connsiteY3" fmla="*/ 325000 h 606722"/>
                  <a:gd name="connsiteX4" fmla="*/ 325000 h 606722"/>
                  <a:gd name="connsiteY4" fmla="*/ 325000 h 606722"/>
                  <a:gd name="connsiteX5" fmla="*/ 325000 h 606722"/>
                  <a:gd name="connsiteY5" fmla="*/ 325000 h 606722"/>
                  <a:gd name="connsiteX6" fmla="*/ 325000 h 606722"/>
                  <a:gd name="connsiteY6" fmla="*/ 325000 h 606722"/>
                  <a:gd name="connsiteX7" fmla="*/ 325000 h 606722"/>
                  <a:gd name="connsiteY7" fmla="*/ 325000 h 606722"/>
                  <a:gd name="connsiteX8" fmla="*/ 325000 h 606722"/>
                  <a:gd name="connsiteY8" fmla="*/ 325000 h 606722"/>
                  <a:gd name="connsiteX9" fmla="*/ 325000 h 606722"/>
                  <a:gd name="connsiteY9" fmla="*/ 325000 h 606722"/>
                  <a:gd name="connsiteX10" fmla="*/ 325000 h 606722"/>
                  <a:gd name="connsiteY10" fmla="*/ 325000 h 606722"/>
                  <a:gd name="connsiteX11" fmla="*/ 325000 h 606722"/>
                  <a:gd name="connsiteY11" fmla="*/ 325000 h 606722"/>
                  <a:gd name="connsiteX12" fmla="*/ 325000 h 606722"/>
                  <a:gd name="connsiteY12" fmla="*/ 325000 h 606722"/>
                  <a:gd name="connsiteX13" fmla="*/ 325000 h 606722"/>
                  <a:gd name="connsiteY13" fmla="*/ 325000 h 606722"/>
                  <a:gd name="connsiteX14" fmla="*/ 325000 h 606722"/>
                  <a:gd name="connsiteY14" fmla="*/ 325000 h 606722"/>
                  <a:gd name="connsiteX15" fmla="*/ 325000 h 606722"/>
                  <a:gd name="connsiteY15" fmla="*/ 325000 h 606722"/>
                  <a:gd name="connsiteX16" fmla="*/ 325000 h 606722"/>
                  <a:gd name="connsiteY16" fmla="*/ 325000 h 606722"/>
                  <a:gd name="connsiteX17" fmla="*/ 325000 h 606722"/>
                  <a:gd name="connsiteY17" fmla="*/ 325000 h 606722"/>
                  <a:gd name="connsiteX18" fmla="*/ 325000 h 606722"/>
                  <a:gd name="connsiteY18" fmla="*/ 325000 h 606722"/>
                  <a:gd name="connsiteX19" fmla="*/ 325000 h 606722"/>
                  <a:gd name="connsiteY19" fmla="*/ 325000 h 606722"/>
                  <a:gd name="connsiteX20" fmla="*/ 325000 h 606722"/>
                  <a:gd name="connsiteY20" fmla="*/ 325000 h 606722"/>
                  <a:gd name="connsiteX21" fmla="*/ 325000 h 606722"/>
                  <a:gd name="connsiteY21" fmla="*/ 325000 h 606722"/>
                  <a:gd name="connsiteX22" fmla="*/ 325000 h 606722"/>
                  <a:gd name="connsiteY22" fmla="*/ 325000 h 606722"/>
                  <a:gd name="connsiteX23" fmla="*/ 325000 h 606722"/>
                  <a:gd name="connsiteY23" fmla="*/ 325000 h 606722"/>
                  <a:gd name="connsiteX24" fmla="*/ 325000 h 606722"/>
                  <a:gd name="connsiteY24" fmla="*/ 325000 h 606722"/>
                  <a:gd name="connsiteX25" fmla="*/ 325000 h 606722"/>
                  <a:gd name="connsiteY25" fmla="*/ 325000 h 606722"/>
                  <a:gd name="connsiteX26" fmla="*/ 325000 h 606722"/>
                  <a:gd name="connsiteY26" fmla="*/ 325000 h 606722"/>
                  <a:gd name="connsiteX27" fmla="*/ 325000 h 606722"/>
                  <a:gd name="connsiteY27" fmla="*/ 325000 h 606722"/>
                  <a:gd name="connsiteX28" fmla="*/ 325000 h 606722"/>
                  <a:gd name="connsiteY28" fmla="*/ 325000 h 606722"/>
                  <a:gd name="connsiteX29" fmla="*/ 325000 h 606722"/>
                  <a:gd name="connsiteY29" fmla="*/ 325000 h 606722"/>
                  <a:gd name="connsiteX30" fmla="*/ 325000 h 606722"/>
                  <a:gd name="connsiteY30" fmla="*/ 325000 h 606722"/>
                  <a:gd name="connsiteX31" fmla="*/ 325000 h 606722"/>
                  <a:gd name="connsiteY31" fmla="*/ 325000 h 606722"/>
                  <a:gd name="connsiteX32" fmla="*/ 325000 h 606722"/>
                  <a:gd name="connsiteY32" fmla="*/ 325000 h 606722"/>
                  <a:gd name="connsiteX33" fmla="*/ 325000 h 606722"/>
                  <a:gd name="connsiteY33" fmla="*/ 325000 h 606722"/>
                  <a:gd name="connsiteX34" fmla="*/ 325000 h 606722"/>
                  <a:gd name="connsiteY34" fmla="*/ 325000 h 606722"/>
                  <a:gd name="connsiteX35" fmla="*/ 325000 h 606722"/>
                  <a:gd name="connsiteY35" fmla="*/ 325000 h 606722"/>
                  <a:gd name="connsiteX36" fmla="*/ 325000 h 606722"/>
                  <a:gd name="connsiteY36" fmla="*/ 325000 h 606722"/>
                  <a:gd name="connsiteX37" fmla="*/ 325000 h 606722"/>
                  <a:gd name="connsiteY37" fmla="*/ 325000 h 606722"/>
                  <a:gd name="connsiteX38" fmla="*/ 325000 h 606722"/>
                  <a:gd name="connsiteY38" fmla="*/ 325000 h 606722"/>
                  <a:gd name="connsiteX39" fmla="*/ 325000 h 606722"/>
                  <a:gd name="connsiteY39" fmla="*/ 325000 h 606722"/>
                  <a:gd name="connsiteX40" fmla="*/ 325000 h 606722"/>
                  <a:gd name="connsiteY40" fmla="*/ 325000 h 606722"/>
                  <a:gd name="connsiteX41" fmla="*/ 325000 h 606722"/>
                  <a:gd name="connsiteY41" fmla="*/ 325000 h 606722"/>
                  <a:gd name="connsiteX42" fmla="*/ 325000 h 606722"/>
                  <a:gd name="connsiteY42" fmla="*/ 325000 h 606722"/>
                  <a:gd name="connsiteX43" fmla="*/ 325000 h 606722"/>
                  <a:gd name="connsiteY43" fmla="*/ 325000 h 606722"/>
                  <a:gd name="connsiteX44" fmla="*/ 325000 h 606722"/>
                  <a:gd name="connsiteY44" fmla="*/ 325000 h 606722"/>
                  <a:gd name="connsiteX45" fmla="*/ 325000 h 606722"/>
                  <a:gd name="connsiteY45" fmla="*/ 325000 h 606722"/>
                  <a:gd name="connsiteX46" fmla="*/ 325000 h 606722"/>
                  <a:gd name="connsiteY46" fmla="*/ 325000 h 606722"/>
                  <a:gd name="connsiteX47" fmla="*/ 325000 h 606722"/>
                  <a:gd name="connsiteY47" fmla="*/ 325000 h 606722"/>
                  <a:gd name="connsiteX48" fmla="*/ 325000 h 606722"/>
                  <a:gd name="connsiteY48" fmla="*/ 325000 h 606722"/>
                  <a:gd name="connsiteX49" fmla="*/ 325000 h 606722"/>
                  <a:gd name="connsiteY49" fmla="*/ 325000 h 606722"/>
                  <a:gd name="connsiteX50" fmla="*/ 325000 h 606722"/>
                  <a:gd name="connsiteY50" fmla="*/ 325000 h 606722"/>
                  <a:gd name="connsiteX51" fmla="*/ 325000 h 606722"/>
                  <a:gd name="connsiteY51" fmla="*/ 325000 h 606722"/>
                  <a:gd name="connsiteX52" fmla="*/ 325000 h 606722"/>
                  <a:gd name="connsiteY52" fmla="*/ 325000 h 606722"/>
                  <a:gd name="connsiteX53" fmla="*/ 325000 h 606722"/>
                  <a:gd name="connsiteY53" fmla="*/ 325000 h 606722"/>
                  <a:gd name="connsiteX54" fmla="*/ 325000 h 606722"/>
                  <a:gd name="connsiteY54" fmla="*/ 325000 h 606722"/>
                  <a:gd name="connsiteX55" fmla="*/ 325000 h 606722"/>
                  <a:gd name="connsiteY55" fmla="*/ 325000 h 606722"/>
                  <a:gd name="connsiteX56" fmla="*/ 325000 h 606722"/>
                  <a:gd name="connsiteY56" fmla="*/ 325000 h 606722"/>
                  <a:gd name="connsiteX57" fmla="*/ 325000 h 606722"/>
                  <a:gd name="connsiteY57" fmla="*/ 325000 h 606722"/>
                  <a:gd name="connsiteX58" fmla="*/ 325000 h 606722"/>
                  <a:gd name="connsiteY58" fmla="*/ 325000 h 606722"/>
                  <a:gd name="connsiteX59" fmla="*/ 325000 h 606722"/>
                  <a:gd name="connsiteY59" fmla="*/ 325000 h 606722"/>
                  <a:gd name="connsiteX60" fmla="*/ 325000 h 606722"/>
                  <a:gd name="connsiteY60" fmla="*/ 325000 h 606722"/>
                  <a:gd name="connsiteX61" fmla="*/ 325000 h 606722"/>
                  <a:gd name="connsiteY61" fmla="*/ 325000 h 606722"/>
                  <a:gd name="connsiteX62" fmla="*/ 325000 h 606722"/>
                  <a:gd name="connsiteY62" fmla="*/ 325000 h 606722"/>
                  <a:gd name="connsiteX63" fmla="*/ 325000 h 606722"/>
                  <a:gd name="connsiteY63" fmla="*/ 325000 h 606722"/>
                  <a:gd name="connsiteX64" fmla="*/ 325000 h 606722"/>
                  <a:gd name="connsiteY64" fmla="*/ 325000 h 606722"/>
                  <a:gd name="connsiteX65" fmla="*/ 325000 h 606722"/>
                  <a:gd name="connsiteY65" fmla="*/ 325000 h 606722"/>
                  <a:gd name="connsiteX66" fmla="*/ 325000 h 606722"/>
                  <a:gd name="connsiteY66" fmla="*/ 325000 h 606722"/>
                  <a:gd name="connsiteX67" fmla="*/ 325000 h 606722"/>
                  <a:gd name="connsiteY67" fmla="*/ 325000 h 606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</a:cxnLst>
                <a:rect l="l" t="t" r="r" b="b"/>
                <a:pathLst>
                  <a:path w="607535" h="606604">
                    <a:moveTo>
                      <a:pt x="394900" y="353768"/>
                    </a:moveTo>
                    <a:cubicBezTo>
                      <a:pt x="400507" y="353768"/>
                      <a:pt x="405045" y="358301"/>
                      <a:pt x="405045" y="363900"/>
                    </a:cubicBezTo>
                    <a:lnTo>
                      <a:pt x="405045" y="515616"/>
                    </a:lnTo>
                    <a:cubicBezTo>
                      <a:pt x="405045" y="543435"/>
                      <a:pt x="382353" y="566099"/>
                      <a:pt x="354410" y="566099"/>
                    </a:cubicBezTo>
                    <a:lnTo>
                      <a:pt x="212649" y="566099"/>
                    </a:lnTo>
                    <a:cubicBezTo>
                      <a:pt x="207131" y="566099"/>
                      <a:pt x="202593" y="561566"/>
                      <a:pt x="202593" y="556056"/>
                    </a:cubicBezTo>
                    <a:cubicBezTo>
                      <a:pt x="202593" y="550457"/>
                      <a:pt x="207131" y="545924"/>
                      <a:pt x="212649" y="545924"/>
                    </a:cubicBezTo>
                    <a:lnTo>
                      <a:pt x="354410" y="545924"/>
                    </a:lnTo>
                    <a:cubicBezTo>
                      <a:pt x="371140" y="545924"/>
                      <a:pt x="384845" y="532325"/>
                      <a:pt x="384845" y="515616"/>
                    </a:cubicBezTo>
                    <a:lnTo>
                      <a:pt x="384845" y="363900"/>
                    </a:lnTo>
                    <a:cubicBezTo>
                      <a:pt x="384845" y="358301"/>
                      <a:pt x="389294" y="353768"/>
                      <a:pt x="394900" y="353768"/>
                    </a:cubicBezTo>
                    <a:close/>
                    <a:moveTo>
                      <a:pt x="131640" y="262739"/>
                    </a:moveTo>
                    <a:cubicBezTo>
                      <a:pt x="137236" y="262739"/>
                      <a:pt x="141766" y="267271"/>
                      <a:pt x="141766" y="272870"/>
                    </a:cubicBezTo>
                    <a:lnTo>
                      <a:pt x="141766" y="333565"/>
                    </a:lnTo>
                    <a:cubicBezTo>
                      <a:pt x="141766" y="339075"/>
                      <a:pt x="137236" y="343607"/>
                      <a:pt x="131640" y="343607"/>
                    </a:cubicBezTo>
                    <a:cubicBezTo>
                      <a:pt x="126044" y="343607"/>
                      <a:pt x="121514" y="339075"/>
                      <a:pt x="121514" y="333565"/>
                    </a:cubicBezTo>
                    <a:lnTo>
                      <a:pt x="121514" y="272870"/>
                    </a:lnTo>
                    <a:cubicBezTo>
                      <a:pt x="121514" y="267271"/>
                      <a:pt x="126044" y="262739"/>
                      <a:pt x="131640" y="262739"/>
                    </a:cubicBezTo>
                    <a:close/>
                    <a:moveTo>
                      <a:pt x="489057" y="194973"/>
                    </a:moveTo>
                    <a:cubicBezTo>
                      <a:pt x="492973" y="190974"/>
                      <a:pt x="499381" y="190974"/>
                      <a:pt x="503386" y="194973"/>
                    </a:cubicBezTo>
                    <a:lnTo>
                      <a:pt x="604576" y="296095"/>
                    </a:lnTo>
                    <a:cubicBezTo>
                      <a:pt x="605555" y="296983"/>
                      <a:pt x="606267" y="298138"/>
                      <a:pt x="606801" y="299383"/>
                    </a:cubicBezTo>
                    <a:cubicBezTo>
                      <a:pt x="607780" y="301871"/>
                      <a:pt x="607780" y="304625"/>
                      <a:pt x="606801" y="307113"/>
                    </a:cubicBezTo>
                    <a:cubicBezTo>
                      <a:pt x="606267" y="308357"/>
                      <a:pt x="605555" y="309424"/>
                      <a:pt x="604576" y="310401"/>
                    </a:cubicBezTo>
                    <a:lnTo>
                      <a:pt x="503386" y="411434"/>
                    </a:lnTo>
                    <a:cubicBezTo>
                      <a:pt x="501339" y="413478"/>
                      <a:pt x="498758" y="414455"/>
                      <a:pt x="496177" y="414455"/>
                    </a:cubicBezTo>
                    <a:cubicBezTo>
                      <a:pt x="493596" y="414455"/>
                      <a:pt x="491015" y="413478"/>
                      <a:pt x="489057" y="411434"/>
                    </a:cubicBezTo>
                    <a:cubicBezTo>
                      <a:pt x="485052" y="407524"/>
                      <a:pt x="485052" y="401126"/>
                      <a:pt x="489057" y="397217"/>
                    </a:cubicBezTo>
                    <a:lnTo>
                      <a:pt x="572982" y="313333"/>
                    </a:lnTo>
                    <a:lnTo>
                      <a:pt x="232921" y="313333"/>
                    </a:lnTo>
                    <a:cubicBezTo>
                      <a:pt x="227314" y="313333"/>
                      <a:pt x="222775" y="308802"/>
                      <a:pt x="222775" y="303203"/>
                    </a:cubicBezTo>
                    <a:cubicBezTo>
                      <a:pt x="222775" y="297605"/>
                      <a:pt x="227314" y="293074"/>
                      <a:pt x="232921" y="293074"/>
                    </a:cubicBezTo>
                    <a:lnTo>
                      <a:pt x="572982" y="293074"/>
                    </a:lnTo>
                    <a:lnTo>
                      <a:pt x="489057" y="209279"/>
                    </a:lnTo>
                    <a:cubicBezTo>
                      <a:pt x="485052" y="205281"/>
                      <a:pt x="485052" y="198883"/>
                      <a:pt x="489057" y="194973"/>
                    </a:cubicBezTo>
                    <a:close/>
                    <a:moveTo>
                      <a:pt x="211398" y="40317"/>
                    </a:moveTo>
                    <a:lnTo>
                      <a:pt x="354409" y="40317"/>
                    </a:lnTo>
                    <a:cubicBezTo>
                      <a:pt x="382353" y="40317"/>
                      <a:pt x="405046" y="62981"/>
                      <a:pt x="405046" y="90889"/>
                    </a:cubicBezTo>
                    <a:lnTo>
                      <a:pt x="405046" y="242605"/>
                    </a:lnTo>
                    <a:cubicBezTo>
                      <a:pt x="405046" y="248115"/>
                      <a:pt x="400508" y="252648"/>
                      <a:pt x="394901" y="252648"/>
                    </a:cubicBezTo>
                    <a:cubicBezTo>
                      <a:pt x="389295" y="252648"/>
                      <a:pt x="384845" y="248115"/>
                      <a:pt x="384845" y="242605"/>
                    </a:cubicBezTo>
                    <a:lnTo>
                      <a:pt x="384845" y="90889"/>
                    </a:lnTo>
                    <a:cubicBezTo>
                      <a:pt x="384845" y="74180"/>
                      <a:pt x="371140" y="60581"/>
                      <a:pt x="354409" y="60581"/>
                    </a:cubicBezTo>
                    <a:lnTo>
                      <a:pt x="211398" y="60581"/>
                    </a:lnTo>
                    <a:cubicBezTo>
                      <a:pt x="205791" y="60581"/>
                      <a:pt x="201253" y="56048"/>
                      <a:pt x="201253" y="50449"/>
                    </a:cubicBezTo>
                    <a:cubicBezTo>
                      <a:pt x="201253" y="44850"/>
                      <a:pt x="205791" y="40317"/>
                      <a:pt x="211398" y="40317"/>
                    </a:cubicBezTo>
                    <a:close/>
                    <a:moveTo>
                      <a:pt x="147115" y="20146"/>
                    </a:moveTo>
                    <a:cubicBezTo>
                      <a:pt x="144890" y="20146"/>
                      <a:pt x="142576" y="20590"/>
                      <a:pt x="140084" y="21568"/>
                    </a:cubicBezTo>
                    <a:lnTo>
                      <a:pt x="44232" y="59782"/>
                    </a:lnTo>
                    <a:cubicBezTo>
                      <a:pt x="24919" y="66981"/>
                      <a:pt x="20292" y="73024"/>
                      <a:pt x="20292" y="90887"/>
                    </a:cubicBezTo>
                    <a:lnTo>
                      <a:pt x="20292" y="515689"/>
                    </a:lnTo>
                    <a:cubicBezTo>
                      <a:pt x="20292" y="533464"/>
                      <a:pt x="24919" y="539596"/>
                      <a:pt x="44054" y="546616"/>
                    </a:cubicBezTo>
                    <a:lnTo>
                      <a:pt x="140262" y="585098"/>
                    </a:lnTo>
                    <a:cubicBezTo>
                      <a:pt x="142576" y="585897"/>
                      <a:pt x="144890" y="586431"/>
                      <a:pt x="147115" y="586431"/>
                    </a:cubicBezTo>
                    <a:cubicBezTo>
                      <a:pt x="156015" y="586431"/>
                      <a:pt x="161978" y="578254"/>
                      <a:pt x="161978" y="566257"/>
                    </a:cubicBezTo>
                    <a:lnTo>
                      <a:pt x="161978" y="40319"/>
                    </a:lnTo>
                    <a:cubicBezTo>
                      <a:pt x="161978" y="28233"/>
                      <a:pt x="156015" y="20146"/>
                      <a:pt x="147115" y="20146"/>
                    </a:cubicBezTo>
                    <a:close/>
                    <a:moveTo>
                      <a:pt x="151669" y="315"/>
                    </a:moveTo>
                    <a:cubicBezTo>
                      <a:pt x="169354" y="2727"/>
                      <a:pt x="182270" y="18724"/>
                      <a:pt x="182270" y="40319"/>
                    </a:cubicBezTo>
                    <a:lnTo>
                      <a:pt x="182270" y="566257"/>
                    </a:lnTo>
                    <a:cubicBezTo>
                      <a:pt x="182270" y="589630"/>
                      <a:pt x="167496" y="606604"/>
                      <a:pt x="147115" y="606604"/>
                    </a:cubicBezTo>
                    <a:cubicBezTo>
                      <a:pt x="142487" y="606604"/>
                      <a:pt x="137681" y="605716"/>
                      <a:pt x="132964" y="603938"/>
                    </a:cubicBezTo>
                    <a:lnTo>
                      <a:pt x="36756" y="565457"/>
                    </a:lnTo>
                    <a:cubicBezTo>
                      <a:pt x="10057" y="555592"/>
                      <a:pt x="0" y="542084"/>
                      <a:pt x="0" y="515689"/>
                    </a:cubicBezTo>
                    <a:lnTo>
                      <a:pt x="0" y="90887"/>
                    </a:lnTo>
                    <a:cubicBezTo>
                      <a:pt x="0" y="64492"/>
                      <a:pt x="10057" y="50895"/>
                      <a:pt x="37023" y="40942"/>
                    </a:cubicBezTo>
                    <a:lnTo>
                      <a:pt x="132697" y="2727"/>
                    </a:lnTo>
                    <a:cubicBezTo>
                      <a:pt x="139350" y="217"/>
                      <a:pt x="145774" y="-489"/>
                      <a:pt x="151669" y="315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>
                <a:miter lim="400000"/>
              </a:ln>
            </p:spPr>
            <p:txBody>
              <a:bodyPr wrap="square" lIns="91440" tIns="45720" rIns="91440" bIns="45720" anchor="ctr">
                <a:normAutofit fontScale="55000" lnSpcReduction="20000"/>
              </a:bodyPr>
              <a:lstStyle/>
              <a:p>
                <a:pPr algn="ctr"/>
                <a:endParaRPr/>
              </a:p>
            </p:txBody>
          </p:sp>
        </p:grpSp>
        <p:grpSp>
          <p:nvGrpSpPr>
            <p:cNvPr id="20" name="ísḷíḍe">
              <a:extLst>
                <a:ext uri="{FF2B5EF4-FFF2-40B4-BE49-F238E27FC236}">
                  <a16:creationId xmlns:a16="http://schemas.microsoft.com/office/drawing/2014/main" id="{04F356CB-30E2-4354-9039-76C54C031FC2}"/>
                </a:ext>
              </a:extLst>
            </p:cNvPr>
            <p:cNvGrpSpPr/>
            <p:nvPr/>
          </p:nvGrpSpPr>
          <p:grpSpPr>
            <a:xfrm>
              <a:off x="7959754" y="3867690"/>
              <a:ext cx="1733852" cy="1406310"/>
              <a:chOff x="7933274" y="3867690"/>
              <a:chExt cx="1786811" cy="1406310"/>
            </a:xfrm>
          </p:grpSpPr>
          <p:sp>
            <p:nvSpPr>
              <p:cNvPr id="32" name="îsḷíḑê">
                <a:extLst>
                  <a:ext uri="{FF2B5EF4-FFF2-40B4-BE49-F238E27FC236}">
                    <a16:creationId xmlns:a16="http://schemas.microsoft.com/office/drawing/2014/main" id="{30EF8FB7-23D7-4307-8397-000AD57D7557}"/>
                  </a:ext>
                </a:extLst>
              </p:cNvPr>
              <p:cNvSpPr/>
              <p:nvPr/>
            </p:nvSpPr>
            <p:spPr bwMode="auto">
              <a:xfrm>
                <a:off x="7933274" y="4255288"/>
                <a:ext cx="1786811" cy="10187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50000"/>
                  </a:lnSpc>
                  <a:spcBef>
                    <a:spcPct val="0"/>
                  </a:spcBef>
                </a:pPr>
                <a:endParaRPr lang="zh-CN" altLang="en-US" sz="1100" dirty="0"/>
              </a:p>
            </p:txBody>
          </p:sp>
          <p:sp>
            <p:nvSpPr>
              <p:cNvPr id="33" name="îṧ1íḍè">
                <a:extLst>
                  <a:ext uri="{FF2B5EF4-FFF2-40B4-BE49-F238E27FC236}">
                    <a16:creationId xmlns:a16="http://schemas.microsoft.com/office/drawing/2014/main" id="{89123570-E0DA-4710-AB28-B01D33EAF651}"/>
                  </a:ext>
                </a:extLst>
              </p:cNvPr>
              <p:cNvSpPr txBox="1"/>
              <p:nvPr/>
            </p:nvSpPr>
            <p:spPr bwMode="auto">
              <a:xfrm>
                <a:off x="7933274" y="3867690"/>
                <a:ext cx="1786811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 anchorCtr="0">
                <a:normAutofit lnSpcReduction="10000"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000" b="1" dirty="0"/>
                  <a:t>3</a:t>
                </a:r>
              </a:p>
            </p:txBody>
          </p:sp>
        </p:grpSp>
        <p:grpSp>
          <p:nvGrpSpPr>
            <p:cNvPr id="21" name="ïSļîďe">
              <a:extLst>
                <a:ext uri="{FF2B5EF4-FFF2-40B4-BE49-F238E27FC236}">
                  <a16:creationId xmlns:a16="http://schemas.microsoft.com/office/drawing/2014/main" id="{2643BF99-C505-4C90-A534-B41D511CA3FB}"/>
                </a:ext>
              </a:extLst>
            </p:cNvPr>
            <p:cNvGrpSpPr/>
            <p:nvPr/>
          </p:nvGrpSpPr>
          <p:grpSpPr>
            <a:xfrm>
              <a:off x="4310380" y="3867690"/>
              <a:ext cx="1733852" cy="1406310"/>
              <a:chOff x="4283900" y="3867690"/>
              <a:chExt cx="1786811" cy="1406310"/>
            </a:xfrm>
          </p:grpSpPr>
          <p:sp>
            <p:nvSpPr>
              <p:cNvPr id="30" name="î$ľidé">
                <a:extLst>
                  <a:ext uri="{FF2B5EF4-FFF2-40B4-BE49-F238E27FC236}">
                    <a16:creationId xmlns:a16="http://schemas.microsoft.com/office/drawing/2014/main" id="{7EFFE137-DB2A-4AEC-A327-72F91A915F04}"/>
                  </a:ext>
                </a:extLst>
              </p:cNvPr>
              <p:cNvSpPr/>
              <p:nvPr/>
            </p:nvSpPr>
            <p:spPr bwMode="auto">
              <a:xfrm>
                <a:off x="4283900" y="4255288"/>
                <a:ext cx="1786811" cy="10187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Autofit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zh-CN" altLang="en-US" dirty="0"/>
                  <a:t>通过使用</a:t>
                </a:r>
                <a:r>
                  <a:rPr lang="en-US" altLang="zh-CN" dirty="0" err="1"/>
                  <a:t>MySQL</a:t>
                </a:r>
                <a:r>
                  <a:rPr lang="zh-CN" altLang="en-US" dirty="0"/>
                  <a:t>进行数据库的建立等操作</a:t>
                </a:r>
              </a:p>
            </p:txBody>
          </p:sp>
          <p:sp>
            <p:nvSpPr>
              <p:cNvPr id="31" name="ïṣļîdè">
                <a:extLst>
                  <a:ext uri="{FF2B5EF4-FFF2-40B4-BE49-F238E27FC236}">
                    <a16:creationId xmlns:a16="http://schemas.microsoft.com/office/drawing/2014/main" id="{20D3850B-7B01-414E-B7F0-A1F475D8BE61}"/>
                  </a:ext>
                </a:extLst>
              </p:cNvPr>
              <p:cNvSpPr txBox="1"/>
              <p:nvPr/>
            </p:nvSpPr>
            <p:spPr bwMode="auto">
              <a:xfrm>
                <a:off x="4283900" y="3867690"/>
                <a:ext cx="1786811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 anchorCtr="0">
                <a:normAutofit lnSpcReduction="10000"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000" b="1" dirty="0"/>
                  <a:t>2</a:t>
                </a:r>
              </a:p>
            </p:txBody>
          </p:sp>
        </p:grpSp>
        <p:grpSp>
          <p:nvGrpSpPr>
            <p:cNvPr id="22" name="îŝḷíde">
              <a:extLst>
                <a:ext uri="{FF2B5EF4-FFF2-40B4-BE49-F238E27FC236}">
                  <a16:creationId xmlns:a16="http://schemas.microsoft.com/office/drawing/2014/main" id="{D014304E-9AA0-4753-9F53-6B37C42264BF}"/>
                </a:ext>
              </a:extLst>
            </p:cNvPr>
            <p:cNvGrpSpPr/>
            <p:nvPr/>
          </p:nvGrpSpPr>
          <p:grpSpPr>
            <a:xfrm>
              <a:off x="661006" y="3867690"/>
              <a:ext cx="1733852" cy="1406310"/>
              <a:chOff x="634526" y="3867690"/>
              <a:chExt cx="1786811" cy="1406310"/>
            </a:xfrm>
          </p:grpSpPr>
          <p:sp>
            <p:nvSpPr>
              <p:cNvPr id="28" name="ïšlîḓé">
                <a:extLst>
                  <a:ext uri="{FF2B5EF4-FFF2-40B4-BE49-F238E27FC236}">
                    <a16:creationId xmlns:a16="http://schemas.microsoft.com/office/drawing/2014/main" id="{A8D211BA-D78D-4FDF-9531-AFDA9FA41829}"/>
                  </a:ext>
                </a:extLst>
              </p:cNvPr>
              <p:cNvSpPr/>
              <p:nvPr/>
            </p:nvSpPr>
            <p:spPr bwMode="auto">
              <a:xfrm>
                <a:off x="634526" y="4255288"/>
                <a:ext cx="1786811" cy="10187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Autofit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zh-CN" altLang="en-US" dirty="0"/>
                  <a:t>通过使用微信</a:t>
                </a:r>
                <a:r>
                  <a:rPr lang="en-US" altLang="zh-CN" dirty="0"/>
                  <a:t>web</a:t>
                </a:r>
                <a:r>
                  <a:rPr lang="zh-CN" altLang="en-US" dirty="0"/>
                  <a:t>开发者工具进行前端开发设计</a:t>
                </a:r>
              </a:p>
            </p:txBody>
          </p:sp>
          <p:sp>
            <p:nvSpPr>
              <p:cNvPr id="29" name="îŝḷiďê">
                <a:extLst>
                  <a:ext uri="{FF2B5EF4-FFF2-40B4-BE49-F238E27FC236}">
                    <a16:creationId xmlns:a16="http://schemas.microsoft.com/office/drawing/2014/main" id="{2AA75D86-A1B7-4810-906F-7C96614B912F}"/>
                  </a:ext>
                </a:extLst>
              </p:cNvPr>
              <p:cNvSpPr txBox="1"/>
              <p:nvPr/>
            </p:nvSpPr>
            <p:spPr bwMode="auto">
              <a:xfrm>
                <a:off x="634526" y="3867690"/>
                <a:ext cx="1786811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 anchorCtr="0">
                <a:normAutofit lnSpcReduction="10000"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000" b="1" dirty="0"/>
                  <a:t>1</a:t>
                </a:r>
              </a:p>
            </p:txBody>
          </p:sp>
        </p:grp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78A88E6A-EEC3-4ED6-9F4E-2E4E8C1B1FDA}"/>
                </a:ext>
              </a:extLst>
            </p:cNvPr>
            <p:cNvCxnSpPr/>
            <p:nvPr/>
          </p:nvCxnSpPr>
          <p:spPr>
            <a:xfrm>
              <a:off x="2440275" y="4061489"/>
              <a:ext cx="0" cy="2072611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ED8ABFE2-CCBA-4F40-988D-0C524E13A4A4}"/>
                </a:ext>
              </a:extLst>
            </p:cNvPr>
            <p:cNvCxnSpPr/>
            <p:nvPr/>
          </p:nvCxnSpPr>
          <p:spPr>
            <a:xfrm>
              <a:off x="4264962" y="4061489"/>
              <a:ext cx="0" cy="2072611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513AF609-8C60-4EDE-891E-66710A9C253C}"/>
                </a:ext>
              </a:extLst>
            </p:cNvPr>
            <p:cNvCxnSpPr/>
            <p:nvPr/>
          </p:nvCxnSpPr>
          <p:spPr>
            <a:xfrm>
              <a:off x="6089649" y="4061489"/>
              <a:ext cx="0" cy="2072611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6618B74C-19C6-47F0-A443-2F69979028F3}"/>
                </a:ext>
              </a:extLst>
            </p:cNvPr>
            <p:cNvCxnSpPr/>
            <p:nvPr/>
          </p:nvCxnSpPr>
          <p:spPr>
            <a:xfrm>
              <a:off x="7914336" y="4061489"/>
              <a:ext cx="0" cy="2072611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76EE2C08-21CF-4734-87E4-76D5A5C4B7F6}"/>
                </a:ext>
              </a:extLst>
            </p:cNvPr>
            <p:cNvCxnSpPr/>
            <p:nvPr/>
          </p:nvCxnSpPr>
          <p:spPr>
            <a:xfrm>
              <a:off x="9739023" y="4061489"/>
              <a:ext cx="0" cy="2072611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TextBox 69"/>
          <p:cNvSpPr txBox="1"/>
          <p:nvPr/>
        </p:nvSpPr>
        <p:spPr>
          <a:xfrm>
            <a:off x="9574823" y="4642338"/>
            <a:ext cx="20310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编写代码实现前后端的连接</a:t>
            </a:r>
          </a:p>
        </p:txBody>
      </p:sp>
    </p:spTree>
    <p:extLst>
      <p:ext uri="{BB962C8B-B14F-4D97-AF65-F5344CB8AC3E}">
        <p14:creationId xmlns:p14="http://schemas.microsoft.com/office/powerpoint/2010/main" val="21731858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4C7571-29A1-4CF6-93F9-FCD20EBB5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03.</a:t>
            </a:r>
            <a:r>
              <a:rPr lang="zh-CN" altLang="en-US" dirty="0"/>
              <a:t>系统开发分析</a:t>
            </a:r>
            <a:r>
              <a:rPr lang="en-US" altLang="zh-CN" dirty="0"/>
              <a:t>--</a:t>
            </a:r>
            <a:r>
              <a:rPr lang="zh-CN" altLang="en-US" dirty="0"/>
              <a:t>技术支持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1341392-987C-4887-ACC4-B362C7E0C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12</a:t>
            </a:fld>
            <a:endParaRPr lang="zh-CN" altLang="en-US"/>
          </a:p>
        </p:txBody>
      </p:sp>
      <p:grpSp>
        <p:nvGrpSpPr>
          <p:cNvPr id="5" name="041067ae-78c3-4471-940d-7ac8c13a9a1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>
            <a:extLst>
              <a:ext uri="{FF2B5EF4-FFF2-40B4-BE49-F238E27FC236}">
                <a16:creationId xmlns:a16="http://schemas.microsoft.com/office/drawing/2014/main" id="{F97A147B-16C0-4FF8-A7B3-E0B694072E1D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1047765" y="1845044"/>
            <a:ext cx="9017775" cy="3622115"/>
            <a:chOff x="642816" y="1871170"/>
            <a:chExt cx="9017775" cy="3622115"/>
          </a:xfrm>
        </p:grpSpPr>
        <p:sp>
          <p:nvSpPr>
            <p:cNvPr id="6" name="íṡ1ïdé">
              <a:extLst>
                <a:ext uri="{FF2B5EF4-FFF2-40B4-BE49-F238E27FC236}">
                  <a16:creationId xmlns:a16="http://schemas.microsoft.com/office/drawing/2014/main" id="{B3CAAEE7-95C4-4FCF-9CEC-D395942D65A7}"/>
                </a:ext>
              </a:extLst>
            </p:cNvPr>
            <p:cNvSpPr/>
            <p:nvPr/>
          </p:nvSpPr>
          <p:spPr>
            <a:xfrm>
              <a:off x="642816" y="1937285"/>
              <a:ext cx="2667585" cy="3556000"/>
            </a:xfrm>
            <a:prstGeom prst="roundRect">
              <a:avLst>
                <a:gd name="adj" fmla="val 5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8" name="iśļiḓê">
              <a:extLst>
                <a:ext uri="{FF2B5EF4-FFF2-40B4-BE49-F238E27FC236}">
                  <a16:creationId xmlns:a16="http://schemas.microsoft.com/office/drawing/2014/main" id="{57D75496-C2D1-41EF-B18C-82D3B821F27A}"/>
                </a:ext>
              </a:extLst>
            </p:cNvPr>
            <p:cNvSpPr txBox="1"/>
            <p:nvPr/>
          </p:nvSpPr>
          <p:spPr bwMode="auto">
            <a:xfrm>
              <a:off x="660400" y="3156430"/>
              <a:ext cx="2667585" cy="461664"/>
            </a:xfrm>
            <a:prstGeom prst="rect">
              <a:avLst/>
            </a:prstGeom>
            <a:noFill/>
          </p:spPr>
          <p:txBody>
            <a:bodyPr wrap="square" lIns="91440" tIns="45720" rIns="91440" bIns="45720" anchor="ctr" anchorCtr="1">
              <a:normAutofit/>
            </a:bodyPr>
            <a:lstStyle/>
            <a:p>
              <a:pPr algn="ctr" latinLnBrk="0"/>
              <a:r>
                <a:rPr lang="zh-CN" altLang="en-US" b="1" dirty="0">
                  <a:effectLst/>
                </a:rPr>
                <a:t>开发工具</a:t>
              </a:r>
            </a:p>
          </p:txBody>
        </p:sp>
        <p:sp>
          <p:nvSpPr>
            <p:cNvPr id="9" name="ïṧ1íḓé">
              <a:extLst>
                <a:ext uri="{FF2B5EF4-FFF2-40B4-BE49-F238E27FC236}">
                  <a16:creationId xmlns:a16="http://schemas.microsoft.com/office/drawing/2014/main" id="{C89B57EC-14A2-45AB-BD81-EC7587586C7F}"/>
                </a:ext>
              </a:extLst>
            </p:cNvPr>
            <p:cNvSpPr txBox="1"/>
            <p:nvPr/>
          </p:nvSpPr>
          <p:spPr bwMode="auto">
            <a:xfrm>
              <a:off x="660400" y="3618094"/>
              <a:ext cx="2667585" cy="750202"/>
            </a:xfrm>
            <a:prstGeom prst="rect">
              <a:avLst/>
            </a:prstGeom>
            <a:noFill/>
          </p:spPr>
          <p:txBody>
            <a:bodyPr wrap="square" lIns="91440" tIns="45720" rIns="91440" bIns="45720" anchor="ctr" anchorCtr="1">
              <a:norm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dirty="0"/>
                <a:t>微信</a:t>
              </a:r>
              <a:r>
                <a:rPr lang="en-US" altLang="zh-CN" dirty="0"/>
                <a:t>web</a:t>
              </a:r>
              <a:r>
                <a:rPr lang="zh-CN" altLang="en-US" dirty="0"/>
                <a:t>开发者工具</a:t>
              </a:r>
              <a:endParaRPr lang="en-US" altLang="zh-CN" dirty="0"/>
            </a:p>
            <a:p>
              <a:pPr algn="ctr">
                <a:lnSpc>
                  <a:spcPct val="120000"/>
                </a:lnSpc>
              </a:pPr>
              <a:r>
                <a:rPr lang="en-US" altLang="zh-CN" dirty="0"/>
                <a:t>IDEA</a:t>
              </a:r>
            </a:p>
          </p:txBody>
        </p:sp>
        <p:sp>
          <p:nvSpPr>
            <p:cNvPr id="10" name="iṩḻîďè">
              <a:extLst>
                <a:ext uri="{FF2B5EF4-FFF2-40B4-BE49-F238E27FC236}">
                  <a16:creationId xmlns:a16="http://schemas.microsoft.com/office/drawing/2014/main" id="{2419BD33-FFB7-4499-B405-8B354E33B66E}"/>
                </a:ext>
              </a:extLst>
            </p:cNvPr>
            <p:cNvSpPr/>
            <p:nvPr/>
          </p:nvSpPr>
          <p:spPr bwMode="auto">
            <a:xfrm>
              <a:off x="1677590" y="2274463"/>
              <a:ext cx="633204" cy="633204"/>
            </a:xfrm>
            <a:custGeom>
              <a:avLst/>
              <a:gdLst>
                <a:gd name="T0" fmla="*/ 223 w 228"/>
                <a:gd name="T1" fmla="*/ 95 h 228"/>
                <a:gd name="T2" fmla="*/ 196 w 228"/>
                <a:gd name="T3" fmla="*/ 90 h 228"/>
                <a:gd name="T4" fmla="*/ 189 w 228"/>
                <a:gd name="T5" fmla="*/ 74 h 228"/>
                <a:gd name="T6" fmla="*/ 205 w 228"/>
                <a:gd name="T7" fmla="*/ 50 h 228"/>
                <a:gd name="T8" fmla="*/ 205 w 228"/>
                <a:gd name="T9" fmla="*/ 43 h 228"/>
                <a:gd name="T10" fmla="*/ 185 w 228"/>
                <a:gd name="T11" fmla="*/ 24 h 228"/>
                <a:gd name="T12" fmla="*/ 178 w 228"/>
                <a:gd name="T13" fmla="*/ 23 h 228"/>
                <a:gd name="T14" fmla="*/ 155 w 228"/>
                <a:gd name="T15" fmla="*/ 39 h 228"/>
                <a:gd name="T16" fmla="*/ 138 w 228"/>
                <a:gd name="T17" fmla="*/ 32 h 228"/>
                <a:gd name="T18" fmla="*/ 133 w 228"/>
                <a:gd name="T19" fmla="*/ 5 h 228"/>
                <a:gd name="T20" fmla="*/ 127 w 228"/>
                <a:gd name="T21" fmla="*/ 0 h 228"/>
                <a:gd name="T22" fmla="*/ 100 w 228"/>
                <a:gd name="T23" fmla="*/ 0 h 228"/>
                <a:gd name="T24" fmla="*/ 94 w 228"/>
                <a:gd name="T25" fmla="*/ 5 h 228"/>
                <a:gd name="T26" fmla="*/ 89 w 228"/>
                <a:gd name="T27" fmla="*/ 32 h 228"/>
                <a:gd name="T28" fmla="*/ 73 w 228"/>
                <a:gd name="T29" fmla="*/ 39 h 228"/>
                <a:gd name="T30" fmla="*/ 50 w 228"/>
                <a:gd name="T31" fmla="*/ 23 h 228"/>
                <a:gd name="T32" fmla="*/ 43 w 228"/>
                <a:gd name="T33" fmla="*/ 24 h 228"/>
                <a:gd name="T34" fmla="*/ 23 w 228"/>
                <a:gd name="T35" fmla="*/ 43 h 228"/>
                <a:gd name="T36" fmla="*/ 23 w 228"/>
                <a:gd name="T37" fmla="*/ 51 h 228"/>
                <a:gd name="T38" fmla="*/ 39 w 228"/>
                <a:gd name="T39" fmla="*/ 74 h 228"/>
                <a:gd name="T40" fmla="*/ 32 w 228"/>
                <a:gd name="T41" fmla="*/ 90 h 228"/>
                <a:gd name="T42" fmla="*/ 5 w 228"/>
                <a:gd name="T43" fmla="*/ 95 h 228"/>
                <a:gd name="T44" fmla="*/ 0 w 228"/>
                <a:gd name="T45" fmla="*/ 100 h 228"/>
                <a:gd name="T46" fmla="*/ 0 w 228"/>
                <a:gd name="T47" fmla="*/ 128 h 228"/>
                <a:gd name="T48" fmla="*/ 5 w 228"/>
                <a:gd name="T49" fmla="*/ 134 h 228"/>
                <a:gd name="T50" fmla="*/ 32 w 228"/>
                <a:gd name="T51" fmla="*/ 139 h 228"/>
                <a:gd name="T52" fmla="*/ 39 w 228"/>
                <a:gd name="T53" fmla="*/ 155 h 228"/>
                <a:gd name="T54" fmla="*/ 23 w 228"/>
                <a:gd name="T55" fmla="*/ 178 h 228"/>
                <a:gd name="T56" fmla="*/ 24 w 228"/>
                <a:gd name="T57" fmla="*/ 185 h 228"/>
                <a:gd name="T58" fmla="*/ 43 w 228"/>
                <a:gd name="T59" fmla="*/ 204 h 228"/>
                <a:gd name="T60" fmla="*/ 51 w 228"/>
                <a:gd name="T61" fmla="*/ 205 h 228"/>
                <a:gd name="T62" fmla="*/ 73 w 228"/>
                <a:gd name="T63" fmla="*/ 189 h 228"/>
                <a:gd name="T64" fmla="*/ 89 w 228"/>
                <a:gd name="T65" fmla="*/ 196 h 228"/>
                <a:gd name="T66" fmla="*/ 94 w 228"/>
                <a:gd name="T67" fmla="*/ 223 h 228"/>
                <a:gd name="T68" fmla="*/ 100 w 228"/>
                <a:gd name="T69" fmla="*/ 228 h 228"/>
                <a:gd name="T70" fmla="*/ 127 w 228"/>
                <a:gd name="T71" fmla="*/ 228 h 228"/>
                <a:gd name="T72" fmla="*/ 133 w 228"/>
                <a:gd name="T73" fmla="*/ 223 h 228"/>
                <a:gd name="T74" fmla="*/ 138 w 228"/>
                <a:gd name="T75" fmla="*/ 196 h 228"/>
                <a:gd name="T76" fmla="*/ 154 w 228"/>
                <a:gd name="T77" fmla="*/ 190 h 228"/>
                <a:gd name="T78" fmla="*/ 177 w 228"/>
                <a:gd name="T79" fmla="*/ 205 h 228"/>
                <a:gd name="T80" fmla="*/ 185 w 228"/>
                <a:gd name="T81" fmla="*/ 205 h 228"/>
                <a:gd name="T82" fmla="*/ 204 w 228"/>
                <a:gd name="T83" fmla="*/ 185 h 228"/>
                <a:gd name="T84" fmla="*/ 205 w 228"/>
                <a:gd name="T85" fmla="*/ 178 h 228"/>
                <a:gd name="T86" fmla="*/ 189 w 228"/>
                <a:gd name="T87" fmla="*/ 155 h 228"/>
                <a:gd name="T88" fmla="*/ 196 w 228"/>
                <a:gd name="T89" fmla="*/ 139 h 228"/>
                <a:gd name="T90" fmla="*/ 223 w 228"/>
                <a:gd name="T91" fmla="*/ 134 h 228"/>
                <a:gd name="T92" fmla="*/ 228 w 228"/>
                <a:gd name="T93" fmla="*/ 128 h 228"/>
                <a:gd name="T94" fmla="*/ 228 w 228"/>
                <a:gd name="T95" fmla="*/ 100 h 228"/>
                <a:gd name="T96" fmla="*/ 223 w 228"/>
                <a:gd name="T97" fmla="*/ 95 h 228"/>
                <a:gd name="T98" fmla="*/ 114 w 228"/>
                <a:gd name="T99" fmla="*/ 149 h 228"/>
                <a:gd name="T100" fmla="*/ 79 w 228"/>
                <a:gd name="T101" fmla="*/ 114 h 228"/>
                <a:gd name="T102" fmla="*/ 114 w 228"/>
                <a:gd name="T103" fmla="*/ 79 h 228"/>
                <a:gd name="T104" fmla="*/ 149 w 228"/>
                <a:gd name="T105" fmla="*/ 114 h 228"/>
                <a:gd name="T106" fmla="*/ 114 w 228"/>
                <a:gd name="T107" fmla="*/ 149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8" h="228">
                  <a:moveTo>
                    <a:pt x="223" y="95"/>
                  </a:moveTo>
                  <a:cubicBezTo>
                    <a:pt x="196" y="90"/>
                    <a:pt x="196" y="90"/>
                    <a:pt x="196" y="90"/>
                  </a:cubicBezTo>
                  <a:cubicBezTo>
                    <a:pt x="194" y="84"/>
                    <a:pt x="192" y="79"/>
                    <a:pt x="189" y="74"/>
                  </a:cubicBezTo>
                  <a:cubicBezTo>
                    <a:pt x="205" y="50"/>
                    <a:pt x="205" y="50"/>
                    <a:pt x="205" y="50"/>
                  </a:cubicBezTo>
                  <a:cubicBezTo>
                    <a:pt x="207" y="48"/>
                    <a:pt x="206" y="45"/>
                    <a:pt x="205" y="43"/>
                  </a:cubicBezTo>
                  <a:cubicBezTo>
                    <a:pt x="185" y="24"/>
                    <a:pt x="185" y="24"/>
                    <a:pt x="185" y="24"/>
                  </a:cubicBezTo>
                  <a:cubicBezTo>
                    <a:pt x="183" y="22"/>
                    <a:pt x="180" y="21"/>
                    <a:pt x="178" y="23"/>
                  </a:cubicBezTo>
                  <a:cubicBezTo>
                    <a:pt x="155" y="39"/>
                    <a:pt x="155" y="39"/>
                    <a:pt x="155" y="39"/>
                  </a:cubicBezTo>
                  <a:cubicBezTo>
                    <a:pt x="149" y="36"/>
                    <a:pt x="144" y="34"/>
                    <a:pt x="138" y="32"/>
                  </a:cubicBezTo>
                  <a:cubicBezTo>
                    <a:pt x="133" y="5"/>
                    <a:pt x="133" y="5"/>
                    <a:pt x="133" y="5"/>
                  </a:cubicBezTo>
                  <a:cubicBezTo>
                    <a:pt x="133" y="2"/>
                    <a:pt x="130" y="0"/>
                    <a:pt x="127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97" y="0"/>
                    <a:pt x="95" y="2"/>
                    <a:pt x="94" y="5"/>
                  </a:cubicBezTo>
                  <a:cubicBezTo>
                    <a:pt x="89" y="32"/>
                    <a:pt x="89" y="32"/>
                    <a:pt x="89" y="32"/>
                  </a:cubicBezTo>
                  <a:cubicBezTo>
                    <a:pt x="83" y="34"/>
                    <a:pt x="78" y="36"/>
                    <a:pt x="73" y="39"/>
                  </a:cubicBezTo>
                  <a:cubicBezTo>
                    <a:pt x="50" y="23"/>
                    <a:pt x="50" y="23"/>
                    <a:pt x="50" y="23"/>
                  </a:cubicBezTo>
                  <a:cubicBezTo>
                    <a:pt x="48" y="22"/>
                    <a:pt x="45" y="22"/>
                    <a:pt x="43" y="24"/>
                  </a:cubicBezTo>
                  <a:cubicBezTo>
                    <a:pt x="23" y="43"/>
                    <a:pt x="23" y="43"/>
                    <a:pt x="23" y="43"/>
                  </a:cubicBezTo>
                  <a:cubicBezTo>
                    <a:pt x="22" y="45"/>
                    <a:pt x="21" y="49"/>
                    <a:pt x="23" y="51"/>
                  </a:cubicBezTo>
                  <a:cubicBezTo>
                    <a:pt x="39" y="74"/>
                    <a:pt x="39" y="74"/>
                    <a:pt x="39" y="74"/>
                  </a:cubicBezTo>
                  <a:cubicBezTo>
                    <a:pt x="36" y="79"/>
                    <a:pt x="34" y="84"/>
                    <a:pt x="32" y="90"/>
                  </a:cubicBezTo>
                  <a:cubicBezTo>
                    <a:pt x="5" y="95"/>
                    <a:pt x="5" y="95"/>
                    <a:pt x="5" y="95"/>
                  </a:cubicBezTo>
                  <a:cubicBezTo>
                    <a:pt x="2" y="95"/>
                    <a:pt x="0" y="98"/>
                    <a:pt x="0" y="100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0" y="131"/>
                    <a:pt x="2" y="133"/>
                    <a:pt x="5" y="134"/>
                  </a:cubicBezTo>
                  <a:cubicBezTo>
                    <a:pt x="32" y="139"/>
                    <a:pt x="32" y="139"/>
                    <a:pt x="32" y="139"/>
                  </a:cubicBezTo>
                  <a:cubicBezTo>
                    <a:pt x="34" y="144"/>
                    <a:pt x="36" y="150"/>
                    <a:pt x="39" y="155"/>
                  </a:cubicBezTo>
                  <a:cubicBezTo>
                    <a:pt x="23" y="178"/>
                    <a:pt x="23" y="178"/>
                    <a:pt x="23" y="178"/>
                  </a:cubicBezTo>
                  <a:cubicBezTo>
                    <a:pt x="22" y="180"/>
                    <a:pt x="22" y="183"/>
                    <a:pt x="24" y="185"/>
                  </a:cubicBezTo>
                  <a:cubicBezTo>
                    <a:pt x="43" y="204"/>
                    <a:pt x="43" y="204"/>
                    <a:pt x="43" y="204"/>
                  </a:cubicBezTo>
                  <a:cubicBezTo>
                    <a:pt x="45" y="206"/>
                    <a:pt x="48" y="207"/>
                    <a:pt x="51" y="205"/>
                  </a:cubicBezTo>
                  <a:cubicBezTo>
                    <a:pt x="73" y="189"/>
                    <a:pt x="73" y="189"/>
                    <a:pt x="73" y="189"/>
                  </a:cubicBezTo>
                  <a:cubicBezTo>
                    <a:pt x="78" y="192"/>
                    <a:pt x="84" y="194"/>
                    <a:pt x="89" y="196"/>
                  </a:cubicBezTo>
                  <a:cubicBezTo>
                    <a:pt x="94" y="223"/>
                    <a:pt x="94" y="223"/>
                    <a:pt x="94" y="223"/>
                  </a:cubicBezTo>
                  <a:cubicBezTo>
                    <a:pt x="95" y="226"/>
                    <a:pt x="97" y="228"/>
                    <a:pt x="100" y="228"/>
                  </a:cubicBezTo>
                  <a:cubicBezTo>
                    <a:pt x="127" y="228"/>
                    <a:pt x="127" y="228"/>
                    <a:pt x="127" y="228"/>
                  </a:cubicBezTo>
                  <a:cubicBezTo>
                    <a:pt x="130" y="228"/>
                    <a:pt x="133" y="226"/>
                    <a:pt x="133" y="223"/>
                  </a:cubicBezTo>
                  <a:cubicBezTo>
                    <a:pt x="138" y="196"/>
                    <a:pt x="138" y="196"/>
                    <a:pt x="138" y="196"/>
                  </a:cubicBezTo>
                  <a:cubicBezTo>
                    <a:pt x="144" y="194"/>
                    <a:pt x="149" y="192"/>
                    <a:pt x="154" y="190"/>
                  </a:cubicBezTo>
                  <a:cubicBezTo>
                    <a:pt x="177" y="205"/>
                    <a:pt x="177" y="205"/>
                    <a:pt x="177" y="205"/>
                  </a:cubicBezTo>
                  <a:cubicBezTo>
                    <a:pt x="180" y="207"/>
                    <a:pt x="183" y="207"/>
                    <a:pt x="185" y="205"/>
                  </a:cubicBezTo>
                  <a:cubicBezTo>
                    <a:pt x="204" y="185"/>
                    <a:pt x="204" y="185"/>
                    <a:pt x="204" y="185"/>
                  </a:cubicBezTo>
                  <a:cubicBezTo>
                    <a:pt x="206" y="183"/>
                    <a:pt x="206" y="180"/>
                    <a:pt x="205" y="178"/>
                  </a:cubicBezTo>
                  <a:cubicBezTo>
                    <a:pt x="189" y="155"/>
                    <a:pt x="189" y="155"/>
                    <a:pt x="189" y="155"/>
                  </a:cubicBezTo>
                  <a:cubicBezTo>
                    <a:pt x="192" y="150"/>
                    <a:pt x="194" y="144"/>
                    <a:pt x="196" y="139"/>
                  </a:cubicBezTo>
                  <a:cubicBezTo>
                    <a:pt x="223" y="134"/>
                    <a:pt x="223" y="134"/>
                    <a:pt x="223" y="134"/>
                  </a:cubicBezTo>
                  <a:cubicBezTo>
                    <a:pt x="226" y="133"/>
                    <a:pt x="228" y="131"/>
                    <a:pt x="228" y="128"/>
                  </a:cubicBezTo>
                  <a:cubicBezTo>
                    <a:pt x="228" y="100"/>
                    <a:pt x="228" y="100"/>
                    <a:pt x="228" y="100"/>
                  </a:cubicBezTo>
                  <a:cubicBezTo>
                    <a:pt x="228" y="98"/>
                    <a:pt x="226" y="95"/>
                    <a:pt x="223" y="95"/>
                  </a:cubicBezTo>
                  <a:close/>
                  <a:moveTo>
                    <a:pt x="114" y="149"/>
                  </a:moveTo>
                  <a:cubicBezTo>
                    <a:pt x="95" y="149"/>
                    <a:pt x="79" y="133"/>
                    <a:pt x="79" y="114"/>
                  </a:cubicBezTo>
                  <a:cubicBezTo>
                    <a:pt x="79" y="95"/>
                    <a:pt x="95" y="79"/>
                    <a:pt x="114" y="79"/>
                  </a:cubicBezTo>
                  <a:cubicBezTo>
                    <a:pt x="133" y="79"/>
                    <a:pt x="149" y="95"/>
                    <a:pt x="149" y="114"/>
                  </a:cubicBezTo>
                  <a:cubicBezTo>
                    <a:pt x="149" y="133"/>
                    <a:pt x="133" y="149"/>
                    <a:pt x="114" y="149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11" name="ïṩļíďê">
              <a:extLst>
                <a:ext uri="{FF2B5EF4-FFF2-40B4-BE49-F238E27FC236}">
                  <a16:creationId xmlns:a16="http://schemas.microsoft.com/office/drawing/2014/main" id="{3B8D98E6-ACBB-446B-B21A-4F6451389C09}"/>
                </a:ext>
              </a:extLst>
            </p:cNvPr>
            <p:cNvSpPr/>
            <p:nvPr/>
          </p:nvSpPr>
          <p:spPr>
            <a:xfrm>
              <a:off x="3928518" y="1913452"/>
              <a:ext cx="2667585" cy="3556000"/>
            </a:xfrm>
            <a:prstGeom prst="roundRect">
              <a:avLst>
                <a:gd name="adj" fmla="val 5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13" name="ïṧḻíḓè">
              <a:extLst>
                <a:ext uri="{FF2B5EF4-FFF2-40B4-BE49-F238E27FC236}">
                  <a16:creationId xmlns:a16="http://schemas.microsoft.com/office/drawing/2014/main" id="{B3023176-89C5-40C2-BE17-E29F7EE2AC30}"/>
                </a:ext>
              </a:extLst>
            </p:cNvPr>
            <p:cNvSpPr txBox="1"/>
            <p:nvPr/>
          </p:nvSpPr>
          <p:spPr bwMode="auto">
            <a:xfrm>
              <a:off x="3940765" y="3187506"/>
              <a:ext cx="2667585" cy="461664"/>
            </a:xfrm>
            <a:prstGeom prst="rect">
              <a:avLst/>
            </a:prstGeom>
            <a:noFill/>
          </p:spPr>
          <p:txBody>
            <a:bodyPr wrap="square" lIns="91440" tIns="45720" rIns="91440" bIns="45720" anchor="ctr" anchorCtr="1">
              <a:normAutofit/>
            </a:bodyPr>
            <a:lstStyle/>
            <a:p>
              <a:pPr algn="ctr" latinLnBrk="0"/>
              <a:r>
                <a:rPr lang="zh-CN" altLang="en-US" b="1" dirty="0">
                  <a:effectLst/>
                </a:rPr>
                <a:t>开发</a:t>
              </a:r>
              <a:r>
                <a:rPr lang="zh-CN" altLang="en-US" b="1" dirty="0"/>
                <a:t>语言</a:t>
              </a:r>
              <a:endParaRPr lang="zh-CN" altLang="en-US" b="1" dirty="0">
                <a:effectLst/>
              </a:endParaRPr>
            </a:p>
          </p:txBody>
        </p:sp>
        <p:sp>
          <p:nvSpPr>
            <p:cNvPr id="14" name="îSļiḋe">
              <a:extLst>
                <a:ext uri="{FF2B5EF4-FFF2-40B4-BE49-F238E27FC236}">
                  <a16:creationId xmlns:a16="http://schemas.microsoft.com/office/drawing/2014/main" id="{0ABAC475-0948-4D07-B2DA-5C2029AC705C}"/>
                </a:ext>
              </a:extLst>
            </p:cNvPr>
            <p:cNvSpPr txBox="1"/>
            <p:nvPr/>
          </p:nvSpPr>
          <p:spPr bwMode="auto">
            <a:xfrm>
              <a:off x="3940765" y="3649170"/>
              <a:ext cx="2667585" cy="750202"/>
            </a:xfrm>
            <a:prstGeom prst="rect">
              <a:avLst/>
            </a:prstGeom>
            <a:noFill/>
          </p:spPr>
          <p:txBody>
            <a:bodyPr wrap="square" lIns="91440" tIns="45720" rIns="91440" bIns="45720" anchor="ctr" anchorCtr="1">
              <a:norm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dirty="0"/>
                <a:t>JAVA </a:t>
              </a:r>
            </a:p>
          </p:txBody>
        </p:sp>
        <p:sp>
          <p:nvSpPr>
            <p:cNvPr id="15" name="íSḷîḑé">
              <a:extLst>
                <a:ext uri="{FF2B5EF4-FFF2-40B4-BE49-F238E27FC236}">
                  <a16:creationId xmlns:a16="http://schemas.microsoft.com/office/drawing/2014/main" id="{2FDAEE2A-394B-46DC-AEB5-1796D855F05B}"/>
                </a:ext>
              </a:extLst>
            </p:cNvPr>
            <p:cNvSpPr/>
            <p:nvPr/>
          </p:nvSpPr>
          <p:spPr bwMode="auto">
            <a:xfrm>
              <a:off x="4932411" y="2238975"/>
              <a:ext cx="633204" cy="633204"/>
            </a:xfrm>
            <a:custGeom>
              <a:avLst/>
              <a:gdLst>
                <a:gd name="T0" fmla="*/ 223 w 228"/>
                <a:gd name="T1" fmla="*/ 95 h 228"/>
                <a:gd name="T2" fmla="*/ 196 w 228"/>
                <a:gd name="T3" fmla="*/ 90 h 228"/>
                <a:gd name="T4" fmla="*/ 189 w 228"/>
                <a:gd name="T5" fmla="*/ 74 h 228"/>
                <a:gd name="T6" fmla="*/ 205 w 228"/>
                <a:gd name="T7" fmla="*/ 50 h 228"/>
                <a:gd name="T8" fmla="*/ 205 w 228"/>
                <a:gd name="T9" fmla="*/ 43 h 228"/>
                <a:gd name="T10" fmla="*/ 185 w 228"/>
                <a:gd name="T11" fmla="*/ 24 h 228"/>
                <a:gd name="T12" fmla="*/ 178 w 228"/>
                <a:gd name="T13" fmla="*/ 23 h 228"/>
                <a:gd name="T14" fmla="*/ 155 w 228"/>
                <a:gd name="T15" fmla="*/ 39 h 228"/>
                <a:gd name="T16" fmla="*/ 138 w 228"/>
                <a:gd name="T17" fmla="*/ 32 h 228"/>
                <a:gd name="T18" fmla="*/ 133 w 228"/>
                <a:gd name="T19" fmla="*/ 5 h 228"/>
                <a:gd name="T20" fmla="*/ 127 w 228"/>
                <a:gd name="T21" fmla="*/ 0 h 228"/>
                <a:gd name="T22" fmla="*/ 100 w 228"/>
                <a:gd name="T23" fmla="*/ 0 h 228"/>
                <a:gd name="T24" fmla="*/ 94 w 228"/>
                <a:gd name="T25" fmla="*/ 5 h 228"/>
                <a:gd name="T26" fmla="*/ 89 w 228"/>
                <a:gd name="T27" fmla="*/ 32 h 228"/>
                <a:gd name="T28" fmla="*/ 73 w 228"/>
                <a:gd name="T29" fmla="*/ 39 h 228"/>
                <a:gd name="T30" fmla="*/ 50 w 228"/>
                <a:gd name="T31" fmla="*/ 23 h 228"/>
                <a:gd name="T32" fmla="*/ 43 w 228"/>
                <a:gd name="T33" fmla="*/ 24 h 228"/>
                <a:gd name="T34" fmla="*/ 23 w 228"/>
                <a:gd name="T35" fmla="*/ 43 h 228"/>
                <a:gd name="T36" fmla="*/ 23 w 228"/>
                <a:gd name="T37" fmla="*/ 51 h 228"/>
                <a:gd name="T38" fmla="*/ 39 w 228"/>
                <a:gd name="T39" fmla="*/ 74 h 228"/>
                <a:gd name="T40" fmla="*/ 32 w 228"/>
                <a:gd name="T41" fmla="*/ 90 h 228"/>
                <a:gd name="T42" fmla="*/ 5 w 228"/>
                <a:gd name="T43" fmla="*/ 95 h 228"/>
                <a:gd name="T44" fmla="*/ 0 w 228"/>
                <a:gd name="T45" fmla="*/ 100 h 228"/>
                <a:gd name="T46" fmla="*/ 0 w 228"/>
                <a:gd name="T47" fmla="*/ 128 h 228"/>
                <a:gd name="T48" fmla="*/ 5 w 228"/>
                <a:gd name="T49" fmla="*/ 134 h 228"/>
                <a:gd name="T50" fmla="*/ 32 w 228"/>
                <a:gd name="T51" fmla="*/ 139 h 228"/>
                <a:gd name="T52" fmla="*/ 39 w 228"/>
                <a:gd name="T53" fmla="*/ 155 h 228"/>
                <a:gd name="T54" fmla="*/ 23 w 228"/>
                <a:gd name="T55" fmla="*/ 178 h 228"/>
                <a:gd name="T56" fmla="*/ 24 w 228"/>
                <a:gd name="T57" fmla="*/ 185 h 228"/>
                <a:gd name="T58" fmla="*/ 43 w 228"/>
                <a:gd name="T59" fmla="*/ 204 h 228"/>
                <a:gd name="T60" fmla="*/ 51 w 228"/>
                <a:gd name="T61" fmla="*/ 205 h 228"/>
                <a:gd name="T62" fmla="*/ 73 w 228"/>
                <a:gd name="T63" fmla="*/ 189 h 228"/>
                <a:gd name="T64" fmla="*/ 89 w 228"/>
                <a:gd name="T65" fmla="*/ 196 h 228"/>
                <a:gd name="T66" fmla="*/ 94 w 228"/>
                <a:gd name="T67" fmla="*/ 223 h 228"/>
                <a:gd name="T68" fmla="*/ 100 w 228"/>
                <a:gd name="T69" fmla="*/ 228 h 228"/>
                <a:gd name="T70" fmla="*/ 127 w 228"/>
                <a:gd name="T71" fmla="*/ 228 h 228"/>
                <a:gd name="T72" fmla="*/ 133 w 228"/>
                <a:gd name="T73" fmla="*/ 223 h 228"/>
                <a:gd name="T74" fmla="*/ 138 w 228"/>
                <a:gd name="T75" fmla="*/ 196 h 228"/>
                <a:gd name="T76" fmla="*/ 154 w 228"/>
                <a:gd name="T77" fmla="*/ 190 h 228"/>
                <a:gd name="T78" fmla="*/ 177 w 228"/>
                <a:gd name="T79" fmla="*/ 205 h 228"/>
                <a:gd name="T80" fmla="*/ 185 w 228"/>
                <a:gd name="T81" fmla="*/ 205 h 228"/>
                <a:gd name="T82" fmla="*/ 204 w 228"/>
                <a:gd name="T83" fmla="*/ 185 h 228"/>
                <a:gd name="T84" fmla="*/ 205 w 228"/>
                <a:gd name="T85" fmla="*/ 178 h 228"/>
                <a:gd name="T86" fmla="*/ 189 w 228"/>
                <a:gd name="T87" fmla="*/ 155 h 228"/>
                <a:gd name="T88" fmla="*/ 196 w 228"/>
                <a:gd name="T89" fmla="*/ 139 h 228"/>
                <a:gd name="T90" fmla="*/ 223 w 228"/>
                <a:gd name="T91" fmla="*/ 134 h 228"/>
                <a:gd name="T92" fmla="*/ 228 w 228"/>
                <a:gd name="T93" fmla="*/ 128 h 228"/>
                <a:gd name="T94" fmla="*/ 228 w 228"/>
                <a:gd name="T95" fmla="*/ 100 h 228"/>
                <a:gd name="T96" fmla="*/ 223 w 228"/>
                <a:gd name="T97" fmla="*/ 95 h 228"/>
                <a:gd name="T98" fmla="*/ 114 w 228"/>
                <a:gd name="T99" fmla="*/ 149 h 228"/>
                <a:gd name="T100" fmla="*/ 79 w 228"/>
                <a:gd name="T101" fmla="*/ 114 h 228"/>
                <a:gd name="T102" fmla="*/ 114 w 228"/>
                <a:gd name="T103" fmla="*/ 79 h 228"/>
                <a:gd name="T104" fmla="*/ 149 w 228"/>
                <a:gd name="T105" fmla="*/ 114 h 228"/>
                <a:gd name="T106" fmla="*/ 114 w 228"/>
                <a:gd name="T107" fmla="*/ 149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8" h="228">
                  <a:moveTo>
                    <a:pt x="223" y="95"/>
                  </a:moveTo>
                  <a:cubicBezTo>
                    <a:pt x="196" y="90"/>
                    <a:pt x="196" y="90"/>
                    <a:pt x="196" y="90"/>
                  </a:cubicBezTo>
                  <a:cubicBezTo>
                    <a:pt x="194" y="84"/>
                    <a:pt x="192" y="79"/>
                    <a:pt x="189" y="74"/>
                  </a:cubicBezTo>
                  <a:cubicBezTo>
                    <a:pt x="205" y="50"/>
                    <a:pt x="205" y="50"/>
                    <a:pt x="205" y="50"/>
                  </a:cubicBezTo>
                  <a:cubicBezTo>
                    <a:pt x="207" y="48"/>
                    <a:pt x="206" y="45"/>
                    <a:pt x="205" y="43"/>
                  </a:cubicBezTo>
                  <a:cubicBezTo>
                    <a:pt x="185" y="24"/>
                    <a:pt x="185" y="24"/>
                    <a:pt x="185" y="24"/>
                  </a:cubicBezTo>
                  <a:cubicBezTo>
                    <a:pt x="183" y="22"/>
                    <a:pt x="180" y="21"/>
                    <a:pt x="178" y="23"/>
                  </a:cubicBezTo>
                  <a:cubicBezTo>
                    <a:pt x="155" y="39"/>
                    <a:pt x="155" y="39"/>
                    <a:pt x="155" y="39"/>
                  </a:cubicBezTo>
                  <a:cubicBezTo>
                    <a:pt x="149" y="36"/>
                    <a:pt x="144" y="34"/>
                    <a:pt x="138" y="32"/>
                  </a:cubicBezTo>
                  <a:cubicBezTo>
                    <a:pt x="133" y="5"/>
                    <a:pt x="133" y="5"/>
                    <a:pt x="133" y="5"/>
                  </a:cubicBezTo>
                  <a:cubicBezTo>
                    <a:pt x="133" y="2"/>
                    <a:pt x="130" y="0"/>
                    <a:pt x="127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97" y="0"/>
                    <a:pt x="95" y="2"/>
                    <a:pt x="94" y="5"/>
                  </a:cubicBezTo>
                  <a:cubicBezTo>
                    <a:pt x="89" y="32"/>
                    <a:pt x="89" y="32"/>
                    <a:pt x="89" y="32"/>
                  </a:cubicBezTo>
                  <a:cubicBezTo>
                    <a:pt x="83" y="34"/>
                    <a:pt x="78" y="36"/>
                    <a:pt x="73" y="39"/>
                  </a:cubicBezTo>
                  <a:cubicBezTo>
                    <a:pt x="50" y="23"/>
                    <a:pt x="50" y="23"/>
                    <a:pt x="50" y="23"/>
                  </a:cubicBezTo>
                  <a:cubicBezTo>
                    <a:pt x="48" y="22"/>
                    <a:pt x="45" y="22"/>
                    <a:pt x="43" y="24"/>
                  </a:cubicBezTo>
                  <a:cubicBezTo>
                    <a:pt x="23" y="43"/>
                    <a:pt x="23" y="43"/>
                    <a:pt x="23" y="43"/>
                  </a:cubicBezTo>
                  <a:cubicBezTo>
                    <a:pt x="22" y="45"/>
                    <a:pt x="21" y="49"/>
                    <a:pt x="23" y="51"/>
                  </a:cubicBezTo>
                  <a:cubicBezTo>
                    <a:pt x="39" y="74"/>
                    <a:pt x="39" y="74"/>
                    <a:pt x="39" y="74"/>
                  </a:cubicBezTo>
                  <a:cubicBezTo>
                    <a:pt x="36" y="79"/>
                    <a:pt x="34" y="84"/>
                    <a:pt x="32" y="90"/>
                  </a:cubicBezTo>
                  <a:cubicBezTo>
                    <a:pt x="5" y="95"/>
                    <a:pt x="5" y="95"/>
                    <a:pt x="5" y="95"/>
                  </a:cubicBezTo>
                  <a:cubicBezTo>
                    <a:pt x="2" y="95"/>
                    <a:pt x="0" y="98"/>
                    <a:pt x="0" y="100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0" y="131"/>
                    <a:pt x="2" y="133"/>
                    <a:pt x="5" y="134"/>
                  </a:cubicBezTo>
                  <a:cubicBezTo>
                    <a:pt x="32" y="139"/>
                    <a:pt x="32" y="139"/>
                    <a:pt x="32" y="139"/>
                  </a:cubicBezTo>
                  <a:cubicBezTo>
                    <a:pt x="34" y="144"/>
                    <a:pt x="36" y="150"/>
                    <a:pt x="39" y="155"/>
                  </a:cubicBezTo>
                  <a:cubicBezTo>
                    <a:pt x="23" y="178"/>
                    <a:pt x="23" y="178"/>
                    <a:pt x="23" y="178"/>
                  </a:cubicBezTo>
                  <a:cubicBezTo>
                    <a:pt x="22" y="180"/>
                    <a:pt x="22" y="183"/>
                    <a:pt x="24" y="185"/>
                  </a:cubicBezTo>
                  <a:cubicBezTo>
                    <a:pt x="43" y="204"/>
                    <a:pt x="43" y="204"/>
                    <a:pt x="43" y="204"/>
                  </a:cubicBezTo>
                  <a:cubicBezTo>
                    <a:pt x="45" y="206"/>
                    <a:pt x="48" y="207"/>
                    <a:pt x="51" y="205"/>
                  </a:cubicBezTo>
                  <a:cubicBezTo>
                    <a:pt x="73" y="189"/>
                    <a:pt x="73" y="189"/>
                    <a:pt x="73" y="189"/>
                  </a:cubicBezTo>
                  <a:cubicBezTo>
                    <a:pt x="78" y="192"/>
                    <a:pt x="84" y="194"/>
                    <a:pt x="89" y="196"/>
                  </a:cubicBezTo>
                  <a:cubicBezTo>
                    <a:pt x="94" y="223"/>
                    <a:pt x="94" y="223"/>
                    <a:pt x="94" y="223"/>
                  </a:cubicBezTo>
                  <a:cubicBezTo>
                    <a:pt x="95" y="226"/>
                    <a:pt x="97" y="228"/>
                    <a:pt x="100" y="228"/>
                  </a:cubicBezTo>
                  <a:cubicBezTo>
                    <a:pt x="127" y="228"/>
                    <a:pt x="127" y="228"/>
                    <a:pt x="127" y="228"/>
                  </a:cubicBezTo>
                  <a:cubicBezTo>
                    <a:pt x="130" y="228"/>
                    <a:pt x="133" y="226"/>
                    <a:pt x="133" y="223"/>
                  </a:cubicBezTo>
                  <a:cubicBezTo>
                    <a:pt x="138" y="196"/>
                    <a:pt x="138" y="196"/>
                    <a:pt x="138" y="196"/>
                  </a:cubicBezTo>
                  <a:cubicBezTo>
                    <a:pt x="144" y="194"/>
                    <a:pt x="149" y="192"/>
                    <a:pt x="154" y="190"/>
                  </a:cubicBezTo>
                  <a:cubicBezTo>
                    <a:pt x="177" y="205"/>
                    <a:pt x="177" y="205"/>
                    <a:pt x="177" y="205"/>
                  </a:cubicBezTo>
                  <a:cubicBezTo>
                    <a:pt x="180" y="207"/>
                    <a:pt x="183" y="207"/>
                    <a:pt x="185" y="205"/>
                  </a:cubicBezTo>
                  <a:cubicBezTo>
                    <a:pt x="204" y="185"/>
                    <a:pt x="204" y="185"/>
                    <a:pt x="204" y="185"/>
                  </a:cubicBezTo>
                  <a:cubicBezTo>
                    <a:pt x="206" y="183"/>
                    <a:pt x="206" y="180"/>
                    <a:pt x="205" y="178"/>
                  </a:cubicBezTo>
                  <a:cubicBezTo>
                    <a:pt x="189" y="155"/>
                    <a:pt x="189" y="155"/>
                    <a:pt x="189" y="155"/>
                  </a:cubicBezTo>
                  <a:cubicBezTo>
                    <a:pt x="192" y="150"/>
                    <a:pt x="194" y="144"/>
                    <a:pt x="196" y="139"/>
                  </a:cubicBezTo>
                  <a:cubicBezTo>
                    <a:pt x="223" y="134"/>
                    <a:pt x="223" y="134"/>
                    <a:pt x="223" y="134"/>
                  </a:cubicBezTo>
                  <a:cubicBezTo>
                    <a:pt x="226" y="133"/>
                    <a:pt x="228" y="131"/>
                    <a:pt x="228" y="128"/>
                  </a:cubicBezTo>
                  <a:cubicBezTo>
                    <a:pt x="228" y="100"/>
                    <a:pt x="228" y="100"/>
                    <a:pt x="228" y="100"/>
                  </a:cubicBezTo>
                  <a:cubicBezTo>
                    <a:pt x="228" y="98"/>
                    <a:pt x="226" y="95"/>
                    <a:pt x="223" y="95"/>
                  </a:cubicBezTo>
                  <a:close/>
                  <a:moveTo>
                    <a:pt x="114" y="149"/>
                  </a:moveTo>
                  <a:cubicBezTo>
                    <a:pt x="95" y="149"/>
                    <a:pt x="79" y="133"/>
                    <a:pt x="79" y="114"/>
                  </a:cubicBezTo>
                  <a:cubicBezTo>
                    <a:pt x="79" y="95"/>
                    <a:pt x="95" y="79"/>
                    <a:pt x="114" y="79"/>
                  </a:cubicBezTo>
                  <a:cubicBezTo>
                    <a:pt x="133" y="79"/>
                    <a:pt x="149" y="95"/>
                    <a:pt x="149" y="114"/>
                  </a:cubicBezTo>
                  <a:cubicBezTo>
                    <a:pt x="149" y="133"/>
                    <a:pt x="133" y="149"/>
                    <a:pt x="114" y="149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18" name="iŝ1iḍê">
              <a:extLst>
                <a:ext uri="{FF2B5EF4-FFF2-40B4-BE49-F238E27FC236}">
                  <a16:creationId xmlns:a16="http://schemas.microsoft.com/office/drawing/2014/main" id="{7B12DD6C-2BB8-40C4-8B5E-CF08954818EC}"/>
                </a:ext>
              </a:extLst>
            </p:cNvPr>
            <p:cNvSpPr txBox="1"/>
            <p:nvPr/>
          </p:nvSpPr>
          <p:spPr bwMode="auto">
            <a:xfrm>
              <a:off x="6121012" y="3156430"/>
              <a:ext cx="2667585" cy="461664"/>
            </a:xfrm>
            <a:prstGeom prst="rect">
              <a:avLst/>
            </a:prstGeom>
            <a:noFill/>
          </p:spPr>
          <p:txBody>
            <a:bodyPr wrap="square" lIns="91440" tIns="45720" rIns="91440" bIns="45720" anchor="ctr" anchorCtr="1">
              <a:normAutofit/>
            </a:bodyPr>
            <a:lstStyle/>
            <a:p>
              <a:pPr algn="ctr" latinLnBrk="0"/>
              <a:r>
                <a:rPr lang="zh-CN" altLang="en-US" b="1" dirty="0">
                  <a:solidFill>
                    <a:schemeClr val="bg1">
                      <a:lumMod val="100000"/>
                    </a:schemeClr>
                  </a:solidFill>
                </a:rPr>
                <a:t>运行环境</a:t>
              </a:r>
              <a:endParaRPr lang="zh-CN" altLang="en-US" b="1" dirty="0">
                <a:solidFill>
                  <a:schemeClr val="bg1">
                    <a:lumMod val="100000"/>
                  </a:schemeClr>
                </a:solidFill>
                <a:effectLst/>
              </a:endParaRPr>
            </a:p>
          </p:txBody>
        </p:sp>
        <p:sp>
          <p:nvSpPr>
            <p:cNvPr id="19" name="îšḷîdê">
              <a:extLst>
                <a:ext uri="{FF2B5EF4-FFF2-40B4-BE49-F238E27FC236}">
                  <a16:creationId xmlns:a16="http://schemas.microsoft.com/office/drawing/2014/main" id="{751D29D4-10AB-4BD4-905C-EB1F99A26C83}"/>
                </a:ext>
              </a:extLst>
            </p:cNvPr>
            <p:cNvSpPr txBox="1"/>
            <p:nvPr/>
          </p:nvSpPr>
          <p:spPr bwMode="auto">
            <a:xfrm>
              <a:off x="6121012" y="3618094"/>
              <a:ext cx="2667585" cy="750202"/>
            </a:xfrm>
            <a:prstGeom prst="rect">
              <a:avLst/>
            </a:prstGeom>
            <a:noFill/>
          </p:spPr>
          <p:txBody>
            <a:bodyPr wrap="square" lIns="91440" tIns="45720" rIns="91440" bIns="45720" anchor="ctr" anchorCtr="1">
              <a:norm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dirty="0">
                  <a:solidFill>
                    <a:schemeClr val="bg1"/>
                  </a:solidFill>
                </a:rPr>
                <a:t>JRE</a:t>
              </a:r>
            </a:p>
          </p:txBody>
        </p:sp>
        <p:sp>
          <p:nvSpPr>
            <p:cNvPr id="20" name="ïṧ1îďê">
              <a:extLst>
                <a:ext uri="{FF2B5EF4-FFF2-40B4-BE49-F238E27FC236}">
                  <a16:creationId xmlns:a16="http://schemas.microsoft.com/office/drawing/2014/main" id="{7F0C3EEC-5B0C-42F9-84AB-40B6A4CA6905}"/>
                </a:ext>
              </a:extLst>
            </p:cNvPr>
            <p:cNvSpPr/>
            <p:nvPr/>
          </p:nvSpPr>
          <p:spPr bwMode="auto">
            <a:xfrm>
              <a:off x="7138200" y="2274463"/>
              <a:ext cx="633204" cy="633204"/>
            </a:xfrm>
            <a:custGeom>
              <a:avLst/>
              <a:gdLst>
                <a:gd name="T0" fmla="*/ 223 w 228"/>
                <a:gd name="T1" fmla="*/ 95 h 228"/>
                <a:gd name="T2" fmla="*/ 196 w 228"/>
                <a:gd name="T3" fmla="*/ 90 h 228"/>
                <a:gd name="T4" fmla="*/ 189 w 228"/>
                <a:gd name="T5" fmla="*/ 74 h 228"/>
                <a:gd name="T6" fmla="*/ 205 w 228"/>
                <a:gd name="T7" fmla="*/ 50 h 228"/>
                <a:gd name="T8" fmla="*/ 205 w 228"/>
                <a:gd name="T9" fmla="*/ 43 h 228"/>
                <a:gd name="T10" fmla="*/ 185 w 228"/>
                <a:gd name="T11" fmla="*/ 24 h 228"/>
                <a:gd name="T12" fmla="*/ 178 w 228"/>
                <a:gd name="T13" fmla="*/ 23 h 228"/>
                <a:gd name="T14" fmla="*/ 155 w 228"/>
                <a:gd name="T15" fmla="*/ 39 h 228"/>
                <a:gd name="T16" fmla="*/ 138 w 228"/>
                <a:gd name="T17" fmla="*/ 32 h 228"/>
                <a:gd name="T18" fmla="*/ 133 w 228"/>
                <a:gd name="T19" fmla="*/ 5 h 228"/>
                <a:gd name="T20" fmla="*/ 127 w 228"/>
                <a:gd name="T21" fmla="*/ 0 h 228"/>
                <a:gd name="T22" fmla="*/ 100 w 228"/>
                <a:gd name="T23" fmla="*/ 0 h 228"/>
                <a:gd name="T24" fmla="*/ 94 w 228"/>
                <a:gd name="T25" fmla="*/ 5 h 228"/>
                <a:gd name="T26" fmla="*/ 89 w 228"/>
                <a:gd name="T27" fmla="*/ 32 h 228"/>
                <a:gd name="T28" fmla="*/ 73 w 228"/>
                <a:gd name="T29" fmla="*/ 39 h 228"/>
                <a:gd name="T30" fmla="*/ 50 w 228"/>
                <a:gd name="T31" fmla="*/ 23 h 228"/>
                <a:gd name="T32" fmla="*/ 43 w 228"/>
                <a:gd name="T33" fmla="*/ 24 h 228"/>
                <a:gd name="T34" fmla="*/ 23 w 228"/>
                <a:gd name="T35" fmla="*/ 43 h 228"/>
                <a:gd name="T36" fmla="*/ 23 w 228"/>
                <a:gd name="T37" fmla="*/ 51 h 228"/>
                <a:gd name="T38" fmla="*/ 39 w 228"/>
                <a:gd name="T39" fmla="*/ 74 h 228"/>
                <a:gd name="T40" fmla="*/ 32 w 228"/>
                <a:gd name="T41" fmla="*/ 90 h 228"/>
                <a:gd name="T42" fmla="*/ 5 w 228"/>
                <a:gd name="T43" fmla="*/ 95 h 228"/>
                <a:gd name="T44" fmla="*/ 0 w 228"/>
                <a:gd name="T45" fmla="*/ 100 h 228"/>
                <a:gd name="T46" fmla="*/ 0 w 228"/>
                <a:gd name="T47" fmla="*/ 128 h 228"/>
                <a:gd name="T48" fmla="*/ 5 w 228"/>
                <a:gd name="T49" fmla="*/ 134 h 228"/>
                <a:gd name="T50" fmla="*/ 32 w 228"/>
                <a:gd name="T51" fmla="*/ 139 h 228"/>
                <a:gd name="T52" fmla="*/ 39 w 228"/>
                <a:gd name="T53" fmla="*/ 155 h 228"/>
                <a:gd name="T54" fmla="*/ 23 w 228"/>
                <a:gd name="T55" fmla="*/ 178 h 228"/>
                <a:gd name="T56" fmla="*/ 24 w 228"/>
                <a:gd name="T57" fmla="*/ 185 h 228"/>
                <a:gd name="T58" fmla="*/ 43 w 228"/>
                <a:gd name="T59" fmla="*/ 204 h 228"/>
                <a:gd name="T60" fmla="*/ 51 w 228"/>
                <a:gd name="T61" fmla="*/ 205 h 228"/>
                <a:gd name="T62" fmla="*/ 73 w 228"/>
                <a:gd name="T63" fmla="*/ 189 h 228"/>
                <a:gd name="T64" fmla="*/ 89 w 228"/>
                <a:gd name="T65" fmla="*/ 196 h 228"/>
                <a:gd name="T66" fmla="*/ 94 w 228"/>
                <a:gd name="T67" fmla="*/ 223 h 228"/>
                <a:gd name="T68" fmla="*/ 100 w 228"/>
                <a:gd name="T69" fmla="*/ 228 h 228"/>
                <a:gd name="T70" fmla="*/ 127 w 228"/>
                <a:gd name="T71" fmla="*/ 228 h 228"/>
                <a:gd name="T72" fmla="*/ 133 w 228"/>
                <a:gd name="T73" fmla="*/ 223 h 228"/>
                <a:gd name="T74" fmla="*/ 138 w 228"/>
                <a:gd name="T75" fmla="*/ 196 h 228"/>
                <a:gd name="T76" fmla="*/ 154 w 228"/>
                <a:gd name="T77" fmla="*/ 190 h 228"/>
                <a:gd name="T78" fmla="*/ 177 w 228"/>
                <a:gd name="T79" fmla="*/ 205 h 228"/>
                <a:gd name="T80" fmla="*/ 185 w 228"/>
                <a:gd name="T81" fmla="*/ 205 h 228"/>
                <a:gd name="T82" fmla="*/ 204 w 228"/>
                <a:gd name="T83" fmla="*/ 185 h 228"/>
                <a:gd name="T84" fmla="*/ 205 w 228"/>
                <a:gd name="T85" fmla="*/ 178 h 228"/>
                <a:gd name="T86" fmla="*/ 189 w 228"/>
                <a:gd name="T87" fmla="*/ 155 h 228"/>
                <a:gd name="T88" fmla="*/ 196 w 228"/>
                <a:gd name="T89" fmla="*/ 139 h 228"/>
                <a:gd name="T90" fmla="*/ 223 w 228"/>
                <a:gd name="T91" fmla="*/ 134 h 228"/>
                <a:gd name="T92" fmla="*/ 228 w 228"/>
                <a:gd name="T93" fmla="*/ 128 h 228"/>
                <a:gd name="T94" fmla="*/ 228 w 228"/>
                <a:gd name="T95" fmla="*/ 100 h 228"/>
                <a:gd name="T96" fmla="*/ 223 w 228"/>
                <a:gd name="T97" fmla="*/ 95 h 228"/>
                <a:gd name="T98" fmla="*/ 114 w 228"/>
                <a:gd name="T99" fmla="*/ 149 h 228"/>
                <a:gd name="T100" fmla="*/ 79 w 228"/>
                <a:gd name="T101" fmla="*/ 114 h 228"/>
                <a:gd name="T102" fmla="*/ 114 w 228"/>
                <a:gd name="T103" fmla="*/ 79 h 228"/>
                <a:gd name="T104" fmla="*/ 149 w 228"/>
                <a:gd name="T105" fmla="*/ 114 h 228"/>
                <a:gd name="T106" fmla="*/ 114 w 228"/>
                <a:gd name="T107" fmla="*/ 149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8" h="228">
                  <a:moveTo>
                    <a:pt x="223" y="95"/>
                  </a:moveTo>
                  <a:cubicBezTo>
                    <a:pt x="196" y="90"/>
                    <a:pt x="196" y="90"/>
                    <a:pt x="196" y="90"/>
                  </a:cubicBezTo>
                  <a:cubicBezTo>
                    <a:pt x="194" y="84"/>
                    <a:pt x="192" y="79"/>
                    <a:pt x="189" y="74"/>
                  </a:cubicBezTo>
                  <a:cubicBezTo>
                    <a:pt x="205" y="50"/>
                    <a:pt x="205" y="50"/>
                    <a:pt x="205" y="50"/>
                  </a:cubicBezTo>
                  <a:cubicBezTo>
                    <a:pt x="207" y="48"/>
                    <a:pt x="206" y="45"/>
                    <a:pt x="205" y="43"/>
                  </a:cubicBezTo>
                  <a:cubicBezTo>
                    <a:pt x="185" y="24"/>
                    <a:pt x="185" y="24"/>
                    <a:pt x="185" y="24"/>
                  </a:cubicBezTo>
                  <a:cubicBezTo>
                    <a:pt x="183" y="22"/>
                    <a:pt x="180" y="21"/>
                    <a:pt x="178" y="23"/>
                  </a:cubicBezTo>
                  <a:cubicBezTo>
                    <a:pt x="155" y="39"/>
                    <a:pt x="155" y="39"/>
                    <a:pt x="155" y="39"/>
                  </a:cubicBezTo>
                  <a:cubicBezTo>
                    <a:pt x="149" y="36"/>
                    <a:pt x="144" y="34"/>
                    <a:pt x="138" y="32"/>
                  </a:cubicBezTo>
                  <a:cubicBezTo>
                    <a:pt x="133" y="5"/>
                    <a:pt x="133" y="5"/>
                    <a:pt x="133" y="5"/>
                  </a:cubicBezTo>
                  <a:cubicBezTo>
                    <a:pt x="133" y="2"/>
                    <a:pt x="130" y="0"/>
                    <a:pt x="127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97" y="0"/>
                    <a:pt x="95" y="2"/>
                    <a:pt x="94" y="5"/>
                  </a:cubicBezTo>
                  <a:cubicBezTo>
                    <a:pt x="89" y="32"/>
                    <a:pt x="89" y="32"/>
                    <a:pt x="89" y="32"/>
                  </a:cubicBezTo>
                  <a:cubicBezTo>
                    <a:pt x="83" y="34"/>
                    <a:pt x="78" y="36"/>
                    <a:pt x="73" y="39"/>
                  </a:cubicBezTo>
                  <a:cubicBezTo>
                    <a:pt x="50" y="23"/>
                    <a:pt x="50" y="23"/>
                    <a:pt x="50" y="23"/>
                  </a:cubicBezTo>
                  <a:cubicBezTo>
                    <a:pt x="48" y="22"/>
                    <a:pt x="45" y="22"/>
                    <a:pt x="43" y="24"/>
                  </a:cubicBezTo>
                  <a:cubicBezTo>
                    <a:pt x="23" y="43"/>
                    <a:pt x="23" y="43"/>
                    <a:pt x="23" y="43"/>
                  </a:cubicBezTo>
                  <a:cubicBezTo>
                    <a:pt x="22" y="45"/>
                    <a:pt x="21" y="49"/>
                    <a:pt x="23" y="51"/>
                  </a:cubicBezTo>
                  <a:cubicBezTo>
                    <a:pt x="39" y="74"/>
                    <a:pt x="39" y="74"/>
                    <a:pt x="39" y="74"/>
                  </a:cubicBezTo>
                  <a:cubicBezTo>
                    <a:pt x="36" y="79"/>
                    <a:pt x="34" y="84"/>
                    <a:pt x="32" y="90"/>
                  </a:cubicBezTo>
                  <a:cubicBezTo>
                    <a:pt x="5" y="95"/>
                    <a:pt x="5" y="95"/>
                    <a:pt x="5" y="95"/>
                  </a:cubicBezTo>
                  <a:cubicBezTo>
                    <a:pt x="2" y="95"/>
                    <a:pt x="0" y="98"/>
                    <a:pt x="0" y="100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0" y="131"/>
                    <a:pt x="2" y="133"/>
                    <a:pt x="5" y="134"/>
                  </a:cubicBezTo>
                  <a:cubicBezTo>
                    <a:pt x="32" y="139"/>
                    <a:pt x="32" y="139"/>
                    <a:pt x="32" y="139"/>
                  </a:cubicBezTo>
                  <a:cubicBezTo>
                    <a:pt x="34" y="144"/>
                    <a:pt x="36" y="150"/>
                    <a:pt x="39" y="155"/>
                  </a:cubicBezTo>
                  <a:cubicBezTo>
                    <a:pt x="23" y="178"/>
                    <a:pt x="23" y="178"/>
                    <a:pt x="23" y="178"/>
                  </a:cubicBezTo>
                  <a:cubicBezTo>
                    <a:pt x="22" y="180"/>
                    <a:pt x="22" y="183"/>
                    <a:pt x="24" y="185"/>
                  </a:cubicBezTo>
                  <a:cubicBezTo>
                    <a:pt x="43" y="204"/>
                    <a:pt x="43" y="204"/>
                    <a:pt x="43" y="204"/>
                  </a:cubicBezTo>
                  <a:cubicBezTo>
                    <a:pt x="45" y="206"/>
                    <a:pt x="48" y="207"/>
                    <a:pt x="51" y="205"/>
                  </a:cubicBezTo>
                  <a:cubicBezTo>
                    <a:pt x="73" y="189"/>
                    <a:pt x="73" y="189"/>
                    <a:pt x="73" y="189"/>
                  </a:cubicBezTo>
                  <a:cubicBezTo>
                    <a:pt x="78" y="192"/>
                    <a:pt x="84" y="194"/>
                    <a:pt x="89" y="196"/>
                  </a:cubicBezTo>
                  <a:cubicBezTo>
                    <a:pt x="94" y="223"/>
                    <a:pt x="94" y="223"/>
                    <a:pt x="94" y="223"/>
                  </a:cubicBezTo>
                  <a:cubicBezTo>
                    <a:pt x="95" y="226"/>
                    <a:pt x="97" y="228"/>
                    <a:pt x="100" y="228"/>
                  </a:cubicBezTo>
                  <a:cubicBezTo>
                    <a:pt x="127" y="228"/>
                    <a:pt x="127" y="228"/>
                    <a:pt x="127" y="228"/>
                  </a:cubicBezTo>
                  <a:cubicBezTo>
                    <a:pt x="130" y="228"/>
                    <a:pt x="133" y="226"/>
                    <a:pt x="133" y="223"/>
                  </a:cubicBezTo>
                  <a:cubicBezTo>
                    <a:pt x="138" y="196"/>
                    <a:pt x="138" y="196"/>
                    <a:pt x="138" y="196"/>
                  </a:cubicBezTo>
                  <a:cubicBezTo>
                    <a:pt x="144" y="194"/>
                    <a:pt x="149" y="192"/>
                    <a:pt x="154" y="190"/>
                  </a:cubicBezTo>
                  <a:cubicBezTo>
                    <a:pt x="177" y="205"/>
                    <a:pt x="177" y="205"/>
                    <a:pt x="177" y="205"/>
                  </a:cubicBezTo>
                  <a:cubicBezTo>
                    <a:pt x="180" y="207"/>
                    <a:pt x="183" y="207"/>
                    <a:pt x="185" y="205"/>
                  </a:cubicBezTo>
                  <a:cubicBezTo>
                    <a:pt x="204" y="185"/>
                    <a:pt x="204" y="185"/>
                    <a:pt x="204" y="185"/>
                  </a:cubicBezTo>
                  <a:cubicBezTo>
                    <a:pt x="206" y="183"/>
                    <a:pt x="206" y="180"/>
                    <a:pt x="205" y="178"/>
                  </a:cubicBezTo>
                  <a:cubicBezTo>
                    <a:pt x="189" y="155"/>
                    <a:pt x="189" y="155"/>
                    <a:pt x="189" y="155"/>
                  </a:cubicBezTo>
                  <a:cubicBezTo>
                    <a:pt x="192" y="150"/>
                    <a:pt x="194" y="144"/>
                    <a:pt x="196" y="139"/>
                  </a:cubicBezTo>
                  <a:cubicBezTo>
                    <a:pt x="223" y="134"/>
                    <a:pt x="223" y="134"/>
                    <a:pt x="223" y="134"/>
                  </a:cubicBezTo>
                  <a:cubicBezTo>
                    <a:pt x="226" y="133"/>
                    <a:pt x="228" y="131"/>
                    <a:pt x="228" y="128"/>
                  </a:cubicBezTo>
                  <a:cubicBezTo>
                    <a:pt x="228" y="100"/>
                    <a:pt x="228" y="100"/>
                    <a:pt x="228" y="100"/>
                  </a:cubicBezTo>
                  <a:cubicBezTo>
                    <a:pt x="228" y="98"/>
                    <a:pt x="226" y="95"/>
                    <a:pt x="223" y="95"/>
                  </a:cubicBezTo>
                  <a:close/>
                  <a:moveTo>
                    <a:pt x="114" y="149"/>
                  </a:moveTo>
                  <a:cubicBezTo>
                    <a:pt x="95" y="149"/>
                    <a:pt x="79" y="133"/>
                    <a:pt x="79" y="114"/>
                  </a:cubicBezTo>
                  <a:cubicBezTo>
                    <a:pt x="79" y="95"/>
                    <a:pt x="95" y="79"/>
                    <a:pt x="114" y="79"/>
                  </a:cubicBezTo>
                  <a:cubicBezTo>
                    <a:pt x="133" y="79"/>
                    <a:pt x="149" y="95"/>
                    <a:pt x="149" y="114"/>
                  </a:cubicBezTo>
                  <a:cubicBezTo>
                    <a:pt x="149" y="133"/>
                    <a:pt x="133" y="149"/>
                    <a:pt x="114" y="14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21" name="íśḻiḋè">
              <a:extLst>
                <a:ext uri="{FF2B5EF4-FFF2-40B4-BE49-F238E27FC236}">
                  <a16:creationId xmlns:a16="http://schemas.microsoft.com/office/drawing/2014/main" id="{819EBA8F-E324-4740-A2AC-64B34642F40B}"/>
                </a:ext>
              </a:extLst>
            </p:cNvPr>
            <p:cNvSpPr/>
            <p:nvPr/>
          </p:nvSpPr>
          <p:spPr>
            <a:xfrm>
              <a:off x="6993006" y="1871170"/>
              <a:ext cx="2667585" cy="3556000"/>
            </a:xfrm>
            <a:prstGeom prst="roundRect">
              <a:avLst>
                <a:gd name="adj" fmla="val 5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23" name="işḻiďé">
              <a:extLst>
                <a:ext uri="{FF2B5EF4-FFF2-40B4-BE49-F238E27FC236}">
                  <a16:creationId xmlns:a16="http://schemas.microsoft.com/office/drawing/2014/main" id="{E16CC54E-CE48-4762-935C-DF091A18F2C8}"/>
                </a:ext>
              </a:extLst>
            </p:cNvPr>
            <p:cNvSpPr txBox="1"/>
            <p:nvPr/>
          </p:nvSpPr>
          <p:spPr bwMode="auto">
            <a:xfrm>
              <a:off x="6930288" y="3105312"/>
              <a:ext cx="2667585" cy="461664"/>
            </a:xfrm>
            <a:prstGeom prst="rect">
              <a:avLst/>
            </a:prstGeom>
            <a:noFill/>
          </p:spPr>
          <p:txBody>
            <a:bodyPr wrap="square" lIns="91440" tIns="45720" rIns="91440" bIns="45720" anchor="ctr" anchorCtr="1">
              <a:normAutofit/>
            </a:bodyPr>
            <a:lstStyle/>
            <a:p>
              <a:pPr algn="ctr" latinLnBrk="0"/>
              <a:r>
                <a:rPr lang="zh-CN" altLang="en-US" b="1" dirty="0">
                  <a:effectLst/>
                </a:rPr>
                <a:t>数据库</a:t>
              </a:r>
            </a:p>
          </p:txBody>
        </p:sp>
        <p:sp>
          <p:nvSpPr>
            <p:cNvPr id="24" name="iṡļïdé">
              <a:extLst>
                <a:ext uri="{FF2B5EF4-FFF2-40B4-BE49-F238E27FC236}">
                  <a16:creationId xmlns:a16="http://schemas.microsoft.com/office/drawing/2014/main" id="{005396AC-9235-485B-B445-D4C86EB87749}"/>
                </a:ext>
              </a:extLst>
            </p:cNvPr>
            <p:cNvSpPr txBox="1"/>
            <p:nvPr/>
          </p:nvSpPr>
          <p:spPr bwMode="auto">
            <a:xfrm>
              <a:off x="6993006" y="3618094"/>
              <a:ext cx="2667585" cy="750202"/>
            </a:xfrm>
            <a:prstGeom prst="rect">
              <a:avLst/>
            </a:prstGeom>
            <a:noFill/>
          </p:spPr>
          <p:txBody>
            <a:bodyPr wrap="square" lIns="91440" tIns="45720" rIns="91440" bIns="45720" anchor="ctr" anchorCtr="1">
              <a:norm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dirty="0" err="1"/>
                <a:t>MySQL</a:t>
              </a:r>
              <a:endParaRPr lang="en-US" altLang="zh-CN" dirty="0"/>
            </a:p>
          </p:txBody>
        </p:sp>
        <p:sp>
          <p:nvSpPr>
            <p:cNvPr id="25" name="ï$lïḋé">
              <a:extLst>
                <a:ext uri="{FF2B5EF4-FFF2-40B4-BE49-F238E27FC236}">
                  <a16:creationId xmlns:a16="http://schemas.microsoft.com/office/drawing/2014/main" id="{9B608E3C-BA08-4B59-AAF7-25D276E82F23}"/>
                </a:ext>
              </a:extLst>
            </p:cNvPr>
            <p:cNvSpPr/>
            <p:nvPr/>
          </p:nvSpPr>
          <p:spPr bwMode="auto">
            <a:xfrm>
              <a:off x="8010197" y="2104388"/>
              <a:ext cx="633204" cy="633204"/>
            </a:xfrm>
            <a:custGeom>
              <a:avLst/>
              <a:gdLst>
                <a:gd name="T0" fmla="*/ 223 w 228"/>
                <a:gd name="T1" fmla="*/ 95 h 228"/>
                <a:gd name="T2" fmla="*/ 196 w 228"/>
                <a:gd name="T3" fmla="*/ 90 h 228"/>
                <a:gd name="T4" fmla="*/ 189 w 228"/>
                <a:gd name="T5" fmla="*/ 74 h 228"/>
                <a:gd name="T6" fmla="*/ 205 w 228"/>
                <a:gd name="T7" fmla="*/ 50 h 228"/>
                <a:gd name="T8" fmla="*/ 205 w 228"/>
                <a:gd name="T9" fmla="*/ 43 h 228"/>
                <a:gd name="T10" fmla="*/ 185 w 228"/>
                <a:gd name="T11" fmla="*/ 24 h 228"/>
                <a:gd name="T12" fmla="*/ 178 w 228"/>
                <a:gd name="T13" fmla="*/ 23 h 228"/>
                <a:gd name="T14" fmla="*/ 155 w 228"/>
                <a:gd name="T15" fmla="*/ 39 h 228"/>
                <a:gd name="T16" fmla="*/ 138 w 228"/>
                <a:gd name="T17" fmla="*/ 32 h 228"/>
                <a:gd name="T18" fmla="*/ 133 w 228"/>
                <a:gd name="T19" fmla="*/ 5 h 228"/>
                <a:gd name="T20" fmla="*/ 127 w 228"/>
                <a:gd name="T21" fmla="*/ 0 h 228"/>
                <a:gd name="T22" fmla="*/ 100 w 228"/>
                <a:gd name="T23" fmla="*/ 0 h 228"/>
                <a:gd name="T24" fmla="*/ 94 w 228"/>
                <a:gd name="T25" fmla="*/ 5 h 228"/>
                <a:gd name="T26" fmla="*/ 89 w 228"/>
                <a:gd name="T27" fmla="*/ 32 h 228"/>
                <a:gd name="T28" fmla="*/ 73 w 228"/>
                <a:gd name="T29" fmla="*/ 39 h 228"/>
                <a:gd name="T30" fmla="*/ 50 w 228"/>
                <a:gd name="T31" fmla="*/ 23 h 228"/>
                <a:gd name="T32" fmla="*/ 43 w 228"/>
                <a:gd name="T33" fmla="*/ 24 h 228"/>
                <a:gd name="T34" fmla="*/ 23 w 228"/>
                <a:gd name="T35" fmla="*/ 43 h 228"/>
                <a:gd name="T36" fmla="*/ 23 w 228"/>
                <a:gd name="T37" fmla="*/ 51 h 228"/>
                <a:gd name="T38" fmla="*/ 39 w 228"/>
                <a:gd name="T39" fmla="*/ 74 h 228"/>
                <a:gd name="T40" fmla="*/ 32 w 228"/>
                <a:gd name="T41" fmla="*/ 90 h 228"/>
                <a:gd name="T42" fmla="*/ 5 w 228"/>
                <a:gd name="T43" fmla="*/ 95 h 228"/>
                <a:gd name="T44" fmla="*/ 0 w 228"/>
                <a:gd name="T45" fmla="*/ 100 h 228"/>
                <a:gd name="T46" fmla="*/ 0 w 228"/>
                <a:gd name="T47" fmla="*/ 128 h 228"/>
                <a:gd name="T48" fmla="*/ 5 w 228"/>
                <a:gd name="T49" fmla="*/ 134 h 228"/>
                <a:gd name="T50" fmla="*/ 32 w 228"/>
                <a:gd name="T51" fmla="*/ 139 h 228"/>
                <a:gd name="T52" fmla="*/ 39 w 228"/>
                <a:gd name="T53" fmla="*/ 155 h 228"/>
                <a:gd name="T54" fmla="*/ 23 w 228"/>
                <a:gd name="T55" fmla="*/ 178 h 228"/>
                <a:gd name="T56" fmla="*/ 24 w 228"/>
                <a:gd name="T57" fmla="*/ 185 h 228"/>
                <a:gd name="T58" fmla="*/ 43 w 228"/>
                <a:gd name="T59" fmla="*/ 204 h 228"/>
                <a:gd name="T60" fmla="*/ 51 w 228"/>
                <a:gd name="T61" fmla="*/ 205 h 228"/>
                <a:gd name="T62" fmla="*/ 73 w 228"/>
                <a:gd name="T63" fmla="*/ 189 h 228"/>
                <a:gd name="T64" fmla="*/ 89 w 228"/>
                <a:gd name="T65" fmla="*/ 196 h 228"/>
                <a:gd name="T66" fmla="*/ 94 w 228"/>
                <a:gd name="T67" fmla="*/ 223 h 228"/>
                <a:gd name="T68" fmla="*/ 100 w 228"/>
                <a:gd name="T69" fmla="*/ 228 h 228"/>
                <a:gd name="T70" fmla="*/ 127 w 228"/>
                <a:gd name="T71" fmla="*/ 228 h 228"/>
                <a:gd name="T72" fmla="*/ 133 w 228"/>
                <a:gd name="T73" fmla="*/ 223 h 228"/>
                <a:gd name="T74" fmla="*/ 138 w 228"/>
                <a:gd name="T75" fmla="*/ 196 h 228"/>
                <a:gd name="T76" fmla="*/ 154 w 228"/>
                <a:gd name="T77" fmla="*/ 190 h 228"/>
                <a:gd name="T78" fmla="*/ 177 w 228"/>
                <a:gd name="T79" fmla="*/ 205 h 228"/>
                <a:gd name="T80" fmla="*/ 185 w 228"/>
                <a:gd name="T81" fmla="*/ 205 h 228"/>
                <a:gd name="T82" fmla="*/ 204 w 228"/>
                <a:gd name="T83" fmla="*/ 185 h 228"/>
                <a:gd name="T84" fmla="*/ 205 w 228"/>
                <a:gd name="T85" fmla="*/ 178 h 228"/>
                <a:gd name="T86" fmla="*/ 189 w 228"/>
                <a:gd name="T87" fmla="*/ 155 h 228"/>
                <a:gd name="T88" fmla="*/ 196 w 228"/>
                <a:gd name="T89" fmla="*/ 139 h 228"/>
                <a:gd name="T90" fmla="*/ 223 w 228"/>
                <a:gd name="T91" fmla="*/ 134 h 228"/>
                <a:gd name="T92" fmla="*/ 228 w 228"/>
                <a:gd name="T93" fmla="*/ 128 h 228"/>
                <a:gd name="T94" fmla="*/ 228 w 228"/>
                <a:gd name="T95" fmla="*/ 100 h 228"/>
                <a:gd name="T96" fmla="*/ 223 w 228"/>
                <a:gd name="T97" fmla="*/ 95 h 228"/>
                <a:gd name="T98" fmla="*/ 114 w 228"/>
                <a:gd name="T99" fmla="*/ 149 h 228"/>
                <a:gd name="T100" fmla="*/ 79 w 228"/>
                <a:gd name="T101" fmla="*/ 114 h 228"/>
                <a:gd name="T102" fmla="*/ 114 w 228"/>
                <a:gd name="T103" fmla="*/ 79 h 228"/>
                <a:gd name="T104" fmla="*/ 149 w 228"/>
                <a:gd name="T105" fmla="*/ 114 h 228"/>
                <a:gd name="T106" fmla="*/ 114 w 228"/>
                <a:gd name="T107" fmla="*/ 149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8" h="228">
                  <a:moveTo>
                    <a:pt x="223" y="95"/>
                  </a:moveTo>
                  <a:cubicBezTo>
                    <a:pt x="196" y="90"/>
                    <a:pt x="196" y="90"/>
                    <a:pt x="196" y="90"/>
                  </a:cubicBezTo>
                  <a:cubicBezTo>
                    <a:pt x="194" y="84"/>
                    <a:pt x="192" y="79"/>
                    <a:pt x="189" y="74"/>
                  </a:cubicBezTo>
                  <a:cubicBezTo>
                    <a:pt x="205" y="50"/>
                    <a:pt x="205" y="50"/>
                    <a:pt x="205" y="50"/>
                  </a:cubicBezTo>
                  <a:cubicBezTo>
                    <a:pt x="207" y="48"/>
                    <a:pt x="206" y="45"/>
                    <a:pt x="205" y="43"/>
                  </a:cubicBezTo>
                  <a:cubicBezTo>
                    <a:pt x="185" y="24"/>
                    <a:pt x="185" y="24"/>
                    <a:pt x="185" y="24"/>
                  </a:cubicBezTo>
                  <a:cubicBezTo>
                    <a:pt x="183" y="22"/>
                    <a:pt x="180" y="21"/>
                    <a:pt x="178" y="23"/>
                  </a:cubicBezTo>
                  <a:cubicBezTo>
                    <a:pt x="155" y="39"/>
                    <a:pt x="155" y="39"/>
                    <a:pt x="155" y="39"/>
                  </a:cubicBezTo>
                  <a:cubicBezTo>
                    <a:pt x="149" y="36"/>
                    <a:pt x="144" y="34"/>
                    <a:pt x="138" y="32"/>
                  </a:cubicBezTo>
                  <a:cubicBezTo>
                    <a:pt x="133" y="5"/>
                    <a:pt x="133" y="5"/>
                    <a:pt x="133" y="5"/>
                  </a:cubicBezTo>
                  <a:cubicBezTo>
                    <a:pt x="133" y="2"/>
                    <a:pt x="130" y="0"/>
                    <a:pt x="127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97" y="0"/>
                    <a:pt x="95" y="2"/>
                    <a:pt x="94" y="5"/>
                  </a:cubicBezTo>
                  <a:cubicBezTo>
                    <a:pt x="89" y="32"/>
                    <a:pt x="89" y="32"/>
                    <a:pt x="89" y="32"/>
                  </a:cubicBezTo>
                  <a:cubicBezTo>
                    <a:pt x="83" y="34"/>
                    <a:pt x="78" y="36"/>
                    <a:pt x="73" y="39"/>
                  </a:cubicBezTo>
                  <a:cubicBezTo>
                    <a:pt x="50" y="23"/>
                    <a:pt x="50" y="23"/>
                    <a:pt x="50" y="23"/>
                  </a:cubicBezTo>
                  <a:cubicBezTo>
                    <a:pt x="48" y="22"/>
                    <a:pt x="45" y="22"/>
                    <a:pt x="43" y="24"/>
                  </a:cubicBezTo>
                  <a:cubicBezTo>
                    <a:pt x="23" y="43"/>
                    <a:pt x="23" y="43"/>
                    <a:pt x="23" y="43"/>
                  </a:cubicBezTo>
                  <a:cubicBezTo>
                    <a:pt x="22" y="45"/>
                    <a:pt x="21" y="49"/>
                    <a:pt x="23" y="51"/>
                  </a:cubicBezTo>
                  <a:cubicBezTo>
                    <a:pt x="39" y="74"/>
                    <a:pt x="39" y="74"/>
                    <a:pt x="39" y="74"/>
                  </a:cubicBezTo>
                  <a:cubicBezTo>
                    <a:pt x="36" y="79"/>
                    <a:pt x="34" y="84"/>
                    <a:pt x="32" y="90"/>
                  </a:cubicBezTo>
                  <a:cubicBezTo>
                    <a:pt x="5" y="95"/>
                    <a:pt x="5" y="95"/>
                    <a:pt x="5" y="95"/>
                  </a:cubicBezTo>
                  <a:cubicBezTo>
                    <a:pt x="2" y="95"/>
                    <a:pt x="0" y="98"/>
                    <a:pt x="0" y="100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0" y="131"/>
                    <a:pt x="2" y="133"/>
                    <a:pt x="5" y="134"/>
                  </a:cubicBezTo>
                  <a:cubicBezTo>
                    <a:pt x="32" y="139"/>
                    <a:pt x="32" y="139"/>
                    <a:pt x="32" y="139"/>
                  </a:cubicBezTo>
                  <a:cubicBezTo>
                    <a:pt x="34" y="144"/>
                    <a:pt x="36" y="150"/>
                    <a:pt x="39" y="155"/>
                  </a:cubicBezTo>
                  <a:cubicBezTo>
                    <a:pt x="23" y="178"/>
                    <a:pt x="23" y="178"/>
                    <a:pt x="23" y="178"/>
                  </a:cubicBezTo>
                  <a:cubicBezTo>
                    <a:pt x="22" y="180"/>
                    <a:pt x="22" y="183"/>
                    <a:pt x="24" y="185"/>
                  </a:cubicBezTo>
                  <a:cubicBezTo>
                    <a:pt x="43" y="204"/>
                    <a:pt x="43" y="204"/>
                    <a:pt x="43" y="204"/>
                  </a:cubicBezTo>
                  <a:cubicBezTo>
                    <a:pt x="45" y="206"/>
                    <a:pt x="48" y="207"/>
                    <a:pt x="51" y="205"/>
                  </a:cubicBezTo>
                  <a:cubicBezTo>
                    <a:pt x="73" y="189"/>
                    <a:pt x="73" y="189"/>
                    <a:pt x="73" y="189"/>
                  </a:cubicBezTo>
                  <a:cubicBezTo>
                    <a:pt x="78" y="192"/>
                    <a:pt x="84" y="194"/>
                    <a:pt x="89" y="196"/>
                  </a:cubicBezTo>
                  <a:cubicBezTo>
                    <a:pt x="94" y="223"/>
                    <a:pt x="94" y="223"/>
                    <a:pt x="94" y="223"/>
                  </a:cubicBezTo>
                  <a:cubicBezTo>
                    <a:pt x="95" y="226"/>
                    <a:pt x="97" y="228"/>
                    <a:pt x="100" y="228"/>
                  </a:cubicBezTo>
                  <a:cubicBezTo>
                    <a:pt x="127" y="228"/>
                    <a:pt x="127" y="228"/>
                    <a:pt x="127" y="228"/>
                  </a:cubicBezTo>
                  <a:cubicBezTo>
                    <a:pt x="130" y="228"/>
                    <a:pt x="133" y="226"/>
                    <a:pt x="133" y="223"/>
                  </a:cubicBezTo>
                  <a:cubicBezTo>
                    <a:pt x="138" y="196"/>
                    <a:pt x="138" y="196"/>
                    <a:pt x="138" y="196"/>
                  </a:cubicBezTo>
                  <a:cubicBezTo>
                    <a:pt x="144" y="194"/>
                    <a:pt x="149" y="192"/>
                    <a:pt x="154" y="190"/>
                  </a:cubicBezTo>
                  <a:cubicBezTo>
                    <a:pt x="177" y="205"/>
                    <a:pt x="177" y="205"/>
                    <a:pt x="177" y="205"/>
                  </a:cubicBezTo>
                  <a:cubicBezTo>
                    <a:pt x="180" y="207"/>
                    <a:pt x="183" y="207"/>
                    <a:pt x="185" y="205"/>
                  </a:cubicBezTo>
                  <a:cubicBezTo>
                    <a:pt x="204" y="185"/>
                    <a:pt x="204" y="185"/>
                    <a:pt x="204" y="185"/>
                  </a:cubicBezTo>
                  <a:cubicBezTo>
                    <a:pt x="206" y="183"/>
                    <a:pt x="206" y="180"/>
                    <a:pt x="205" y="178"/>
                  </a:cubicBezTo>
                  <a:cubicBezTo>
                    <a:pt x="189" y="155"/>
                    <a:pt x="189" y="155"/>
                    <a:pt x="189" y="155"/>
                  </a:cubicBezTo>
                  <a:cubicBezTo>
                    <a:pt x="192" y="150"/>
                    <a:pt x="194" y="144"/>
                    <a:pt x="196" y="139"/>
                  </a:cubicBezTo>
                  <a:cubicBezTo>
                    <a:pt x="223" y="134"/>
                    <a:pt x="223" y="134"/>
                    <a:pt x="223" y="134"/>
                  </a:cubicBezTo>
                  <a:cubicBezTo>
                    <a:pt x="226" y="133"/>
                    <a:pt x="228" y="131"/>
                    <a:pt x="228" y="128"/>
                  </a:cubicBezTo>
                  <a:cubicBezTo>
                    <a:pt x="228" y="100"/>
                    <a:pt x="228" y="100"/>
                    <a:pt x="228" y="100"/>
                  </a:cubicBezTo>
                  <a:cubicBezTo>
                    <a:pt x="228" y="98"/>
                    <a:pt x="226" y="95"/>
                    <a:pt x="223" y="95"/>
                  </a:cubicBezTo>
                  <a:close/>
                  <a:moveTo>
                    <a:pt x="114" y="149"/>
                  </a:moveTo>
                  <a:cubicBezTo>
                    <a:pt x="95" y="149"/>
                    <a:pt x="79" y="133"/>
                    <a:pt x="79" y="114"/>
                  </a:cubicBezTo>
                  <a:cubicBezTo>
                    <a:pt x="79" y="95"/>
                    <a:pt x="95" y="79"/>
                    <a:pt x="114" y="79"/>
                  </a:cubicBezTo>
                  <a:cubicBezTo>
                    <a:pt x="133" y="79"/>
                    <a:pt x="149" y="95"/>
                    <a:pt x="149" y="114"/>
                  </a:cubicBezTo>
                  <a:cubicBezTo>
                    <a:pt x="149" y="133"/>
                    <a:pt x="133" y="149"/>
                    <a:pt x="114" y="149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6175821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7B7C48F6-1C67-470D-8675-F004ECA96531}"/>
              </a:ext>
            </a:extLst>
          </p:cNvPr>
          <p:cNvSpPr txBox="1"/>
          <p:nvPr/>
        </p:nvSpPr>
        <p:spPr>
          <a:xfrm>
            <a:off x="669925" y="1658499"/>
            <a:ext cx="2796019" cy="354100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100" normalizeH="0" baseline="0" noProof="0" dirty="0">
                <a:ln>
                  <a:noFill/>
                </a:ln>
                <a:solidFill>
                  <a:srgbClr val="FFFFFF">
                    <a:lumMod val="85000"/>
                    <a:alpha val="80000"/>
                  </a:srgbClr>
                </a:solidFill>
                <a:effectLst/>
                <a:uLnTx/>
                <a:uFillTx/>
                <a:latin typeface="Impact" panose="020B0806030902050204" pitchFamily="34" charset="0"/>
                <a:ea typeface="微软雅黑"/>
                <a:cs typeface="Arial" panose="020B0604020202020204" pitchFamily="34" charset="0"/>
              </a:rPr>
              <a:t>03</a:t>
            </a:r>
            <a:endParaRPr kumimoji="0" lang="zh-CN" altLang="en-US" sz="1800" b="0" i="0" u="none" strike="noStrike" kern="1200" cap="none" spc="100" normalizeH="0" baseline="0" noProof="0" dirty="0">
              <a:ln>
                <a:noFill/>
              </a:ln>
              <a:solidFill>
                <a:srgbClr val="FFFFFF">
                  <a:lumMod val="85000"/>
                  <a:alpha val="80000"/>
                </a:srgbClr>
              </a:solidFill>
              <a:effectLst/>
              <a:uLnTx/>
              <a:uFillTx/>
              <a:latin typeface="Impact" panose="020B0806030902050204" pitchFamily="34" charset="0"/>
              <a:ea typeface="微软雅黑"/>
              <a:cs typeface="Arial" panose="020B0604020202020204" pitchFamily="34" charset="0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58903" y="2639495"/>
            <a:ext cx="6487013" cy="656792"/>
          </a:xfrm>
        </p:spPr>
        <p:txBody>
          <a:bodyPr>
            <a:noAutofit/>
          </a:bodyPr>
          <a:lstStyle/>
          <a:p>
            <a:r>
              <a:rPr lang="zh-CN" altLang="en-US" sz="5400" b="0" dirty="0">
                <a:solidFill>
                  <a:srgbClr val="C00000"/>
                </a:solidFill>
              </a:rPr>
              <a:t>项目功能模块及特点</a:t>
            </a:r>
          </a:p>
        </p:txBody>
      </p:sp>
    </p:spTree>
    <p:extLst>
      <p:ext uri="{BB962C8B-B14F-4D97-AF65-F5344CB8AC3E}">
        <p14:creationId xmlns:p14="http://schemas.microsoft.com/office/powerpoint/2010/main" val="28830569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śliḋé">
            <a:extLst>
              <a:ext uri="{FF2B5EF4-FFF2-40B4-BE49-F238E27FC236}">
                <a16:creationId xmlns:a16="http://schemas.microsoft.com/office/drawing/2014/main" id="{27904CDF-F9D5-4D2C-817B-ABB53D24005E}"/>
              </a:ext>
            </a:extLst>
          </p:cNvPr>
          <p:cNvSpPr/>
          <p:nvPr/>
        </p:nvSpPr>
        <p:spPr>
          <a:xfrm flipH="1">
            <a:off x="7051526" y="4721715"/>
            <a:ext cx="4467374" cy="1213100"/>
          </a:xfrm>
          <a:prstGeom prst="homePlate">
            <a:avLst>
              <a:gd name="adj" fmla="val 5016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9" name="iśliḋé">
            <a:extLst>
              <a:ext uri="{FF2B5EF4-FFF2-40B4-BE49-F238E27FC236}">
                <a16:creationId xmlns:a16="http://schemas.microsoft.com/office/drawing/2014/main" id="{27904CDF-F9D5-4D2C-817B-ABB53D24005E}"/>
              </a:ext>
            </a:extLst>
          </p:cNvPr>
          <p:cNvSpPr/>
          <p:nvPr/>
        </p:nvSpPr>
        <p:spPr>
          <a:xfrm flipH="1">
            <a:off x="7051526" y="1336202"/>
            <a:ext cx="4467374" cy="1214655"/>
          </a:xfrm>
          <a:prstGeom prst="homePlate">
            <a:avLst>
              <a:gd name="adj" fmla="val 5016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01E8043-A833-482D-B672-2ECCD88F0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功能特点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F2FFB42-D064-4293-B699-9AE095B8A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DD3DB80-B894-403A-B48E-6FDC1A72010E}" type="slidenum">
              <a:rPr kumimoji="0" lang="zh-CN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grpSp>
        <p:nvGrpSpPr>
          <p:cNvPr id="5" name="7e700aa4-91ce-4053-9b72-3a03afcf22ce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D576224D-AC75-4626-B655-DB69C568A7AB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0" y="1716307"/>
            <a:ext cx="11518900" cy="3832961"/>
            <a:chOff x="0" y="1719618"/>
            <a:chExt cx="11518900" cy="3831219"/>
          </a:xfrm>
        </p:grpSpPr>
        <p:sp>
          <p:nvSpPr>
            <p:cNvPr id="6" name="ï$1íḍè">
              <a:extLst>
                <a:ext uri="{FF2B5EF4-FFF2-40B4-BE49-F238E27FC236}">
                  <a16:creationId xmlns:a16="http://schemas.microsoft.com/office/drawing/2014/main" id="{38D28F22-E0A4-4B9B-BEBE-8EBDC4795DB2}"/>
                </a:ext>
              </a:extLst>
            </p:cNvPr>
            <p:cNvSpPr/>
            <p:nvPr/>
          </p:nvSpPr>
          <p:spPr>
            <a:xfrm>
              <a:off x="0" y="2526568"/>
              <a:ext cx="4969141" cy="2211264"/>
            </a:xfrm>
            <a:prstGeom prst="homePlate">
              <a:avLst/>
            </a:prstGeom>
            <a:blipFill>
              <a:blip r:embed="rId3"/>
              <a:stretch>
                <a:fillRect t="-34467" b="-34073"/>
              </a:stretch>
            </a:blip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7" name="ïSľíde">
              <a:extLst>
                <a:ext uri="{FF2B5EF4-FFF2-40B4-BE49-F238E27FC236}">
                  <a16:creationId xmlns:a16="http://schemas.microsoft.com/office/drawing/2014/main" id="{676206F5-CBDB-47AA-AE45-2D1A600F1BA0}"/>
                </a:ext>
              </a:extLst>
            </p:cNvPr>
            <p:cNvSpPr/>
            <p:nvPr/>
          </p:nvSpPr>
          <p:spPr>
            <a:xfrm>
              <a:off x="743055" y="2546109"/>
              <a:ext cx="4308740" cy="2211264"/>
            </a:xfrm>
            <a:prstGeom prst="homePlat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8" name="iṩļíḍê">
              <a:extLst>
                <a:ext uri="{FF2B5EF4-FFF2-40B4-BE49-F238E27FC236}">
                  <a16:creationId xmlns:a16="http://schemas.microsoft.com/office/drawing/2014/main" id="{B20D25A1-C4A3-4A98-88B3-DA6ABF3BFC93}"/>
                </a:ext>
              </a:extLst>
            </p:cNvPr>
            <p:cNvSpPr txBox="1"/>
            <p:nvPr/>
          </p:nvSpPr>
          <p:spPr bwMode="auto">
            <a:xfrm>
              <a:off x="7566855" y="1719618"/>
              <a:ext cx="3820160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rPr>
                <a:t>车主直接输入车牌号，查询停车时长和停车费用</a:t>
              </a:r>
              <a:endPara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9" name="iśliḋé">
              <a:extLst>
                <a:ext uri="{FF2B5EF4-FFF2-40B4-BE49-F238E27FC236}">
                  <a16:creationId xmlns:a16="http://schemas.microsoft.com/office/drawing/2014/main" id="{27904CDF-F9D5-4D2C-817B-ABB53D24005E}"/>
                </a:ext>
              </a:extLst>
            </p:cNvPr>
            <p:cNvSpPr/>
            <p:nvPr/>
          </p:nvSpPr>
          <p:spPr>
            <a:xfrm flipH="1">
              <a:off x="7051526" y="3033821"/>
              <a:ext cx="4467374" cy="1196759"/>
            </a:xfrm>
            <a:prstGeom prst="homePlate">
              <a:avLst>
                <a:gd name="adj" fmla="val 50166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6" name="îṧļîḋé">
              <a:extLst>
                <a:ext uri="{FF2B5EF4-FFF2-40B4-BE49-F238E27FC236}">
                  <a16:creationId xmlns:a16="http://schemas.microsoft.com/office/drawing/2014/main" id="{5850DE23-3CCF-4A19-A538-215D25E8E978}"/>
                </a:ext>
              </a:extLst>
            </p:cNvPr>
            <p:cNvSpPr txBox="1"/>
            <p:nvPr/>
          </p:nvSpPr>
          <p:spPr bwMode="auto">
            <a:xfrm>
              <a:off x="7566855" y="3411297"/>
              <a:ext cx="3820160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rPr>
                <a:t>车主可以直接在小程序里</a:t>
              </a:r>
              <a:r>
                <a:rPr lang="zh-CN" altLang="en-US" sz="2000" noProof="0" dirty="0">
                  <a:solidFill>
                    <a:srgbClr val="000000"/>
                  </a:solidFill>
                  <a:latin typeface="Arial"/>
                  <a:ea typeface="微软雅黑"/>
                </a:rPr>
                <a:t>通过</a:t>
              </a:r>
              <a:r>
                <a:rPr kumimoji="0" lang="zh-CN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rPr>
                <a:t>手机在线支付费用</a:t>
              </a:r>
              <a:endPara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4" name="îṩḻiḍe">
              <a:extLst>
                <a:ext uri="{FF2B5EF4-FFF2-40B4-BE49-F238E27FC236}">
                  <a16:creationId xmlns:a16="http://schemas.microsoft.com/office/drawing/2014/main" id="{8DA30B59-424F-43E0-A882-10E69F19C05F}"/>
                </a:ext>
              </a:extLst>
            </p:cNvPr>
            <p:cNvSpPr txBox="1"/>
            <p:nvPr/>
          </p:nvSpPr>
          <p:spPr bwMode="auto">
            <a:xfrm>
              <a:off x="7566855" y="5109032"/>
              <a:ext cx="3820160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rPr>
                <a:t>管理员通过输入车牌号查询停车记录，包括进出时间、停车时长、费用等信息</a:t>
              </a:r>
              <a:endPara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871527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7B7C48F6-1C67-470D-8675-F004ECA96531}"/>
              </a:ext>
            </a:extLst>
          </p:cNvPr>
          <p:cNvSpPr txBox="1"/>
          <p:nvPr/>
        </p:nvSpPr>
        <p:spPr>
          <a:xfrm>
            <a:off x="669925" y="1658499"/>
            <a:ext cx="2796019" cy="354100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100" normalizeH="0" baseline="0" noProof="0" dirty="0">
                <a:ln>
                  <a:noFill/>
                </a:ln>
                <a:solidFill>
                  <a:srgbClr val="FFFFFF">
                    <a:lumMod val="85000"/>
                    <a:alpha val="80000"/>
                  </a:srgbClr>
                </a:solidFill>
                <a:effectLst/>
                <a:uLnTx/>
                <a:uFillTx/>
                <a:latin typeface="Impact" panose="020B0806030902050204" pitchFamily="34" charset="0"/>
                <a:ea typeface="微软雅黑"/>
                <a:cs typeface="Arial" panose="020B0604020202020204" pitchFamily="34" charset="0"/>
              </a:rPr>
              <a:t>04</a:t>
            </a:r>
            <a:endParaRPr kumimoji="0" lang="zh-CN" altLang="en-US" sz="1800" b="0" i="0" u="none" strike="noStrike" kern="1200" cap="none" spc="100" normalizeH="0" baseline="0" noProof="0" dirty="0">
              <a:ln>
                <a:noFill/>
              </a:ln>
              <a:solidFill>
                <a:srgbClr val="FFFFFF">
                  <a:lumMod val="85000"/>
                  <a:alpha val="80000"/>
                </a:srgbClr>
              </a:solidFill>
              <a:effectLst/>
              <a:uLnTx/>
              <a:uFillTx/>
              <a:latin typeface="Impact" panose="020B0806030902050204" pitchFamily="34" charset="0"/>
              <a:ea typeface="微软雅黑"/>
              <a:cs typeface="Arial" panose="020B0604020202020204" pitchFamily="34" charset="0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757840" y="2683456"/>
            <a:ext cx="6487013" cy="656792"/>
          </a:xfrm>
        </p:spPr>
        <p:txBody>
          <a:bodyPr>
            <a:noAutofit/>
          </a:bodyPr>
          <a:lstStyle/>
          <a:p>
            <a:r>
              <a:rPr lang="zh-CN" altLang="en-US" sz="5400" b="0" dirty="0">
                <a:solidFill>
                  <a:srgbClr val="C00000"/>
                </a:solidFill>
              </a:rPr>
              <a:t>代码展示</a:t>
            </a:r>
          </a:p>
        </p:txBody>
      </p:sp>
    </p:spTree>
    <p:extLst>
      <p:ext uri="{BB962C8B-B14F-4D97-AF65-F5344CB8AC3E}">
        <p14:creationId xmlns:p14="http://schemas.microsoft.com/office/powerpoint/2010/main" val="1120345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1E8043-A833-482D-B672-2ECCD88F0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部分代码展示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F2FFB42-D064-4293-B699-9AE095B8A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DD3DB80-B894-403A-B48E-6FDC1A72010E}" type="slidenum">
              <a:rPr kumimoji="0" lang="zh-CN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5" name="îṥļïḓe">
            <a:extLst>
              <a:ext uri="{FF2B5EF4-FFF2-40B4-BE49-F238E27FC236}">
                <a16:creationId xmlns:a16="http://schemas.microsoft.com/office/drawing/2014/main" id="{DF5C2BDD-94DE-4A76-B891-2DA67508FAC3}"/>
              </a:ext>
            </a:extLst>
          </p:cNvPr>
          <p:cNvSpPr txBox="1"/>
          <p:nvPr/>
        </p:nvSpPr>
        <p:spPr bwMode="auto">
          <a:xfrm>
            <a:off x="2318907" y="1357918"/>
            <a:ext cx="2121209" cy="365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Text here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669924" y="1357918"/>
            <a:ext cx="1114693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public class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carSelectServlet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 extends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HttpServlet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    protected void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doPost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(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HttpServletRequest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 request,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HttpServletResponse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 response) throws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ServletException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,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IOException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        String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carNum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 =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request.getParameter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("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carnum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");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       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CarController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carController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 = new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CarController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();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        Car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car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 =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carController.selectCar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(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carNum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       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PrintWriter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printWriter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=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response.getWriter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();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       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printWriter.println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(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JSON.toJSONString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(car));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   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    protected void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doGet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(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HttpServletRequest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 request,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HttpServletResponse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 response) throws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ServletException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,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IOException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       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doPost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(request, response);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   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686957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1E8043-A833-482D-B672-2ECCD88F0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部分代码展示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F2FFB42-D064-4293-B699-9AE095B8A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DD3DB80-B894-403A-B48E-6FDC1A72010E}" type="slidenum">
              <a:rPr kumimoji="0" lang="zh-CN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5" name="îṥļïḓe">
            <a:extLst>
              <a:ext uri="{FF2B5EF4-FFF2-40B4-BE49-F238E27FC236}">
                <a16:creationId xmlns:a16="http://schemas.microsoft.com/office/drawing/2014/main" id="{DF5C2BDD-94DE-4A76-B891-2DA67508FAC3}"/>
              </a:ext>
            </a:extLst>
          </p:cNvPr>
          <p:cNvSpPr txBox="1"/>
          <p:nvPr/>
        </p:nvSpPr>
        <p:spPr bwMode="auto">
          <a:xfrm>
            <a:off x="2318907" y="1357918"/>
            <a:ext cx="2121209" cy="365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Text here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8907" y="1134208"/>
            <a:ext cx="7386082" cy="5582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0541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669925" y="2164699"/>
            <a:ext cx="3448050" cy="1264301"/>
          </a:xfrm>
        </p:spPr>
        <p:txBody>
          <a:bodyPr>
            <a:normAutofit/>
          </a:bodyPr>
          <a:lstStyle/>
          <a:p>
            <a:r>
              <a:rPr lang="en-US" altLang="zh-CN" sz="6000" dirty="0"/>
              <a:t>Thanks.</a:t>
            </a:r>
            <a:endParaRPr lang="zh-CN" altLang="en-US" b="0" dirty="0"/>
          </a:p>
        </p:txBody>
      </p:sp>
    </p:spTree>
    <p:extLst>
      <p:ext uri="{BB962C8B-B14F-4D97-AF65-F5344CB8AC3E}">
        <p14:creationId xmlns:p14="http://schemas.microsoft.com/office/powerpoint/2010/main" val="3711554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3fdc3662-f61f-400f-8563-668b0d0493e3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>
            <a:extLst>
              <a:ext uri="{FF2B5EF4-FFF2-40B4-BE49-F238E27FC236}">
                <a16:creationId xmlns:a16="http://schemas.microsoft.com/office/drawing/2014/main" id="{398B0616-DA17-4336-BFBD-29F48F676B9E}"/>
              </a:ext>
            </a:extLst>
          </p:cNvPr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555624" y="1123953"/>
            <a:ext cx="10771434" cy="5019673"/>
            <a:chOff x="669924" y="1123952"/>
            <a:chExt cx="10771434" cy="5019673"/>
          </a:xfrm>
        </p:grpSpPr>
        <p:sp>
          <p:nvSpPr>
            <p:cNvPr id="3" name="íš1íḑé">
              <a:extLst>
                <a:ext uri="{FF2B5EF4-FFF2-40B4-BE49-F238E27FC236}">
                  <a16:creationId xmlns:a16="http://schemas.microsoft.com/office/drawing/2014/main" id="{FA5CC02E-F531-4B85-9A5A-A0384448F7A1}"/>
                </a:ext>
              </a:extLst>
            </p:cNvPr>
            <p:cNvSpPr/>
            <p:nvPr/>
          </p:nvSpPr>
          <p:spPr bwMode="auto">
            <a:xfrm>
              <a:off x="669924" y="1123952"/>
              <a:ext cx="4936225" cy="5019673"/>
            </a:xfrm>
            <a:prstGeom prst="rect">
              <a:avLst/>
            </a:prstGeom>
            <a:blipFill>
              <a:blip r:embed="rId4" cstate="print"/>
              <a:stretch>
                <a:fillRect l="-17840" r="-17747"/>
              </a:stretch>
            </a:blipFill>
            <a:ln w="9525">
              <a:noFill/>
              <a:round/>
              <a:headEnd/>
              <a:tailEnd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solidFill>
                  <a:schemeClr val="lt1"/>
                </a:solidFill>
              </a:endParaRPr>
            </a:p>
          </p:txBody>
        </p:sp>
        <p:cxnSp>
          <p:nvCxnSpPr>
            <p:cNvPr id="4" name="直接连接符 3">
              <a:extLst>
                <a:ext uri="{FF2B5EF4-FFF2-40B4-BE49-F238E27FC236}">
                  <a16:creationId xmlns:a16="http://schemas.microsoft.com/office/drawing/2014/main" id="{648A5DE9-70DC-4FD6-B78E-DCF52A86409C}"/>
                </a:ext>
              </a:extLst>
            </p:cNvPr>
            <p:cNvCxnSpPr/>
            <p:nvPr/>
          </p:nvCxnSpPr>
          <p:spPr>
            <a:xfrm>
              <a:off x="6133725" y="1123952"/>
              <a:ext cx="0" cy="5019673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îṣ1îḓê">
              <a:extLst>
                <a:ext uri="{FF2B5EF4-FFF2-40B4-BE49-F238E27FC236}">
                  <a16:creationId xmlns:a16="http://schemas.microsoft.com/office/drawing/2014/main" id="{356E41D7-2FF2-4C1F-BB69-8C3524D5D789}"/>
                </a:ext>
              </a:extLst>
            </p:cNvPr>
            <p:cNvSpPr/>
            <p:nvPr/>
          </p:nvSpPr>
          <p:spPr bwMode="auto">
            <a:xfrm>
              <a:off x="6981533" y="1800692"/>
              <a:ext cx="4389488" cy="7674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ctr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dirty="0"/>
                <a:t>项目背景介绍</a:t>
              </a:r>
              <a:endParaRPr lang="en-US" altLang="zh-CN" dirty="0"/>
            </a:p>
          </p:txBody>
        </p:sp>
        <p:sp>
          <p:nvSpPr>
            <p:cNvPr id="6" name="îŝḷídê">
              <a:extLst>
                <a:ext uri="{FF2B5EF4-FFF2-40B4-BE49-F238E27FC236}">
                  <a16:creationId xmlns:a16="http://schemas.microsoft.com/office/drawing/2014/main" id="{EE5851D1-D09D-42BD-8504-5749EA0B79A9}"/>
                </a:ext>
              </a:extLst>
            </p:cNvPr>
            <p:cNvSpPr/>
            <p:nvPr/>
          </p:nvSpPr>
          <p:spPr bwMode="auto">
            <a:xfrm>
              <a:off x="6380668" y="1971022"/>
              <a:ext cx="409192" cy="409192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400" dirty="0">
                  <a:solidFill>
                    <a:schemeClr val="bg1"/>
                  </a:solidFill>
                  <a:latin typeface="Impact" panose="020B0806030902050204" pitchFamily="34" charset="0"/>
                </a:rPr>
                <a:t>01</a:t>
              </a:r>
              <a:endParaRPr lang="zh-CN" altLang="en-US" sz="14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7" name="ïSḻïḓe">
              <a:extLst>
                <a:ext uri="{FF2B5EF4-FFF2-40B4-BE49-F238E27FC236}">
                  <a16:creationId xmlns:a16="http://schemas.microsoft.com/office/drawing/2014/main" id="{7D2E74E4-E80A-400D-B607-24FEE1F59C75}"/>
                </a:ext>
              </a:extLst>
            </p:cNvPr>
            <p:cNvSpPr/>
            <p:nvPr/>
          </p:nvSpPr>
          <p:spPr bwMode="auto">
            <a:xfrm>
              <a:off x="7051870" y="2681084"/>
              <a:ext cx="4389488" cy="7674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ctr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dirty="0"/>
                <a:t>项目分析设计</a:t>
              </a:r>
              <a:r>
                <a:rPr lang="en-US" altLang="zh-CN" sz="1200" dirty="0"/>
                <a:t>.</a:t>
              </a:r>
            </a:p>
          </p:txBody>
        </p:sp>
        <p:sp>
          <p:nvSpPr>
            <p:cNvPr id="8" name="îṧľîḑé">
              <a:extLst>
                <a:ext uri="{FF2B5EF4-FFF2-40B4-BE49-F238E27FC236}">
                  <a16:creationId xmlns:a16="http://schemas.microsoft.com/office/drawing/2014/main" id="{F8484908-39F7-40DD-BE99-D4805F898C9B}"/>
                </a:ext>
              </a:extLst>
            </p:cNvPr>
            <p:cNvSpPr/>
            <p:nvPr/>
          </p:nvSpPr>
          <p:spPr bwMode="auto">
            <a:xfrm>
              <a:off x="6415836" y="2842620"/>
              <a:ext cx="409192" cy="409192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400" dirty="0">
                  <a:solidFill>
                    <a:schemeClr val="bg1"/>
                  </a:solidFill>
                  <a:latin typeface="Impact" panose="020B0806030902050204" pitchFamily="34" charset="0"/>
                </a:rPr>
                <a:t>02</a:t>
              </a:r>
              <a:endParaRPr lang="zh-CN" altLang="en-US" sz="14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9" name="ïsļïḍe">
              <a:extLst>
                <a:ext uri="{FF2B5EF4-FFF2-40B4-BE49-F238E27FC236}">
                  <a16:creationId xmlns:a16="http://schemas.microsoft.com/office/drawing/2014/main" id="{B3C76CD2-6BCD-4769-9ACD-F47D29BECF66}"/>
                </a:ext>
              </a:extLst>
            </p:cNvPr>
            <p:cNvSpPr/>
            <p:nvPr/>
          </p:nvSpPr>
          <p:spPr bwMode="auto">
            <a:xfrm>
              <a:off x="6999116" y="3535098"/>
              <a:ext cx="4389488" cy="7674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ctr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zh-CN" sz="1200" dirty="0"/>
            </a:p>
          </p:txBody>
        </p:sp>
        <p:sp>
          <p:nvSpPr>
            <p:cNvPr id="11" name="îşḻîḓe">
              <a:extLst>
                <a:ext uri="{FF2B5EF4-FFF2-40B4-BE49-F238E27FC236}">
                  <a16:creationId xmlns:a16="http://schemas.microsoft.com/office/drawing/2014/main" id="{3A4E1DE5-2CCB-4D28-B2F1-2A4B87DFB0F5}"/>
                </a:ext>
              </a:extLst>
            </p:cNvPr>
            <p:cNvSpPr/>
            <p:nvPr/>
          </p:nvSpPr>
          <p:spPr bwMode="auto">
            <a:xfrm>
              <a:off x="6972740" y="4450656"/>
              <a:ext cx="4389488" cy="7674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ctr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dirty="0"/>
                <a:t>系统部分代码展示</a:t>
              </a:r>
              <a:endParaRPr lang="en-US" altLang="zh-CN" dirty="0"/>
            </a:p>
          </p:txBody>
        </p:sp>
        <p:sp>
          <p:nvSpPr>
            <p:cNvPr id="12" name="iṣľíḍe">
              <a:extLst>
                <a:ext uri="{FF2B5EF4-FFF2-40B4-BE49-F238E27FC236}">
                  <a16:creationId xmlns:a16="http://schemas.microsoft.com/office/drawing/2014/main" id="{8EC283CB-33D4-40CD-B3D6-B13B8655C35A}"/>
                </a:ext>
              </a:extLst>
            </p:cNvPr>
            <p:cNvSpPr/>
            <p:nvPr/>
          </p:nvSpPr>
          <p:spPr bwMode="auto">
            <a:xfrm>
              <a:off x="6468592" y="4620987"/>
              <a:ext cx="409192" cy="409192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400" dirty="0">
                  <a:solidFill>
                    <a:schemeClr val="bg1"/>
                  </a:solidFill>
                  <a:latin typeface="Impact" panose="020B0806030902050204" pitchFamily="34" charset="0"/>
                </a:rPr>
                <a:t>04</a:t>
              </a:r>
              <a:endParaRPr lang="zh-CN" altLang="en-US" sz="14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grpSp>
          <p:nvGrpSpPr>
            <p:cNvPr id="13" name="iś1íḋê">
              <a:extLst>
                <a:ext uri="{FF2B5EF4-FFF2-40B4-BE49-F238E27FC236}">
                  <a16:creationId xmlns:a16="http://schemas.microsoft.com/office/drawing/2014/main" id="{36684B17-77C2-42AD-8C8E-93829CE29EA8}"/>
                </a:ext>
              </a:extLst>
            </p:cNvPr>
            <p:cNvGrpSpPr/>
            <p:nvPr/>
          </p:nvGrpSpPr>
          <p:grpSpPr>
            <a:xfrm>
              <a:off x="669925" y="2523976"/>
              <a:ext cx="4936224" cy="1810047"/>
              <a:chOff x="669925" y="2523976"/>
              <a:chExt cx="4936224" cy="1810047"/>
            </a:xfrm>
          </p:grpSpPr>
          <p:sp>
            <p:nvSpPr>
              <p:cNvPr id="14" name="ïṡ1iḓê">
                <a:extLst>
                  <a:ext uri="{FF2B5EF4-FFF2-40B4-BE49-F238E27FC236}">
                    <a16:creationId xmlns:a16="http://schemas.microsoft.com/office/drawing/2014/main" id="{50630E32-A7F3-4248-B45B-A5275B82A24A}"/>
                  </a:ext>
                </a:extLst>
              </p:cNvPr>
              <p:cNvSpPr/>
              <p:nvPr/>
            </p:nvSpPr>
            <p:spPr bwMode="auto">
              <a:xfrm>
                <a:off x="669925" y="2523976"/>
                <a:ext cx="4936224" cy="1810047"/>
              </a:xfrm>
              <a:prstGeom prst="rect">
                <a:avLst/>
              </a:prstGeom>
              <a:solidFill>
                <a:schemeClr val="tx1">
                  <a:alpha val="62000"/>
                </a:schemeClr>
              </a:solidFill>
              <a:ln>
                <a:noFill/>
              </a:ln>
              <a:extLst/>
            </p:spPr>
            <p:txBody>
              <a:bodyPr wrap="square" lIns="90000" tIns="46800" rIns="90000" bIns="46800" rtlCol="0">
                <a:normAutofit/>
              </a:bodyPr>
              <a:lstStyle/>
              <a:p>
                <a:pPr algn="ctr">
                  <a:lnSpc>
                    <a:spcPct val="150000"/>
                  </a:lnSpc>
                </a:pPr>
                <a:endParaRPr lang="en-US" altLang="zh-CN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5" name="íS1íḓé">
                <a:extLst>
                  <a:ext uri="{FF2B5EF4-FFF2-40B4-BE49-F238E27FC236}">
                    <a16:creationId xmlns:a16="http://schemas.microsoft.com/office/drawing/2014/main" id="{B74CB443-8A95-42B5-9889-C52AA90C8B17}"/>
                  </a:ext>
                </a:extLst>
              </p:cNvPr>
              <p:cNvSpPr/>
              <p:nvPr/>
            </p:nvSpPr>
            <p:spPr>
              <a:xfrm>
                <a:off x="669925" y="3159590"/>
                <a:ext cx="4936223" cy="10794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lIns="90000" anchor="t" anchorCtr="0">
                <a:normAutofit/>
              </a:bodyPr>
              <a:lstStyle/>
              <a:p>
                <a:pPr>
                  <a:lnSpc>
                    <a:spcPct val="120000"/>
                  </a:lnSpc>
                  <a:spcBef>
                    <a:spcPct val="0"/>
                  </a:spcBef>
                </a:pPr>
                <a:endParaRPr lang="en-US" altLang="zh-CN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6" name="íšlîḑê">
                <a:extLst>
                  <a:ext uri="{FF2B5EF4-FFF2-40B4-BE49-F238E27FC236}">
                    <a16:creationId xmlns:a16="http://schemas.microsoft.com/office/drawing/2014/main" id="{9B6ECFF4-ACF0-484A-A3C0-5AAF0E19D97E}"/>
                  </a:ext>
                </a:extLst>
              </p:cNvPr>
              <p:cNvSpPr txBox="1"/>
              <p:nvPr/>
            </p:nvSpPr>
            <p:spPr bwMode="auto">
              <a:xfrm>
                <a:off x="669926" y="2619001"/>
                <a:ext cx="4936222" cy="540589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no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zh-CN" altLang="en-US" sz="6600" b="1" dirty="0">
                    <a:solidFill>
                      <a:schemeClr val="bg1"/>
                    </a:solidFill>
                  </a:rPr>
                  <a:t>目录</a:t>
                </a:r>
                <a:endParaRPr lang="en-US" altLang="zh-CN" sz="6600" b="1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21" name="îṧľîḑé">
            <a:extLst>
              <a:ext uri="{FF2B5EF4-FFF2-40B4-BE49-F238E27FC236}">
                <a16:creationId xmlns:a16="http://schemas.microsoft.com/office/drawing/2014/main" id="{F8484908-39F7-40DD-BE99-D4805F898C9B}"/>
              </a:ext>
            </a:extLst>
          </p:cNvPr>
          <p:cNvSpPr/>
          <p:nvPr/>
        </p:nvSpPr>
        <p:spPr bwMode="auto">
          <a:xfrm>
            <a:off x="6322052" y="3715989"/>
            <a:ext cx="409192" cy="409192"/>
          </a:xfrm>
          <a:prstGeom prst="ellipse">
            <a:avLst/>
          </a:prstGeom>
          <a:solidFill>
            <a:schemeClr val="accent1"/>
          </a:solidFill>
          <a:ln w="38100">
            <a:noFill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Impact" panose="020B0806030902050204" pitchFamily="34" charset="0"/>
              </a:rPr>
              <a:t>03</a:t>
            </a:r>
            <a:endParaRPr lang="zh-CN" altLang="en-US" sz="14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972300" y="3798277"/>
            <a:ext cx="285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 项目功能模块及特点</a:t>
            </a:r>
          </a:p>
        </p:txBody>
      </p:sp>
    </p:spTree>
    <p:extLst>
      <p:ext uri="{BB962C8B-B14F-4D97-AF65-F5344CB8AC3E}">
        <p14:creationId xmlns:p14="http://schemas.microsoft.com/office/powerpoint/2010/main" val="48005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7B7C48F6-1C67-470D-8675-F004ECA96531}"/>
              </a:ext>
            </a:extLst>
          </p:cNvPr>
          <p:cNvSpPr txBox="1"/>
          <p:nvPr/>
        </p:nvSpPr>
        <p:spPr>
          <a:xfrm>
            <a:off x="669925" y="1658499"/>
            <a:ext cx="2796019" cy="354100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bg1">
                    <a:lumMod val="85000"/>
                    <a:alpha val="80000"/>
                  </a:schemeClr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01</a:t>
            </a:r>
            <a:endParaRPr lang="zh-CN" altLang="en-US" spc="100" dirty="0">
              <a:solidFill>
                <a:schemeClr val="bg1">
                  <a:lumMod val="85000"/>
                  <a:alpha val="80000"/>
                </a:schemeClr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5400" b="0" dirty="0">
                <a:solidFill>
                  <a:srgbClr val="C00000"/>
                </a:solidFill>
              </a:rPr>
              <a:t>项目背景介绍</a:t>
            </a:r>
          </a:p>
        </p:txBody>
      </p:sp>
    </p:spTree>
    <p:extLst>
      <p:ext uri="{BB962C8B-B14F-4D97-AF65-F5344CB8AC3E}">
        <p14:creationId xmlns:p14="http://schemas.microsoft.com/office/powerpoint/2010/main" val="2371597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1E8043-A833-482D-B672-2ECCD88F0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26A9E0"/>
                </a:solidFill>
              </a:rPr>
              <a:t>项目背景介绍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F2FFB42-D064-4293-B699-9AE095B8A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4</a:t>
            </a:fld>
            <a:endParaRPr lang="zh-CN" altLang="en-US"/>
          </a:p>
        </p:txBody>
      </p:sp>
      <p:grpSp>
        <p:nvGrpSpPr>
          <p:cNvPr id="5" name="ec3f4571-abf3-44b2-9814-eecd72821816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>
            <a:extLst>
              <a:ext uri="{FF2B5EF4-FFF2-40B4-BE49-F238E27FC236}">
                <a16:creationId xmlns:a16="http://schemas.microsoft.com/office/drawing/2014/main" id="{62DBB084-A4F8-4CF7-A452-C4D1B9BE8C4C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719137" y="1855177"/>
            <a:ext cx="10218493" cy="4408166"/>
            <a:chOff x="719139" y="2564903"/>
            <a:chExt cx="10084191" cy="2916781"/>
          </a:xfrm>
        </p:grpSpPr>
        <p:grpSp>
          <p:nvGrpSpPr>
            <p:cNvPr id="6" name="ïš1iḑê">
              <a:extLst>
                <a:ext uri="{FF2B5EF4-FFF2-40B4-BE49-F238E27FC236}">
                  <a16:creationId xmlns:a16="http://schemas.microsoft.com/office/drawing/2014/main" id="{D077CE88-ED7E-464D-9DE2-7F820A03EC1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19139" y="2564903"/>
              <a:ext cx="5061948" cy="2562770"/>
              <a:chOff x="719139" y="1556792"/>
              <a:chExt cx="10348304" cy="2562770"/>
            </a:xfrm>
          </p:grpSpPr>
          <p:sp>
            <p:nvSpPr>
              <p:cNvPr id="15" name="íṩļîḓè">
                <a:extLst>
                  <a:ext uri="{FF2B5EF4-FFF2-40B4-BE49-F238E27FC236}">
                    <a16:creationId xmlns:a16="http://schemas.microsoft.com/office/drawing/2014/main" id="{3526C476-A381-4F33-9B02-1B2E1F83AA05}"/>
                  </a:ext>
                </a:extLst>
              </p:cNvPr>
              <p:cNvSpPr txBox="1"/>
              <p:nvPr/>
            </p:nvSpPr>
            <p:spPr>
              <a:xfrm>
                <a:off x="9726465" y="1677663"/>
                <a:ext cx="1340978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40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0</a:t>
                </a:r>
                <a:r>
                  <a:rPr lang="en-US" sz="40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1</a:t>
                </a:r>
                <a:endParaRPr lang="tr-TR" sz="40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16" name="ï$ḷíde">
                <a:extLst>
                  <a:ext uri="{FF2B5EF4-FFF2-40B4-BE49-F238E27FC236}">
                    <a16:creationId xmlns:a16="http://schemas.microsoft.com/office/drawing/2014/main" id="{E2041148-687F-4693-9B41-F2B38A47897A}"/>
                  </a:ext>
                </a:extLst>
              </p:cNvPr>
              <p:cNvSpPr txBox="1"/>
              <p:nvPr/>
            </p:nvSpPr>
            <p:spPr>
              <a:xfrm>
                <a:off x="719139" y="2893146"/>
                <a:ext cx="8847246" cy="306916"/>
              </a:xfrm>
              <a:prstGeom prst="rect">
                <a:avLst/>
              </a:prstGeom>
              <a:noFill/>
            </p:spPr>
            <p:txBody>
              <a:bodyPr wrap="square" lIns="90000" tIns="46800" rIns="90000" bIns="46800" rtlCol="0">
                <a:spAutoFit/>
              </a:bodyPr>
              <a:lstStyle/>
              <a:p>
                <a:pPr algn="r"/>
                <a:r>
                  <a:rPr lang="zh-CN" altLang="en-US" sz="2400" dirty="0">
                    <a:solidFill>
                      <a:srgbClr val="26A9E0"/>
                    </a:solidFill>
                  </a:rPr>
                  <a:t>项目介绍</a:t>
                </a:r>
                <a:endParaRPr lang="en-US" sz="2400" dirty="0">
                  <a:solidFill>
                    <a:srgbClr val="26A9E0"/>
                  </a:solidFill>
                </a:endParaRPr>
              </a:p>
            </p:txBody>
          </p:sp>
          <p:cxnSp>
            <p:nvCxnSpPr>
              <p:cNvPr id="17" name="直接连接符 16">
                <a:extLst>
                  <a:ext uri="{FF2B5EF4-FFF2-40B4-BE49-F238E27FC236}">
                    <a16:creationId xmlns:a16="http://schemas.microsoft.com/office/drawing/2014/main" id="{4AE5967B-F96C-4864-979B-8B05F2C0FC74}"/>
                  </a:ext>
                </a:extLst>
              </p:cNvPr>
              <p:cNvCxnSpPr/>
              <p:nvPr/>
            </p:nvCxnSpPr>
            <p:spPr>
              <a:xfrm>
                <a:off x="5481945" y="3397202"/>
                <a:ext cx="4084441" cy="0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i$ļíďe">
                <a:extLst>
                  <a:ext uri="{FF2B5EF4-FFF2-40B4-BE49-F238E27FC236}">
                    <a16:creationId xmlns:a16="http://schemas.microsoft.com/office/drawing/2014/main" id="{A5D374BE-DB1B-440C-A4CF-FEE46E1BE7BE}"/>
                  </a:ext>
                </a:extLst>
              </p:cNvPr>
              <p:cNvSpPr/>
              <p:nvPr/>
            </p:nvSpPr>
            <p:spPr>
              <a:xfrm>
                <a:off x="719139" y="1556792"/>
                <a:ext cx="8847245" cy="949629"/>
              </a:xfrm>
              <a:prstGeom prst="rect">
                <a:avLst/>
              </a:prstGeom>
              <a:blipFill>
                <a:blip r:embed="rId3" cstate="print"/>
                <a:stretch>
                  <a:fillRect t="-79218" b="-77127"/>
                </a:stretch>
              </a:blip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1270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íšḻîḍè">
                <a:extLst>
                  <a:ext uri="{FF2B5EF4-FFF2-40B4-BE49-F238E27FC236}">
                    <a16:creationId xmlns:a16="http://schemas.microsoft.com/office/drawing/2014/main" id="{8CFD501C-B910-4FFD-A4DC-A09689FF1E87}"/>
                  </a:ext>
                </a:extLst>
              </p:cNvPr>
              <p:cNvSpPr txBox="1"/>
              <p:nvPr/>
            </p:nvSpPr>
            <p:spPr>
              <a:xfrm>
                <a:off x="719139" y="3528980"/>
                <a:ext cx="9653257" cy="590582"/>
              </a:xfrm>
              <a:prstGeom prst="rect">
                <a:avLst/>
              </a:prstGeom>
              <a:noFill/>
            </p:spPr>
            <p:txBody>
              <a:bodyPr wrap="square" lIns="90000" tIns="46800" rIns="90000" bIns="46800" rtlCol="0">
                <a:spAutoFit/>
              </a:bodyPr>
              <a:lstStyle/>
              <a:p>
                <a:pPr algn="r"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zh-CN" altLang="en-US" sz="1200" b="1" dirty="0"/>
                  <a:t>停车场管理系统是一个对停车场车辆出入、场内车流引导、收取停车费进行管理的网络系统。是专业车场管理公司必备的工具。它通过采集记录车辆出入记录，实现车辆出入和场内车辆的动态的综合管理。</a:t>
                </a:r>
              </a:p>
            </p:txBody>
          </p:sp>
        </p:grpSp>
        <p:grpSp>
          <p:nvGrpSpPr>
            <p:cNvPr id="7" name="išľïḓe">
              <a:extLst>
                <a:ext uri="{FF2B5EF4-FFF2-40B4-BE49-F238E27FC236}">
                  <a16:creationId xmlns:a16="http://schemas.microsoft.com/office/drawing/2014/main" id="{EC0526AE-0358-44E8-8634-B9ED4BB58EB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177895" y="2564903"/>
              <a:ext cx="4625435" cy="2916781"/>
              <a:chOff x="648185" y="1556792"/>
              <a:chExt cx="9455931" cy="2916781"/>
            </a:xfrm>
          </p:grpSpPr>
          <p:sp>
            <p:nvSpPr>
              <p:cNvPr id="9" name="íšľïḑè">
                <a:extLst>
                  <a:ext uri="{FF2B5EF4-FFF2-40B4-BE49-F238E27FC236}">
                    <a16:creationId xmlns:a16="http://schemas.microsoft.com/office/drawing/2014/main" id="{BA5C14CF-D425-4C5D-82DC-D4313076D13E}"/>
                  </a:ext>
                </a:extLst>
              </p:cNvPr>
              <p:cNvSpPr txBox="1"/>
              <p:nvPr/>
            </p:nvSpPr>
            <p:spPr>
              <a:xfrm>
                <a:off x="9726464" y="1677663"/>
                <a:ext cx="37765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tr-TR" sz="40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10" name="í$ḷîdé">
                <a:extLst>
                  <a:ext uri="{FF2B5EF4-FFF2-40B4-BE49-F238E27FC236}">
                    <a16:creationId xmlns:a16="http://schemas.microsoft.com/office/drawing/2014/main" id="{C70A17A1-AD9E-4A6D-812D-A4C451B8FA2C}"/>
                  </a:ext>
                </a:extLst>
              </p:cNvPr>
              <p:cNvSpPr txBox="1"/>
              <p:nvPr/>
            </p:nvSpPr>
            <p:spPr>
              <a:xfrm>
                <a:off x="719139" y="2852936"/>
                <a:ext cx="8847246" cy="306916"/>
              </a:xfrm>
              <a:prstGeom prst="rect">
                <a:avLst/>
              </a:prstGeom>
              <a:noFill/>
            </p:spPr>
            <p:txBody>
              <a:bodyPr wrap="square" lIns="90000" tIns="46800" rIns="90000" bIns="46800" rtlCol="0">
                <a:spAutoFit/>
              </a:bodyPr>
              <a:lstStyle/>
              <a:p>
                <a:pPr algn="r"/>
                <a:r>
                  <a:rPr lang="zh-CN" altLang="en-US" sz="2400" dirty="0">
                    <a:solidFill>
                      <a:srgbClr val="26A9E0"/>
                    </a:solidFill>
                  </a:rPr>
                  <a:t>项目特点</a:t>
                </a:r>
                <a:endParaRPr lang="en-US" sz="2400" dirty="0">
                  <a:solidFill>
                    <a:srgbClr val="26A9E0"/>
                  </a:solidFill>
                </a:endParaRPr>
              </a:p>
            </p:txBody>
          </p:sp>
          <p:cxnSp>
            <p:nvCxnSpPr>
              <p:cNvPr id="11" name="直接连接符 10">
                <a:extLst>
                  <a:ext uri="{FF2B5EF4-FFF2-40B4-BE49-F238E27FC236}">
                    <a16:creationId xmlns:a16="http://schemas.microsoft.com/office/drawing/2014/main" id="{26721CDF-9921-43BF-92B5-105DD076E683}"/>
                  </a:ext>
                </a:extLst>
              </p:cNvPr>
              <p:cNvCxnSpPr/>
              <p:nvPr/>
            </p:nvCxnSpPr>
            <p:spPr>
              <a:xfrm>
                <a:off x="5481945" y="3356992"/>
                <a:ext cx="4084441" cy="0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îslîdè">
                <a:extLst>
                  <a:ext uri="{FF2B5EF4-FFF2-40B4-BE49-F238E27FC236}">
                    <a16:creationId xmlns:a16="http://schemas.microsoft.com/office/drawing/2014/main" id="{F2CACEF6-0332-443F-8226-EDF79115CE6E}"/>
                  </a:ext>
                </a:extLst>
              </p:cNvPr>
              <p:cNvSpPr/>
              <p:nvPr/>
            </p:nvSpPr>
            <p:spPr>
              <a:xfrm>
                <a:off x="719139" y="1556792"/>
                <a:ext cx="8847244" cy="949629"/>
              </a:xfrm>
              <a:prstGeom prst="rect">
                <a:avLst/>
              </a:prstGeom>
              <a:blipFill>
                <a:blip r:embed="rId4" cstate="print"/>
                <a:stretch>
                  <a:fillRect t="-122514" b="-119279"/>
                </a:stretch>
              </a:blip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1270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" name="i$lîḋe">
                <a:extLst>
                  <a:ext uri="{FF2B5EF4-FFF2-40B4-BE49-F238E27FC236}">
                    <a16:creationId xmlns:a16="http://schemas.microsoft.com/office/drawing/2014/main" id="{82A44182-F87F-4A8F-8986-E31AD1BCF547}"/>
                  </a:ext>
                </a:extLst>
              </p:cNvPr>
              <p:cNvSpPr txBox="1"/>
              <p:nvPr/>
            </p:nvSpPr>
            <p:spPr>
              <a:xfrm>
                <a:off x="648185" y="3516424"/>
                <a:ext cx="8847246" cy="957149"/>
              </a:xfrm>
              <a:prstGeom prst="rect">
                <a:avLst/>
              </a:prstGeom>
              <a:noFill/>
            </p:spPr>
            <p:txBody>
              <a:bodyPr wrap="square" lIns="90000" tIns="46800" rIns="90000" bIns="46800" rtlCol="0">
                <a:spAutoFit/>
              </a:bodyPr>
              <a:lstStyle/>
              <a:p>
                <a:pPr algn="r"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zh-CN" altLang="zh-CN" sz="1200" b="1" dirty="0"/>
                  <a:t>该停车场管理系统</a:t>
                </a:r>
                <a:r>
                  <a:rPr lang="zh-CN" altLang="en-US" sz="1200" b="1" dirty="0"/>
                  <a:t>使用微信小程序开发，</a:t>
                </a:r>
                <a:r>
                  <a:rPr lang="zh-CN" altLang="zh-CN" sz="1200" b="1" dirty="0"/>
                  <a:t>具有操作简单，使用方便，等特点，停车场使用者可以在最短的时间进入或离开停车场，从而提高停车场的管理水平，取得更高的经济效益和良好的社会效益。该系统以智能完善的管理软件基本实现车辆进入，计费收费等的无人化管理，实现了“随意”停车的目标</a:t>
                </a:r>
                <a:r>
                  <a:rPr lang="en-US" altLang="zh-CN" sz="1200" b="1" dirty="0"/>
                  <a:t>.</a:t>
                </a:r>
                <a:endParaRPr lang="zh-CN" altLang="en-US" sz="1200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38081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7B7C48F6-1C67-470D-8675-F004ECA96531}"/>
              </a:ext>
            </a:extLst>
          </p:cNvPr>
          <p:cNvSpPr txBox="1"/>
          <p:nvPr/>
        </p:nvSpPr>
        <p:spPr>
          <a:xfrm>
            <a:off x="669925" y="1658499"/>
            <a:ext cx="2796019" cy="354100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bg1">
                    <a:lumMod val="85000"/>
                    <a:alpha val="80000"/>
                  </a:schemeClr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02</a:t>
            </a:r>
            <a:endParaRPr lang="zh-CN" altLang="en-US" spc="100" dirty="0">
              <a:solidFill>
                <a:schemeClr val="bg1">
                  <a:lumMod val="85000"/>
                  <a:alpha val="80000"/>
                </a:schemeClr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5400" b="0" dirty="0">
                <a:solidFill>
                  <a:srgbClr val="C00000"/>
                </a:solidFill>
              </a:rPr>
              <a:t>项目分析设计</a:t>
            </a:r>
          </a:p>
        </p:txBody>
      </p:sp>
    </p:spTree>
    <p:extLst>
      <p:ext uri="{BB962C8B-B14F-4D97-AF65-F5344CB8AC3E}">
        <p14:creationId xmlns:p14="http://schemas.microsoft.com/office/powerpoint/2010/main" val="2060849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1E8043-A833-482D-B672-2ECCD88F0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26A9E0"/>
                </a:solidFill>
              </a:rPr>
              <a:t>项目分析设计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F2FFB42-D064-4293-B699-9AE095B8A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6</a:t>
            </a:fld>
            <a:endParaRPr lang="zh-CN" altLang="en-US"/>
          </a:p>
        </p:txBody>
      </p:sp>
      <p:grpSp>
        <p:nvGrpSpPr>
          <p:cNvPr id="5" name="55967864-c8b5-4706-a8e0-173644fba19e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>
            <a:extLst>
              <a:ext uri="{FF2B5EF4-FFF2-40B4-BE49-F238E27FC236}">
                <a16:creationId xmlns:a16="http://schemas.microsoft.com/office/drawing/2014/main" id="{B4721321-6E6B-4ACB-A0EB-0F2FC93A67D1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73101" y="2089644"/>
            <a:ext cx="11518898" cy="3056205"/>
            <a:chOff x="673101" y="2089644"/>
            <a:chExt cx="11518898" cy="3056205"/>
          </a:xfrm>
        </p:grpSpPr>
        <p:sp>
          <p:nvSpPr>
            <p:cNvPr id="6" name="íS1ïḍé">
              <a:extLst>
                <a:ext uri="{FF2B5EF4-FFF2-40B4-BE49-F238E27FC236}">
                  <a16:creationId xmlns:a16="http://schemas.microsoft.com/office/drawing/2014/main" id="{F395A13B-5FB1-4AF1-9C3B-35D28E65260E}"/>
                </a:ext>
              </a:extLst>
            </p:cNvPr>
            <p:cNvSpPr/>
            <p:nvPr/>
          </p:nvSpPr>
          <p:spPr>
            <a:xfrm>
              <a:off x="8221994" y="2802048"/>
              <a:ext cx="3970005" cy="1660304"/>
            </a:xfrm>
            <a:prstGeom prst="rect">
              <a:avLst/>
            </a:prstGeom>
            <a:blipFill>
              <a:blip r:embed="rId3" cstate="print"/>
              <a:stretch>
                <a:fillRect t="-39971" b="-39364"/>
              </a:stretch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/>
            </a:p>
          </p:txBody>
        </p:sp>
        <p:grpSp>
          <p:nvGrpSpPr>
            <p:cNvPr id="7" name="ïšlíḓé">
              <a:extLst>
                <a:ext uri="{FF2B5EF4-FFF2-40B4-BE49-F238E27FC236}">
                  <a16:creationId xmlns:a16="http://schemas.microsoft.com/office/drawing/2014/main" id="{1C9947D1-91B1-43C4-B819-D753D9F3C755}"/>
                </a:ext>
              </a:extLst>
            </p:cNvPr>
            <p:cNvGrpSpPr/>
            <p:nvPr/>
          </p:nvGrpSpPr>
          <p:grpSpPr>
            <a:xfrm>
              <a:off x="6336623" y="2140265"/>
              <a:ext cx="2983871" cy="2983870"/>
              <a:chOff x="6336623" y="1844824"/>
              <a:chExt cx="2983871" cy="2983870"/>
            </a:xfrm>
          </p:grpSpPr>
          <p:sp>
            <p:nvSpPr>
              <p:cNvPr id="26" name="ïṡļiḍè">
                <a:extLst>
                  <a:ext uri="{FF2B5EF4-FFF2-40B4-BE49-F238E27FC236}">
                    <a16:creationId xmlns:a16="http://schemas.microsoft.com/office/drawing/2014/main" id="{F3713992-5BC7-410E-B7D2-F64CBB467544}"/>
                  </a:ext>
                </a:extLst>
              </p:cNvPr>
              <p:cNvSpPr/>
              <p:nvPr/>
            </p:nvSpPr>
            <p:spPr>
              <a:xfrm>
                <a:off x="6336623" y="1844824"/>
                <a:ext cx="2983871" cy="2983870"/>
              </a:xfrm>
              <a:prstGeom prst="ellipse">
                <a:avLst/>
              </a:prstGeom>
              <a:noFill/>
              <a:ln w="22225">
                <a:solidFill>
                  <a:schemeClr val="bg1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7" name="íṧļîďè">
                <a:extLst>
                  <a:ext uri="{FF2B5EF4-FFF2-40B4-BE49-F238E27FC236}">
                    <a16:creationId xmlns:a16="http://schemas.microsoft.com/office/drawing/2014/main" id="{49E805C6-E14F-4184-AAF4-BDA6587982C7}"/>
                  </a:ext>
                </a:extLst>
              </p:cNvPr>
              <p:cNvGrpSpPr/>
              <p:nvPr/>
            </p:nvGrpSpPr>
            <p:grpSpPr>
              <a:xfrm>
                <a:off x="6370228" y="1881486"/>
                <a:ext cx="2916660" cy="2910546"/>
                <a:chOff x="6289544" y="1754760"/>
                <a:chExt cx="3122364" cy="3115820"/>
              </a:xfrm>
            </p:grpSpPr>
            <p:sp>
              <p:nvSpPr>
                <p:cNvPr id="29" name="íṡ1ïḑé">
                  <a:extLst>
                    <a:ext uri="{FF2B5EF4-FFF2-40B4-BE49-F238E27FC236}">
                      <a16:creationId xmlns:a16="http://schemas.microsoft.com/office/drawing/2014/main" id="{755959D3-8D88-46B7-9448-E55D715F318E}"/>
                    </a:ext>
                  </a:extLst>
                </p:cNvPr>
                <p:cNvSpPr/>
                <p:nvPr/>
              </p:nvSpPr>
              <p:spPr bwMode="auto">
                <a:xfrm>
                  <a:off x="6289544" y="1754760"/>
                  <a:ext cx="3122364" cy="3115820"/>
                </a:xfrm>
                <a:custGeom>
                  <a:avLst/>
                  <a:gdLst>
                    <a:gd name="T0" fmla="*/ 1837 w 2205"/>
                    <a:gd name="T1" fmla="*/ 1768 h 2205"/>
                    <a:gd name="T2" fmla="*/ 437 w 2205"/>
                    <a:gd name="T3" fmla="*/ 1837 h 2205"/>
                    <a:gd name="T4" fmla="*/ 367 w 2205"/>
                    <a:gd name="T5" fmla="*/ 437 h 2205"/>
                    <a:gd name="T6" fmla="*/ 1768 w 2205"/>
                    <a:gd name="T7" fmla="*/ 367 h 2205"/>
                    <a:gd name="T8" fmla="*/ 1837 w 2205"/>
                    <a:gd name="T9" fmla="*/ 1768 h 22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05" h="2205">
                      <a:moveTo>
                        <a:pt x="1837" y="1768"/>
                      </a:moveTo>
                      <a:cubicBezTo>
                        <a:pt x="1470" y="2174"/>
                        <a:pt x="843" y="2205"/>
                        <a:pt x="437" y="1837"/>
                      </a:cubicBezTo>
                      <a:cubicBezTo>
                        <a:pt x="31" y="1470"/>
                        <a:pt x="0" y="843"/>
                        <a:pt x="367" y="437"/>
                      </a:cubicBezTo>
                      <a:cubicBezTo>
                        <a:pt x="735" y="31"/>
                        <a:pt x="1362" y="0"/>
                        <a:pt x="1768" y="367"/>
                      </a:cubicBezTo>
                      <a:cubicBezTo>
                        <a:pt x="2174" y="735"/>
                        <a:pt x="2205" y="1362"/>
                        <a:pt x="1837" y="1768"/>
                      </a:cubicBezTo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>
                  <a:noFill/>
                </a:ln>
                <a:ex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grpSp>
              <p:nvGrpSpPr>
                <p:cNvPr id="30" name="ï$1ïḓè">
                  <a:extLst>
                    <a:ext uri="{FF2B5EF4-FFF2-40B4-BE49-F238E27FC236}">
                      <a16:creationId xmlns:a16="http://schemas.microsoft.com/office/drawing/2014/main" id="{886FCB68-EDAF-4A67-BEFA-378D25819A0E}"/>
                    </a:ext>
                  </a:extLst>
                </p:cNvPr>
                <p:cNvGrpSpPr/>
                <p:nvPr/>
              </p:nvGrpSpPr>
              <p:grpSpPr>
                <a:xfrm>
                  <a:off x="6512103" y="1908588"/>
                  <a:ext cx="2677247" cy="2808165"/>
                  <a:chOff x="6592906" y="1908587"/>
                  <a:chExt cx="2677247" cy="2808165"/>
                </a:xfrm>
                <a:solidFill>
                  <a:schemeClr val="bg1">
                    <a:lumMod val="85000"/>
                  </a:schemeClr>
                </a:solidFill>
              </p:grpSpPr>
              <p:sp>
                <p:nvSpPr>
                  <p:cNvPr id="31" name="îšľîdê">
                    <a:extLst>
                      <a:ext uri="{FF2B5EF4-FFF2-40B4-BE49-F238E27FC236}">
                        <a16:creationId xmlns:a16="http://schemas.microsoft.com/office/drawing/2014/main" id="{6B99E604-3489-4E59-AD3C-FE726154083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592906" y="2137692"/>
                    <a:ext cx="1544818" cy="1721556"/>
                  </a:xfrm>
                  <a:custGeom>
                    <a:avLst/>
                    <a:gdLst>
                      <a:gd name="T0" fmla="*/ 494 w 1093"/>
                      <a:gd name="T1" fmla="*/ 1104 h 1217"/>
                      <a:gd name="T2" fmla="*/ 443 w 1093"/>
                      <a:gd name="T3" fmla="*/ 1055 h 1217"/>
                      <a:gd name="T4" fmla="*/ 357 w 1093"/>
                      <a:gd name="T5" fmla="*/ 1006 h 1217"/>
                      <a:gd name="T6" fmla="*/ 443 w 1093"/>
                      <a:gd name="T7" fmla="*/ 845 h 1217"/>
                      <a:gd name="T8" fmla="*/ 481 w 1093"/>
                      <a:gd name="T9" fmla="*/ 833 h 1217"/>
                      <a:gd name="T10" fmla="*/ 563 w 1093"/>
                      <a:gd name="T11" fmla="*/ 842 h 1217"/>
                      <a:gd name="T12" fmla="*/ 620 w 1093"/>
                      <a:gd name="T13" fmla="*/ 818 h 1217"/>
                      <a:gd name="T14" fmla="*/ 709 w 1093"/>
                      <a:gd name="T15" fmla="*/ 729 h 1217"/>
                      <a:gd name="T16" fmla="*/ 733 w 1093"/>
                      <a:gd name="T17" fmla="*/ 666 h 1217"/>
                      <a:gd name="T18" fmla="*/ 813 w 1093"/>
                      <a:gd name="T19" fmla="*/ 591 h 1217"/>
                      <a:gd name="T20" fmla="*/ 851 w 1093"/>
                      <a:gd name="T21" fmla="*/ 531 h 1217"/>
                      <a:gd name="T22" fmla="*/ 898 w 1093"/>
                      <a:gd name="T23" fmla="*/ 533 h 1217"/>
                      <a:gd name="T24" fmla="*/ 1017 w 1093"/>
                      <a:gd name="T25" fmla="*/ 492 h 1217"/>
                      <a:gd name="T26" fmla="*/ 967 w 1093"/>
                      <a:gd name="T27" fmla="*/ 494 h 1217"/>
                      <a:gd name="T28" fmla="*/ 930 w 1093"/>
                      <a:gd name="T29" fmla="*/ 451 h 1217"/>
                      <a:gd name="T30" fmla="*/ 855 w 1093"/>
                      <a:gd name="T31" fmla="*/ 450 h 1217"/>
                      <a:gd name="T32" fmla="*/ 905 w 1093"/>
                      <a:gd name="T33" fmla="*/ 398 h 1217"/>
                      <a:gd name="T34" fmla="*/ 1069 w 1093"/>
                      <a:gd name="T35" fmla="*/ 373 h 1217"/>
                      <a:gd name="T36" fmla="*/ 1059 w 1093"/>
                      <a:gd name="T37" fmla="*/ 304 h 1217"/>
                      <a:gd name="T38" fmla="*/ 975 w 1093"/>
                      <a:gd name="T39" fmla="*/ 240 h 1217"/>
                      <a:gd name="T40" fmla="*/ 869 w 1093"/>
                      <a:gd name="T41" fmla="*/ 221 h 1217"/>
                      <a:gd name="T42" fmla="*/ 849 w 1093"/>
                      <a:gd name="T43" fmla="*/ 170 h 1217"/>
                      <a:gd name="T44" fmla="*/ 705 w 1093"/>
                      <a:gd name="T45" fmla="*/ 142 h 1217"/>
                      <a:gd name="T46" fmla="*/ 711 w 1093"/>
                      <a:gd name="T47" fmla="*/ 193 h 1217"/>
                      <a:gd name="T48" fmla="*/ 665 w 1093"/>
                      <a:gd name="T49" fmla="*/ 306 h 1217"/>
                      <a:gd name="T50" fmla="*/ 636 w 1093"/>
                      <a:gd name="T51" fmla="*/ 365 h 1217"/>
                      <a:gd name="T52" fmla="*/ 503 w 1093"/>
                      <a:gd name="T53" fmla="*/ 264 h 1217"/>
                      <a:gd name="T54" fmla="*/ 431 w 1093"/>
                      <a:gd name="T55" fmla="*/ 215 h 1217"/>
                      <a:gd name="T56" fmla="*/ 501 w 1093"/>
                      <a:gd name="T57" fmla="*/ 137 h 1217"/>
                      <a:gd name="T58" fmla="*/ 573 w 1093"/>
                      <a:gd name="T59" fmla="*/ 95 h 1217"/>
                      <a:gd name="T60" fmla="*/ 629 w 1093"/>
                      <a:gd name="T61" fmla="*/ 68 h 1217"/>
                      <a:gd name="T62" fmla="*/ 666 w 1093"/>
                      <a:gd name="T63" fmla="*/ 23 h 1217"/>
                      <a:gd name="T64" fmla="*/ 589 w 1093"/>
                      <a:gd name="T65" fmla="*/ 53 h 1217"/>
                      <a:gd name="T66" fmla="*/ 537 w 1093"/>
                      <a:gd name="T67" fmla="*/ 34 h 1217"/>
                      <a:gd name="T68" fmla="*/ 513 w 1093"/>
                      <a:gd name="T69" fmla="*/ 11 h 1217"/>
                      <a:gd name="T70" fmla="*/ 468 w 1093"/>
                      <a:gd name="T71" fmla="*/ 47 h 1217"/>
                      <a:gd name="T72" fmla="*/ 486 w 1093"/>
                      <a:gd name="T73" fmla="*/ 57 h 1217"/>
                      <a:gd name="T74" fmla="*/ 455 w 1093"/>
                      <a:gd name="T75" fmla="*/ 75 h 1217"/>
                      <a:gd name="T76" fmla="*/ 313 w 1093"/>
                      <a:gd name="T77" fmla="*/ 134 h 1217"/>
                      <a:gd name="T78" fmla="*/ 164 w 1093"/>
                      <a:gd name="T79" fmla="*/ 174 h 1217"/>
                      <a:gd name="T80" fmla="*/ 109 w 1093"/>
                      <a:gd name="T81" fmla="*/ 217 h 1217"/>
                      <a:gd name="T82" fmla="*/ 63 w 1093"/>
                      <a:gd name="T83" fmla="*/ 410 h 1217"/>
                      <a:gd name="T84" fmla="*/ 63 w 1093"/>
                      <a:gd name="T85" fmla="*/ 457 h 1217"/>
                      <a:gd name="T86" fmla="*/ 60 w 1093"/>
                      <a:gd name="T87" fmla="*/ 612 h 1217"/>
                      <a:gd name="T88" fmla="*/ 118 w 1093"/>
                      <a:gd name="T89" fmla="*/ 837 h 1217"/>
                      <a:gd name="T90" fmla="*/ 183 w 1093"/>
                      <a:gd name="T91" fmla="*/ 938 h 1217"/>
                      <a:gd name="T92" fmla="*/ 161 w 1093"/>
                      <a:gd name="T93" fmla="*/ 857 h 1217"/>
                      <a:gd name="T94" fmla="*/ 243 w 1093"/>
                      <a:gd name="T95" fmla="*/ 1021 h 1217"/>
                      <a:gd name="T96" fmla="*/ 399 w 1093"/>
                      <a:gd name="T97" fmla="*/ 1095 h 1217"/>
                      <a:gd name="T98" fmla="*/ 552 w 1093"/>
                      <a:gd name="T99" fmla="*/ 1214 h 12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</a:cxnLst>
                    <a:rect l="0" t="0" r="r" b="b"/>
                    <a:pathLst>
                      <a:path w="1093" h="1217">
                        <a:moveTo>
                          <a:pt x="582" y="1176"/>
                        </a:moveTo>
                        <a:cubicBezTo>
                          <a:pt x="584" y="1167"/>
                          <a:pt x="594" y="1130"/>
                          <a:pt x="586" y="1124"/>
                        </a:cubicBezTo>
                        <a:cubicBezTo>
                          <a:pt x="573" y="1114"/>
                          <a:pt x="567" y="1103"/>
                          <a:pt x="543" y="1103"/>
                        </a:cubicBezTo>
                        <a:cubicBezTo>
                          <a:pt x="526" y="1104"/>
                          <a:pt x="512" y="1106"/>
                          <a:pt x="494" y="1104"/>
                        </a:cubicBezTo>
                        <a:cubicBezTo>
                          <a:pt x="510" y="1072"/>
                          <a:pt x="504" y="1046"/>
                          <a:pt x="523" y="1016"/>
                        </a:cubicBezTo>
                        <a:cubicBezTo>
                          <a:pt x="537" y="992"/>
                          <a:pt x="476" y="1003"/>
                          <a:pt x="469" y="1005"/>
                        </a:cubicBezTo>
                        <a:cubicBezTo>
                          <a:pt x="455" y="1009"/>
                          <a:pt x="458" y="1016"/>
                          <a:pt x="456" y="1029"/>
                        </a:cubicBezTo>
                        <a:cubicBezTo>
                          <a:pt x="454" y="1038"/>
                          <a:pt x="442" y="1047"/>
                          <a:pt x="443" y="1055"/>
                        </a:cubicBezTo>
                        <a:cubicBezTo>
                          <a:pt x="437" y="1053"/>
                          <a:pt x="430" y="1054"/>
                          <a:pt x="423" y="1055"/>
                        </a:cubicBezTo>
                        <a:cubicBezTo>
                          <a:pt x="413" y="1056"/>
                          <a:pt x="403" y="1057"/>
                          <a:pt x="396" y="1051"/>
                        </a:cubicBezTo>
                        <a:cubicBezTo>
                          <a:pt x="384" y="1042"/>
                          <a:pt x="376" y="1056"/>
                          <a:pt x="367" y="1041"/>
                        </a:cubicBezTo>
                        <a:cubicBezTo>
                          <a:pt x="362" y="1031"/>
                          <a:pt x="363" y="1016"/>
                          <a:pt x="357" y="1006"/>
                        </a:cubicBezTo>
                        <a:cubicBezTo>
                          <a:pt x="344" y="986"/>
                          <a:pt x="339" y="945"/>
                          <a:pt x="353" y="925"/>
                        </a:cubicBezTo>
                        <a:cubicBezTo>
                          <a:pt x="365" y="907"/>
                          <a:pt x="345" y="889"/>
                          <a:pt x="364" y="874"/>
                        </a:cubicBezTo>
                        <a:cubicBezTo>
                          <a:pt x="373" y="867"/>
                          <a:pt x="382" y="842"/>
                          <a:pt x="382" y="828"/>
                        </a:cubicBezTo>
                        <a:cubicBezTo>
                          <a:pt x="398" y="827"/>
                          <a:pt x="429" y="844"/>
                          <a:pt x="443" y="845"/>
                        </a:cubicBezTo>
                        <a:cubicBezTo>
                          <a:pt x="447" y="855"/>
                          <a:pt x="468" y="864"/>
                          <a:pt x="470" y="850"/>
                        </a:cubicBezTo>
                        <a:cubicBezTo>
                          <a:pt x="475" y="854"/>
                          <a:pt x="480" y="862"/>
                          <a:pt x="487" y="856"/>
                        </a:cubicBezTo>
                        <a:cubicBezTo>
                          <a:pt x="487" y="851"/>
                          <a:pt x="484" y="848"/>
                          <a:pt x="479" y="847"/>
                        </a:cubicBezTo>
                        <a:cubicBezTo>
                          <a:pt x="482" y="842"/>
                          <a:pt x="482" y="838"/>
                          <a:pt x="481" y="833"/>
                        </a:cubicBezTo>
                        <a:cubicBezTo>
                          <a:pt x="491" y="827"/>
                          <a:pt x="501" y="835"/>
                          <a:pt x="508" y="836"/>
                        </a:cubicBezTo>
                        <a:cubicBezTo>
                          <a:pt x="515" y="832"/>
                          <a:pt x="522" y="834"/>
                          <a:pt x="529" y="835"/>
                        </a:cubicBezTo>
                        <a:cubicBezTo>
                          <a:pt x="534" y="836"/>
                          <a:pt x="547" y="828"/>
                          <a:pt x="552" y="826"/>
                        </a:cubicBezTo>
                        <a:cubicBezTo>
                          <a:pt x="550" y="839"/>
                          <a:pt x="556" y="847"/>
                          <a:pt x="563" y="842"/>
                        </a:cubicBezTo>
                        <a:cubicBezTo>
                          <a:pt x="576" y="833"/>
                          <a:pt x="578" y="847"/>
                          <a:pt x="587" y="855"/>
                        </a:cubicBezTo>
                        <a:cubicBezTo>
                          <a:pt x="600" y="867"/>
                          <a:pt x="583" y="894"/>
                          <a:pt x="608" y="908"/>
                        </a:cubicBezTo>
                        <a:cubicBezTo>
                          <a:pt x="606" y="919"/>
                          <a:pt x="622" y="947"/>
                          <a:pt x="627" y="947"/>
                        </a:cubicBezTo>
                        <a:cubicBezTo>
                          <a:pt x="671" y="941"/>
                          <a:pt x="613" y="844"/>
                          <a:pt x="620" y="818"/>
                        </a:cubicBezTo>
                        <a:cubicBezTo>
                          <a:pt x="625" y="801"/>
                          <a:pt x="632" y="793"/>
                          <a:pt x="647" y="784"/>
                        </a:cubicBezTo>
                        <a:cubicBezTo>
                          <a:pt x="660" y="777"/>
                          <a:pt x="646" y="748"/>
                          <a:pt x="659" y="744"/>
                        </a:cubicBezTo>
                        <a:cubicBezTo>
                          <a:pt x="672" y="739"/>
                          <a:pt x="693" y="746"/>
                          <a:pt x="706" y="741"/>
                        </a:cubicBezTo>
                        <a:cubicBezTo>
                          <a:pt x="713" y="738"/>
                          <a:pt x="718" y="734"/>
                          <a:pt x="709" y="729"/>
                        </a:cubicBezTo>
                        <a:cubicBezTo>
                          <a:pt x="711" y="726"/>
                          <a:pt x="727" y="716"/>
                          <a:pt x="728" y="716"/>
                        </a:cubicBezTo>
                        <a:cubicBezTo>
                          <a:pt x="727" y="706"/>
                          <a:pt x="712" y="690"/>
                          <a:pt x="713" y="683"/>
                        </a:cubicBezTo>
                        <a:cubicBezTo>
                          <a:pt x="715" y="684"/>
                          <a:pt x="720" y="680"/>
                          <a:pt x="720" y="682"/>
                        </a:cubicBezTo>
                        <a:cubicBezTo>
                          <a:pt x="722" y="688"/>
                          <a:pt x="733" y="667"/>
                          <a:pt x="733" y="666"/>
                        </a:cubicBezTo>
                        <a:cubicBezTo>
                          <a:pt x="741" y="653"/>
                          <a:pt x="721" y="645"/>
                          <a:pt x="725" y="634"/>
                        </a:cubicBezTo>
                        <a:cubicBezTo>
                          <a:pt x="731" y="636"/>
                          <a:pt x="749" y="641"/>
                          <a:pt x="753" y="632"/>
                        </a:cubicBezTo>
                        <a:cubicBezTo>
                          <a:pt x="757" y="622"/>
                          <a:pt x="745" y="573"/>
                          <a:pt x="740" y="574"/>
                        </a:cubicBezTo>
                        <a:cubicBezTo>
                          <a:pt x="756" y="555"/>
                          <a:pt x="798" y="606"/>
                          <a:pt x="813" y="591"/>
                        </a:cubicBezTo>
                        <a:cubicBezTo>
                          <a:pt x="826" y="592"/>
                          <a:pt x="832" y="593"/>
                          <a:pt x="832" y="580"/>
                        </a:cubicBezTo>
                        <a:cubicBezTo>
                          <a:pt x="827" y="574"/>
                          <a:pt x="818" y="580"/>
                          <a:pt x="814" y="572"/>
                        </a:cubicBezTo>
                        <a:cubicBezTo>
                          <a:pt x="817" y="558"/>
                          <a:pt x="827" y="552"/>
                          <a:pt x="842" y="547"/>
                        </a:cubicBezTo>
                        <a:cubicBezTo>
                          <a:pt x="847" y="545"/>
                          <a:pt x="848" y="536"/>
                          <a:pt x="851" y="531"/>
                        </a:cubicBezTo>
                        <a:cubicBezTo>
                          <a:pt x="859" y="530"/>
                          <a:pt x="865" y="524"/>
                          <a:pt x="873" y="521"/>
                        </a:cubicBezTo>
                        <a:cubicBezTo>
                          <a:pt x="895" y="513"/>
                          <a:pt x="880" y="515"/>
                          <a:pt x="887" y="512"/>
                        </a:cubicBezTo>
                        <a:cubicBezTo>
                          <a:pt x="888" y="511"/>
                          <a:pt x="924" y="508"/>
                          <a:pt x="922" y="505"/>
                        </a:cubicBezTo>
                        <a:cubicBezTo>
                          <a:pt x="925" y="511"/>
                          <a:pt x="897" y="520"/>
                          <a:pt x="898" y="533"/>
                        </a:cubicBezTo>
                        <a:cubicBezTo>
                          <a:pt x="901" y="553"/>
                          <a:pt x="924" y="528"/>
                          <a:pt x="937" y="525"/>
                        </a:cubicBezTo>
                        <a:cubicBezTo>
                          <a:pt x="947" y="503"/>
                          <a:pt x="975" y="515"/>
                          <a:pt x="998" y="510"/>
                        </a:cubicBezTo>
                        <a:cubicBezTo>
                          <a:pt x="1000" y="503"/>
                          <a:pt x="992" y="506"/>
                          <a:pt x="993" y="500"/>
                        </a:cubicBezTo>
                        <a:cubicBezTo>
                          <a:pt x="1004" y="502"/>
                          <a:pt x="1013" y="497"/>
                          <a:pt x="1017" y="492"/>
                        </a:cubicBezTo>
                        <a:cubicBezTo>
                          <a:pt x="1020" y="488"/>
                          <a:pt x="1018" y="483"/>
                          <a:pt x="1008" y="484"/>
                        </a:cubicBezTo>
                        <a:cubicBezTo>
                          <a:pt x="1008" y="479"/>
                          <a:pt x="997" y="435"/>
                          <a:pt x="981" y="455"/>
                        </a:cubicBezTo>
                        <a:cubicBezTo>
                          <a:pt x="973" y="465"/>
                          <a:pt x="987" y="484"/>
                          <a:pt x="987" y="495"/>
                        </a:cubicBezTo>
                        <a:cubicBezTo>
                          <a:pt x="980" y="493"/>
                          <a:pt x="974" y="494"/>
                          <a:pt x="967" y="494"/>
                        </a:cubicBezTo>
                        <a:cubicBezTo>
                          <a:pt x="962" y="494"/>
                          <a:pt x="957" y="495"/>
                          <a:pt x="952" y="494"/>
                        </a:cubicBezTo>
                        <a:cubicBezTo>
                          <a:pt x="948" y="487"/>
                          <a:pt x="945" y="487"/>
                          <a:pt x="937" y="484"/>
                        </a:cubicBezTo>
                        <a:cubicBezTo>
                          <a:pt x="931" y="482"/>
                          <a:pt x="925" y="465"/>
                          <a:pt x="922" y="466"/>
                        </a:cubicBezTo>
                        <a:cubicBezTo>
                          <a:pt x="925" y="461"/>
                          <a:pt x="928" y="456"/>
                          <a:pt x="930" y="451"/>
                        </a:cubicBezTo>
                        <a:cubicBezTo>
                          <a:pt x="929" y="450"/>
                          <a:pt x="911" y="447"/>
                          <a:pt x="906" y="447"/>
                        </a:cubicBezTo>
                        <a:cubicBezTo>
                          <a:pt x="917" y="447"/>
                          <a:pt x="950" y="440"/>
                          <a:pt x="934" y="425"/>
                        </a:cubicBezTo>
                        <a:cubicBezTo>
                          <a:pt x="922" y="414"/>
                          <a:pt x="904" y="426"/>
                          <a:pt x="891" y="431"/>
                        </a:cubicBezTo>
                        <a:cubicBezTo>
                          <a:pt x="878" y="435"/>
                          <a:pt x="866" y="442"/>
                          <a:pt x="855" y="450"/>
                        </a:cubicBezTo>
                        <a:cubicBezTo>
                          <a:pt x="851" y="452"/>
                          <a:pt x="837" y="451"/>
                          <a:pt x="830" y="453"/>
                        </a:cubicBezTo>
                        <a:cubicBezTo>
                          <a:pt x="830" y="445"/>
                          <a:pt x="854" y="429"/>
                          <a:pt x="860" y="425"/>
                        </a:cubicBezTo>
                        <a:cubicBezTo>
                          <a:pt x="872" y="419"/>
                          <a:pt x="880" y="423"/>
                          <a:pt x="887" y="410"/>
                        </a:cubicBezTo>
                        <a:cubicBezTo>
                          <a:pt x="889" y="400"/>
                          <a:pt x="895" y="396"/>
                          <a:pt x="905" y="398"/>
                        </a:cubicBezTo>
                        <a:cubicBezTo>
                          <a:pt x="918" y="397"/>
                          <a:pt x="937" y="389"/>
                          <a:pt x="952" y="390"/>
                        </a:cubicBezTo>
                        <a:cubicBezTo>
                          <a:pt x="976" y="392"/>
                          <a:pt x="996" y="402"/>
                          <a:pt x="1017" y="396"/>
                        </a:cubicBezTo>
                        <a:cubicBezTo>
                          <a:pt x="1027" y="392"/>
                          <a:pt x="1034" y="383"/>
                          <a:pt x="1041" y="375"/>
                        </a:cubicBezTo>
                        <a:cubicBezTo>
                          <a:pt x="1050" y="375"/>
                          <a:pt x="1060" y="374"/>
                          <a:pt x="1069" y="373"/>
                        </a:cubicBezTo>
                        <a:cubicBezTo>
                          <a:pt x="1082" y="372"/>
                          <a:pt x="1093" y="361"/>
                          <a:pt x="1089" y="351"/>
                        </a:cubicBezTo>
                        <a:cubicBezTo>
                          <a:pt x="1085" y="342"/>
                          <a:pt x="1090" y="311"/>
                          <a:pt x="1066" y="324"/>
                        </a:cubicBezTo>
                        <a:cubicBezTo>
                          <a:pt x="1062" y="323"/>
                          <a:pt x="1063" y="309"/>
                          <a:pt x="1047" y="311"/>
                        </a:cubicBezTo>
                        <a:cubicBezTo>
                          <a:pt x="1051" y="309"/>
                          <a:pt x="1056" y="307"/>
                          <a:pt x="1059" y="304"/>
                        </a:cubicBezTo>
                        <a:cubicBezTo>
                          <a:pt x="1055" y="294"/>
                          <a:pt x="1012" y="291"/>
                          <a:pt x="1002" y="295"/>
                        </a:cubicBezTo>
                        <a:cubicBezTo>
                          <a:pt x="1000" y="290"/>
                          <a:pt x="1008" y="279"/>
                          <a:pt x="996" y="270"/>
                        </a:cubicBezTo>
                        <a:cubicBezTo>
                          <a:pt x="990" y="266"/>
                          <a:pt x="972" y="266"/>
                          <a:pt x="974" y="255"/>
                        </a:cubicBezTo>
                        <a:cubicBezTo>
                          <a:pt x="984" y="265"/>
                          <a:pt x="998" y="248"/>
                          <a:pt x="975" y="240"/>
                        </a:cubicBezTo>
                        <a:cubicBezTo>
                          <a:pt x="975" y="236"/>
                          <a:pt x="992" y="239"/>
                          <a:pt x="975" y="228"/>
                        </a:cubicBezTo>
                        <a:cubicBezTo>
                          <a:pt x="971" y="226"/>
                          <a:pt x="958" y="218"/>
                          <a:pt x="960" y="213"/>
                        </a:cubicBezTo>
                        <a:cubicBezTo>
                          <a:pt x="965" y="204"/>
                          <a:pt x="927" y="169"/>
                          <a:pt x="917" y="208"/>
                        </a:cubicBezTo>
                        <a:cubicBezTo>
                          <a:pt x="915" y="213"/>
                          <a:pt x="873" y="228"/>
                          <a:pt x="869" y="221"/>
                        </a:cubicBezTo>
                        <a:cubicBezTo>
                          <a:pt x="864" y="209"/>
                          <a:pt x="861" y="216"/>
                          <a:pt x="855" y="217"/>
                        </a:cubicBezTo>
                        <a:cubicBezTo>
                          <a:pt x="852" y="219"/>
                          <a:pt x="845" y="216"/>
                          <a:pt x="839" y="212"/>
                        </a:cubicBezTo>
                        <a:cubicBezTo>
                          <a:pt x="837" y="206"/>
                          <a:pt x="850" y="208"/>
                          <a:pt x="846" y="191"/>
                        </a:cubicBezTo>
                        <a:cubicBezTo>
                          <a:pt x="843" y="176"/>
                          <a:pt x="841" y="182"/>
                          <a:pt x="849" y="170"/>
                        </a:cubicBezTo>
                        <a:cubicBezTo>
                          <a:pt x="855" y="160"/>
                          <a:pt x="806" y="168"/>
                          <a:pt x="810" y="152"/>
                        </a:cubicBezTo>
                        <a:cubicBezTo>
                          <a:pt x="798" y="145"/>
                          <a:pt x="785" y="132"/>
                          <a:pt x="770" y="137"/>
                        </a:cubicBezTo>
                        <a:cubicBezTo>
                          <a:pt x="758" y="142"/>
                          <a:pt x="748" y="151"/>
                          <a:pt x="735" y="147"/>
                        </a:cubicBezTo>
                        <a:cubicBezTo>
                          <a:pt x="726" y="145"/>
                          <a:pt x="713" y="133"/>
                          <a:pt x="705" y="142"/>
                        </a:cubicBezTo>
                        <a:cubicBezTo>
                          <a:pt x="699" y="148"/>
                          <a:pt x="699" y="157"/>
                          <a:pt x="709" y="160"/>
                        </a:cubicBezTo>
                        <a:cubicBezTo>
                          <a:pt x="704" y="166"/>
                          <a:pt x="700" y="171"/>
                          <a:pt x="696" y="178"/>
                        </a:cubicBezTo>
                        <a:cubicBezTo>
                          <a:pt x="700" y="180"/>
                          <a:pt x="703" y="180"/>
                          <a:pt x="707" y="179"/>
                        </a:cubicBezTo>
                        <a:cubicBezTo>
                          <a:pt x="706" y="184"/>
                          <a:pt x="707" y="189"/>
                          <a:pt x="711" y="193"/>
                        </a:cubicBezTo>
                        <a:cubicBezTo>
                          <a:pt x="708" y="197"/>
                          <a:pt x="708" y="204"/>
                          <a:pt x="704" y="206"/>
                        </a:cubicBezTo>
                        <a:cubicBezTo>
                          <a:pt x="700" y="221"/>
                          <a:pt x="679" y="220"/>
                          <a:pt x="700" y="231"/>
                        </a:cubicBezTo>
                        <a:cubicBezTo>
                          <a:pt x="716" y="240"/>
                          <a:pt x="743" y="258"/>
                          <a:pt x="733" y="278"/>
                        </a:cubicBezTo>
                        <a:cubicBezTo>
                          <a:pt x="726" y="293"/>
                          <a:pt x="682" y="303"/>
                          <a:pt x="665" y="306"/>
                        </a:cubicBezTo>
                        <a:cubicBezTo>
                          <a:pt x="663" y="321"/>
                          <a:pt x="673" y="321"/>
                          <a:pt x="673" y="335"/>
                        </a:cubicBezTo>
                        <a:cubicBezTo>
                          <a:pt x="673" y="343"/>
                          <a:pt x="678" y="352"/>
                          <a:pt x="678" y="360"/>
                        </a:cubicBezTo>
                        <a:cubicBezTo>
                          <a:pt x="676" y="378"/>
                          <a:pt x="669" y="370"/>
                          <a:pt x="661" y="378"/>
                        </a:cubicBezTo>
                        <a:cubicBezTo>
                          <a:pt x="651" y="388"/>
                          <a:pt x="644" y="369"/>
                          <a:pt x="636" y="365"/>
                        </a:cubicBezTo>
                        <a:cubicBezTo>
                          <a:pt x="623" y="359"/>
                          <a:pt x="620" y="350"/>
                          <a:pt x="621" y="337"/>
                        </a:cubicBezTo>
                        <a:cubicBezTo>
                          <a:pt x="622" y="325"/>
                          <a:pt x="626" y="303"/>
                          <a:pt x="612" y="301"/>
                        </a:cubicBezTo>
                        <a:cubicBezTo>
                          <a:pt x="588" y="296"/>
                          <a:pt x="558" y="304"/>
                          <a:pt x="536" y="288"/>
                        </a:cubicBezTo>
                        <a:cubicBezTo>
                          <a:pt x="526" y="281"/>
                          <a:pt x="518" y="266"/>
                          <a:pt x="503" y="264"/>
                        </a:cubicBezTo>
                        <a:cubicBezTo>
                          <a:pt x="496" y="262"/>
                          <a:pt x="486" y="271"/>
                          <a:pt x="480" y="273"/>
                        </a:cubicBezTo>
                        <a:cubicBezTo>
                          <a:pt x="475" y="275"/>
                          <a:pt x="467" y="271"/>
                          <a:pt x="464" y="276"/>
                        </a:cubicBezTo>
                        <a:cubicBezTo>
                          <a:pt x="468" y="269"/>
                          <a:pt x="462" y="241"/>
                          <a:pt x="446" y="241"/>
                        </a:cubicBezTo>
                        <a:cubicBezTo>
                          <a:pt x="430" y="242"/>
                          <a:pt x="427" y="222"/>
                          <a:pt x="431" y="215"/>
                        </a:cubicBezTo>
                        <a:cubicBezTo>
                          <a:pt x="435" y="206"/>
                          <a:pt x="464" y="196"/>
                          <a:pt x="465" y="188"/>
                        </a:cubicBezTo>
                        <a:cubicBezTo>
                          <a:pt x="465" y="185"/>
                          <a:pt x="495" y="162"/>
                          <a:pt x="485" y="162"/>
                        </a:cubicBezTo>
                        <a:cubicBezTo>
                          <a:pt x="515" y="152"/>
                          <a:pt x="509" y="152"/>
                          <a:pt x="482" y="145"/>
                        </a:cubicBezTo>
                        <a:cubicBezTo>
                          <a:pt x="485" y="142"/>
                          <a:pt x="493" y="136"/>
                          <a:pt x="501" y="137"/>
                        </a:cubicBezTo>
                        <a:cubicBezTo>
                          <a:pt x="515" y="138"/>
                          <a:pt x="528" y="145"/>
                          <a:pt x="522" y="131"/>
                        </a:cubicBezTo>
                        <a:cubicBezTo>
                          <a:pt x="541" y="137"/>
                          <a:pt x="562" y="123"/>
                          <a:pt x="568" y="105"/>
                        </a:cubicBezTo>
                        <a:cubicBezTo>
                          <a:pt x="563" y="103"/>
                          <a:pt x="524" y="103"/>
                          <a:pt x="527" y="96"/>
                        </a:cubicBezTo>
                        <a:cubicBezTo>
                          <a:pt x="542" y="101"/>
                          <a:pt x="559" y="106"/>
                          <a:pt x="573" y="95"/>
                        </a:cubicBezTo>
                        <a:cubicBezTo>
                          <a:pt x="585" y="86"/>
                          <a:pt x="593" y="83"/>
                          <a:pt x="579" y="78"/>
                        </a:cubicBezTo>
                        <a:cubicBezTo>
                          <a:pt x="593" y="74"/>
                          <a:pt x="608" y="73"/>
                          <a:pt x="623" y="75"/>
                        </a:cubicBezTo>
                        <a:cubicBezTo>
                          <a:pt x="621" y="68"/>
                          <a:pt x="616" y="65"/>
                          <a:pt x="609" y="65"/>
                        </a:cubicBezTo>
                        <a:cubicBezTo>
                          <a:pt x="616" y="59"/>
                          <a:pt x="623" y="67"/>
                          <a:pt x="629" y="68"/>
                        </a:cubicBezTo>
                        <a:cubicBezTo>
                          <a:pt x="641" y="70"/>
                          <a:pt x="650" y="65"/>
                          <a:pt x="658" y="57"/>
                        </a:cubicBezTo>
                        <a:cubicBezTo>
                          <a:pt x="676" y="36"/>
                          <a:pt x="636" y="45"/>
                          <a:pt x="643" y="28"/>
                        </a:cubicBezTo>
                        <a:cubicBezTo>
                          <a:pt x="645" y="26"/>
                          <a:pt x="653" y="26"/>
                          <a:pt x="656" y="27"/>
                        </a:cubicBezTo>
                        <a:cubicBezTo>
                          <a:pt x="661" y="29"/>
                          <a:pt x="665" y="30"/>
                          <a:pt x="666" y="23"/>
                        </a:cubicBezTo>
                        <a:cubicBezTo>
                          <a:pt x="668" y="12"/>
                          <a:pt x="657" y="15"/>
                          <a:pt x="648" y="12"/>
                        </a:cubicBezTo>
                        <a:cubicBezTo>
                          <a:pt x="634" y="9"/>
                          <a:pt x="587" y="22"/>
                          <a:pt x="617" y="27"/>
                        </a:cubicBezTo>
                        <a:cubicBezTo>
                          <a:pt x="612" y="30"/>
                          <a:pt x="608" y="33"/>
                          <a:pt x="602" y="34"/>
                        </a:cubicBezTo>
                        <a:cubicBezTo>
                          <a:pt x="599" y="41"/>
                          <a:pt x="595" y="47"/>
                          <a:pt x="589" y="53"/>
                        </a:cubicBezTo>
                        <a:cubicBezTo>
                          <a:pt x="579" y="64"/>
                          <a:pt x="569" y="67"/>
                          <a:pt x="560" y="53"/>
                        </a:cubicBezTo>
                        <a:cubicBezTo>
                          <a:pt x="561" y="50"/>
                          <a:pt x="581" y="25"/>
                          <a:pt x="557" y="33"/>
                        </a:cubicBezTo>
                        <a:cubicBezTo>
                          <a:pt x="548" y="36"/>
                          <a:pt x="542" y="46"/>
                          <a:pt x="534" y="51"/>
                        </a:cubicBezTo>
                        <a:cubicBezTo>
                          <a:pt x="539" y="45"/>
                          <a:pt x="529" y="37"/>
                          <a:pt x="537" y="34"/>
                        </a:cubicBezTo>
                        <a:cubicBezTo>
                          <a:pt x="534" y="30"/>
                          <a:pt x="528" y="32"/>
                          <a:pt x="523" y="33"/>
                        </a:cubicBezTo>
                        <a:cubicBezTo>
                          <a:pt x="519" y="35"/>
                          <a:pt x="516" y="36"/>
                          <a:pt x="514" y="35"/>
                        </a:cubicBezTo>
                        <a:cubicBezTo>
                          <a:pt x="513" y="26"/>
                          <a:pt x="524" y="31"/>
                          <a:pt x="526" y="24"/>
                        </a:cubicBezTo>
                        <a:cubicBezTo>
                          <a:pt x="521" y="16"/>
                          <a:pt x="511" y="22"/>
                          <a:pt x="513" y="11"/>
                        </a:cubicBezTo>
                        <a:cubicBezTo>
                          <a:pt x="516" y="0"/>
                          <a:pt x="492" y="9"/>
                          <a:pt x="489" y="10"/>
                        </a:cubicBezTo>
                        <a:cubicBezTo>
                          <a:pt x="478" y="15"/>
                          <a:pt x="472" y="25"/>
                          <a:pt x="461" y="32"/>
                        </a:cubicBezTo>
                        <a:cubicBezTo>
                          <a:pt x="463" y="34"/>
                          <a:pt x="465" y="35"/>
                          <a:pt x="468" y="34"/>
                        </a:cubicBezTo>
                        <a:cubicBezTo>
                          <a:pt x="467" y="38"/>
                          <a:pt x="453" y="46"/>
                          <a:pt x="468" y="47"/>
                        </a:cubicBezTo>
                        <a:cubicBezTo>
                          <a:pt x="474" y="48"/>
                          <a:pt x="480" y="47"/>
                          <a:pt x="486" y="45"/>
                        </a:cubicBezTo>
                        <a:cubicBezTo>
                          <a:pt x="491" y="44"/>
                          <a:pt x="496" y="43"/>
                          <a:pt x="501" y="43"/>
                        </a:cubicBezTo>
                        <a:cubicBezTo>
                          <a:pt x="501" y="46"/>
                          <a:pt x="480" y="54"/>
                          <a:pt x="479" y="55"/>
                        </a:cubicBezTo>
                        <a:cubicBezTo>
                          <a:pt x="479" y="59"/>
                          <a:pt x="483" y="58"/>
                          <a:pt x="486" y="57"/>
                        </a:cubicBezTo>
                        <a:cubicBezTo>
                          <a:pt x="488" y="56"/>
                          <a:pt x="490" y="56"/>
                          <a:pt x="492" y="56"/>
                        </a:cubicBezTo>
                        <a:cubicBezTo>
                          <a:pt x="487" y="65"/>
                          <a:pt x="472" y="68"/>
                          <a:pt x="465" y="73"/>
                        </a:cubicBezTo>
                        <a:cubicBezTo>
                          <a:pt x="453" y="81"/>
                          <a:pt x="464" y="81"/>
                          <a:pt x="458" y="89"/>
                        </a:cubicBezTo>
                        <a:cubicBezTo>
                          <a:pt x="445" y="91"/>
                          <a:pt x="453" y="80"/>
                          <a:pt x="455" y="75"/>
                        </a:cubicBezTo>
                        <a:cubicBezTo>
                          <a:pt x="447" y="73"/>
                          <a:pt x="423" y="73"/>
                          <a:pt x="425" y="86"/>
                        </a:cubicBezTo>
                        <a:cubicBezTo>
                          <a:pt x="416" y="91"/>
                          <a:pt x="379" y="109"/>
                          <a:pt x="370" y="104"/>
                        </a:cubicBezTo>
                        <a:cubicBezTo>
                          <a:pt x="350" y="93"/>
                          <a:pt x="324" y="121"/>
                          <a:pt x="312" y="135"/>
                        </a:cubicBezTo>
                        <a:cubicBezTo>
                          <a:pt x="313" y="135"/>
                          <a:pt x="313" y="134"/>
                          <a:pt x="313" y="134"/>
                        </a:cubicBezTo>
                        <a:cubicBezTo>
                          <a:pt x="287" y="133"/>
                          <a:pt x="273" y="156"/>
                          <a:pt x="249" y="160"/>
                        </a:cubicBezTo>
                        <a:cubicBezTo>
                          <a:pt x="254" y="155"/>
                          <a:pt x="259" y="151"/>
                          <a:pt x="264" y="147"/>
                        </a:cubicBezTo>
                        <a:cubicBezTo>
                          <a:pt x="254" y="140"/>
                          <a:pt x="212" y="176"/>
                          <a:pt x="205" y="184"/>
                        </a:cubicBezTo>
                        <a:cubicBezTo>
                          <a:pt x="175" y="217"/>
                          <a:pt x="196" y="178"/>
                          <a:pt x="164" y="174"/>
                        </a:cubicBezTo>
                        <a:cubicBezTo>
                          <a:pt x="160" y="178"/>
                          <a:pt x="170" y="181"/>
                          <a:pt x="169" y="187"/>
                        </a:cubicBezTo>
                        <a:cubicBezTo>
                          <a:pt x="163" y="187"/>
                          <a:pt x="148" y="194"/>
                          <a:pt x="143" y="196"/>
                        </a:cubicBezTo>
                        <a:cubicBezTo>
                          <a:pt x="137" y="199"/>
                          <a:pt x="124" y="202"/>
                          <a:pt x="115" y="208"/>
                        </a:cubicBezTo>
                        <a:cubicBezTo>
                          <a:pt x="113" y="211"/>
                          <a:pt x="111" y="214"/>
                          <a:pt x="109" y="217"/>
                        </a:cubicBezTo>
                        <a:cubicBezTo>
                          <a:pt x="108" y="217"/>
                          <a:pt x="108" y="218"/>
                          <a:pt x="108" y="218"/>
                        </a:cubicBezTo>
                        <a:cubicBezTo>
                          <a:pt x="65" y="272"/>
                          <a:pt x="29" y="328"/>
                          <a:pt x="0" y="387"/>
                        </a:cubicBezTo>
                        <a:cubicBezTo>
                          <a:pt x="13" y="387"/>
                          <a:pt x="27" y="387"/>
                          <a:pt x="30" y="390"/>
                        </a:cubicBezTo>
                        <a:cubicBezTo>
                          <a:pt x="24" y="405"/>
                          <a:pt x="64" y="401"/>
                          <a:pt x="63" y="410"/>
                        </a:cubicBezTo>
                        <a:cubicBezTo>
                          <a:pt x="67" y="408"/>
                          <a:pt x="60" y="428"/>
                          <a:pt x="61" y="428"/>
                        </a:cubicBezTo>
                        <a:cubicBezTo>
                          <a:pt x="58" y="435"/>
                          <a:pt x="56" y="443"/>
                          <a:pt x="55" y="449"/>
                        </a:cubicBezTo>
                        <a:cubicBezTo>
                          <a:pt x="63" y="446"/>
                          <a:pt x="57" y="433"/>
                          <a:pt x="65" y="430"/>
                        </a:cubicBezTo>
                        <a:cubicBezTo>
                          <a:pt x="65" y="433"/>
                          <a:pt x="64" y="456"/>
                          <a:pt x="63" y="457"/>
                        </a:cubicBezTo>
                        <a:cubicBezTo>
                          <a:pt x="65" y="469"/>
                          <a:pt x="54" y="503"/>
                          <a:pt x="58" y="508"/>
                        </a:cubicBezTo>
                        <a:cubicBezTo>
                          <a:pt x="60" y="512"/>
                          <a:pt x="73" y="527"/>
                          <a:pt x="70" y="531"/>
                        </a:cubicBezTo>
                        <a:cubicBezTo>
                          <a:pt x="65" y="538"/>
                          <a:pt x="69" y="562"/>
                          <a:pt x="67" y="572"/>
                        </a:cubicBezTo>
                        <a:cubicBezTo>
                          <a:pt x="65" y="585"/>
                          <a:pt x="61" y="598"/>
                          <a:pt x="60" y="612"/>
                        </a:cubicBezTo>
                        <a:cubicBezTo>
                          <a:pt x="57" y="632"/>
                          <a:pt x="52" y="656"/>
                          <a:pt x="55" y="677"/>
                        </a:cubicBezTo>
                        <a:cubicBezTo>
                          <a:pt x="59" y="703"/>
                          <a:pt x="67" y="727"/>
                          <a:pt x="75" y="752"/>
                        </a:cubicBezTo>
                        <a:cubicBezTo>
                          <a:pt x="80" y="770"/>
                          <a:pt x="89" y="759"/>
                          <a:pt x="96" y="774"/>
                        </a:cubicBezTo>
                        <a:cubicBezTo>
                          <a:pt x="104" y="792"/>
                          <a:pt x="109" y="817"/>
                          <a:pt x="118" y="837"/>
                        </a:cubicBezTo>
                        <a:cubicBezTo>
                          <a:pt x="121" y="844"/>
                          <a:pt x="146" y="878"/>
                          <a:pt x="126" y="875"/>
                        </a:cubicBezTo>
                        <a:cubicBezTo>
                          <a:pt x="124" y="896"/>
                          <a:pt x="156" y="897"/>
                          <a:pt x="158" y="916"/>
                        </a:cubicBezTo>
                        <a:cubicBezTo>
                          <a:pt x="160" y="938"/>
                          <a:pt x="178" y="945"/>
                          <a:pt x="185" y="966"/>
                        </a:cubicBezTo>
                        <a:cubicBezTo>
                          <a:pt x="202" y="967"/>
                          <a:pt x="183" y="942"/>
                          <a:pt x="183" y="938"/>
                        </a:cubicBezTo>
                        <a:cubicBezTo>
                          <a:pt x="173" y="937"/>
                          <a:pt x="167" y="909"/>
                          <a:pt x="166" y="897"/>
                        </a:cubicBezTo>
                        <a:cubicBezTo>
                          <a:pt x="155" y="892"/>
                          <a:pt x="150" y="870"/>
                          <a:pt x="145" y="861"/>
                        </a:cubicBezTo>
                        <a:cubicBezTo>
                          <a:pt x="136" y="845"/>
                          <a:pt x="127" y="831"/>
                          <a:pt x="129" y="811"/>
                        </a:cubicBezTo>
                        <a:cubicBezTo>
                          <a:pt x="150" y="817"/>
                          <a:pt x="154" y="836"/>
                          <a:pt x="161" y="857"/>
                        </a:cubicBezTo>
                        <a:cubicBezTo>
                          <a:pt x="165" y="866"/>
                          <a:pt x="170" y="882"/>
                          <a:pt x="175" y="887"/>
                        </a:cubicBezTo>
                        <a:cubicBezTo>
                          <a:pt x="187" y="897"/>
                          <a:pt x="188" y="903"/>
                          <a:pt x="189" y="916"/>
                        </a:cubicBezTo>
                        <a:cubicBezTo>
                          <a:pt x="213" y="929"/>
                          <a:pt x="227" y="965"/>
                          <a:pt x="238" y="987"/>
                        </a:cubicBezTo>
                        <a:cubicBezTo>
                          <a:pt x="245" y="1000"/>
                          <a:pt x="235" y="1008"/>
                          <a:pt x="243" y="1021"/>
                        </a:cubicBezTo>
                        <a:cubicBezTo>
                          <a:pt x="250" y="1032"/>
                          <a:pt x="264" y="1037"/>
                          <a:pt x="269" y="1050"/>
                        </a:cubicBezTo>
                        <a:cubicBezTo>
                          <a:pt x="292" y="1057"/>
                          <a:pt x="314" y="1073"/>
                          <a:pt x="334" y="1085"/>
                        </a:cubicBezTo>
                        <a:cubicBezTo>
                          <a:pt x="346" y="1091"/>
                          <a:pt x="357" y="1099"/>
                          <a:pt x="370" y="1102"/>
                        </a:cubicBezTo>
                        <a:cubicBezTo>
                          <a:pt x="381" y="1105"/>
                          <a:pt x="389" y="1095"/>
                          <a:pt x="399" y="1095"/>
                        </a:cubicBezTo>
                        <a:cubicBezTo>
                          <a:pt x="419" y="1095"/>
                          <a:pt x="438" y="1128"/>
                          <a:pt x="453" y="1139"/>
                        </a:cubicBezTo>
                        <a:cubicBezTo>
                          <a:pt x="460" y="1139"/>
                          <a:pt x="513" y="1161"/>
                          <a:pt x="513" y="1153"/>
                        </a:cubicBezTo>
                        <a:cubicBezTo>
                          <a:pt x="516" y="1153"/>
                          <a:pt x="540" y="1191"/>
                          <a:pt x="548" y="1195"/>
                        </a:cubicBezTo>
                        <a:cubicBezTo>
                          <a:pt x="550" y="1204"/>
                          <a:pt x="542" y="1206"/>
                          <a:pt x="552" y="1214"/>
                        </a:cubicBezTo>
                        <a:cubicBezTo>
                          <a:pt x="551" y="1213"/>
                          <a:pt x="554" y="1215"/>
                          <a:pt x="558" y="1217"/>
                        </a:cubicBezTo>
                        <a:cubicBezTo>
                          <a:pt x="568" y="1212"/>
                          <a:pt x="579" y="1208"/>
                          <a:pt x="590" y="1204"/>
                        </a:cubicBezTo>
                        <a:cubicBezTo>
                          <a:pt x="584" y="1195"/>
                          <a:pt x="580" y="1186"/>
                          <a:pt x="582" y="1176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/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32" name="ïṧľíḑé">
                    <a:extLst>
                      <a:ext uri="{FF2B5EF4-FFF2-40B4-BE49-F238E27FC236}">
                        <a16:creationId xmlns:a16="http://schemas.microsoft.com/office/drawing/2014/main" id="{F254C402-B284-418A-AD34-2CB2DC7132D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378407" y="3839610"/>
                    <a:ext cx="1125884" cy="877142"/>
                  </a:xfrm>
                  <a:custGeom>
                    <a:avLst/>
                    <a:gdLst>
                      <a:gd name="T0" fmla="*/ 741 w 797"/>
                      <a:gd name="T1" fmla="*/ 294 h 623"/>
                      <a:gd name="T2" fmla="*/ 658 w 797"/>
                      <a:gd name="T3" fmla="*/ 269 h 623"/>
                      <a:gd name="T4" fmla="*/ 596 w 797"/>
                      <a:gd name="T5" fmla="*/ 262 h 623"/>
                      <a:gd name="T6" fmla="*/ 569 w 797"/>
                      <a:gd name="T7" fmla="*/ 251 h 623"/>
                      <a:gd name="T8" fmla="*/ 509 w 797"/>
                      <a:gd name="T9" fmla="*/ 269 h 623"/>
                      <a:gd name="T10" fmla="*/ 529 w 797"/>
                      <a:gd name="T11" fmla="*/ 205 h 623"/>
                      <a:gd name="T12" fmla="*/ 454 w 797"/>
                      <a:gd name="T13" fmla="*/ 155 h 623"/>
                      <a:gd name="T14" fmla="*/ 385 w 797"/>
                      <a:gd name="T15" fmla="*/ 147 h 623"/>
                      <a:gd name="T16" fmla="*/ 353 w 797"/>
                      <a:gd name="T17" fmla="*/ 103 h 623"/>
                      <a:gd name="T18" fmla="*/ 347 w 797"/>
                      <a:gd name="T19" fmla="*/ 76 h 623"/>
                      <a:gd name="T20" fmla="*/ 328 w 797"/>
                      <a:gd name="T21" fmla="*/ 79 h 623"/>
                      <a:gd name="T22" fmla="*/ 240 w 797"/>
                      <a:gd name="T23" fmla="*/ 77 h 623"/>
                      <a:gd name="T24" fmla="*/ 193 w 797"/>
                      <a:gd name="T25" fmla="*/ 62 h 623"/>
                      <a:gd name="T26" fmla="*/ 182 w 797"/>
                      <a:gd name="T27" fmla="*/ 61 h 623"/>
                      <a:gd name="T28" fmla="*/ 155 w 797"/>
                      <a:gd name="T29" fmla="*/ 58 h 623"/>
                      <a:gd name="T30" fmla="*/ 127 w 797"/>
                      <a:gd name="T31" fmla="*/ 23 h 623"/>
                      <a:gd name="T32" fmla="*/ 36 w 797"/>
                      <a:gd name="T33" fmla="*/ 0 h 623"/>
                      <a:gd name="T34" fmla="*/ 11 w 797"/>
                      <a:gd name="T35" fmla="*/ 12 h 623"/>
                      <a:gd name="T36" fmla="*/ 50 w 797"/>
                      <a:gd name="T37" fmla="*/ 42 h 623"/>
                      <a:gd name="T38" fmla="*/ 77 w 797"/>
                      <a:gd name="T39" fmla="*/ 53 h 623"/>
                      <a:gd name="T40" fmla="*/ 92 w 797"/>
                      <a:gd name="T41" fmla="*/ 42 h 623"/>
                      <a:gd name="T42" fmla="*/ 126 w 797"/>
                      <a:gd name="T43" fmla="*/ 61 h 623"/>
                      <a:gd name="T44" fmla="*/ 80 w 797"/>
                      <a:gd name="T45" fmla="*/ 93 h 623"/>
                      <a:gd name="T46" fmla="*/ 55 w 797"/>
                      <a:gd name="T47" fmla="*/ 104 h 623"/>
                      <a:gd name="T48" fmla="*/ 49 w 797"/>
                      <a:gd name="T49" fmla="*/ 124 h 623"/>
                      <a:gd name="T50" fmla="*/ 61 w 797"/>
                      <a:gd name="T51" fmla="*/ 190 h 623"/>
                      <a:gd name="T52" fmla="*/ 30 w 797"/>
                      <a:gd name="T53" fmla="*/ 219 h 623"/>
                      <a:gd name="T54" fmla="*/ 16 w 797"/>
                      <a:gd name="T55" fmla="*/ 270 h 623"/>
                      <a:gd name="T56" fmla="*/ 10 w 797"/>
                      <a:gd name="T57" fmla="*/ 292 h 623"/>
                      <a:gd name="T58" fmla="*/ 35 w 797"/>
                      <a:gd name="T59" fmla="*/ 326 h 623"/>
                      <a:gd name="T60" fmla="*/ 80 w 797"/>
                      <a:gd name="T61" fmla="*/ 387 h 623"/>
                      <a:gd name="T62" fmla="*/ 158 w 797"/>
                      <a:gd name="T63" fmla="*/ 454 h 623"/>
                      <a:gd name="T64" fmla="*/ 210 w 797"/>
                      <a:gd name="T65" fmla="*/ 519 h 623"/>
                      <a:gd name="T66" fmla="*/ 206 w 797"/>
                      <a:gd name="T67" fmla="*/ 584 h 623"/>
                      <a:gd name="T68" fmla="*/ 191 w 797"/>
                      <a:gd name="T69" fmla="*/ 604 h 623"/>
                      <a:gd name="T70" fmla="*/ 412 w 797"/>
                      <a:gd name="T71" fmla="*/ 617 h 623"/>
                      <a:gd name="T72" fmla="*/ 469 w 797"/>
                      <a:gd name="T73" fmla="*/ 606 h 623"/>
                      <a:gd name="T74" fmla="*/ 489 w 797"/>
                      <a:gd name="T75" fmla="*/ 589 h 623"/>
                      <a:gd name="T76" fmla="*/ 596 w 797"/>
                      <a:gd name="T77" fmla="*/ 499 h 623"/>
                      <a:gd name="T78" fmla="*/ 696 w 797"/>
                      <a:gd name="T79" fmla="*/ 441 h 623"/>
                      <a:gd name="T80" fmla="*/ 734 w 797"/>
                      <a:gd name="T81" fmla="*/ 375 h 6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</a:cxnLst>
                    <a:rect l="0" t="0" r="r" b="b"/>
                    <a:pathLst>
                      <a:path w="797" h="623">
                        <a:moveTo>
                          <a:pt x="788" y="304"/>
                        </a:moveTo>
                        <a:cubicBezTo>
                          <a:pt x="783" y="286"/>
                          <a:pt x="753" y="303"/>
                          <a:pt x="741" y="294"/>
                        </a:cubicBezTo>
                        <a:cubicBezTo>
                          <a:pt x="730" y="287"/>
                          <a:pt x="719" y="274"/>
                          <a:pt x="705" y="275"/>
                        </a:cubicBezTo>
                        <a:cubicBezTo>
                          <a:pt x="688" y="276"/>
                          <a:pt x="675" y="272"/>
                          <a:pt x="658" y="269"/>
                        </a:cubicBezTo>
                        <a:cubicBezTo>
                          <a:pt x="646" y="267"/>
                          <a:pt x="641" y="282"/>
                          <a:pt x="631" y="281"/>
                        </a:cubicBezTo>
                        <a:cubicBezTo>
                          <a:pt x="633" y="265"/>
                          <a:pt x="615" y="259"/>
                          <a:pt x="596" y="262"/>
                        </a:cubicBezTo>
                        <a:cubicBezTo>
                          <a:pt x="590" y="253"/>
                          <a:pt x="577" y="255"/>
                          <a:pt x="566" y="261"/>
                        </a:cubicBezTo>
                        <a:cubicBezTo>
                          <a:pt x="568" y="258"/>
                          <a:pt x="569" y="255"/>
                          <a:pt x="569" y="251"/>
                        </a:cubicBezTo>
                        <a:cubicBezTo>
                          <a:pt x="560" y="244"/>
                          <a:pt x="552" y="252"/>
                          <a:pt x="542" y="251"/>
                        </a:cubicBezTo>
                        <a:cubicBezTo>
                          <a:pt x="533" y="259"/>
                          <a:pt x="525" y="268"/>
                          <a:pt x="509" y="269"/>
                        </a:cubicBezTo>
                        <a:cubicBezTo>
                          <a:pt x="515" y="250"/>
                          <a:pt x="535" y="246"/>
                          <a:pt x="545" y="230"/>
                        </a:cubicBezTo>
                        <a:cubicBezTo>
                          <a:pt x="550" y="222"/>
                          <a:pt x="532" y="213"/>
                          <a:pt x="529" y="205"/>
                        </a:cubicBezTo>
                        <a:cubicBezTo>
                          <a:pt x="520" y="181"/>
                          <a:pt x="522" y="185"/>
                          <a:pt x="502" y="171"/>
                        </a:cubicBezTo>
                        <a:cubicBezTo>
                          <a:pt x="489" y="162"/>
                          <a:pt x="471" y="156"/>
                          <a:pt x="454" y="155"/>
                        </a:cubicBezTo>
                        <a:cubicBezTo>
                          <a:pt x="439" y="154"/>
                          <a:pt x="438" y="160"/>
                          <a:pt x="425" y="155"/>
                        </a:cubicBezTo>
                        <a:cubicBezTo>
                          <a:pt x="416" y="152"/>
                          <a:pt x="397" y="146"/>
                          <a:pt x="385" y="147"/>
                        </a:cubicBezTo>
                        <a:cubicBezTo>
                          <a:pt x="390" y="119"/>
                          <a:pt x="357" y="114"/>
                          <a:pt x="341" y="116"/>
                        </a:cubicBezTo>
                        <a:cubicBezTo>
                          <a:pt x="344" y="111"/>
                          <a:pt x="348" y="107"/>
                          <a:pt x="353" y="103"/>
                        </a:cubicBezTo>
                        <a:cubicBezTo>
                          <a:pt x="350" y="99"/>
                          <a:pt x="346" y="96"/>
                          <a:pt x="340" y="95"/>
                        </a:cubicBezTo>
                        <a:cubicBezTo>
                          <a:pt x="348" y="94"/>
                          <a:pt x="344" y="81"/>
                          <a:pt x="347" y="76"/>
                        </a:cubicBezTo>
                        <a:cubicBezTo>
                          <a:pt x="333" y="74"/>
                          <a:pt x="326" y="95"/>
                          <a:pt x="318" y="86"/>
                        </a:cubicBezTo>
                        <a:cubicBezTo>
                          <a:pt x="321" y="83"/>
                          <a:pt x="328" y="85"/>
                          <a:pt x="328" y="79"/>
                        </a:cubicBezTo>
                        <a:cubicBezTo>
                          <a:pt x="316" y="72"/>
                          <a:pt x="294" y="76"/>
                          <a:pt x="283" y="83"/>
                        </a:cubicBezTo>
                        <a:cubicBezTo>
                          <a:pt x="268" y="94"/>
                          <a:pt x="255" y="75"/>
                          <a:pt x="240" y="77"/>
                        </a:cubicBezTo>
                        <a:cubicBezTo>
                          <a:pt x="227" y="78"/>
                          <a:pt x="222" y="82"/>
                          <a:pt x="215" y="71"/>
                        </a:cubicBezTo>
                        <a:cubicBezTo>
                          <a:pt x="211" y="63"/>
                          <a:pt x="202" y="61"/>
                          <a:pt x="193" y="62"/>
                        </a:cubicBezTo>
                        <a:cubicBezTo>
                          <a:pt x="189" y="59"/>
                          <a:pt x="188" y="44"/>
                          <a:pt x="179" y="49"/>
                        </a:cubicBezTo>
                        <a:cubicBezTo>
                          <a:pt x="174" y="52"/>
                          <a:pt x="174" y="60"/>
                          <a:pt x="182" y="61"/>
                        </a:cubicBezTo>
                        <a:cubicBezTo>
                          <a:pt x="175" y="67"/>
                          <a:pt x="163" y="64"/>
                          <a:pt x="157" y="70"/>
                        </a:cubicBezTo>
                        <a:cubicBezTo>
                          <a:pt x="154" y="70"/>
                          <a:pt x="149" y="60"/>
                          <a:pt x="155" y="58"/>
                        </a:cubicBezTo>
                        <a:cubicBezTo>
                          <a:pt x="181" y="52"/>
                          <a:pt x="146" y="44"/>
                          <a:pt x="141" y="36"/>
                        </a:cubicBezTo>
                        <a:cubicBezTo>
                          <a:pt x="138" y="29"/>
                          <a:pt x="133" y="25"/>
                          <a:pt x="127" y="23"/>
                        </a:cubicBezTo>
                        <a:cubicBezTo>
                          <a:pt x="107" y="14"/>
                          <a:pt x="77" y="24"/>
                          <a:pt x="58" y="26"/>
                        </a:cubicBezTo>
                        <a:cubicBezTo>
                          <a:pt x="52" y="18"/>
                          <a:pt x="43" y="9"/>
                          <a:pt x="36" y="0"/>
                        </a:cubicBezTo>
                        <a:cubicBezTo>
                          <a:pt x="24" y="4"/>
                          <a:pt x="13" y="8"/>
                          <a:pt x="3" y="13"/>
                        </a:cubicBezTo>
                        <a:cubicBezTo>
                          <a:pt x="7" y="16"/>
                          <a:pt x="13" y="18"/>
                          <a:pt x="11" y="12"/>
                        </a:cubicBezTo>
                        <a:cubicBezTo>
                          <a:pt x="17" y="26"/>
                          <a:pt x="30" y="16"/>
                          <a:pt x="30" y="34"/>
                        </a:cubicBezTo>
                        <a:cubicBezTo>
                          <a:pt x="32" y="40"/>
                          <a:pt x="47" y="42"/>
                          <a:pt x="50" y="42"/>
                        </a:cubicBezTo>
                        <a:cubicBezTo>
                          <a:pt x="54" y="42"/>
                          <a:pt x="58" y="42"/>
                          <a:pt x="61" y="44"/>
                        </a:cubicBezTo>
                        <a:cubicBezTo>
                          <a:pt x="67" y="46"/>
                          <a:pt x="72" y="50"/>
                          <a:pt x="77" y="53"/>
                        </a:cubicBezTo>
                        <a:cubicBezTo>
                          <a:pt x="85" y="60"/>
                          <a:pt x="85" y="58"/>
                          <a:pt x="98" y="58"/>
                        </a:cubicBezTo>
                        <a:cubicBezTo>
                          <a:pt x="96" y="52"/>
                          <a:pt x="94" y="47"/>
                          <a:pt x="92" y="42"/>
                        </a:cubicBezTo>
                        <a:cubicBezTo>
                          <a:pt x="105" y="42"/>
                          <a:pt x="105" y="34"/>
                          <a:pt x="120" y="37"/>
                        </a:cubicBezTo>
                        <a:cubicBezTo>
                          <a:pt x="119" y="43"/>
                          <a:pt x="130" y="57"/>
                          <a:pt x="126" y="61"/>
                        </a:cubicBezTo>
                        <a:cubicBezTo>
                          <a:pt x="114" y="64"/>
                          <a:pt x="99" y="60"/>
                          <a:pt x="90" y="71"/>
                        </a:cubicBezTo>
                        <a:cubicBezTo>
                          <a:pt x="86" y="75"/>
                          <a:pt x="86" y="92"/>
                          <a:pt x="80" y="93"/>
                        </a:cubicBezTo>
                        <a:cubicBezTo>
                          <a:pt x="72" y="94"/>
                          <a:pt x="66" y="102"/>
                          <a:pt x="65" y="110"/>
                        </a:cubicBezTo>
                        <a:cubicBezTo>
                          <a:pt x="62" y="107"/>
                          <a:pt x="59" y="105"/>
                          <a:pt x="55" y="104"/>
                        </a:cubicBezTo>
                        <a:cubicBezTo>
                          <a:pt x="50" y="108"/>
                          <a:pt x="63" y="112"/>
                          <a:pt x="58" y="116"/>
                        </a:cubicBezTo>
                        <a:cubicBezTo>
                          <a:pt x="54" y="117"/>
                          <a:pt x="51" y="120"/>
                          <a:pt x="49" y="124"/>
                        </a:cubicBezTo>
                        <a:cubicBezTo>
                          <a:pt x="48" y="133"/>
                          <a:pt x="59" y="141"/>
                          <a:pt x="60" y="150"/>
                        </a:cubicBezTo>
                        <a:cubicBezTo>
                          <a:pt x="61" y="159"/>
                          <a:pt x="66" y="182"/>
                          <a:pt x="61" y="190"/>
                        </a:cubicBezTo>
                        <a:cubicBezTo>
                          <a:pt x="59" y="193"/>
                          <a:pt x="37" y="206"/>
                          <a:pt x="44" y="207"/>
                        </a:cubicBezTo>
                        <a:cubicBezTo>
                          <a:pt x="34" y="208"/>
                          <a:pt x="42" y="218"/>
                          <a:pt x="30" y="219"/>
                        </a:cubicBezTo>
                        <a:cubicBezTo>
                          <a:pt x="21" y="217"/>
                          <a:pt x="19" y="221"/>
                          <a:pt x="22" y="230"/>
                        </a:cubicBezTo>
                        <a:cubicBezTo>
                          <a:pt x="20" y="237"/>
                          <a:pt x="0" y="264"/>
                          <a:pt x="16" y="270"/>
                        </a:cubicBezTo>
                        <a:cubicBezTo>
                          <a:pt x="17" y="271"/>
                          <a:pt x="31" y="272"/>
                          <a:pt x="32" y="271"/>
                        </a:cubicBezTo>
                        <a:cubicBezTo>
                          <a:pt x="32" y="285"/>
                          <a:pt x="16" y="283"/>
                          <a:pt x="10" y="292"/>
                        </a:cubicBezTo>
                        <a:cubicBezTo>
                          <a:pt x="9" y="302"/>
                          <a:pt x="29" y="313"/>
                          <a:pt x="15" y="313"/>
                        </a:cubicBezTo>
                        <a:cubicBezTo>
                          <a:pt x="19" y="321"/>
                          <a:pt x="28" y="322"/>
                          <a:pt x="35" y="326"/>
                        </a:cubicBezTo>
                        <a:cubicBezTo>
                          <a:pt x="39" y="333"/>
                          <a:pt x="44" y="340"/>
                          <a:pt x="50" y="346"/>
                        </a:cubicBezTo>
                        <a:cubicBezTo>
                          <a:pt x="62" y="359"/>
                          <a:pt x="74" y="371"/>
                          <a:pt x="80" y="387"/>
                        </a:cubicBezTo>
                        <a:cubicBezTo>
                          <a:pt x="96" y="399"/>
                          <a:pt x="101" y="419"/>
                          <a:pt x="115" y="430"/>
                        </a:cubicBezTo>
                        <a:cubicBezTo>
                          <a:pt x="128" y="441"/>
                          <a:pt x="143" y="448"/>
                          <a:pt x="158" y="454"/>
                        </a:cubicBezTo>
                        <a:cubicBezTo>
                          <a:pt x="175" y="461"/>
                          <a:pt x="189" y="468"/>
                          <a:pt x="205" y="477"/>
                        </a:cubicBezTo>
                        <a:cubicBezTo>
                          <a:pt x="208" y="485"/>
                          <a:pt x="216" y="512"/>
                          <a:pt x="210" y="519"/>
                        </a:cubicBezTo>
                        <a:cubicBezTo>
                          <a:pt x="208" y="521"/>
                          <a:pt x="206" y="571"/>
                          <a:pt x="209" y="571"/>
                        </a:cubicBezTo>
                        <a:cubicBezTo>
                          <a:pt x="207" y="583"/>
                          <a:pt x="196" y="565"/>
                          <a:pt x="206" y="584"/>
                        </a:cubicBezTo>
                        <a:cubicBezTo>
                          <a:pt x="209" y="586"/>
                          <a:pt x="209" y="589"/>
                          <a:pt x="208" y="592"/>
                        </a:cubicBezTo>
                        <a:cubicBezTo>
                          <a:pt x="208" y="593"/>
                          <a:pt x="199" y="609"/>
                          <a:pt x="191" y="604"/>
                        </a:cubicBezTo>
                        <a:cubicBezTo>
                          <a:pt x="192" y="607"/>
                          <a:pt x="194" y="610"/>
                          <a:pt x="197" y="611"/>
                        </a:cubicBezTo>
                        <a:cubicBezTo>
                          <a:pt x="268" y="621"/>
                          <a:pt x="340" y="623"/>
                          <a:pt x="412" y="617"/>
                        </a:cubicBezTo>
                        <a:cubicBezTo>
                          <a:pt x="406" y="614"/>
                          <a:pt x="406" y="609"/>
                          <a:pt x="396" y="610"/>
                        </a:cubicBezTo>
                        <a:cubicBezTo>
                          <a:pt x="422" y="606"/>
                          <a:pt x="444" y="619"/>
                          <a:pt x="469" y="606"/>
                        </a:cubicBezTo>
                        <a:cubicBezTo>
                          <a:pt x="474" y="603"/>
                          <a:pt x="483" y="593"/>
                          <a:pt x="490" y="588"/>
                        </a:cubicBezTo>
                        <a:cubicBezTo>
                          <a:pt x="490" y="589"/>
                          <a:pt x="489" y="589"/>
                          <a:pt x="489" y="589"/>
                        </a:cubicBezTo>
                        <a:cubicBezTo>
                          <a:pt x="503" y="590"/>
                          <a:pt x="536" y="564"/>
                          <a:pt x="538" y="552"/>
                        </a:cubicBezTo>
                        <a:cubicBezTo>
                          <a:pt x="540" y="523"/>
                          <a:pt x="584" y="519"/>
                          <a:pt x="596" y="499"/>
                        </a:cubicBezTo>
                        <a:cubicBezTo>
                          <a:pt x="627" y="496"/>
                          <a:pt x="642" y="506"/>
                          <a:pt x="663" y="488"/>
                        </a:cubicBezTo>
                        <a:cubicBezTo>
                          <a:pt x="680" y="473"/>
                          <a:pt x="685" y="457"/>
                          <a:pt x="696" y="441"/>
                        </a:cubicBezTo>
                        <a:cubicBezTo>
                          <a:pt x="703" y="430"/>
                          <a:pt x="684" y="406"/>
                          <a:pt x="691" y="393"/>
                        </a:cubicBezTo>
                        <a:cubicBezTo>
                          <a:pt x="705" y="390"/>
                          <a:pt x="728" y="387"/>
                          <a:pt x="734" y="375"/>
                        </a:cubicBezTo>
                        <a:cubicBezTo>
                          <a:pt x="761" y="362"/>
                          <a:pt x="797" y="335"/>
                          <a:pt x="788" y="30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/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33" name="íšḷiḑé">
                    <a:extLst>
                      <a:ext uri="{FF2B5EF4-FFF2-40B4-BE49-F238E27FC236}">
                        <a16:creationId xmlns:a16="http://schemas.microsoft.com/office/drawing/2014/main" id="{0C1975AB-4242-486B-B20E-DDB2DDF4A01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854739" y="2190059"/>
                    <a:ext cx="320746" cy="183284"/>
                  </a:xfrm>
                  <a:custGeom>
                    <a:avLst/>
                    <a:gdLst>
                      <a:gd name="T0" fmla="*/ 16 w 228"/>
                      <a:gd name="T1" fmla="*/ 108 h 126"/>
                      <a:gd name="T2" fmla="*/ 39 w 228"/>
                      <a:gd name="T3" fmla="*/ 126 h 126"/>
                      <a:gd name="T4" fmla="*/ 79 w 228"/>
                      <a:gd name="T5" fmla="*/ 87 h 126"/>
                      <a:gd name="T6" fmla="*/ 71 w 228"/>
                      <a:gd name="T7" fmla="*/ 95 h 126"/>
                      <a:gd name="T8" fmla="*/ 76 w 228"/>
                      <a:gd name="T9" fmla="*/ 95 h 126"/>
                      <a:gd name="T10" fmla="*/ 65 w 228"/>
                      <a:gd name="T11" fmla="*/ 108 h 126"/>
                      <a:gd name="T12" fmla="*/ 97 w 228"/>
                      <a:gd name="T13" fmla="*/ 98 h 126"/>
                      <a:gd name="T14" fmla="*/ 138 w 228"/>
                      <a:gd name="T15" fmla="*/ 71 h 126"/>
                      <a:gd name="T16" fmla="*/ 171 w 228"/>
                      <a:gd name="T17" fmla="*/ 58 h 126"/>
                      <a:gd name="T18" fmla="*/ 210 w 228"/>
                      <a:gd name="T19" fmla="*/ 38 h 126"/>
                      <a:gd name="T20" fmla="*/ 195 w 228"/>
                      <a:gd name="T21" fmla="*/ 41 h 126"/>
                      <a:gd name="T22" fmla="*/ 225 w 228"/>
                      <a:gd name="T23" fmla="*/ 22 h 126"/>
                      <a:gd name="T24" fmla="*/ 193 w 228"/>
                      <a:gd name="T25" fmla="*/ 22 h 126"/>
                      <a:gd name="T26" fmla="*/ 196 w 228"/>
                      <a:gd name="T27" fmla="*/ 2 h 126"/>
                      <a:gd name="T28" fmla="*/ 164 w 228"/>
                      <a:gd name="T29" fmla="*/ 29 h 126"/>
                      <a:gd name="T30" fmla="*/ 161 w 228"/>
                      <a:gd name="T31" fmla="*/ 21 h 126"/>
                      <a:gd name="T32" fmla="*/ 137 w 228"/>
                      <a:gd name="T33" fmla="*/ 38 h 126"/>
                      <a:gd name="T34" fmla="*/ 88 w 228"/>
                      <a:gd name="T35" fmla="*/ 55 h 126"/>
                      <a:gd name="T36" fmla="*/ 57 w 228"/>
                      <a:gd name="T37" fmla="*/ 47 h 126"/>
                      <a:gd name="T38" fmla="*/ 49 w 228"/>
                      <a:gd name="T39" fmla="*/ 48 h 126"/>
                      <a:gd name="T40" fmla="*/ 30 w 228"/>
                      <a:gd name="T41" fmla="*/ 66 h 126"/>
                      <a:gd name="T42" fmla="*/ 27 w 228"/>
                      <a:gd name="T43" fmla="*/ 73 h 126"/>
                      <a:gd name="T44" fmla="*/ 17 w 228"/>
                      <a:gd name="T45" fmla="*/ 95 h 126"/>
                      <a:gd name="T46" fmla="*/ 16 w 228"/>
                      <a:gd name="T47" fmla="*/ 108 h 1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</a:cxnLst>
                    <a:rect l="0" t="0" r="r" b="b"/>
                    <a:pathLst>
                      <a:path w="228" h="126">
                        <a:moveTo>
                          <a:pt x="16" y="108"/>
                        </a:moveTo>
                        <a:cubicBezTo>
                          <a:pt x="31" y="110"/>
                          <a:pt x="29" y="116"/>
                          <a:pt x="39" y="126"/>
                        </a:cubicBezTo>
                        <a:cubicBezTo>
                          <a:pt x="41" y="122"/>
                          <a:pt x="75" y="83"/>
                          <a:pt x="79" y="87"/>
                        </a:cubicBezTo>
                        <a:cubicBezTo>
                          <a:pt x="76" y="89"/>
                          <a:pt x="73" y="92"/>
                          <a:pt x="71" y="95"/>
                        </a:cubicBezTo>
                        <a:cubicBezTo>
                          <a:pt x="73" y="94"/>
                          <a:pt x="74" y="94"/>
                          <a:pt x="76" y="95"/>
                        </a:cubicBezTo>
                        <a:cubicBezTo>
                          <a:pt x="71" y="99"/>
                          <a:pt x="67" y="103"/>
                          <a:pt x="65" y="108"/>
                        </a:cubicBezTo>
                        <a:cubicBezTo>
                          <a:pt x="75" y="108"/>
                          <a:pt x="91" y="101"/>
                          <a:pt x="97" y="98"/>
                        </a:cubicBezTo>
                        <a:cubicBezTo>
                          <a:pt x="112" y="91"/>
                          <a:pt x="125" y="82"/>
                          <a:pt x="138" y="71"/>
                        </a:cubicBezTo>
                        <a:cubicBezTo>
                          <a:pt x="148" y="73"/>
                          <a:pt x="158" y="58"/>
                          <a:pt x="171" y="58"/>
                        </a:cubicBezTo>
                        <a:cubicBezTo>
                          <a:pt x="185" y="57"/>
                          <a:pt x="202" y="50"/>
                          <a:pt x="210" y="38"/>
                        </a:cubicBezTo>
                        <a:cubicBezTo>
                          <a:pt x="205" y="32"/>
                          <a:pt x="198" y="45"/>
                          <a:pt x="195" y="41"/>
                        </a:cubicBezTo>
                        <a:cubicBezTo>
                          <a:pt x="202" y="34"/>
                          <a:pt x="228" y="33"/>
                          <a:pt x="225" y="22"/>
                        </a:cubicBezTo>
                        <a:cubicBezTo>
                          <a:pt x="214" y="19"/>
                          <a:pt x="203" y="28"/>
                          <a:pt x="193" y="22"/>
                        </a:cubicBezTo>
                        <a:cubicBezTo>
                          <a:pt x="200" y="16"/>
                          <a:pt x="196" y="9"/>
                          <a:pt x="196" y="2"/>
                        </a:cubicBezTo>
                        <a:cubicBezTo>
                          <a:pt x="176" y="0"/>
                          <a:pt x="172" y="15"/>
                          <a:pt x="164" y="29"/>
                        </a:cubicBezTo>
                        <a:cubicBezTo>
                          <a:pt x="159" y="29"/>
                          <a:pt x="164" y="21"/>
                          <a:pt x="161" y="21"/>
                        </a:cubicBezTo>
                        <a:cubicBezTo>
                          <a:pt x="151" y="22"/>
                          <a:pt x="146" y="32"/>
                          <a:pt x="137" y="38"/>
                        </a:cubicBezTo>
                        <a:cubicBezTo>
                          <a:pt x="138" y="40"/>
                          <a:pt x="100" y="56"/>
                          <a:pt x="88" y="55"/>
                        </a:cubicBezTo>
                        <a:cubicBezTo>
                          <a:pt x="73" y="53"/>
                          <a:pt x="73" y="45"/>
                          <a:pt x="57" y="47"/>
                        </a:cubicBezTo>
                        <a:cubicBezTo>
                          <a:pt x="54" y="47"/>
                          <a:pt x="52" y="48"/>
                          <a:pt x="49" y="48"/>
                        </a:cubicBezTo>
                        <a:cubicBezTo>
                          <a:pt x="43" y="54"/>
                          <a:pt x="36" y="60"/>
                          <a:pt x="30" y="66"/>
                        </a:cubicBezTo>
                        <a:cubicBezTo>
                          <a:pt x="30" y="67"/>
                          <a:pt x="29" y="70"/>
                          <a:pt x="27" y="73"/>
                        </a:cubicBezTo>
                        <a:cubicBezTo>
                          <a:pt x="19" y="86"/>
                          <a:pt x="18" y="80"/>
                          <a:pt x="17" y="95"/>
                        </a:cubicBezTo>
                        <a:cubicBezTo>
                          <a:pt x="15" y="101"/>
                          <a:pt x="0" y="106"/>
                          <a:pt x="16" y="10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/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34" name="îṡļïḍê">
                    <a:extLst>
                      <a:ext uri="{FF2B5EF4-FFF2-40B4-BE49-F238E27FC236}">
                        <a16:creationId xmlns:a16="http://schemas.microsoft.com/office/drawing/2014/main" id="{11B5076E-FCFD-47A5-8F38-DBDD729B8FB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795827" y="2373342"/>
                    <a:ext cx="26183" cy="13091"/>
                  </a:xfrm>
                  <a:custGeom>
                    <a:avLst/>
                    <a:gdLst>
                      <a:gd name="T0" fmla="*/ 11 w 20"/>
                      <a:gd name="T1" fmla="*/ 1 h 13"/>
                      <a:gd name="T2" fmla="*/ 0 w 20"/>
                      <a:gd name="T3" fmla="*/ 13 h 13"/>
                      <a:gd name="T4" fmla="*/ 20 w 20"/>
                      <a:gd name="T5" fmla="*/ 3 h 13"/>
                      <a:gd name="T6" fmla="*/ 11 w 20"/>
                      <a:gd name="T7" fmla="*/ 1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0" h="13">
                        <a:moveTo>
                          <a:pt x="11" y="1"/>
                        </a:moveTo>
                        <a:cubicBezTo>
                          <a:pt x="8" y="4"/>
                          <a:pt x="4" y="9"/>
                          <a:pt x="0" y="13"/>
                        </a:cubicBezTo>
                        <a:cubicBezTo>
                          <a:pt x="9" y="9"/>
                          <a:pt x="17" y="6"/>
                          <a:pt x="20" y="3"/>
                        </a:cubicBezTo>
                        <a:cubicBezTo>
                          <a:pt x="19" y="1"/>
                          <a:pt x="15" y="0"/>
                          <a:pt x="1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/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35" name="ïs1îḑè">
                    <a:extLst>
                      <a:ext uri="{FF2B5EF4-FFF2-40B4-BE49-F238E27FC236}">
                        <a16:creationId xmlns:a16="http://schemas.microsoft.com/office/drawing/2014/main" id="{C04DDC41-5643-4818-9E96-1FF0D2AD2AA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65420" y="2883917"/>
                    <a:ext cx="13091" cy="39275"/>
                  </a:xfrm>
                  <a:custGeom>
                    <a:avLst/>
                    <a:gdLst>
                      <a:gd name="T0" fmla="*/ 10 w 11"/>
                      <a:gd name="T1" fmla="*/ 27 h 27"/>
                      <a:gd name="T2" fmla="*/ 5 w 11"/>
                      <a:gd name="T3" fmla="*/ 0 h 27"/>
                      <a:gd name="T4" fmla="*/ 10 w 11"/>
                      <a:gd name="T5" fmla="*/ 27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1" h="27">
                        <a:moveTo>
                          <a:pt x="10" y="27"/>
                        </a:moveTo>
                        <a:cubicBezTo>
                          <a:pt x="11" y="16"/>
                          <a:pt x="9" y="7"/>
                          <a:pt x="5" y="0"/>
                        </a:cubicBezTo>
                        <a:cubicBezTo>
                          <a:pt x="0" y="8"/>
                          <a:pt x="3" y="22"/>
                          <a:pt x="10" y="2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/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36" name="îśľiḓè">
                    <a:extLst>
                      <a:ext uri="{FF2B5EF4-FFF2-40B4-BE49-F238E27FC236}">
                        <a16:creationId xmlns:a16="http://schemas.microsoft.com/office/drawing/2014/main" id="{73197025-66A0-440D-AF09-67DE5478CFD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23224" y="2458438"/>
                    <a:ext cx="130917" cy="216012"/>
                  </a:xfrm>
                  <a:custGeom>
                    <a:avLst/>
                    <a:gdLst>
                      <a:gd name="T0" fmla="*/ 16 w 93"/>
                      <a:gd name="T1" fmla="*/ 52 h 151"/>
                      <a:gd name="T2" fmla="*/ 19 w 93"/>
                      <a:gd name="T3" fmla="*/ 45 h 151"/>
                      <a:gd name="T4" fmla="*/ 46 w 93"/>
                      <a:gd name="T5" fmla="*/ 92 h 151"/>
                      <a:gd name="T6" fmla="*/ 35 w 93"/>
                      <a:gd name="T7" fmla="*/ 92 h 151"/>
                      <a:gd name="T8" fmla="*/ 42 w 93"/>
                      <a:gd name="T9" fmla="*/ 105 h 151"/>
                      <a:gd name="T10" fmla="*/ 34 w 93"/>
                      <a:gd name="T11" fmla="*/ 106 h 151"/>
                      <a:gd name="T12" fmla="*/ 56 w 93"/>
                      <a:gd name="T13" fmla="*/ 127 h 151"/>
                      <a:gd name="T14" fmla="*/ 45 w 93"/>
                      <a:gd name="T15" fmla="*/ 122 h 151"/>
                      <a:gd name="T16" fmla="*/ 58 w 93"/>
                      <a:gd name="T17" fmla="*/ 144 h 151"/>
                      <a:gd name="T18" fmla="*/ 59 w 93"/>
                      <a:gd name="T19" fmla="*/ 138 h 151"/>
                      <a:gd name="T20" fmla="*/ 93 w 93"/>
                      <a:gd name="T21" fmla="*/ 151 h 151"/>
                      <a:gd name="T22" fmla="*/ 91 w 93"/>
                      <a:gd name="T23" fmla="*/ 128 h 151"/>
                      <a:gd name="T24" fmla="*/ 63 w 93"/>
                      <a:gd name="T25" fmla="*/ 89 h 151"/>
                      <a:gd name="T26" fmla="*/ 35 w 93"/>
                      <a:gd name="T27" fmla="*/ 51 h 151"/>
                      <a:gd name="T28" fmla="*/ 15 w 93"/>
                      <a:gd name="T29" fmla="*/ 18 h 151"/>
                      <a:gd name="T30" fmla="*/ 21 w 93"/>
                      <a:gd name="T31" fmla="*/ 13 h 151"/>
                      <a:gd name="T32" fmla="*/ 0 w 93"/>
                      <a:gd name="T33" fmla="*/ 0 h 151"/>
                      <a:gd name="T34" fmla="*/ 3 w 93"/>
                      <a:gd name="T35" fmla="*/ 11 h 151"/>
                      <a:gd name="T36" fmla="*/ 0 w 93"/>
                      <a:gd name="T37" fmla="*/ 10 h 151"/>
                      <a:gd name="T38" fmla="*/ 16 w 93"/>
                      <a:gd name="T39" fmla="*/ 52 h 15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93" h="151">
                        <a:moveTo>
                          <a:pt x="16" y="52"/>
                        </a:moveTo>
                        <a:cubicBezTo>
                          <a:pt x="14" y="50"/>
                          <a:pt x="16" y="40"/>
                          <a:pt x="19" y="45"/>
                        </a:cubicBezTo>
                        <a:cubicBezTo>
                          <a:pt x="7" y="57"/>
                          <a:pt x="48" y="76"/>
                          <a:pt x="46" y="92"/>
                        </a:cubicBezTo>
                        <a:cubicBezTo>
                          <a:pt x="43" y="90"/>
                          <a:pt x="39" y="90"/>
                          <a:pt x="35" y="92"/>
                        </a:cubicBezTo>
                        <a:cubicBezTo>
                          <a:pt x="37" y="96"/>
                          <a:pt x="39" y="101"/>
                          <a:pt x="42" y="105"/>
                        </a:cubicBezTo>
                        <a:cubicBezTo>
                          <a:pt x="39" y="106"/>
                          <a:pt x="36" y="106"/>
                          <a:pt x="34" y="106"/>
                        </a:cubicBezTo>
                        <a:cubicBezTo>
                          <a:pt x="35" y="119"/>
                          <a:pt x="51" y="117"/>
                          <a:pt x="56" y="127"/>
                        </a:cubicBezTo>
                        <a:cubicBezTo>
                          <a:pt x="52" y="126"/>
                          <a:pt x="48" y="124"/>
                          <a:pt x="45" y="122"/>
                        </a:cubicBezTo>
                        <a:cubicBezTo>
                          <a:pt x="37" y="151"/>
                          <a:pt x="36" y="129"/>
                          <a:pt x="58" y="144"/>
                        </a:cubicBezTo>
                        <a:cubicBezTo>
                          <a:pt x="57" y="142"/>
                          <a:pt x="58" y="140"/>
                          <a:pt x="59" y="138"/>
                        </a:cubicBezTo>
                        <a:cubicBezTo>
                          <a:pt x="71" y="142"/>
                          <a:pt x="78" y="148"/>
                          <a:pt x="93" y="151"/>
                        </a:cubicBezTo>
                        <a:cubicBezTo>
                          <a:pt x="93" y="149"/>
                          <a:pt x="92" y="131"/>
                          <a:pt x="91" y="128"/>
                        </a:cubicBezTo>
                        <a:cubicBezTo>
                          <a:pt x="86" y="116"/>
                          <a:pt x="71" y="101"/>
                          <a:pt x="63" y="89"/>
                        </a:cubicBezTo>
                        <a:cubicBezTo>
                          <a:pt x="55" y="76"/>
                          <a:pt x="44" y="63"/>
                          <a:pt x="35" y="51"/>
                        </a:cubicBezTo>
                        <a:cubicBezTo>
                          <a:pt x="33" y="27"/>
                          <a:pt x="25" y="35"/>
                          <a:pt x="15" y="18"/>
                        </a:cubicBezTo>
                        <a:cubicBezTo>
                          <a:pt x="18" y="17"/>
                          <a:pt x="20" y="16"/>
                          <a:pt x="21" y="13"/>
                        </a:cubicBezTo>
                        <a:cubicBezTo>
                          <a:pt x="14" y="8"/>
                          <a:pt x="7" y="4"/>
                          <a:pt x="0" y="0"/>
                        </a:cubicBezTo>
                        <a:cubicBezTo>
                          <a:pt x="0" y="4"/>
                          <a:pt x="1" y="8"/>
                          <a:pt x="3" y="11"/>
                        </a:cubicBezTo>
                        <a:cubicBezTo>
                          <a:pt x="2" y="11"/>
                          <a:pt x="1" y="10"/>
                          <a:pt x="0" y="10"/>
                        </a:cubicBezTo>
                        <a:cubicBezTo>
                          <a:pt x="1" y="18"/>
                          <a:pt x="8" y="51"/>
                          <a:pt x="16" y="5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/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37" name="ïṧḻiďé">
                    <a:extLst>
                      <a:ext uri="{FF2B5EF4-FFF2-40B4-BE49-F238E27FC236}">
                        <a16:creationId xmlns:a16="http://schemas.microsoft.com/office/drawing/2014/main" id="{3A1D2FA0-C48C-45D4-BAA3-7EA8E6F8A24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31582" y="2648267"/>
                    <a:ext cx="438571" cy="1165160"/>
                  </a:xfrm>
                  <a:custGeom>
                    <a:avLst/>
                    <a:gdLst>
                      <a:gd name="T0" fmla="*/ 285 w 307"/>
                      <a:gd name="T1" fmla="*/ 336 h 822"/>
                      <a:gd name="T2" fmla="*/ 268 w 307"/>
                      <a:gd name="T3" fmla="*/ 314 h 822"/>
                      <a:gd name="T4" fmla="*/ 253 w 307"/>
                      <a:gd name="T5" fmla="*/ 255 h 822"/>
                      <a:gd name="T6" fmla="*/ 223 w 307"/>
                      <a:gd name="T7" fmla="*/ 252 h 822"/>
                      <a:gd name="T8" fmla="*/ 191 w 307"/>
                      <a:gd name="T9" fmla="*/ 262 h 822"/>
                      <a:gd name="T10" fmla="*/ 143 w 307"/>
                      <a:gd name="T11" fmla="*/ 255 h 822"/>
                      <a:gd name="T12" fmla="*/ 164 w 307"/>
                      <a:gd name="T13" fmla="*/ 245 h 822"/>
                      <a:gd name="T14" fmla="*/ 187 w 307"/>
                      <a:gd name="T15" fmla="*/ 219 h 822"/>
                      <a:gd name="T16" fmla="*/ 183 w 307"/>
                      <a:gd name="T17" fmla="*/ 201 h 822"/>
                      <a:gd name="T18" fmla="*/ 191 w 307"/>
                      <a:gd name="T19" fmla="*/ 179 h 822"/>
                      <a:gd name="T20" fmla="*/ 205 w 307"/>
                      <a:gd name="T21" fmla="*/ 147 h 822"/>
                      <a:gd name="T22" fmla="*/ 222 w 307"/>
                      <a:gd name="T23" fmla="*/ 160 h 822"/>
                      <a:gd name="T24" fmla="*/ 232 w 307"/>
                      <a:gd name="T25" fmla="*/ 147 h 822"/>
                      <a:gd name="T26" fmla="*/ 257 w 307"/>
                      <a:gd name="T27" fmla="*/ 203 h 822"/>
                      <a:gd name="T28" fmla="*/ 258 w 307"/>
                      <a:gd name="T29" fmla="*/ 204 h 822"/>
                      <a:gd name="T30" fmla="*/ 176 w 307"/>
                      <a:gd name="T31" fmla="*/ 0 h 822"/>
                      <a:gd name="T32" fmla="*/ 170 w 307"/>
                      <a:gd name="T33" fmla="*/ 18 h 822"/>
                      <a:gd name="T34" fmla="*/ 154 w 307"/>
                      <a:gd name="T35" fmla="*/ 31 h 822"/>
                      <a:gd name="T36" fmla="*/ 144 w 307"/>
                      <a:gd name="T37" fmla="*/ 28 h 822"/>
                      <a:gd name="T38" fmla="*/ 136 w 307"/>
                      <a:gd name="T39" fmla="*/ 24 h 822"/>
                      <a:gd name="T40" fmla="*/ 141 w 307"/>
                      <a:gd name="T41" fmla="*/ 41 h 822"/>
                      <a:gd name="T42" fmla="*/ 114 w 307"/>
                      <a:gd name="T43" fmla="*/ 32 h 822"/>
                      <a:gd name="T44" fmla="*/ 151 w 307"/>
                      <a:gd name="T45" fmla="*/ 81 h 822"/>
                      <a:gd name="T46" fmla="*/ 159 w 307"/>
                      <a:gd name="T47" fmla="*/ 130 h 822"/>
                      <a:gd name="T48" fmla="*/ 86 w 307"/>
                      <a:gd name="T49" fmla="*/ 114 h 822"/>
                      <a:gd name="T50" fmla="*/ 97 w 307"/>
                      <a:gd name="T51" fmla="*/ 160 h 822"/>
                      <a:gd name="T52" fmla="*/ 93 w 307"/>
                      <a:gd name="T53" fmla="*/ 198 h 822"/>
                      <a:gd name="T54" fmla="*/ 124 w 307"/>
                      <a:gd name="T55" fmla="*/ 230 h 822"/>
                      <a:gd name="T56" fmla="*/ 120 w 307"/>
                      <a:gd name="T57" fmla="*/ 288 h 822"/>
                      <a:gd name="T58" fmla="*/ 101 w 307"/>
                      <a:gd name="T59" fmla="*/ 322 h 822"/>
                      <a:gd name="T60" fmla="*/ 94 w 307"/>
                      <a:gd name="T61" fmla="*/ 368 h 822"/>
                      <a:gd name="T62" fmla="*/ 65 w 307"/>
                      <a:gd name="T63" fmla="*/ 397 h 822"/>
                      <a:gd name="T64" fmla="*/ 41 w 307"/>
                      <a:gd name="T65" fmla="*/ 446 h 822"/>
                      <a:gd name="T66" fmla="*/ 16 w 307"/>
                      <a:gd name="T67" fmla="*/ 481 h 822"/>
                      <a:gd name="T68" fmla="*/ 12 w 307"/>
                      <a:gd name="T69" fmla="*/ 515 h 822"/>
                      <a:gd name="T70" fmla="*/ 19 w 307"/>
                      <a:gd name="T71" fmla="*/ 517 h 822"/>
                      <a:gd name="T72" fmla="*/ 24 w 307"/>
                      <a:gd name="T73" fmla="*/ 560 h 822"/>
                      <a:gd name="T74" fmla="*/ 13 w 307"/>
                      <a:gd name="T75" fmla="*/ 608 h 822"/>
                      <a:gd name="T76" fmla="*/ 12 w 307"/>
                      <a:gd name="T77" fmla="*/ 645 h 822"/>
                      <a:gd name="T78" fmla="*/ 30 w 307"/>
                      <a:gd name="T79" fmla="*/ 671 h 822"/>
                      <a:gd name="T80" fmla="*/ 53 w 307"/>
                      <a:gd name="T81" fmla="*/ 726 h 822"/>
                      <a:gd name="T82" fmla="*/ 97 w 307"/>
                      <a:gd name="T83" fmla="*/ 769 h 822"/>
                      <a:gd name="T84" fmla="*/ 131 w 307"/>
                      <a:gd name="T85" fmla="*/ 765 h 822"/>
                      <a:gd name="T86" fmla="*/ 165 w 307"/>
                      <a:gd name="T87" fmla="*/ 758 h 822"/>
                      <a:gd name="T88" fmla="*/ 221 w 307"/>
                      <a:gd name="T89" fmla="*/ 721 h 822"/>
                      <a:gd name="T90" fmla="*/ 227 w 307"/>
                      <a:gd name="T91" fmla="*/ 746 h 822"/>
                      <a:gd name="T92" fmla="*/ 244 w 307"/>
                      <a:gd name="T93" fmla="*/ 735 h 822"/>
                      <a:gd name="T94" fmla="*/ 230 w 307"/>
                      <a:gd name="T95" fmla="*/ 819 h 822"/>
                      <a:gd name="T96" fmla="*/ 230 w 307"/>
                      <a:gd name="T97" fmla="*/ 822 h 822"/>
                      <a:gd name="T98" fmla="*/ 285 w 307"/>
                      <a:gd name="T99" fmla="*/ 336 h 82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</a:cxnLst>
                    <a:rect l="0" t="0" r="r" b="b"/>
                    <a:pathLst>
                      <a:path w="307" h="822">
                        <a:moveTo>
                          <a:pt x="285" y="336"/>
                        </a:moveTo>
                        <a:cubicBezTo>
                          <a:pt x="280" y="325"/>
                          <a:pt x="273" y="315"/>
                          <a:pt x="268" y="314"/>
                        </a:cubicBezTo>
                        <a:cubicBezTo>
                          <a:pt x="256" y="312"/>
                          <a:pt x="277" y="257"/>
                          <a:pt x="253" y="255"/>
                        </a:cubicBezTo>
                        <a:cubicBezTo>
                          <a:pt x="246" y="261"/>
                          <a:pt x="231" y="254"/>
                          <a:pt x="223" y="252"/>
                        </a:cubicBezTo>
                        <a:cubicBezTo>
                          <a:pt x="209" y="249"/>
                          <a:pt x="200" y="253"/>
                          <a:pt x="191" y="262"/>
                        </a:cubicBezTo>
                        <a:cubicBezTo>
                          <a:pt x="192" y="265"/>
                          <a:pt x="152" y="273"/>
                          <a:pt x="143" y="255"/>
                        </a:cubicBezTo>
                        <a:cubicBezTo>
                          <a:pt x="138" y="244"/>
                          <a:pt x="159" y="245"/>
                          <a:pt x="164" y="245"/>
                        </a:cubicBezTo>
                        <a:cubicBezTo>
                          <a:pt x="182" y="246"/>
                          <a:pt x="179" y="230"/>
                          <a:pt x="187" y="219"/>
                        </a:cubicBezTo>
                        <a:cubicBezTo>
                          <a:pt x="192" y="212"/>
                          <a:pt x="187" y="209"/>
                          <a:pt x="183" y="201"/>
                        </a:cubicBezTo>
                        <a:cubicBezTo>
                          <a:pt x="186" y="194"/>
                          <a:pt x="189" y="187"/>
                          <a:pt x="191" y="179"/>
                        </a:cubicBezTo>
                        <a:cubicBezTo>
                          <a:pt x="216" y="182"/>
                          <a:pt x="194" y="154"/>
                          <a:pt x="205" y="147"/>
                        </a:cubicBezTo>
                        <a:cubicBezTo>
                          <a:pt x="210" y="153"/>
                          <a:pt x="216" y="157"/>
                          <a:pt x="222" y="160"/>
                        </a:cubicBezTo>
                        <a:cubicBezTo>
                          <a:pt x="224" y="155"/>
                          <a:pt x="228" y="151"/>
                          <a:pt x="232" y="147"/>
                        </a:cubicBezTo>
                        <a:cubicBezTo>
                          <a:pt x="244" y="164"/>
                          <a:pt x="248" y="185"/>
                          <a:pt x="257" y="203"/>
                        </a:cubicBezTo>
                        <a:cubicBezTo>
                          <a:pt x="258" y="203"/>
                          <a:pt x="258" y="203"/>
                          <a:pt x="258" y="204"/>
                        </a:cubicBezTo>
                        <a:cubicBezTo>
                          <a:pt x="238" y="133"/>
                          <a:pt x="211" y="65"/>
                          <a:pt x="176" y="0"/>
                        </a:cubicBezTo>
                        <a:cubicBezTo>
                          <a:pt x="172" y="3"/>
                          <a:pt x="169" y="10"/>
                          <a:pt x="170" y="18"/>
                        </a:cubicBezTo>
                        <a:cubicBezTo>
                          <a:pt x="158" y="12"/>
                          <a:pt x="160" y="27"/>
                          <a:pt x="154" y="31"/>
                        </a:cubicBezTo>
                        <a:cubicBezTo>
                          <a:pt x="148" y="35"/>
                          <a:pt x="146" y="32"/>
                          <a:pt x="144" y="28"/>
                        </a:cubicBezTo>
                        <a:cubicBezTo>
                          <a:pt x="142" y="26"/>
                          <a:pt x="140" y="24"/>
                          <a:pt x="136" y="24"/>
                        </a:cubicBezTo>
                        <a:cubicBezTo>
                          <a:pt x="139" y="29"/>
                          <a:pt x="141" y="35"/>
                          <a:pt x="141" y="41"/>
                        </a:cubicBezTo>
                        <a:cubicBezTo>
                          <a:pt x="130" y="33"/>
                          <a:pt x="128" y="34"/>
                          <a:pt x="114" y="32"/>
                        </a:cubicBezTo>
                        <a:cubicBezTo>
                          <a:pt x="113" y="46"/>
                          <a:pt x="143" y="69"/>
                          <a:pt x="151" y="81"/>
                        </a:cubicBezTo>
                        <a:cubicBezTo>
                          <a:pt x="157" y="90"/>
                          <a:pt x="165" y="120"/>
                          <a:pt x="159" y="130"/>
                        </a:cubicBezTo>
                        <a:cubicBezTo>
                          <a:pt x="144" y="119"/>
                          <a:pt x="98" y="102"/>
                          <a:pt x="86" y="114"/>
                        </a:cubicBezTo>
                        <a:cubicBezTo>
                          <a:pt x="84" y="122"/>
                          <a:pt x="95" y="151"/>
                          <a:pt x="97" y="160"/>
                        </a:cubicBezTo>
                        <a:cubicBezTo>
                          <a:pt x="98" y="168"/>
                          <a:pt x="96" y="191"/>
                          <a:pt x="93" y="198"/>
                        </a:cubicBezTo>
                        <a:cubicBezTo>
                          <a:pt x="115" y="211"/>
                          <a:pt x="87" y="237"/>
                          <a:pt x="124" y="230"/>
                        </a:cubicBezTo>
                        <a:cubicBezTo>
                          <a:pt x="140" y="249"/>
                          <a:pt x="140" y="274"/>
                          <a:pt x="120" y="288"/>
                        </a:cubicBezTo>
                        <a:cubicBezTo>
                          <a:pt x="103" y="301"/>
                          <a:pt x="111" y="309"/>
                          <a:pt x="101" y="322"/>
                        </a:cubicBezTo>
                        <a:cubicBezTo>
                          <a:pt x="90" y="336"/>
                          <a:pt x="108" y="351"/>
                          <a:pt x="94" y="368"/>
                        </a:cubicBezTo>
                        <a:cubicBezTo>
                          <a:pt x="84" y="379"/>
                          <a:pt x="69" y="384"/>
                          <a:pt x="65" y="397"/>
                        </a:cubicBezTo>
                        <a:cubicBezTo>
                          <a:pt x="59" y="416"/>
                          <a:pt x="41" y="423"/>
                          <a:pt x="41" y="446"/>
                        </a:cubicBezTo>
                        <a:cubicBezTo>
                          <a:pt x="23" y="454"/>
                          <a:pt x="28" y="469"/>
                          <a:pt x="16" y="481"/>
                        </a:cubicBezTo>
                        <a:cubicBezTo>
                          <a:pt x="6" y="490"/>
                          <a:pt x="14" y="504"/>
                          <a:pt x="12" y="515"/>
                        </a:cubicBezTo>
                        <a:cubicBezTo>
                          <a:pt x="15" y="515"/>
                          <a:pt x="17" y="515"/>
                          <a:pt x="19" y="517"/>
                        </a:cubicBezTo>
                        <a:cubicBezTo>
                          <a:pt x="23" y="523"/>
                          <a:pt x="25" y="553"/>
                          <a:pt x="24" y="560"/>
                        </a:cubicBezTo>
                        <a:cubicBezTo>
                          <a:pt x="23" y="571"/>
                          <a:pt x="20" y="599"/>
                          <a:pt x="13" y="608"/>
                        </a:cubicBezTo>
                        <a:cubicBezTo>
                          <a:pt x="0" y="624"/>
                          <a:pt x="16" y="629"/>
                          <a:pt x="12" y="645"/>
                        </a:cubicBezTo>
                        <a:cubicBezTo>
                          <a:pt x="8" y="657"/>
                          <a:pt x="15" y="674"/>
                          <a:pt x="30" y="671"/>
                        </a:cubicBezTo>
                        <a:cubicBezTo>
                          <a:pt x="21" y="689"/>
                          <a:pt x="58" y="701"/>
                          <a:pt x="53" y="726"/>
                        </a:cubicBezTo>
                        <a:cubicBezTo>
                          <a:pt x="58" y="741"/>
                          <a:pt x="84" y="757"/>
                          <a:pt x="97" y="769"/>
                        </a:cubicBezTo>
                        <a:cubicBezTo>
                          <a:pt x="111" y="781"/>
                          <a:pt x="121" y="773"/>
                          <a:pt x="131" y="765"/>
                        </a:cubicBezTo>
                        <a:cubicBezTo>
                          <a:pt x="141" y="757"/>
                          <a:pt x="151" y="750"/>
                          <a:pt x="165" y="758"/>
                        </a:cubicBezTo>
                        <a:cubicBezTo>
                          <a:pt x="170" y="762"/>
                          <a:pt x="213" y="726"/>
                          <a:pt x="221" y="721"/>
                        </a:cubicBezTo>
                        <a:cubicBezTo>
                          <a:pt x="227" y="727"/>
                          <a:pt x="225" y="739"/>
                          <a:pt x="227" y="746"/>
                        </a:cubicBezTo>
                        <a:cubicBezTo>
                          <a:pt x="234" y="745"/>
                          <a:pt x="240" y="741"/>
                          <a:pt x="244" y="735"/>
                        </a:cubicBezTo>
                        <a:cubicBezTo>
                          <a:pt x="250" y="766"/>
                          <a:pt x="228" y="790"/>
                          <a:pt x="230" y="819"/>
                        </a:cubicBezTo>
                        <a:cubicBezTo>
                          <a:pt x="230" y="820"/>
                          <a:pt x="230" y="821"/>
                          <a:pt x="230" y="822"/>
                        </a:cubicBezTo>
                        <a:cubicBezTo>
                          <a:pt x="289" y="666"/>
                          <a:pt x="307" y="499"/>
                          <a:pt x="285" y="336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/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38" name="iṡḻiḑé">
                    <a:extLst>
                      <a:ext uri="{FF2B5EF4-FFF2-40B4-BE49-F238E27FC236}">
                        <a16:creationId xmlns:a16="http://schemas.microsoft.com/office/drawing/2014/main" id="{501C1A79-B8F9-4324-89F7-B97DEFC021B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83949" y="2517350"/>
                    <a:ext cx="98188" cy="104734"/>
                  </a:xfrm>
                  <a:custGeom>
                    <a:avLst/>
                    <a:gdLst>
                      <a:gd name="T0" fmla="*/ 7 w 70"/>
                      <a:gd name="T1" fmla="*/ 46 h 72"/>
                      <a:gd name="T2" fmla="*/ 45 w 70"/>
                      <a:gd name="T3" fmla="*/ 33 h 72"/>
                      <a:gd name="T4" fmla="*/ 21 w 70"/>
                      <a:gd name="T5" fmla="*/ 1 h 72"/>
                      <a:gd name="T6" fmla="*/ 13 w 70"/>
                      <a:gd name="T7" fmla="*/ 9 h 72"/>
                      <a:gd name="T8" fmla="*/ 20 w 70"/>
                      <a:gd name="T9" fmla="*/ 14 h 72"/>
                      <a:gd name="T10" fmla="*/ 4 w 70"/>
                      <a:gd name="T11" fmla="*/ 9 h 72"/>
                      <a:gd name="T12" fmla="*/ 7 w 70"/>
                      <a:gd name="T13" fmla="*/ 46 h 7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0" h="72">
                        <a:moveTo>
                          <a:pt x="7" y="46"/>
                        </a:moveTo>
                        <a:cubicBezTo>
                          <a:pt x="23" y="72"/>
                          <a:pt x="70" y="68"/>
                          <a:pt x="45" y="33"/>
                        </a:cubicBezTo>
                        <a:cubicBezTo>
                          <a:pt x="58" y="32"/>
                          <a:pt x="29" y="0"/>
                          <a:pt x="21" y="1"/>
                        </a:cubicBezTo>
                        <a:cubicBezTo>
                          <a:pt x="18" y="3"/>
                          <a:pt x="16" y="6"/>
                          <a:pt x="13" y="9"/>
                        </a:cubicBezTo>
                        <a:cubicBezTo>
                          <a:pt x="17" y="10"/>
                          <a:pt x="19" y="11"/>
                          <a:pt x="20" y="14"/>
                        </a:cubicBezTo>
                        <a:cubicBezTo>
                          <a:pt x="14" y="14"/>
                          <a:pt x="10" y="10"/>
                          <a:pt x="4" y="9"/>
                        </a:cubicBezTo>
                        <a:cubicBezTo>
                          <a:pt x="0" y="17"/>
                          <a:pt x="26" y="49"/>
                          <a:pt x="7" y="46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/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39" name="íśḷíḋe">
                    <a:extLst>
                      <a:ext uri="{FF2B5EF4-FFF2-40B4-BE49-F238E27FC236}">
                        <a16:creationId xmlns:a16="http://schemas.microsoft.com/office/drawing/2014/main" id="{D0E46A0A-06BE-4ACB-91BD-C6C57901B65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843161" y="1915134"/>
                    <a:ext cx="752771" cy="438571"/>
                  </a:xfrm>
                  <a:custGeom>
                    <a:avLst/>
                    <a:gdLst>
                      <a:gd name="T0" fmla="*/ 50 w 533"/>
                      <a:gd name="T1" fmla="*/ 1 h 311"/>
                      <a:gd name="T2" fmla="*/ 24 w 533"/>
                      <a:gd name="T3" fmla="*/ 12 h 311"/>
                      <a:gd name="T4" fmla="*/ 0 w 533"/>
                      <a:gd name="T5" fmla="*/ 16 h 311"/>
                      <a:gd name="T6" fmla="*/ 21 w 533"/>
                      <a:gd name="T7" fmla="*/ 30 h 311"/>
                      <a:gd name="T8" fmla="*/ 112 w 533"/>
                      <a:gd name="T9" fmla="*/ 56 h 311"/>
                      <a:gd name="T10" fmla="*/ 131 w 533"/>
                      <a:gd name="T11" fmla="*/ 57 h 311"/>
                      <a:gd name="T12" fmla="*/ 132 w 533"/>
                      <a:gd name="T13" fmla="*/ 64 h 311"/>
                      <a:gd name="T14" fmla="*/ 132 w 533"/>
                      <a:gd name="T15" fmla="*/ 71 h 311"/>
                      <a:gd name="T16" fmla="*/ 130 w 533"/>
                      <a:gd name="T17" fmla="*/ 73 h 311"/>
                      <a:gd name="T18" fmla="*/ 165 w 533"/>
                      <a:gd name="T19" fmla="*/ 75 h 311"/>
                      <a:gd name="T20" fmla="*/ 161 w 533"/>
                      <a:gd name="T21" fmla="*/ 79 h 311"/>
                      <a:gd name="T22" fmla="*/ 194 w 533"/>
                      <a:gd name="T23" fmla="*/ 92 h 311"/>
                      <a:gd name="T24" fmla="*/ 145 w 533"/>
                      <a:gd name="T25" fmla="*/ 90 h 311"/>
                      <a:gd name="T26" fmla="*/ 135 w 533"/>
                      <a:gd name="T27" fmla="*/ 117 h 311"/>
                      <a:gd name="T28" fmla="*/ 175 w 533"/>
                      <a:gd name="T29" fmla="*/ 99 h 311"/>
                      <a:gd name="T30" fmla="*/ 192 w 533"/>
                      <a:gd name="T31" fmla="*/ 106 h 311"/>
                      <a:gd name="T32" fmla="*/ 202 w 533"/>
                      <a:gd name="T33" fmla="*/ 109 h 311"/>
                      <a:gd name="T34" fmla="*/ 159 w 533"/>
                      <a:gd name="T35" fmla="*/ 141 h 311"/>
                      <a:gd name="T36" fmla="*/ 158 w 533"/>
                      <a:gd name="T37" fmla="*/ 150 h 311"/>
                      <a:gd name="T38" fmla="*/ 194 w 533"/>
                      <a:gd name="T39" fmla="*/ 176 h 311"/>
                      <a:gd name="T40" fmla="*/ 196 w 533"/>
                      <a:gd name="T41" fmla="*/ 205 h 311"/>
                      <a:gd name="T42" fmla="*/ 214 w 533"/>
                      <a:gd name="T43" fmla="*/ 226 h 311"/>
                      <a:gd name="T44" fmla="*/ 230 w 533"/>
                      <a:gd name="T45" fmla="*/ 261 h 311"/>
                      <a:gd name="T46" fmla="*/ 265 w 533"/>
                      <a:gd name="T47" fmla="*/ 266 h 311"/>
                      <a:gd name="T48" fmla="*/ 265 w 533"/>
                      <a:gd name="T49" fmla="*/ 266 h 311"/>
                      <a:gd name="T50" fmla="*/ 296 w 533"/>
                      <a:gd name="T51" fmla="*/ 283 h 311"/>
                      <a:gd name="T52" fmla="*/ 329 w 533"/>
                      <a:gd name="T53" fmla="*/ 286 h 311"/>
                      <a:gd name="T54" fmla="*/ 337 w 533"/>
                      <a:gd name="T55" fmla="*/ 284 h 311"/>
                      <a:gd name="T56" fmla="*/ 345 w 533"/>
                      <a:gd name="T57" fmla="*/ 295 h 311"/>
                      <a:gd name="T58" fmla="*/ 383 w 533"/>
                      <a:gd name="T59" fmla="*/ 311 h 311"/>
                      <a:gd name="T60" fmla="*/ 413 w 533"/>
                      <a:gd name="T61" fmla="*/ 308 h 311"/>
                      <a:gd name="T62" fmla="*/ 411 w 533"/>
                      <a:gd name="T63" fmla="*/ 301 h 311"/>
                      <a:gd name="T64" fmla="*/ 413 w 533"/>
                      <a:gd name="T65" fmla="*/ 274 h 311"/>
                      <a:gd name="T66" fmla="*/ 410 w 533"/>
                      <a:gd name="T67" fmla="*/ 244 h 311"/>
                      <a:gd name="T68" fmla="*/ 426 w 533"/>
                      <a:gd name="T69" fmla="*/ 224 h 311"/>
                      <a:gd name="T70" fmla="*/ 421 w 533"/>
                      <a:gd name="T71" fmla="*/ 211 h 311"/>
                      <a:gd name="T72" fmla="*/ 421 w 533"/>
                      <a:gd name="T73" fmla="*/ 198 h 311"/>
                      <a:gd name="T74" fmla="*/ 469 w 533"/>
                      <a:gd name="T75" fmla="*/ 207 h 311"/>
                      <a:gd name="T76" fmla="*/ 481 w 533"/>
                      <a:gd name="T77" fmla="*/ 181 h 311"/>
                      <a:gd name="T78" fmla="*/ 510 w 533"/>
                      <a:gd name="T79" fmla="*/ 156 h 311"/>
                      <a:gd name="T80" fmla="*/ 76 w 533"/>
                      <a:gd name="T81" fmla="*/ 0 h 3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</a:cxnLst>
                    <a:rect l="0" t="0" r="r" b="b"/>
                    <a:pathLst>
                      <a:path w="533" h="311">
                        <a:moveTo>
                          <a:pt x="76" y="0"/>
                        </a:moveTo>
                        <a:cubicBezTo>
                          <a:pt x="68" y="1"/>
                          <a:pt x="59" y="1"/>
                          <a:pt x="50" y="1"/>
                        </a:cubicBezTo>
                        <a:cubicBezTo>
                          <a:pt x="34" y="1"/>
                          <a:pt x="17" y="0"/>
                          <a:pt x="4" y="8"/>
                        </a:cubicBezTo>
                        <a:cubicBezTo>
                          <a:pt x="11" y="7"/>
                          <a:pt x="18" y="9"/>
                          <a:pt x="24" y="12"/>
                        </a:cubicBezTo>
                        <a:cubicBezTo>
                          <a:pt x="23" y="13"/>
                          <a:pt x="20" y="12"/>
                          <a:pt x="17" y="12"/>
                        </a:cubicBezTo>
                        <a:cubicBezTo>
                          <a:pt x="11" y="12"/>
                          <a:pt x="3" y="11"/>
                          <a:pt x="0" y="16"/>
                        </a:cubicBezTo>
                        <a:cubicBezTo>
                          <a:pt x="5" y="17"/>
                          <a:pt x="7" y="17"/>
                          <a:pt x="8" y="16"/>
                        </a:cubicBezTo>
                        <a:cubicBezTo>
                          <a:pt x="10" y="16"/>
                          <a:pt x="23" y="25"/>
                          <a:pt x="21" y="30"/>
                        </a:cubicBezTo>
                        <a:cubicBezTo>
                          <a:pt x="62" y="35"/>
                          <a:pt x="90" y="14"/>
                          <a:pt x="126" y="41"/>
                        </a:cubicBezTo>
                        <a:cubicBezTo>
                          <a:pt x="126" y="43"/>
                          <a:pt x="109" y="54"/>
                          <a:pt x="112" y="56"/>
                        </a:cubicBezTo>
                        <a:cubicBezTo>
                          <a:pt x="124" y="53"/>
                          <a:pt x="127" y="51"/>
                          <a:pt x="137" y="53"/>
                        </a:cubicBezTo>
                        <a:cubicBezTo>
                          <a:pt x="135" y="54"/>
                          <a:pt x="132" y="55"/>
                          <a:pt x="131" y="57"/>
                        </a:cubicBezTo>
                        <a:cubicBezTo>
                          <a:pt x="136" y="57"/>
                          <a:pt x="142" y="59"/>
                          <a:pt x="146" y="63"/>
                        </a:cubicBezTo>
                        <a:cubicBezTo>
                          <a:pt x="146" y="63"/>
                          <a:pt x="130" y="63"/>
                          <a:pt x="132" y="64"/>
                        </a:cubicBezTo>
                        <a:cubicBezTo>
                          <a:pt x="135" y="63"/>
                          <a:pt x="138" y="64"/>
                          <a:pt x="140" y="66"/>
                        </a:cubicBezTo>
                        <a:cubicBezTo>
                          <a:pt x="137" y="67"/>
                          <a:pt x="134" y="68"/>
                          <a:pt x="132" y="71"/>
                        </a:cubicBezTo>
                        <a:cubicBezTo>
                          <a:pt x="134" y="70"/>
                          <a:pt x="136" y="71"/>
                          <a:pt x="137" y="72"/>
                        </a:cubicBezTo>
                        <a:cubicBezTo>
                          <a:pt x="134" y="72"/>
                          <a:pt x="132" y="72"/>
                          <a:pt x="130" y="73"/>
                        </a:cubicBezTo>
                        <a:cubicBezTo>
                          <a:pt x="122" y="76"/>
                          <a:pt x="150" y="78"/>
                          <a:pt x="161" y="77"/>
                        </a:cubicBezTo>
                        <a:cubicBezTo>
                          <a:pt x="162" y="75"/>
                          <a:pt x="163" y="75"/>
                          <a:pt x="165" y="75"/>
                        </a:cubicBezTo>
                        <a:cubicBezTo>
                          <a:pt x="166" y="76"/>
                          <a:pt x="164" y="77"/>
                          <a:pt x="161" y="77"/>
                        </a:cubicBezTo>
                        <a:cubicBezTo>
                          <a:pt x="161" y="78"/>
                          <a:pt x="161" y="78"/>
                          <a:pt x="161" y="79"/>
                        </a:cubicBezTo>
                        <a:cubicBezTo>
                          <a:pt x="172" y="82"/>
                          <a:pt x="190" y="81"/>
                          <a:pt x="196" y="90"/>
                        </a:cubicBezTo>
                        <a:cubicBezTo>
                          <a:pt x="192" y="89"/>
                          <a:pt x="193" y="90"/>
                          <a:pt x="194" y="92"/>
                        </a:cubicBezTo>
                        <a:cubicBezTo>
                          <a:pt x="195" y="94"/>
                          <a:pt x="196" y="96"/>
                          <a:pt x="184" y="91"/>
                        </a:cubicBezTo>
                        <a:cubicBezTo>
                          <a:pt x="173" y="88"/>
                          <a:pt x="155" y="82"/>
                          <a:pt x="145" y="90"/>
                        </a:cubicBezTo>
                        <a:cubicBezTo>
                          <a:pt x="148" y="90"/>
                          <a:pt x="150" y="92"/>
                          <a:pt x="151" y="95"/>
                        </a:cubicBezTo>
                        <a:cubicBezTo>
                          <a:pt x="141" y="93"/>
                          <a:pt x="135" y="116"/>
                          <a:pt x="135" y="117"/>
                        </a:cubicBezTo>
                        <a:cubicBezTo>
                          <a:pt x="143" y="124"/>
                          <a:pt x="183" y="120"/>
                          <a:pt x="189" y="106"/>
                        </a:cubicBezTo>
                        <a:cubicBezTo>
                          <a:pt x="185" y="103"/>
                          <a:pt x="180" y="101"/>
                          <a:pt x="175" y="99"/>
                        </a:cubicBezTo>
                        <a:cubicBezTo>
                          <a:pt x="182" y="100"/>
                          <a:pt x="190" y="102"/>
                          <a:pt x="197" y="104"/>
                        </a:cubicBezTo>
                        <a:cubicBezTo>
                          <a:pt x="195" y="103"/>
                          <a:pt x="194" y="104"/>
                          <a:pt x="192" y="106"/>
                        </a:cubicBezTo>
                        <a:cubicBezTo>
                          <a:pt x="193" y="109"/>
                          <a:pt x="196" y="108"/>
                          <a:pt x="198" y="108"/>
                        </a:cubicBezTo>
                        <a:cubicBezTo>
                          <a:pt x="200" y="108"/>
                          <a:pt x="202" y="108"/>
                          <a:pt x="202" y="109"/>
                        </a:cubicBezTo>
                        <a:cubicBezTo>
                          <a:pt x="207" y="128"/>
                          <a:pt x="176" y="123"/>
                          <a:pt x="166" y="129"/>
                        </a:cubicBezTo>
                        <a:cubicBezTo>
                          <a:pt x="174" y="131"/>
                          <a:pt x="160" y="136"/>
                          <a:pt x="159" y="141"/>
                        </a:cubicBezTo>
                        <a:cubicBezTo>
                          <a:pt x="156" y="146"/>
                          <a:pt x="157" y="148"/>
                          <a:pt x="163" y="147"/>
                        </a:cubicBezTo>
                        <a:cubicBezTo>
                          <a:pt x="161" y="148"/>
                          <a:pt x="159" y="149"/>
                          <a:pt x="158" y="150"/>
                        </a:cubicBezTo>
                        <a:cubicBezTo>
                          <a:pt x="164" y="156"/>
                          <a:pt x="176" y="151"/>
                          <a:pt x="182" y="156"/>
                        </a:cubicBezTo>
                        <a:cubicBezTo>
                          <a:pt x="153" y="156"/>
                          <a:pt x="171" y="173"/>
                          <a:pt x="194" y="176"/>
                        </a:cubicBezTo>
                        <a:cubicBezTo>
                          <a:pt x="194" y="188"/>
                          <a:pt x="187" y="192"/>
                          <a:pt x="199" y="194"/>
                        </a:cubicBezTo>
                        <a:cubicBezTo>
                          <a:pt x="189" y="194"/>
                          <a:pt x="191" y="200"/>
                          <a:pt x="196" y="205"/>
                        </a:cubicBezTo>
                        <a:cubicBezTo>
                          <a:pt x="200" y="211"/>
                          <a:pt x="207" y="216"/>
                          <a:pt x="207" y="216"/>
                        </a:cubicBezTo>
                        <a:cubicBezTo>
                          <a:pt x="209" y="224"/>
                          <a:pt x="206" y="220"/>
                          <a:pt x="214" y="226"/>
                        </a:cubicBezTo>
                        <a:cubicBezTo>
                          <a:pt x="217" y="228"/>
                          <a:pt x="229" y="228"/>
                          <a:pt x="231" y="231"/>
                        </a:cubicBezTo>
                        <a:cubicBezTo>
                          <a:pt x="228" y="240"/>
                          <a:pt x="229" y="249"/>
                          <a:pt x="230" y="261"/>
                        </a:cubicBezTo>
                        <a:cubicBezTo>
                          <a:pt x="243" y="265"/>
                          <a:pt x="251" y="252"/>
                          <a:pt x="257" y="261"/>
                        </a:cubicBezTo>
                        <a:cubicBezTo>
                          <a:pt x="258" y="262"/>
                          <a:pt x="263" y="266"/>
                          <a:pt x="265" y="266"/>
                        </a:cubicBezTo>
                        <a:cubicBezTo>
                          <a:pt x="266" y="265"/>
                          <a:pt x="266" y="265"/>
                          <a:pt x="266" y="265"/>
                        </a:cubicBezTo>
                        <a:cubicBezTo>
                          <a:pt x="266" y="266"/>
                          <a:pt x="266" y="266"/>
                          <a:pt x="265" y="266"/>
                        </a:cubicBezTo>
                        <a:cubicBezTo>
                          <a:pt x="255" y="276"/>
                          <a:pt x="285" y="276"/>
                          <a:pt x="290" y="276"/>
                        </a:cubicBezTo>
                        <a:cubicBezTo>
                          <a:pt x="290" y="281"/>
                          <a:pt x="292" y="283"/>
                          <a:pt x="296" y="283"/>
                        </a:cubicBezTo>
                        <a:cubicBezTo>
                          <a:pt x="302" y="283"/>
                          <a:pt x="302" y="285"/>
                          <a:pt x="296" y="289"/>
                        </a:cubicBezTo>
                        <a:cubicBezTo>
                          <a:pt x="308" y="290"/>
                          <a:pt x="318" y="289"/>
                          <a:pt x="329" y="286"/>
                        </a:cubicBezTo>
                        <a:cubicBezTo>
                          <a:pt x="327" y="288"/>
                          <a:pt x="326" y="290"/>
                          <a:pt x="328" y="292"/>
                        </a:cubicBezTo>
                        <a:cubicBezTo>
                          <a:pt x="338" y="295"/>
                          <a:pt x="335" y="284"/>
                          <a:pt x="337" y="284"/>
                        </a:cubicBezTo>
                        <a:cubicBezTo>
                          <a:pt x="338" y="284"/>
                          <a:pt x="354" y="286"/>
                          <a:pt x="355" y="287"/>
                        </a:cubicBezTo>
                        <a:cubicBezTo>
                          <a:pt x="350" y="289"/>
                          <a:pt x="347" y="291"/>
                          <a:pt x="345" y="295"/>
                        </a:cubicBezTo>
                        <a:cubicBezTo>
                          <a:pt x="353" y="297"/>
                          <a:pt x="361" y="298"/>
                          <a:pt x="369" y="300"/>
                        </a:cubicBezTo>
                        <a:cubicBezTo>
                          <a:pt x="359" y="311"/>
                          <a:pt x="373" y="306"/>
                          <a:pt x="383" y="311"/>
                        </a:cubicBezTo>
                        <a:cubicBezTo>
                          <a:pt x="388" y="309"/>
                          <a:pt x="394" y="309"/>
                          <a:pt x="399" y="309"/>
                        </a:cubicBezTo>
                        <a:cubicBezTo>
                          <a:pt x="404" y="309"/>
                          <a:pt x="408" y="310"/>
                          <a:pt x="413" y="308"/>
                        </a:cubicBezTo>
                        <a:cubicBezTo>
                          <a:pt x="416" y="298"/>
                          <a:pt x="413" y="300"/>
                          <a:pt x="411" y="301"/>
                        </a:cubicBezTo>
                        <a:cubicBezTo>
                          <a:pt x="409" y="303"/>
                          <a:pt x="410" y="302"/>
                          <a:pt x="411" y="301"/>
                        </a:cubicBezTo>
                        <a:cubicBezTo>
                          <a:pt x="412" y="300"/>
                          <a:pt x="414" y="298"/>
                          <a:pt x="418" y="294"/>
                        </a:cubicBezTo>
                        <a:cubicBezTo>
                          <a:pt x="415" y="286"/>
                          <a:pt x="408" y="290"/>
                          <a:pt x="413" y="274"/>
                        </a:cubicBezTo>
                        <a:cubicBezTo>
                          <a:pt x="419" y="256"/>
                          <a:pt x="407" y="260"/>
                          <a:pt x="400" y="246"/>
                        </a:cubicBezTo>
                        <a:cubicBezTo>
                          <a:pt x="404" y="246"/>
                          <a:pt x="407" y="246"/>
                          <a:pt x="410" y="244"/>
                        </a:cubicBezTo>
                        <a:cubicBezTo>
                          <a:pt x="410" y="241"/>
                          <a:pt x="409" y="238"/>
                          <a:pt x="405" y="237"/>
                        </a:cubicBezTo>
                        <a:cubicBezTo>
                          <a:pt x="413" y="235"/>
                          <a:pt x="421" y="237"/>
                          <a:pt x="426" y="224"/>
                        </a:cubicBezTo>
                        <a:cubicBezTo>
                          <a:pt x="420" y="221"/>
                          <a:pt x="415" y="217"/>
                          <a:pt x="410" y="213"/>
                        </a:cubicBezTo>
                        <a:cubicBezTo>
                          <a:pt x="414" y="214"/>
                          <a:pt x="417" y="213"/>
                          <a:pt x="421" y="211"/>
                        </a:cubicBezTo>
                        <a:cubicBezTo>
                          <a:pt x="418" y="207"/>
                          <a:pt x="414" y="203"/>
                          <a:pt x="410" y="200"/>
                        </a:cubicBezTo>
                        <a:cubicBezTo>
                          <a:pt x="414" y="201"/>
                          <a:pt x="417" y="200"/>
                          <a:pt x="421" y="198"/>
                        </a:cubicBezTo>
                        <a:cubicBezTo>
                          <a:pt x="420" y="194"/>
                          <a:pt x="418" y="191"/>
                          <a:pt x="415" y="189"/>
                        </a:cubicBezTo>
                        <a:cubicBezTo>
                          <a:pt x="435" y="196"/>
                          <a:pt x="449" y="207"/>
                          <a:pt x="469" y="207"/>
                        </a:cubicBezTo>
                        <a:cubicBezTo>
                          <a:pt x="468" y="204"/>
                          <a:pt x="467" y="179"/>
                          <a:pt x="467" y="176"/>
                        </a:cubicBezTo>
                        <a:cubicBezTo>
                          <a:pt x="471" y="179"/>
                          <a:pt x="476" y="181"/>
                          <a:pt x="481" y="181"/>
                        </a:cubicBezTo>
                        <a:cubicBezTo>
                          <a:pt x="484" y="171"/>
                          <a:pt x="476" y="160"/>
                          <a:pt x="486" y="152"/>
                        </a:cubicBezTo>
                        <a:cubicBezTo>
                          <a:pt x="493" y="155"/>
                          <a:pt x="503" y="160"/>
                          <a:pt x="510" y="156"/>
                        </a:cubicBezTo>
                        <a:cubicBezTo>
                          <a:pt x="510" y="156"/>
                          <a:pt x="526" y="154"/>
                          <a:pt x="533" y="150"/>
                        </a:cubicBezTo>
                        <a:cubicBezTo>
                          <a:pt x="393" y="61"/>
                          <a:pt x="235" y="12"/>
                          <a:pt x="76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/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40" name="ïŝľîḑê">
                    <a:extLst>
                      <a:ext uri="{FF2B5EF4-FFF2-40B4-BE49-F238E27FC236}">
                        <a16:creationId xmlns:a16="http://schemas.microsoft.com/office/drawing/2014/main" id="{260C9574-4447-4A4E-B260-2382D0AA394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11240" y="3001743"/>
                    <a:ext cx="6546" cy="26183"/>
                  </a:xfrm>
                  <a:custGeom>
                    <a:avLst/>
                    <a:gdLst>
                      <a:gd name="T0" fmla="*/ 3 w 7"/>
                      <a:gd name="T1" fmla="*/ 1 h 20"/>
                      <a:gd name="T2" fmla="*/ 0 w 7"/>
                      <a:gd name="T3" fmla="*/ 2 h 20"/>
                      <a:gd name="T4" fmla="*/ 7 w 7"/>
                      <a:gd name="T5" fmla="*/ 20 h 20"/>
                      <a:gd name="T6" fmla="*/ 3 w 7"/>
                      <a:gd name="T7" fmla="*/ 1 h 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7" h="20">
                        <a:moveTo>
                          <a:pt x="3" y="1"/>
                        </a:moveTo>
                        <a:cubicBezTo>
                          <a:pt x="2" y="1"/>
                          <a:pt x="1" y="0"/>
                          <a:pt x="0" y="2"/>
                        </a:cubicBezTo>
                        <a:cubicBezTo>
                          <a:pt x="0" y="9"/>
                          <a:pt x="3" y="15"/>
                          <a:pt x="7" y="20"/>
                        </a:cubicBezTo>
                        <a:cubicBezTo>
                          <a:pt x="6" y="14"/>
                          <a:pt x="4" y="8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/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41" name="îsliḓè">
                    <a:extLst>
                      <a:ext uri="{FF2B5EF4-FFF2-40B4-BE49-F238E27FC236}">
                        <a16:creationId xmlns:a16="http://schemas.microsoft.com/office/drawing/2014/main" id="{8B086FBC-10F6-4D90-968D-B8CF763D139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71966" y="2923193"/>
                    <a:ext cx="13091" cy="52367"/>
                  </a:xfrm>
                  <a:custGeom>
                    <a:avLst/>
                    <a:gdLst>
                      <a:gd name="T0" fmla="*/ 13 w 13"/>
                      <a:gd name="T1" fmla="*/ 34 h 35"/>
                      <a:gd name="T2" fmla="*/ 0 w 13"/>
                      <a:gd name="T3" fmla="*/ 0 h 35"/>
                      <a:gd name="T4" fmla="*/ 10 w 13"/>
                      <a:gd name="T5" fmla="*/ 35 h 35"/>
                      <a:gd name="T6" fmla="*/ 13 w 13"/>
                      <a:gd name="T7" fmla="*/ 34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3" h="35">
                        <a:moveTo>
                          <a:pt x="13" y="34"/>
                        </a:moveTo>
                        <a:cubicBezTo>
                          <a:pt x="12" y="16"/>
                          <a:pt x="10" y="8"/>
                          <a:pt x="0" y="0"/>
                        </a:cubicBezTo>
                        <a:cubicBezTo>
                          <a:pt x="3" y="12"/>
                          <a:pt x="3" y="25"/>
                          <a:pt x="10" y="35"/>
                        </a:cubicBezTo>
                        <a:cubicBezTo>
                          <a:pt x="10" y="32"/>
                          <a:pt x="11" y="32"/>
                          <a:pt x="13" y="3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/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42" name="iś1ídê">
                    <a:extLst>
                      <a:ext uri="{FF2B5EF4-FFF2-40B4-BE49-F238E27FC236}">
                        <a16:creationId xmlns:a16="http://schemas.microsoft.com/office/drawing/2014/main" id="{28B3521B-8662-44C8-9431-1A0DC3B0C5B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424227" y="1908587"/>
                    <a:ext cx="445117" cy="130917"/>
                  </a:xfrm>
                  <a:custGeom>
                    <a:avLst/>
                    <a:gdLst>
                      <a:gd name="T0" fmla="*/ 94 w 317"/>
                      <a:gd name="T1" fmla="*/ 35 h 89"/>
                      <a:gd name="T2" fmla="*/ 123 w 317"/>
                      <a:gd name="T3" fmla="*/ 30 h 89"/>
                      <a:gd name="T4" fmla="*/ 94 w 317"/>
                      <a:gd name="T5" fmla="*/ 35 h 89"/>
                      <a:gd name="T6" fmla="*/ 76 w 317"/>
                      <a:gd name="T7" fmla="*/ 39 h 89"/>
                      <a:gd name="T8" fmla="*/ 63 w 317"/>
                      <a:gd name="T9" fmla="*/ 46 h 89"/>
                      <a:gd name="T10" fmla="*/ 63 w 317"/>
                      <a:gd name="T11" fmla="*/ 51 h 89"/>
                      <a:gd name="T12" fmla="*/ 67 w 317"/>
                      <a:gd name="T13" fmla="*/ 46 h 89"/>
                      <a:gd name="T14" fmla="*/ 102 w 317"/>
                      <a:gd name="T15" fmla="*/ 46 h 89"/>
                      <a:gd name="T16" fmla="*/ 45 w 317"/>
                      <a:gd name="T17" fmla="*/ 62 h 89"/>
                      <a:gd name="T18" fmla="*/ 85 w 317"/>
                      <a:gd name="T19" fmla="*/ 60 h 89"/>
                      <a:gd name="T20" fmla="*/ 4 w 317"/>
                      <a:gd name="T21" fmla="*/ 89 h 89"/>
                      <a:gd name="T22" fmla="*/ 48 w 317"/>
                      <a:gd name="T23" fmla="*/ 79 h 89"/>
                      <a:gd name="T24" fmla="*/ 94 w 317"/>
                      <a:gd name="T25" fmla="*/ 68 h 89"/>
                      <a:gd name="T26" fmla="*/ 158 w 317"/>
                      <a:gd name="T27" fmla="*/ 52 h 89"/>
                      <a:gd name="T28" fmla="*/ 105 w 317"/>
                      <a:gd name="T29" fmla="*/ 56 h 89"/>
                      <a:gd name="T30" fmla="*/ 146 w 317"/>
                      <a:gd name="T31" fmla="*/ 50 h 89"/>
                      <a:gd name="T32" fmla="*/ 166 w 317"/>
                      <a:gd name="T33" fmla="*/ 41 h 89"/>
                      <a:gd name="T34" fmla="*/ 204 w 317"/>
                      <a:gd name="T35" fmla="*/ 25 h 89"/>
                      <a:gd name="T36" fmla="*/ 175 w 317"/>
                      <a:gd name="T37" fmla="*/ 27 h 89"/>
                      <a:gd name="T38" fmla="*/ 226 w 317"/>
                      <a:gd name="T39" fmla="*/ 19 h 89"/>
                      <a:gd name="T40" fmla="*/ 216 w 317"/>
                      <a:gd name="T41" fmla="*/ 17 h 89"/>
                      <a:gd name="T42" fmla="*/ 317 w 317"/>
                      <a:gd name="T43" fmla="*/ 1 h 89"/>
                      <a:gd name="T44" fmla="*/ 312 w 317"/>
                      <a:gd name="T45" fmla="*/ 1 h 89"/>
                      <a:gd name="T46" fmla="*/ 227 w 317"/>
                      <a:gd name="T47" fmla="*/ 3 h 89"/>
                      <a:gd name="T48" fmla="*/ 150 w 317"/>
                      <a:gd name="T49" fmla="*/ 18 h 89"/>
                      <a:gd name="T50" fmla="*/ 69 w 317"/>
                      <a:gd name="T51" fmla="*/ 40 h 89"/>
                      <a:gd name="T52" fmla="*/ 76 w 317"/>
                      <a:gd name="T53" fmla="*/ 39 h 89"/>
                      <a:gd name="T54" fmla="*/ 94 w 317"/>
                      <a:gd name="T55" fmla="*/ 35 h 8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</a:cxnLst>
                    <a:rect l="0" t="0" r="r" b="b"/>
                    <a:pathLst>
                      <a:path w="317" h="89">
                        <a:moveTo>
                          <a:pt x="94" y="35"/>
                        </a:moveTo>
                        <a:cubicBezTo>
                          <a:pt x="104" y="32"/>
                          <a:pt x="113" y="30"/>
                          <a:pt x="123" y="30"/>
                        </a:cubicBezTo>
                        <a:cubicBezTo>
                          <a:pt x="116" y="32"/>
                          <a:pt x="105" y="33"/>
                          <a:pt x="94" y="35"/>
                        </a:cubicBezTo>
                        <a:cubicBezTo>
                          <a:pt x="88" y="36"/>
                          <a:pt x="82" y="38"/>
                          <a:pt x="76" y="39"/>
                        </a:cubicBezTo>
                        <a:cubicBezTo>
                          <a:pt x="71" y="41"/>
                          <a:pt x="66" y="43"/>
                          <a:pt x="63" y="46"/>
                        </a:cubicBezTo>
                        <a:cubicBezTo>
                          <a:pt x="65" y="44"/>
                          <a:pt x="64" y="49"/>
                          <a:pt x="63" y="51"/>
                        </a:cubicBezTo>
                        <a:cubicBezTo>
                          <a:pt x="66" y="50"/>
                          <a:pt x="73" y="49"/>
                          <a:pt x="67" y="46"/>
                        </a:cubicBezTo>
                        <a:cubicBezTo>
                          <a:pt x="73" y="45"/>
                          <a:pt x="98" y="42"/>
                          <a:pt x="102" y="46"/>
                        </a:cubicBezTo>
                        <a:cubicBezTo>
                          <a:pt x="94" y="46"/>
                          <a:pt x="46" y="50"/>
                          <a:pt x="45" y="62"/>
                        </a:cubicBezTo>
                        <a:cubicBezTo>
                          <a:pt x="54" y="61"/>
                          <a:pt x="78" y="55"/>
                          <a:pt x="85" y="60"/>
                        </a:cubicBezTo>
                        <a:cubicBezTo>
                          <a:pt x="76" y="63"/>
                          <a:pt x="0" y="68"/>
                          <a:pt x="4" y="89"/>
                        </a:cubicBezTo>
                        <a:cubicBezTo>
                          <a:pt x="17" y="89"/>
                          <a:pt x="34" y="81"/>
                          <a:pt x="48" y="79"/>
                        </a:cubicBezTo>
                        <a:cubicBezTo>
                          <a:pt x="63" y="77"/>
                          <a:pt x="79" y="72"/>
                          <a:pt x="94" y="68"/>
                        </a:cubicBezTo>
                        <a:cubicBezTo>
                          <a:pt x="110" y="63"/>
                          <a:pt x="146" y="71"/>
                          <a:pt x="158" y="52"/>
                        </a:cubicBezTo>
                        <a:cubicBezTo>
                          <a:pt x="141" y="52"/>
                          <a:pt x="122" y="60"/>
                          <a:pt x="105" y="56"/>
                        </a:cubicBezTo>
                        <a:cubicBezTo>
                          <a:pt x="119" y="52"/>
                          <a:pt x="132" y="54"/>
                          <a:pt x="146" y="50"/>
                        </a:cubicBezTo>
                        <a:cubicBezTo>
                          <a:pt x="155" y="48"/>
                          <a:pt x="156" y="42"/>
                          <a:pt x="166" y="41"/>
                        </a:cubicBezTo>
                        <a:cubicBezTo>
                          <a:pt x="174" y="41"/>
                          <a:pt x="200" y="34"/>
                          <a:pt x="204" y="25"/>
                        </a:cubicBezTo>
                        <a:cubicBezTo>
                          <a:pt x="195" y="24"/>
                          <a:pt x="184" y="30"/>
                          <a:pt x="175" y="27"/>
                        </a:cubicBezTo>
                        <a:cubicBezTo>
                          <a:pt x="191" y="21"/>
                          <a:pt x="210" y="26"/>
                          <a:pt x="226" y="19"/>
                        </a:cubicBezTo>
                        <a:cubicBezTo>
                          <a:pt x="222" y="20"/>
                          <a:pt x="219" y="19"/>
                          <a:pt x="216" y="17"/>
                        </a:cubicBezTo>
                        <a:cubicBezTo>
                          <a:pt x="227" y="18"/>
                          <a:pt x="287" y="4"/>
                          <a:pt x="317" y="1"/>
                        </a:cubicBezTo>
                        <a:cubicBezTo>
                          <a:pt x="315" y="1"/>
                          <a:pt x="314" y="1"/>
                          <a:pt x="312" y="1"/>
                        </a:cubicBezTo>
                        <a:cubicBezTo>
                          <a:pt x="284" y="0"/>
                          <a:pt x="255" y="1"/>
                          <a:pt x="227" y="3"/>
                        </a:cubicBezTo>
                        <a:cubicBezTo>
                          <a:pt x="201" y="7"/>
                          <a:pt x="175" y="12"/>
                          <a:pt x="150" y="18"/>
                        </a:cubicBezTo>
                        <a:cubicBezTo>
                          <a:pt x="125" y="23"/>
                          <a:pt x="90" y="25"/>
                          <a:pt x="69" y="40"/>
                        </a:cubicBezTo>
                        <a:cubicBezTo>
                          <a:pt x="71" y="40"/>
                          <a:pt x="74" y="39"/>
                          <a:pt x="76" y="39"/>
                        </a:cubicBezTo>
                        <a:cubicBezTo>
                          <a:pt x="82" y="37"/>
                          <a:pt x="88" y="36"/>
                          <a:pt x="94" y="3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/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43" name="îṥľiḑe">
                    <a:extLst>
                      <a:ext uri="{FF2B5EF4-FFF2-40B4-BE49-F238E27FC236}">
                        <a16:creationId xmlns:a16="http://schemas.microsoft.com/office/drawing/2014/main" id="{F239FEDA-102A-4F62-A571-A1E762A96BD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502778" y="1967500"/>
                    <a:ext cx="13091" cy="6546"/>
                  </a:xfrm>
                  <a:custGeom>
                    <a:avLst/>
                    <a:gdLst>
                      <a:gd name="T0" fmla="*/ 4 w 9"/>
                      <a:gd name="T1" fmla="*/ 3 h 3"/>
                      <a:gd name="T2" fmla="*/ 9 w 9"/>
                      <a:gd name="T3" fmla="*/ 0 h 3"/>
                      <a:gd name="T4" fmla="*/ 4 w 9"/>
                      <a:gd name="T5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9" h="3">
                        <a:moveTo>
                          <a:pt x="4" y="3"/>
                        </a:moveTo>
                        <a:cubicBezTo>
                          <a:pt x="6" y="2"/>
                          <a:pt x="8" y="1"/>
                          <a:pt x="9" y="0"/>
                        </a:cubicBezTo>
                        <a:cubicBezTo>
                          <a:pt x="7" y="0"/>
                          <a:pt x="0" y="2"/>
                          <a:pt x="4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/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44" name="ïşļîḋe">
                    <a:extLst>
                      <a:ext uri="{FF2B5EF4-FFF2-40B4-BE49-F238E27FC236}">
                        <a16:creationId xmlns:a16="http://schemas.microsoft.com/office/drawing/2014/main" id="{90FD9C61-3026-449B-99A0-1D879050F85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096935" y="2111509"/>
                    <a:ext cx="111279" cy="58913"/>
                  </a:xfrm>
                  <a:custGeom>
                    <a:avLst/>
                    <a:gdLst>
                      <a:gd name="T0" fmla="*/ 0 w 77"/>
                      <a:gd name="T1" fmla="*/ 41 h 41"/>
                      <a:gd name="T2" fmla="*/ 57 w 77"/>
                      <a:gd name="T3" fmla="*/ 2 h 41"/>
                      <a:gd name="T4" fmla="*/ 0 w 77"/>
                      <a:gd name="T5" fmla="*/ 41 h 4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77" h="41">
                        <a:moveTo>
                          <a:pt x="0" y="41"/>
                        </a:moveTo>
                        <a:cubicBezTo>
                          <a:pt x="56" y="20"/>
                          <a:pt x="77" y="0"/>
                          <a:pt x="57" y="2"/>
                        </a:cubicBezTo>
                        <a:cubicBezTo>
                          <a:pt x="43" y="3"/>
                          <a:pt x="8" y="28"/>
                          <a:pt x="0" y="4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/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45" name="í$1iḋe">
                    <a:extLst>
                      <a:ext uri="{FF2B5EF4-FFF2-40B4-BE49-F238E27FC236}">
                        <a16:creationId xmlns:a16="http://schemas.microsoft.com/office/drawing/2014/main" id="{5CBD0DDC-C798-4656-B14C-0A68339E6A8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358769" y="1974045"/>
                    <a:ext cx="144008" cy="58913"/>
                  </a:xfrm>
                  <a:custGeom>
                    <a:avLst/>
                    <a:gdLst>
                      <a:gd name="T0" fmla="*/ 13 w 104"/>
                      <a:gd name="T1" fmla="*/ 35 h 40"/>
                      <a:gd name="T2" fmla="*/ 17 w 104"/>
                      <a:gd name="T3" fmla="*/ 34 h 40"/>
                      <a:gd name="T4" fmla="*/ 17 w 104"/>
                      <a:gd name="T5" fmla="*/ 34 h 40"/>
                      <a:gd name="T6" fmla="*/ 19 w 104"/>
                      <a:gd name="T7" fmla="*/ 33 h 40"/>
                      <a:gd name="T8" fmla="*/ 65 w 104"/>
                      <a:gd name="T9" fmla="*/ 24 h 40"/>
                      <a:gd name="T10" fmla="*/ 104 w 104"/>
                      <a:gd name="T11" fmla="*/ 5 h 40"/>
                      <a:gd name="T12" fmla="*/ 95 w 104"/>
                      <a:gd name="T13" fmla="*/ 2 h 40"/>
                      <a:gd name="T14" fmla="*/ 97 w 104"/>
                      <a:gd name="T15" fmla="*/ 0 h 40"/>
                      <a:gd name="T16" fmla="*/ 91 w 104"/>
                      <a:gd name="T17" fmla="*/ 2 h 40"/>
                      <a:gd name="T18" fmla="*/ 74 w 104"/>
                      <a:gd name="T19" fmla="*/ 7 h 40"/>
                      <a:gd name="T20" fmla="*/ 75 w 104"/>
                      <a:gd name="T21" fmla="*/ 7 h 40"/>
                      <a:gd name="T22" fmla="*/ 73 w 104"/>
                      <a:gd name="T23" fmla="*/ 8 h 40"/>
                      <a:gd name="T24" fmla="*/ 76 w 104"/>
                      <a:gd name="T25" fmla="*/ 7 h 40"/>
                      <a:gd name="T26" fmla="*/ 72 w 104"/>
                      <a:gd name="T27" fmla="*/ 9 h 40"/>
                      <a:gd name="T28" fmla="*/ 76 w 104"/>
                      <a:gd name="T29" fmla="*/ 7 h 40"/>
                      <a:gd name="T30" fmla="*/ 2 w 104"/>
                      <a:gd name="T31" fmla="*/ 40 h 40"/>
                      <a:gd name="T32" fmla="*/ 13 w 104"/>
                      <a:gd name="T33" fmla="*/ 35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104" h="40">
                        <a:moveTo>
                          <a:pt x="13" y="35"/>
                        </a:moveTo>
                        <a:cubicBezTo>
                          <a:pt x="15" y="35"/>
                          <a:pt x="16" y="34"/>
                          <a:pt x="17" y="34"/>
                        </a:cubicBezTo>
                        <a:cubicBezTo>
                          <a:pt x="17" y="34"/>
                          <a:pt x="17" y="34"/>
                          <a:pt x="17" y="34"/>
                        </a:cubicBezTo>
                        <a:cubicBezTo>
                          <a:pt x="18" y="34"/>
                          <a:pt x="18" y="34"/>
                          <a:pt x="19" y="33"/>
                        </a:cubicBezTo>
                        <a:cubicBezTo>
                          <a:pt x="35" y="28"/>
                          <a:pt x="56" y="24"/>
                          <a:pt x="65" y="24"/>
                        </a:cubicBezTo>
                        <a:cubicBezTo>
                          <a:pt x="76" y="15"/>
                          <a:pt x="93" y="10"/>
                          <a:pt x="104" y="5"/>
                        </a:cubicBezTo>
                        <a:cubicBezTo>
                          <a:pt x="102" y="6"/>
                          <a:pt x="95" y="2"/>
                          <a:pt x="95" y="2"/>
                        </a:cubicBezTo>
                        <a:cubicBezTo>
                          <a:pt x="96" y="1"/>
                          <a:pt x="97" y="0"/>
                          <a:pt x="97" y="0"/>
                        </a:cubicBezTo>
                        <a:cubicBezTo>
                          <a:pt x="96" y="0"/>
                          <a:pt x="94" y="1"/>
                          <a:pt x="91" y="2"/>
                        </a:cubicBezTo>
                        <a:cubicBezTo>
                          <a:pt x="87" y="2"/>
                          <a:pt x="79" y="6"/>
                          <a:pt x="74" y="7"/>
                        </a:cubicBezTo>
                        <a:cubicBezTo>
                          <a:pt x="74" y="7"/>
                          <a:pt x="74" y="7"/>
                          <a:pt x="75" y="7"/>
                        </a:cubicBezTo>
                        <a:cubicBezTo>
                          <a:pt x="75" y="7"/>
                          <a:pt x="73" y="8"/>
                          <a:pt x="73" y="8"/>
                        </a:cubicBezTo>
                        <a:cubicBezTo>
                          <a:pt x="76" y="7"/>
                          <a:pt x="76" y="7"/>
                          <a:pt x="76" y="7"/>
                        </a:cubicBezTo>
                        <a:cubicBezTo>
                          <a:pt x="78" y="7"/>
                          <a:pt x="70" y="9"/>
                          <a:pt x="72" y="9"/>
                        </a:cubicBezTo>
                        <a:cubicBezTo>
                          <a:pt x="70" y="9"/>
                          <a:pt x="78" y="7"/>
                          <a:pt x="76" y="7"/>
                        </a:cubicBezTo>
                        <a:cubicBezTo>
                          <a:pt x="46" y="16"/>
                          <a:pt x="0" y="29"/>
                          <a:pt x="2" y="40"/>
                        </a:cubicBezTo>
                        <a:cubicBezTo>
                          <a:pt x="5" y="38"/>
                          <a:pt x="9" y="36"/>
                          <a:pt x="13" y="3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/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46" name="ïś1ïḍê">
                    <a:extLst>
                      <a:ext uri="{FF2B5EF4-FFF2-40B4-BE49-F238E27FC236}">
                        <a16:creationId xmlns:a16="http://schemas.microsoft.com/office/drawing/2014/main" id="{46B34B24-569A-4DDB-8F3D-4D57F805BDF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569749" y="2190059"/>
                    <a:ext cx="183283" cy="111279"/>
                  </a:xfrm>
                  <a:custGeom>
                    <a:avLst/>
                    <a:gdLst>
                      <a:gd name="T0" fmla="*/ 113 w 130"/>
                      <a:gd name="T1" fmla="*/ 48 h 79"/>
                      <a:gd name="T2" fmla="*/ 91 w 130"/>
                      <a:gd name="T3" fmla="*/ 27 h 79"/>
                      <a:gd name="T4" fmla="*/ 87 w 130"/>
                      <a:gd name="T5" fmla="*/ 27 h 79"/>
                      <a:gd name="T6" fmla="*/ 76 w 130"/>
                      <a:gd name="T7" fmla="*/ 26 h 79"/>
                      <a:gd name="T8" fmla="*/ 44 w 130"/>
                      <a:gd name="T9" fmla="*/ 16 h 79"/>
                      <a:gd name="T10" fmla="*/ 46 w 130"/>
                      <a:gd name="T11" fmla="*/ 23 h 79"/>
                      <a:gd name="T12" fmla="*/ 13 w 130"/>
                      <a:gd name="T13" fmla="*/ 0 h 79"/>
                      <a:gd name="T14" fmla="*/ 16 w 130"/>
                      <a:gd name="T15" fmla="*/ 7 h 79"/>
                      <a:gd name="T16" fmla="*/ 0 w 130"/>
                      <a:gd name="T17" fmla="*/ 8 h 79"/>
                      <a:gd name="T18" fmla="*/ 30 w 130"/>
                      <a:gd name="T19" fmla="*/ 23 h 79"/>
                      <a:gd name="T20" fmla="*/ 23 w 130"/>
                      <a:gd name="T21" fmla="*/ 22 h 79"/>
                      <a:gd name="T22" fmla="*/ 11 w 130"/>
                      <a:gd name="T23" fmla="*/ 24 h 79"/>
                      <a:gd name="T24" fmla="*/ 38 w 130"/>
                      <a:gd name="T25" fmla="*/ 37 h 79"/>
                      <a:gd name="T26" fmla="*/ 30 w 130"/>
                      <a:gd name="T27" fmla="*/ 42 h 79"/>
                      <a:gd name="T28" fmla="*/ 128 w 130"/>
                      <a:gd name="T29" fmla="*/ 62 h 79"/>
                      <a:gd name="T30" fmla="*/ 124 w 130"/>
                      <a:gd name="T31" fmla="*/ 55 h 79"/>
                      <a:gd name="T32" fmla="*/ 113 w 130"/>
                      <a:gd name="T33" fmla="*/ 48 h 7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130" h="79">
                        <a:moveTo>
                          <a:pt x="113" y="48"/>
                        </a:moveTo>
                        <a:cubicBezTo>
                          <a:pt x="112" y="42"/>
                          <a:pt x="97" y="30"/>
                          <a:pt x="91" y="27"/>
                        </a:cubicBezTo>
                        <a:cubicBezTo>
                          <a:pt x="88" y="25"/>
                          <a:pt x="88" y="26"/>
                          <a:pt x="87" y="27"/>
                        </a:cubicBezTo>
                        <a:cubicBezTo>
                          <a:pt x="86" y="29"/>
                          <a:pt x="85" y="30"/>
                          <a:pt x="76" y="26"/>
                        </a:cubicBezTo>
                        <a:cubicBezTo>
                          <a:pt x="72" y="24"/>
                          <a:pt x="45" y="14"/>
                          <a:pt x="44" y="16"/>
                        </a:cubicBezTo>
                        <a:cubicBezTo>
                          <a:pt x="47" y="18"/>
                          <a:pt x="47" y="20"/>
                          <a:pt x="46" y="23"/>
                        </a:cubicBezTo>
                        <a:cubicBezTo>
                          <a:pt x="46" y="20"/>
                          <a:pt x="21" y="2"/>
                          <a:pt x="13" y="0"/>
                        </a:cubicBezTo>
                        <a:cubicBezTo>
                          <a:pt x="11" y="4"/>
                          <a:pt x="19" y="6"/>
                          <a:pt x="16" y="7"/>
                        </a:cubicBezTo>
                        <a:cubicBezTo>
                          <a:pt x="10" y="5"/>
                          <a:pt x="1" y="0"/>
                          <a:pt x="0" y="8"/>
                        </a:cubicBezTo>
                        <a:cubicBezTo>
                          <a:pt x="5" y="20"/>
                          <a:pt x="26" y="10"/>
                          <a:pt x="30" y="23"/>
                        </a:cubicBezTo>
                        <a:cubicBezTo>
                          <a:pt x="28" y="23"/>
                          <a:pt x="26" y="22"/>
                          <a:pt x="23" y="22"/>
                        </a:cubicBezTo>
                        <a:cubicBezTo>
                          <a:pt x="18" y="20"/>
                          <a:pt x="12" y="19"/>
                          <a:pt x="11" y="24"/>
                        </a:cubicBezTo>
                        <a:cubicBezTo>
                          <a:pt x="19" y="29"/>
                          <a:pt x="32" y="28"/>
                          <a:pt x="38" y="37"/>
                        </a:cubicBezTo>
                        <a:cubicBezTo>
                          <a:pt x="33" y="35"/>
                          <a:pt x="31" y="37"/>
                          <a:pt x="30" y="42"/>
                        </a:cubicBezTo>
                        <a:cubicBezTo>
                          <a:pt x="39" y="44"/>
                          <a:pt x="130" y="79"/>
                          <a:pt x="128" y="62"/>
                        </a:cubicBezTo>
                        <a:cubicBezTo>
                          <a:pt x="128" y="62"/>
                          <a:pt x="127" y="58"/>
                          <a:pt x="124" y="55"/>
                        </a:cubicBezTo>
                        <a:cubicBezTo>
                          <a:pt x="121" y="51"/>
                          <a:pt x="117" y="47"/>
                          <a:pt x="113" y="48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/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47" name="isļîďè">
                    <a:extLst>
                      <a:ext uri="{FF2B5EF4-FFF2-40B4-BE49-F238E27FC236}">
                        <a16:creationId xmlns:a16="http://schemas.microsoft.com/office/drawing/2014/main" id="{CBC13966-A6CD-432F-96ED-A25895520E9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371861" y="3505772"/>
                    <a:ext cx="281471" cy="98188"/>
                  </a:xfrm>
                  <a:custGeom>
                    <a:avLst/>
                    <a:gdLst>
                      <a:gd name="T0" fmla="*/ 198 w 198"/>
                      <a:gd name="T1" fmla="*/ 68 h 72"/>
                      <a:gd name="T2" fmla="*/ 171 w 198"/>
                      <a:gd name="T3" fmla="*/ 54 h 72"/>
                      <a:gd name="T4" fmla="*/ 173 w 198"/>
                      <a:gd name="T5" fmla="*/ 46 h 72"/>
                      <a:gd name="T6" fmla="*/ 139 w 198"/>
                      <a:gd name="T7" fmla="*/ 37 h 72"/>
                      <a:gd name="T8" fmla="*/ 121 w 198"/>
                      <a:gd name="T9" fmla="*/ 23 h 72"/>
                      <a:gd name="T10" fmla="*/ 82 w 198"/>
                      <a:gd name="T11" fmla="*/ 8 h 72"/>
                      <a:gd name="T12" fmla="*/ 33 w 198"/>
                      <a:gd name="T13" fmla="*/ 5 h 72"/>
                      <a:gd name="T14" fmla="*/ 8 w 198"/>
                      <a:gd name="T15" fmla="*/ 34 h 72"/>
                      <a:gd name="T16" fmla="*/ 52 w 198"/>
                      <a:gd name="T17" fmla="*/ 15 h 72"/>
                      <a:gd name="T18" fmla="*/ 89 w 198"/>
                      <a:gd name="T19" fmla="*/ 34 h 72"/>
                      <a:gd name="T20" fmla="*/ 117 w 198"/>
                      <a:gd name="T21" fmla="*/ 46 h 72"/>
                      <a:gd name="T22" fmla="*/ 141 w 198"/>
                      <a:gd name="T23" fmla="*/ 59 h 72"/>
                      <a:gd name="T24" fmla="*/ 132 w 198"/>
                      <a:gd name="T25" fmla="*/ 72 h 72"/>
                      <a:gd name="T26" fmla="*/ 198 w 198"/>
                      <a:gd name="T27" fmla="*/ 68 h 7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198" h="72">
                        <a:moveTo>
                          <a:pt x="198" y="68"/>
                        </a:moveTo>
                        <a:cubicBezTo>
                          <a:pt x="198" y="54"/>
                          <a:pt x="182" y="54"/>
                          <a:pt x="171" y="54"/>
                        </a:cubicBezTo>
                        <a:cubicBezTo>
                          <a:pt x="170" y="50"/>
                          <a:pt x="176" y="50"/>
                          <a:pt x="173" y="46"/>
                        </a:cubicBezTo>
                        <a:cubicBezTo>
                          <a:pt x="162" y="41"/>
                          <a:pt x="151" y="39"/>
                          <a:pt x="139" y="37"/>
                        </a:cubicBezTo>
                        <a:cubicBezTo>
                          <a:pt x="136" y="29"/>
                          <a:pt x="128" y="26"/>
                          <a:pt x="121" y="23"/>
                        </a:cubicBezTo>
                        <a:cubicBezTo>
                          <a:pt x="107" y="19"/>
                          <a:pt x="95" y="8"/>
                          <a:pt x="82" y="8"/>
                        </a:cubicBezTo>
                        <a:cubicBezTo>
                          <a:pt x="65" y="8"/>
                          <a:pt x="52" y="0"/>
                          <a:pt x="33" y="5"/>
                        </a:cubicBezTo>
                        <a:cubicBezTo>
                          <a:pt x="25" y="8"/>
                          <a:pt x="0" y="21"/>
                          <a:pt x="8" y="34"/>
                        </a:cubicBezTo>
                        <a:cubicBezTo>
                          <a:pt x="17" y="36"/>
                          <a:pt x="43" y="20"/>
                          <a:pt x="52" y="15"/>
                        </a:cubicBezTo>
                        <a:cubicBezTo>
                          <a:pt x="55" y="30"/>
                          <a:pt x="74" y="27"/>
                          <a:pt x="89" y="34"/>
                        </a:cubicBezTo>
                        <a:cubicBezTo>
                          <a:pt x="101" y="40"/>
                          <a:pt x="111" y="34"/>
                          <a:pt x="117" y="46"/>
                        </a:cubicBezTo>
                        <a:cubicBezTo>
                          <a:pt x="122" y="57"/>
                          <a:pt x="131" y="53"/>
                          <a:pt x="141" y="59"/>
                        </a:cubicBezTo>
                        <a:cubicBezTo>
                          <a:pt x="138" y="65"/>
                          <a:pt x="130" y="63"/>
                          <a:pt x="132" y="72"/>
                        </a:cubicBezTo>
                        <a:cubicBezTo>
                          <a:pt x="154" y="68"/>
                          <a:pt x="176" y="71"/>
                          <a:pt x="198" y="6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/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48" name="îSliḓé">
                    <a:extLst>
                      <a:ext uri="{FF2B5EF4-FFF2-40B4-BE49-F238E27FC236}">
                        <a16:creationId xmlns:a16="http://schemas.microsoft.com/office/drawing/2014/main" id="{BC0A9C92-D727-4946-9148-A3F900905DC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515869" y="3630143"/>
                    <a:ext cx="85096" cy="32730"/>
                  </a:xfrm>
                  <a:custGeom>
                    <a:avLst/>
                    <a:gdLst>
                      <a:gd name="T0" fmla="*/ 28 w 60"/>
                      <a:gd name="T1" fmla="*/ 16 h 23"/>
                      <a:gd name="T2" fmla="*/ 58 w 60"/>
                      <a:gd name="T3" fmla="*/ 15 h 23"/>
                      <a:gd name="T4" fmla="*/ 28 w 60"/>
                      <a:gd name="T5" fmla="*/ 16 h 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60" h="23">
                        <a:moveTo>
                          <a:pt x="28" y="16"/>
                        </a:moveTo>
                        <a:cubicBezTo>
                          <a:pt x="30" y="17"/>
                          <a:pt x="60" y="23"/>
                          <a:pt x="58" y="15"/>
                        </a:cubicBezTo>
                        <a:cubicBezTo>
                          <a:pt x="50" y="0"/>
                          <a:pt x="0" y="1"/>
                          <a:pt x="28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/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49" name="ïš1íḓé">
                    <a:extLst>
                      <a:ext uri="{FF2B5EF4-FFF2-40B4-BE49-F238E27FC236}">
                        <a16:creationId xmlns:a16="http://schemas.microsoft.com/office/drawing/2014/main" id="{4C93B036-8FA2-412D-BE38-B02BA86F03C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640240" y="3590868"/>
                    <a:ext cx="163646" cy="78550"/>
                  </a:xfrm>
                  <a:custGeom>
                    <a:avLst/>
                    <a:gdLst>
                      <a:gd name="T0" fmla="*/ 29 w 118"/>
                      <a:gd name="T1" fmla="*/ 42 h 56"/>
                      <a:gd name="T2" fmla="*/ 49 w 118"/>
                      <a:gd name="T3" fmla="*/ 43 h 56"/>
                      <a:gd name="T4" fmla="*/ 63 w 118"/>
                      <a:gd name="T5" fmla="*/ 52 h 56"/>
                      <a:gd name="T6" fmla="*/ 118 w 118"/>
                      <a:gd name="T7" fmla="*/ 33 h 56"/>
                      <a:gd name="T8" fmla="*/ 62 w 118"/>
                      <a:gd name="T9" fmla="*/ 8 h 56"/>
                      <a:gd name="T10" fmla="*/ 19 w 118"/>
                      <a:gd name="T11" fmla="*/ 11 h 56"/>
                      <a:gd name="T12" fmla="*/ 38 w 118"/>
                      <a:gd name="T13" fmla="*/ 32 h 56"/>
                      <a:gd name="T14" fmla="*/ 3 w 118"/>
                      <a:gd name="T15" fmla="*/ 30 h 56"/>
                      <a:gd name="T16" fmla="*/ 29 w 118"/>
                      <a:gd name="T17" fmla="*/ 42 h 5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18" h="56">
                        <a:moveTo>
                          <a:pt x="29" y="42"/>
                        </a:moveTo>
                        <a:cubicBezTo>
                          <a:pt x="35" y="43"/>
                          <a:pt x="42" y="44"/>
                          <a:pt x="49" y="43"/>
                        </a:cubicBezTo>
                        <a:cubicBezTo>
                          <a:pt x="52" y="48"/>
                          <a:pt x="57" y="51"/>
                          <a:pt x="63" y="52"/>
                        </a:cubicBezTo>
                        <a:cubicBezTo>
                          <a:pt x="67" y="22"/>
                          <a:pt x="118" y="56"/>
                          <a:pt x="118" y="33"/>
                        </a:cubicBezTo>
                        <a:cubicBezTo>
                          <a:pt x="106" y="18"/>
                          <a:pt x="79" y="6"/>
                          <a:pt x="62" y="8"/>
                        </a:cubicBezTo>
                        <a:cubicBezTo>
                          <a:pt x="53" y="9"/>
                          <a:pt x="21" y="0"/>
                          <a:pt x="19" y="11"/>
                        </a:cubicBezTo>
                        <a:cubicBezTo>
                          <a:pt x="19" y="11"/>
                          <a:pt x="39" y="32"/>
                          <a:pt x="38" y="32"/>
                        </a:cubicBezTo>
                        <a:cubicBezTo>
                          <a:pt x="26" y="37"/>
                          <a:pt x="15" y="25"/>
                          <a:pt x="3" y="30"/>
                        </a:cubicBezTo>
                        <a:cubicBezTo>
                          <a:pt x="0" y="49"/>
                          <a:pt x="21" y="40"/>
                          <a:pt x="29" y="4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/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50" name="ísḻiḑé">
                    <a:extLst>
                      <a:ext uri="{FF2B5EF4-FFF2-40B4-BE49-F238E27FC236}">
                        <a16:creationId xmlns:a16="http://schemas.microsoft.com/office/drawing/2014/main" id="{D0647BF7-130A-49D1-978B-700D1B01246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830069" y="3630143"/>
                    <a:ext cx="52367" cy="39275"/>
                  </a:xfrm>
                  <a:custGeom>
                    <a:avLst/>
                    <a:gdLst>
                      <a:gd name="T0" fmla="*/ 1 w 35"/>
                      <a:gd name="T1" fmla="*/ 16 h 31"/>
                      <a:gd name="T2" fmla="*/ 33 w 35"/>
                      <a:gd name="T3" fmla="*/ 14 h 31"/>
                      <a:gd name="T4" fmla="*/ 1 w 35"/>
                      <a:gd name="T5" fmla="*/ 16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5" h="31">
                        <a:moveTo>
                          <a:pt x="1" y="16"/>
                        </a:moveTo>
                        <a:cubicBezTo>
                          <a:pt x="2" y="31"/>
                          <a:pt x="35" y="23"/>
                          <a:pt x="33" y="14"/>
                        </a:cubicBezTo>
                        <a:cubicBezTo>
                          <a:pt x="29" y="13"/>
                          <a:pt x="0" y="0"/>
                          <a:pt x="1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/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51" name="iş1ïḑê">
                    <a:extLst>
                      <a:ext uri="{FF2B5EF4-FFF2-40B4-BE49-F238E27FC236}">
                        <a16:creationId xmlns:a16="http://schemas.microsoft.com/office/drawing/2014/main" id="{FBB1B235-3968-4DA2-A8F9-4D144C23D34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01669" y="2104963"/>
                    <a:ext cx="72004" cy="39275"/>
                  </a:xfrm>
                  <a:custGeom>
                    <a:avLst/>
                    <a:gdLst>
                      <a:gd name="T0" fmla="*/ 15 w 53"/>
                      <a:gd name="T1" fmla="*/ 13 h 28"/>
                      <a:gd name="T2" fmla="*/ 53 w 53"/>
                      <a:gd name="T3" fmla="*/ 3 h 28"/>
                      <a:gd name="T4" fmla="*/ 15 w 53"/>
                      <a:gd name="T5" fmla="*/ 13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53" h="28">
                        <a:moveTo>
                          <a:pt x="15" y="13"/>
                        </a:moveTo>
                        <a:cubicBezTo>
                          <a:pt x="34" y="28"/>
                          <a:pt x="47" y="3"/>
                          <a:pt x="53" y="3"/>
                        </a:cubicBezTo>
                        <a:cubicBezTo>
                          <a:pt x="48" y="2"/>
                          <a:pt x="0" y="0"/>
                          <a:pt x="15" y="1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/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52" name="îṧ1îḓè">
                    <a:extLst>
                      <a:ext uri="{FF2B5EF4-FFF2-40B4-BE49-F238E27FC236}">
                        <a16:creationId xmlns:a16="http://schemas.microsoft.com/office/drawing/2014/main" id="{D60F1A5F-E4D7-4BE8-8D84-59CA17DA470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992202" y="2190059"/>
                    <a:ext cx="72004" cy="52367"/>
                  </a:xfrm>
                  <a:custGeom>
                    <a:avLst/>
                    <a:gdLst>
                      <a:gd name="T0" fmla="*/ 23 w 52"/>
                      <a:gd name="T1" fmla="*/ 19 h 37"/>
                      <a:gd name="T2" fmla="*/ 0 w 52"/>
                      <a:gd name="T3" fmla="*/ 27 h 37"/>
                      <a:gd name="T4" fmla="*/ 49 w 52"/>
                      <a:gd name="T5" fmla="*/ 6 h 37"/>
                      <a:gd name="T6" fmla="*/ 36 w 52"/>
                      <a:gd name="T7" fmla="*/ 0 h 37"/>
                      <a:gd name="T8" fmla="*/ 12 w 52"/>
                      <a:gd name="T9" fmla="*/ 6 h 37"/>
                      <a:gd name="T10" fmla="*/ 23 w 52"/>
                      <a:gd name="T11" fmla="*/ 19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52" h="37">
                        <a:moveTo>
                          <a:pt x="23" y="19"/>
                        </a:moveTo>
                        <a:cubicBezTo>
                          <a:pt x="17" y="19"/>
                          <a:pt x="0" y="16"/>
                          <a:pt x="0" y="27"/>
                        </a:cubicBezTo>
                        <a:cubicBezTo>
                          <a:pt x="11" y="37"/>
                          <a:pt x="52" y="23"/>
                          <a:pt x="49" y="6"/>
                        </a:cubicBezTo>
                        <a:cubicBezTo>
                          <a:pt x="44" y="6"/>
                          <a:pt x="40" y="3"/>
                          <a:pt x="36" y="0"/>
                        </a:cubicBezTo>
                        <a:cubicBezTo>
                          <a:pt x="27" y="0"/>
                          <a:pt x="20" y="2"/>
                          <a:pt x="12" y="6"/>
                        </a:cubicBezTo>
                        <a:cubicBezTo>
                          <a:pt x="8" y="7"/>
                          <a:pt x="22" y="18"/>
                          <a:pt x="23" y="1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/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53" name="îś1íde">
                    <a:extLst>
                      <a:ext uri="{FF2B5EF4-FFF2-40B4-BE49-F238E27FC236}">
                        <a16:creationId xmlns:a16="http://schemas.microsoft.com/office/drawing/2014/main" id="{C158F243-EC0D-497A-95BE-096FBF476C3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358769" y="2006775"/>
                    <a:ext cx="248742" cy="72004"/>
                  </a:xfrm>
                  <a:custGeom>
                    <a:avLst/>
                    <a:gdLst>
                      <a:gd name="T0" fmla="*/ 2 w 173"/>
                      <a:gd name="T1" fmla="*/ 51 h 51"/>
                      <a:gd name="T2" fmla="*/ 90 w 173"/>
                      <a:gd name="T3" fmla="*/ 32 h 51"/>
                      <a:gd name="T4" fmla="*/ 118 w 173"/>
                      <a:gd name="T5" fmla="*/ 21 h 51"/>
                      <a:gd name="T6" fmla="*/ 147 w 173"/>
                      <a:gd name="T7" fmla="*/ 22 h 51"/>
                      <a:gd name="T8" fmla="*/ 173 w 173"/>
                      <a:gd name="T9" fmla="*/ 8 h 51"/>
                      <a:gd name="T10" fmla="*/ 88 w 173"/>
                      <a:gd name="T11" fmla="*/ 19 h 51"/>
                      <a:gd name="T12" fmla="*/ 58 w 173"/>
                      <a:gd name="T13" fmla="*/ 27 h 51"/>
                      <a:gd name="T14" fmla="*/ 24 w 173"/>
                      <a:gd name="T15" fmla="*/ 32 h 51"/>
                      <a:gd name="T16" fmla="*/ 42 w 173"/>
                      <a:gd name="T17" fmla="*/ 23 h 51"/>
                      <a:gd name="T18" fmla="*/ 1 w 173"/>
                      <a:gd name="T19" fmla="*/ 34 h 51"/>
                      <a:gd name="T20" fmla="*/ 7 w 173"/>
                      <a:gd name="T21" fmla="*/ 39 h 51"/>
                      <a:gd name="T22" fmla="*/ 2 w 173"/>
                      <a:gd name="T23" fmla="*/ 51 h 5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73" h="51">
                        <a:moveTo>
                          <a:pt x="2" y="51"/>
                        </a:moveTo>
                        <a:cubicBezTo>
                          <a:pt x="33" y="48"/>
                          <a:pt x="60" y="32"/>
                          <a:pt x="90" y="32"/>
                        </a:cubicBezTo>
                        <a:cubicBezTo>
                          <a:pt x="99" y="31"/>
                          <a:pt x="113" y="29"/>
                          <a:pt x="118" y="21"/>
                        </a:cubicBezTo>
                        <a:cubicBezTo>
                          <a:pt x="125" y="30"/>
                          <a:pt x="139" y="24"/>
                          <a:pt x="147" y="22"/>
                        </a:cubicBezTo>
                        <a:cubicBezTo>
                          <a:pt x="158" y="19"/>
                          <a:pt x="162" y="15"/>
                          <a:pt x="173" y="8"/>
                        </a:cubicBezTo>
                        <a:cubicBezTo>
                          <a:pt x="146" y="0"/>
                          <a:pt x="114" y="9"/>
                          <a:pt x="88" y="19"/>
                        </a:cubicBezTo>
                        <a:cubicBezTo>
                          <a:pt x="77" y="23"/>
                          <a:pt x="69" y="22"/>
                          <a:pt x="58" y="27"/>
                        </a:cubicBezTo>
                        <a:cubicBezTo>
                          <a:pt x="50" y="30"/>
                          <a:pt x="30" y="27"/>
                          <a:pt x="24" y="32"/>
                        </a:cubicBezTo>
                        <a:cubicBezTo>
                          <a:pt x="28" y="26"/>
                          <a:pt x="37" y="28"/>
                          <a:pt x="42" y="23"/>
                        </a:cubicBezTo>
                        <a:cubicBezTo>
                          <a:pt x="27" y="23"/>
                          <a:pt x="14" y="28"/>
                          <a:pt x="1" y="34"/>
                        </a:cubicBezTo>
                        <a:cubicBezTo>
                          <a:pt x="0" y="41"/>
                          <a:pt x="7" y="35"/>
                          <a:pt x="7" y="39"/>
                        </a:cubicBezTo>
                        <a:cubicBezTo>
                          <a:pt x="3" y="44"/>
                          <a:pt x="0" y="43"/>
                          <a:pt x="2" y="5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/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54" name="iṩľíḍè">
                    <a:extLst>
                      <a:ext uri="{FF2B5EF4-FFF2-40B4-BE49-F238E27FC236}">
                        <a16:creationId xmlns:a16="http://schemas.microsoft.com/office/drawing/2014/main" id="{07C53F66-E52B-434F-90E7-C384A5BA489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620603" y="2163876"/>
                    <a:ext cx="52367" cy="39275"/>
                  </a:xfrm>
                  <a:custGeom>
                    <a:avLst/>
                    <a:gdLst>
                      <a:gd name="T0" fmla="*/ 38 w 40"/>
                      <a:gd name="T1" fmla="*/ 6 h 31"/>
                      <a:gd name="T2" fmla="*/ 0 w 40"/>
                      <a:gd name="T3" fmla="*/ 25 h 31"/>
                      <a:gd name="T4" fmla="*/ 38 w 40"/>
                      <a:gd name="T5" fmla="*/ 6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40" h="31">
                        <a:moveTo>
                          <a:pt x="38" y="6"/>
                        </a:moveTo>
                        <a:cubicBezTo>
                          <a:pt x="22" y="0"/>
                          <a:pt x="0" y="5"/>
                          <a:pt x="0" y="25"/>
                        </a:cubicBezTo>
                        <a:cubicBezTo>
                          <a:pt x="15" y="31"/>
                          <a:pt x="40" y="26"/>
                          <a:pt x="38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/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55" name="iṣļíḑè">
                    <a:extLst>
                      <a:ext uri="{FF2B5EF4-FFF2-40B4-BE49-F238E27FC236}">
                        <a16:creationId xmlns:a16="http://schemas.microsoft.com/office/drawing/2014/main" id="{476E945E-1865-4856-8A71-453EAAE3B28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371861" y="2039505"/>
                    <a:ext cx="628400" cy="307655"/>
                  </a:xfrm>
                  <a:custGeom>
                    <a:avLst/>
                    <a:gdLst>
                      <a:gd name="T0" fmla="*/ 299 w 441"/>
                      <a:gd name="T1" fmla="*/ 51 h 214"/>
                      <a:gd name="T2" fmla="*/ 292 w 441"/>
                      <a:gd name="T3" fmla="*/ 39 h 214"/>
                      <a:gd name="T4" fmla="*/ 242 w 441"/>
                      <a:gd name="T5" fmla="*/ 35 h 214"/>
                      <a:gd name="T6" fmla="*/ 217 w 441"/>
                      <a:gd name="T7" fmla="*/ 31 h 214"/>
                      <a:gd name="T8" fmla="*/ 161 w 441"/>
                      <a:gd name="T9" fmla="*/ 31 h 214"/>
                      <a:gd name="T10" fmla="*/ 131 w 441"/>
                      <a:gd name="T11" fmla="*/ 31 h 214"/>
                      <a:gd name="T12" fmla="*/ 79 w 441"/>
                      <a:gd name="T13" fmla="*/ 25 h 214"/>
                      <a:gd name="T14" fmla="*/ 66 w 441"/>
                      <a:gd name="T15" fmla="*/ 36 h 214"/>
                      <a:gd name="T16" fmla="*/ 63 w 441"/>
                      <a:gd name="T17" fmla="*/ 47 h 214"/>
                      <a:gd name="T18" fmla="*/ 58 w 441"/>
                      <a:gd name="T19" fmla="*/ 58 h 214"/>
                      <a:gd name="T20" fmla="*/ 52 w 441"/>
                      <a:gd name="T21" fmla="*/ 36 h 214"/>
                      <a:gd name="T22" fmla="*/ 11 w 441"/>
                      <a:gd name="T23" fmla="*/ 56 h 214"/>
                      <a:gd name="T24" fmla="*/ 12 w 441"/>
                      <a:gd name="T25" fmla="*/ 65 h 214"/>
                      <a:gd name="T26" fmla="*/ 8 w 441"/>
                      <a:gd name="T27" fmla="*/ 75 h 214"/>
                      <a:gd name="T28" fmla="*/ 44 w 441"/>
                      <a:gd name="T29" fmla="*/ 77 h 214"/>
                      <a:gd name="T30" fmla="*/ 125 w 441"/>
                      <a:gd name="T31" fmla="*/ 74 h 214"/>
                      <a:gd name="T32" fmla="*/ 153 w 441"/>
                      <a:gd name="T33" fmla="*/ 67 h 214"/>
                      <a:gd name="T34" fmla="*/ 201 w 441"/>
                      <a:gd name="T35" fmla="*/ 73 h 214"/>
                      <a:gd name="T36" fmla="*/ 205 w 441"/>
                      <a:gd name="T37" fmla="*/ 80 h 214"/>
                      <a:gd name="T38" fmla="*/ 215 w 441"/>
                      <a:gd name="T39" fmla="*/ 127 h 214"/>
                      <a:gd name="T40" fmla="*/ 177 w 441"/>
                      <a:gd name="T41" fmla="*/ 147 h 214"/>
                      <a:gd name="T42" fmla="*/ 208 w 441"/>
                      <a:gd name="T43" fmla="*/ 153 h 214"/>
                      <a:gd name="T44" fmla="*/ 255 w 441"/>
                      <a:gd name="T45" fmla="*/ 186 h 214"/>
                      <a:gd name="T46" fmla="*/ 355 w 441"/>
                      <a:gd name="T47" fmla="*/ 214 h 214"/>
                      <a:gd name="T48" fmla="*/ 356 w 441"/>
                      <a:gd name="T49" fmla="*/ 183 h 214"/>
                      <a:gd name="T50" fmla="*/ 375 w 441"/>
                      <a:gd name="T51" fmla="*/ 182 h 214"/>
                      <a:gd name="T52" fmla="*/ 366 w 441"/>
                      <a:gd name="T53" fmla="*/ 160 h 214"/>
                      <a:gd name="T54" fmla="*/ 321 w 441"/>
                      <a:gd name="T55" fmla="*/ 127 h 214"/>
                      <a:gd name="T56" fmla="*/ 328 w 441"/>
                      <a:gd name="T57" fmla="*/ 119 h 214"/>
                      <a:gd name="T58" fmla="*/ 399 w 441"/>
                      <a:gd name="T59" fmla="*/ 147 h 214"/>
                      <a:gd name="T60" fmla="*/ 420 w 441"/>
                      <a:gd name="T61" fmla="*/ 130 h 214"/>
                      <a:gd name="T62" fmla="*/ 425 w 441"/>
                      <a:gd name="T63" fmla="*/ 109 h 214"/>
                      <a:gd name="T64" fmla="*/ 378 w 441"/>
                      <a:gd name="T65" fmla="*/ 101 h 214"/>
                      <a:gd name="T66" fmla="*/ 317 w 441"/>
                      <a:gd name="T67" fmla="*/ 75 h 214"/>
                      <a:gd name="T68" fmla="*/ 320 w 441"/>
                      <a:gd name="T69" fmla="*/ 65 h 214"/>
                      <a:gd name="T70" fmla="*/ 334 w 441"/>
                      <a:gd name="T71" fmla="*/ 61 h 214"/>
                      <a:gd name="T72" fmla="*/ 322 w 441"/>
                      <a:gd name="T73" fmla="*/ 48 h 2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441" h="214">
                        <a:moveTo>
                          <a:pt x="322" y="48"/>
                        </a:moveTo>
                        <a:cubicBezTo>
                          <a:pt x="315" y="49"/>
                          <a:pt x="306" y="53"/>
                          <a:pt x="299" y="51"/>
                        </a:cubicBezTo>
                        <a:cubicBezTo>
                          <a:pt x="305" y="50"/>
                          <a:pt x="311" y="47"/>
                          <a:pt x="317" y="45"/>
                        </a:cubicBezTo>
                        <a:cubicBezTo>
                          <a:pt x="315" y="37"/>
                          <a:pt x="303" y="38"/>
                          <a:pt x="292" y="39"/>
                        </a:cubicBezTo>
                        <a:cubicBezTo>
                          <a:pt x="282" y="40"/>
                          <a:pt x="265" y="48"/>
                          <a:pt x="264" y="43"/>
                        </a:cubicBezTo>
                        <a:cubicBezTo>
                          <a:pt x="273" y="43"/>
                          <a:pt x="250" y="17"/>
                          <a:pt x="242" y="35"/>
                        </a:cubicBezTo>
                        <a:cubicBezTo>
                          <a:pt x="241" y="25"/>
                          <a:pt x="234" y="27"/>
                          <a:pt x="227" y="29"/>
                        </a:cubicBezTo>
                        <a:cubicBezTo>
                          <a:pt x="223" y="30"/>
                          <a:pt x="219" y="31"/>
                          <a:pt x="217" y="31"/>
                        </a:cubicBezTo>
                        <a:cubicBezTo>
                          <a:pt x="222" y="29"/>
                          <a:pt x="227" y="26"/>
                          <a:pt x="231" y="23"/>
                        </a:cubicBezTo>
                        <a:cubicBezTo>
                          <a:pt x="220" y="15"/>
                          <a:pt x="162" y="8"/>
                          <a:pt x="161" y="31"/>
                        </a:cubicBezTo>
                        <a:cubicBezTo>
                          <a:pt x="154" y="26"/>
                          <a:pt x="150" y="28"/>
                          <a:pt x="145" y="30"/>
                        </a:cubicBezTo>
                        <a:cubicBezTo>
                          <a:pt x="141" y="32"/>
                          <a:pt x="136" y="34"/>
                          <a:pt x="131" y="31"/>
                        </a:cubicBezTo>
                        <a:cubicBezTo>
                          <a:pt x="135" y="27"/>
                          <a:pt x="139" y="22"/>
                          <a:pt x="142" y="16"/>
                        </a:cubicBezTo>
                        <a:cubicBezTo>
                          <a:pt x="125" y="0"/>
                          <a:pt x="95" y="14"/>
                          <a:pt x="79" y="25"/>
                        </a:cubicBezTo>
                        <a:cubicBezTo>
                          <a:pt x="82" y="24"/>
                          <a:pt x="84" y="24"/>
                          <a:pt x="87" y="26"/>
                        </a:cubicBezTo>
                        <a:cubicBezTo>
                          <a:pt x="80" y="26"/>
                          <a:pt x="68" y="26"/>
                          <a:pt x="66" y="36"/>
                        </a:cubicBezTo>
                        <a:cubicBezTo>
                          <a:pt x="69" y="37"/>
                          <a:pt x="71" y="38"/>
                          <a:pt x="72" y="40"/>
                        </a:cubicBezTo>
                        <a:cubicBezTo>
                          <a:pt x="68" y="40"/>
                          <a:pt x="64" y="42"/>
                          <a:pt x="63" y="47"/>
                        </a:cubicBezTo>
                        <a:cubicBezTo>
                          <a:pt x="65" y="52"/>
                          <a:pt x="74" y="47"/>
                          <a:pt x="76" y="53"/>
                        </a:cubicBezTo>
                        <a:cubicBezTo>
                          <a:pt x="71" y="58"/>
                          <a:pt x="65" y="60"/>
                          <a:pt x="58" y="58"/>
                        </a:cubicBezTo>
                        <a:cubicBezTo>
                          <a:pt x="62" y="58"/>
                          <a:pt x="65" y="56"/>
                          <a:pt x="68" y="53"/>
                        </a:cubicBezTo>
                        <a:cubicBezTo>
                          <a:pt x="63" y="45"/>
                          <a:pt x="53" y="44"/>
                          <a:pt x="52" y="36"/>
                        </a:cubicBezTo>
                        <a:cubicBezTo>
                          <a:pt x="59" y="27"/>
                          <a:pt x="72" y="25"/>
                          <a:pt x="79" y="17"/>
                        </a:cubicBezTo>
                        <a:cubicBezTo>
                          <a:pt x="59" y="19"/>
                          <a:pt x="3" y="34"/>
                          <a:pt x="11" y="56"/>
                        </a:cubicBezTo>
                        <a:cubicBezTo>
                          <a:pt x="5" y="57"/>
                          <a:pt x="1" y="60"/>
                          <a:pt x="0" y="66"/>
                        </a:cubicBezTo>
                        <a:cubicBezTo>
                          <a:pt x="4" y="66"/>
                          <a:pt x="8" y="66"/>
                          <a:pt x="12" y="65"/>
                        </a:cubicBezTo>
                        <a:cubicBezTo>
                          <a:pt x="19" y="64"/>
                          <a:pt x="25" y="64"/>
                          <a:pt x="31" y="66"/>
                        </a:cubicBezTo>
                        <a:cubicBezTo>
                          <a:pt x="25" y="71"/>
                          <a:pt x="10" y="66"/>
                          <a:pt x="8" y="75"/>
                        </a:cubicBezTo>
                        <a:cubicBezTo>
                          <a:pt x="14" y="83"/>
                          <a:pt x="27" y="79"/>
                          <a:pt x="34" y="77"/>
                        </a:cubicBezTo>
                        <a:cubicBezTo>
                          <a:pt x="43" y="74"/>
                          <a:pt x="43" y="75"/>
                          <a:pt x="44" y="77"/>
                        </a:cubicBezTo>
                        <a:cubicBezTo>
                          <a:pt x="46" y="78"/>
                          <a:pt x="49" y="79"/>
                          <a:pt x="59" y="77"/>
                        </a:cubicBezTo>
                        <a:cubicBezTo>
                          <a:pt x="82" y="75"/>
                          <a:pt x="103" y="73"/>
                          <a:pt x="125" y="74"/>
                        </a:cubicBezTo>
                        <a:cubicBezTo>
                          <a:pt x="126" y="64"/>
                          <a:pt x="131" y="66"/>
                          <a:pt x="138" y="68"/>
                        </a:cubicBezTo>
                        <a:cubicBezTo>
                          <a:pt x="142" y="69"/>
                          <a:pt x="147" y="70"/>
                          <a:pt x="153" y="67"/>
                        </a:cubicBezTo>
                        <a:cubicBezTo>
                          <a:pt x="169" y="61"/>
                          <a:pt x="150" y="59"/>
                          <a:pt x="149" y="56"/>
                        </a:cubicBezTo>
                        <a:cubicBezTo>
                          <a:pt x="155" y="52"/>
                          <a:pt x="195" y="70"/>
                          <a:pt x="201" y="73"/>
                        </a:cubicBezTo>
                        <a:cubicBezTo>
                          <a:pt x="195" y="76"/>
                          <a:pt x="190" y="77"/>
                          <a:pt x="183" y="77"/>
                        </a:cubicBezTo>
                        <a:cubicBezTo>
                          <a:pt x="181" y="91"/>
                          <a:pt x="198" y="82"/>
                          <a:pt x="205" y="80"/>
                        </a:cubicBezTo>
                        <a:cubicBezTo>
                          <a:pt x="219" y="76"/>
                          <a:pt x="217" y="84"/>
                          <a:pt x="230" y="87"/>
                        </a:cubicBezTo>
                        <a:cubicBezTo>
                          <a:pt x="265" y="95"/>
                          <a:pt x="236" y="122"/>
                          <a:pt x="215" y="127"/>
                        </a:cubicBezTo>
                        <a:cubicBezTo>
                          <a:pt x="215" y="133"/>
                          <a:pt x="229" y="137"/>
                          <a:pt x="226" y="141"/>
                        </a:cubicBezTo>
                        <a:cubicBezTo>
                          <a:pt x="208" y="143"/>
                          <a:pt x="195" y="146"/>
                          <a:pt x="177" y="147"/>
                        </a:cubicBezTo>
                        <a:cubicBezTo>
                          <a:pt x="168" y="147"/>
                          <a:pt x="149" y="155"/>
                          <a:pt x="152" y="169"/>
                        </a:cubicBezTo>
                        <a:cubicBezTo>
                          <a:pt x="163" y="169"/>
                          <a:pt x="207" y="162"/>
                          <a:pt x="208" y="153"/>
                        </a:cubicBezTo>
                        <a:cubicBezTo>
                          <a:pt x="208" y="148"/>
                          <a:pt x="255" y="174"/>
                          <a:pt x="261" y="179"/>
                        </a:cubicBezTo>
                        <a:cubicBezTo>
                          <a:pt x="258" y="180"/>
                          <a:pt x="256" y="182"/>
                          <a:pt x="255" y="186"/>
                        </a:cubicBezTo>
                        <a:cubicBezTo>
                          <a:pt x="268" y="196"/>
                          <a:pt x="289" y="194"/>
                          <a:pt x="300" y="210"/>
                        </a:cubicBezTo>
                        <a:cubicBezTo>
                          <a:pt x="318" y="207"/>
                          <a:pt x="337" y="213"/>
                          <a:pt x="355" y="214"/>
                        </a:cubicBezTo>
                        <a:cubicBezTo>
                          <a:pt x="355" y="189"/>
                          <a:pt x="337" y="189"/>
                          <a:pt x="304" y="181"/>
                        </a:cubicBezTo>
                        <a:cubicBezTo>
                          <a:pt x="325" y="186"/>
                          <a:pt x="353" y="180"/>
                          <a:pt x="356" y="183"/>
                        </a:cubicBezTo>
                        <a:cubicBezTo>
                          <a:pt x="366" y="188"/>
                          <a:pt x="365" y="200"/>
                          <a:pt x="376" y="200"/>
                        </a:cubicBezTo>
                        <a:cubicBezTo>
                          <a:pt x="376" y="197"/>
                          <a:pt x="377" y="183"/>
                          <a:pt x="375" y="182"/>
                        </a:cubicBezTo>
                        <a:cubicBezTo>
                          <a:pt x="377" y="183"/>
                          <a:pt x="380" y="184"/>
                          <a:pt x="382" y="184"/>
                        </a:cubicBezTo>
                        <a:cubicBezTo>
                          <a:pt x="385" y="169"/>
                          <a:pt x="373" y="169"/>
                          <a:pt x="366" y="160"/>
                        </a:cubicBezTo>
                        <a:cubicBezTo>
                          <a:pt x="369" y="161"/>
                          <a:pt x="370" y="160"/>
                          <a:pt x="371" y="157"/>
                        </a:cubicBezTo>
                        <a:cubicBezTo>
                          <a:pt x="363" y="157"/>
                          <a:pt x="319" y="130"/>
                          <a:pt x="321" y="127"/>
                        </a:cubicBezTo>
                        <a:cubicBezTo>
                          <a:pt x="326" y="131"/>
                          <a:pt x="330" y="132"/>
                          <a:pt x="336" y="130"/>
                        </a:cubicBezTo>
                        <a:cubicBezTo>
                          <a:pt x="337" y="122"/>
                          <a:pt x="329" y="125"/>
                          <a:pt x="328" y="119"/>
                        </a:cubicBezTo>
                        <a:cubicBezTo>
                          <a:pt x="343" y="113"/>
                          <a:pt x="361" y="112"/>
                          <a:pt x="374" y="121"/>
                        </a:cubicBezTo>
                        <a:cubicBezTo>
                          <a:pt x="384" y="129"/>
                          <a:pt x="387" y="148"/>
                          <a:pt x="399" y="147"/>
                        </a:cubicBezTo>
                        <a:cubicBezTo>
                          <a:pt x="401" y="143"/>
                          <a:pt x="393" y="137"/>
                          <a:pt x="398" y="133"/>
                        </a:cubicBezTo>
                        <a:cubicBezTo>
                          <a:pt x="404" y="132"/>
                          <a:pt x="413" y="130"/>
                          <a:pt x="420" y="130"/>
                        </a:cubicBezTo>
                        <a:cubicBezTo>
                          <a:pt x="425" y="127"/>
                          <a:pt x="414" y="124"/>
                          <a:pt x="420" y="122"/>
                        </a:cubicBezTo>
                        <a:cubicBezTo>
                          <a:pt x="431" y="123"/>
                          <a:pt x="441" y="114"/>
                          <a:pt x="425" y="109"/>
                        </a:cubicBezTo>
                        <a:cubicBezTo>
                          <a:pt x="412" y="104"/>
                          <a:pt x="410" y="110"/>
                          <a:pt x="404" y="101"/>
                        </a:cubicBezTo>
                        <a:cubicBezTo>
                          <a:pt x="396" y="102"/>
                          <a:pt x="386" y="106"/>
                          <a:pt x="378" y="101"/>
                        </a:cubicBezTo>
                        <a:cubicBezTo>
                          <a:pt x="383" y="103"/>
                          <a:pt x="387" y="102"/>
                          <a:pt x="390" y="98"/>
                        </a:cubicBezTo>
                        <a:cubicBezTo>
                          <a:pt x="378" y="80"/>
                          <a:pt x="335" y="86"/>
                          <a:pt x="317" y="75"/>
                        </a:cubicBezTo>
                        <a:cubicBezTo>
                          <a:pt x="319" y="73"/>
                          <a:pt x="321" y="72"/>
                          <a:pt x="325" y="73"/>
                        </a:cubicBezTo>
                        <a:cubicBezTo>
                          <a:pt x="326" y="69"/>
                          <a:pt x="316" y="67"/>
                          <a:pt x="320" y="65"/>
                        </a:cubicBezTo>
                        <a:cubicBezTo>
                          <a:pt x="328" y="68"/>
                          <a:pt x="336" y="69"/>
                          <a:pt x="345" y="68"/>
                        </a:cubicBezTo>
                        <a:cubicBezTo>
                          <a:pt x="346" y="61"/>
                          <a:pt x="340" y="61"/>
                          <a:pt x="334" y="61"/>
                        </a:cubicBezTo>
                        <a:cubicBezTo>
                          <a:pt x="329" y="61"/>
                          <a:pt x="325" y="61"/>
                          <a:pt x="323" y="57"/>
                        </a:cubicBezTo>
                        <a:cubicBezTo>
                          <a:pt x="354" y="57"/>
                          <a:pt x="333" y="46"/>
                          <a:pt x="322" y="48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/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56" name="ïsļiḍê">
                    <a:extLst>
                      <a:ext uri="{FF2B5EF4-FFF2-40B4-BE49-F238E27FC236}">
                        <a16:creationId xmlns:a16="http://schemas.microsoft.com/office/drawing/2014/main" id="{F0C7A845-57B1-464B-80C1-272795B11DE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371861" y="2268608"/>
                    <a:ext cx="163646" cy="78550"/>
                  </a:xfrm>
                  <a:custGeom>
                    <a:avLst/>
                    <a:gdLst>
                      <a:gd name="T0" fmla="*/ 63 w 113"/>
                      <a:gd name="T1" fmla="*/ 32 h 56"/>
                      <a:gd name="T2" fmla="*/ 112 w 113"/>
                      <a:gd name="T3" fmla="*/ 32 h 56"/>
                      <a:gd name="T4" fmla="*/ 87 w 113"/>
                      <a:gd name="T5" fmla="*/ 28 h 56"/>
                      <a:gd name="T6" fmla="*/ 59 w 113"/>
                      <a:gd name="T7" fmla="*/ 19 h 56"/>
                      <a:gd name="T8" fmla="*/ 41 w 113"/>
                      <a:gd name="T9" fmla="*/ 11 h 56"/>
                      <a:gd name="T10" fmla="*/ 33 w 113"/>
                      <a:gd name="T11" fmla="*/ 0 h 56"/>
                      <a:gd name="T12" fmla="*/ 18 w 113"/>
                      <a:gd name="T13" fmla="*/ 25 h 56"/>
                      <a:gd name="T14" fmla="*/ 0 w 113"/>
                      <a:gd name="T15" fmla="*/ 51 h 56"/>
                      <a:gd name="T16" fmla="*/ 25 w 113"/>
                      <a:gd name="T17" fmla="*/ 46 h 56"/>
                      <a:gd name="T18" fmla="*/ 25 w 113"/>
                      <a:gd name="T19" fmla="*/ 56 h 56"/>
                      <a:gd name="T20" fmla="*/ 60 w 113"/>
                      <a:gd name="T21" fmla="*/ 41 h 56"/>
                      <a:gd name="T22" fmla="*/ 63 w 113"/>
                      <a:gd name="T23" fmla="*/ 32 h 5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13" h="56">
                        <a:moveTo>
                          <a:pt x="63" y="32"/>
                        </a:moveTo>
                        <a:cubicBezTo>
                          <a:pt x="70" y="32"/>
                          <a:pt x="113" y="56"/>
                          <a:pt x="112" y="32"/>
                        </a:cubicBezTo>
                        <a:cubicBezTo>
                          <a:pt x="104" y="28"/>
                          <a:pt x="96" y="27"/>
                          <a:pt x="87" y="28"/>
                        </a:cubicBezTo>
                        <a:cubicBezTo>
                          <a:pt x="91" y="14"/>
                          <a:pt x="69" y="24"/>
                          <a:pt x="59" y="19"/>
                        </a:cubicBezTo>
                        <a:cubicBezTo>
                          <a:pt x="36" y="10"/>
                          <a:pt x="57" y="13"/>
                          <a:pt x="41" y="11"/>
                        </a:cubicBezTo>
                        <a:cubicBezTo>
                          <a:pt x="41" y="5"/>
                          <a:pt x="39" y="1"/>
                          <a:pt x="33" y="0"/>
                        </a:cubicBezTo>
                        <a:cubicBezTo>
                          <a:pt x="29" y="9"/>
                          <a:pt x="21" y="15"/>
                          <a:pt x="18" y="25"/>
                        </a:cubicBezTo>
                        <a:cubicBezTo>
                          <a:pt x="14" y="41"/>
                          <a:pt x="7" y="36"/>
                          <a:pt x="0" y="51"/>
                        </a:cubicBezTo>
                        <a:cubicBezTo>
                          <a:pt x="8" y="52"/>
                          <a:pt x="17" y="44"/>
                          <a:pt x="25" y="46"/>
                        </a:cubicBezTo>
                        <a:cubicBezTo>
                          <a:pt x="24" y="49"/>
                          <a:pt x="24" y="52"/>
                          <a:pt x="25" y="56"/>
                        </a:cubicBezTo>
                        <a:cubicBezTo>
                          <a:pt x="39" y="55"/>
                          <a:pt x="46" y="42"/>
                          <a:pt x="60" y="41"/>
                        </a:cubicBezTo>
                        <a:cubicBezTo>
                          <a:pt x="64" y="38"/>
                          <a:pt x="57" y="32"/>
                          <a:pt x="63" y="3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/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57" name="íṥļíḍê">
                    <a:extLst>
                      <a:ext uri="{FF2B5EF4-FFF2-40B4-BE49-F238E27FC236}">
                        <a16:creationId xmlns:a16="http://schemas.microsoft.com/office/drawing/2014/main" id="{9B1FE889-C11F-421E-A040-AD644F7AC91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476594" y="2222787"/>
                    <a:ext cx="104734" cy="72004"/>
                  </a:xfrm>
                  <a:custGeom>
                    <a:avLst/>
                    <a:gdLst>
                      <a:gd name="T0" fmla="*/ 73 w 74"/>
                      <a:gd name="T1" fmla="*/ 12 h 48"/>
                      <a:gd name="T2" fmla="*/ 52 w 74"/>
                      <a:gd name="T3" fmla="*/ 14 h 48"/>
                      <a:gd name="T4" fmla="*/ 73 w 74"/>
                      <a:gd name="T5" fmla="*/ 0 h 48"/>
                      <a:gd name="T6" fmla="*/ 26 w 74"/>
                      <a:gd name="T7" fmla="*/ 20 h 48"/>
                      <a:gd name="T8" fmla="*/ 32 w 74"/>
                      <a:gd name="T9" fmla="*/ 22 h 48"/>
                      <a:gd name="T10" fmla="*/ 0 w 74"/>
                      <a:gd name="T11" fmla="*/ 40 h 48"/>
                      <a:gd name="T12" fmla="*/ 73 w 74"/>
                      <a:gd name="T13" fmla="*/ 12 h 4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4" h="48">
                        <a:moveTo>
                          <a:pt x="73" y="12"/>
                        </a:moveTo>
                        <a:cubicBezTo>
                          <a:pt x="67" y="11"/>
                          <a:pt x="57" y="17"/>
                          <a:pt x="52" y="14"/>
                        </a:cubicBezTo>
                        <a:cubicBezTo>
                          <a:pt x="61" y="11"/>
                          <a:pt x="67" y="6"/>
                          <a:pt x="73" y="0"/>
                        </a:cubicBezTo>
                        <a:cubicBezTo>
                          <a:pt x="60" y="0"/>
                          <a:pt x="34" y="11"/>
                          <a:pt x="26" y="20"/>
                        </a:cubicBezTo>
                        <a:cubicBezTo>
                          <a:pt x="28" y="20"/>
                          <a:pt x="30" y="20"/>
                          <a:pt x="32" y="22"/>
                        </a:cubicBezTo>
                        <a:cubicBezTo>
                          <a:pt x="24" y="24"/>
                          <a:pt x="5" y="34"/>
                          <a:pt x="0" y="40"/>
                        </a:cubicBezTo>
                        <a:cubicBezTo>
                          <a:pt x="14" y="48"/>
                          <a:pt x="74" y="39"/>
                          <a:pt x="73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/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58" name="î$1îḓè">
                    <a:extLst>
                      <a:ext uri="{FF2B5EF4-FFF2-40B4-BE49-F238E27FC236}">
                        <a16:creationId xmlns:a16="http://schemas.microsoft.com/office/drawing/2014/main" id="{FD360794-D311-424E-A479-B02D690C8F1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306402" y="2039505"/>
                    <a:ext cx="52367" cy="19637"/>
                  </a:xfrm>
                  <a:custGeom>
                    <a:avLst/>
                    <a:gdLst>
                      <a:gd name="T0" fmla="*/ 0 w 35"/>
                      <a:gd name="T1" fmla="*/ 14 h 14"/>
                      <a:gd name="T2" fmla="*/ 35 w 35"/>
                      <a:gd name="T3" fmla="*/ 0 h 14"/>
                      <a:gd name="T4" fmla="*/ 0 w 35"/>
                      <a:gd name="T5" fmla="*/ 14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5" h="14">
                        <a:moveTo>
                          <a:pt x="0" y="14"/>
                        </a:moveTo>
                        <a:cubicBezTo>
                          <a:pt x="14" y="12"/>
                          <a:pt x="25" y="6"/>
                          <a:pt x="35" y="0"/>
                        </a:cubicBezTo>
                        <a:cubicBezTo>
                          <a:pt x="22" y="3"/>
                          <a:pt x="9" y="7"/>
                          <a:pt x="0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/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59" name="îş1îde">
                    <a:extLst>
                      <a:ext uri="{FF2B5EF4-FFF2-40B4-BE49-F238E27FC236}">
                        <a16:creationId xmlns:a16="http://schemas.microsoft.com/office/drawing/2014/main" id="{B16FB99B-3142-403E-BD7B-5CCE151EB83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188577" y="2209696"/>
                    <a:ext cx="65458" cy="32730"/>
                  </a:xfrm>
                  <a:custGeom>
                    <a:avLst/>
                    <a:gdLst>
                      <a:gd name="T0" fmla="*/ 49 w 49"/>
                      <a:gd name="T1" fmla="*/ 8 h 26"/>
                      <a:gd name="T2" fmla="*/ 22 w 49"/>
                      <a:gd name="T3" fmla="*/ 0 h 26"/>
                      <a:gd name="T4" fmla="*/ 0 w 49"/>
                      <a:gd name="T5" fmla="*/ 23 h 26"/>
                      <a:gd name="T6" fmla="*/ 49 w 49"/>
                      <a:gd name="T7" fmla="*/ 8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49" h="26">
                        <a:moveTo>
                          <a:pt x="49" y="8"/>
                        </a:moveTo>
                        <a:cubicBezTo>
                          <a:pt x="43" y="9"/>
                          <a:pt x="29" y="1"/>
                          <a:pt x="22" y="0"/>
                        </a:cubicBezTo>
                        <a:cubicBezTo>
                          <a:pt x="17" y="5"/>
                          <a:pt x="2" y="17"/>
                          <a:pt x="0" y="23"/>
                        </a:cubicBezTo>
                        <a:cubicBezTo>
                          <a:pt x="17" y="21"/>
                          <a:pt x="37" y="26"/>
                          <a:pt x="49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/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60" name="iṧļîďê">
                    <a:extLst>
                      <a:ext uri="{FF2B5EF4-FFF2-40B4-BE49-F238E27FC236}">
                        <a16:creationId xmlns:a16="http://schemas.microsoft.com/office/drawing/2014/main" id="{8697B622-7FA6-4F85-BED7-4B8BC746430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496232" y="1974045"/>
                    <a:ext cx="6546" cy="0"/>
                  </a:xfrm>
                  <a:custGeom>
                    <a:avLst/>
                    <a:gdLst>
                      <a:gd name="T0" fmla="*/ 0 w 4"/>
                      <a:gd name="T1" fmla="*/ 2 h 2"/>
                      <a:gd name="T2" fmla="*/ 4 w 4"/>
                      <a:gd name="T3" fmla="*/ 0 h 2"/>
                      <a:gd name="T4" fmla="*/ 0 w 4"/>
                      <a:gd name="T5" fmla="*/ 2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4" h="2">
                        <a:moveTo>
                          <a:pt x="0" y="2"/>
                        </a:moveTo>
                        <a:cubicBezTo>
                          <a:pt x="2" y="1"/>
                          <a:pt x="3" y="1"/>
                          <a:pt x="4" y="0"/>
                        </a:cubicBezTo>
                        <a:cubicBezTo>
                          <a:pt x="2" y="1"/>
                          <a:pt x="1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/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61" name="ís1ïḑé">
                    <a:extLst>
                      <a:ext uri="{FF2B5EF4-FFF2-40B4-BE49-F238E27FC236}">
                        <a16:creationId xmlns:a16="http://schemas.microsoft.com/office/drawing/2014/main" id="{B8932696-B671-4566-A9FD-0F42C8EB74C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306402" y="2072233"/>
                    <a:ext cx="52367" cy="19637"/>
                  </a:xfrm>
                  <a:custGeom>
                    <a:avLst/>
                    <a:gdLst>
                      <a:gd name="T0" fmla="*/ 0 w 37"/>
                      <a:gd name="T1" fmla="*/ 13 h 18"/>
                      <a:gd name="T2" fmla="*/ 34 w 37"/>
                      <a:gd name="T3" fmla="*/ 0 h 18"/>
                      <a:gd name="T4" fmla="*/ 0 w 37"/>
                      <a:gd name="T5" fmla="*/ 13 h 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7" h="18">
                        <a:moveTo>
                          <a:pt x="0" y="13"/>
                        </a:moveTo>
                        <a:cubicBezTo>
                          <a:pt x="9" y="18"/>
                          <a:pt x="37" y="2"/>
                          <a:pt x="34" y="0"/>
                        </a:cubicBezTo>
                        <a:cubicBezTo>
                          <a:pt x="23" y="5"/>
                          <a:pt x="10" y="5"/>
                          <a:pt x="0" y="1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/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62" name="ïṩḻidè">
                    <a:extLst>
                      <a:ext uri="{FF2B5EF4-FFF2-40B4-BE49-F238E27FC236}">
                        <a16:creationId xmlns:a16="http://schemas.microsoft.com/office/drawing/2014/main" id="{9AD6A388-15C4-4C03-AE9C-2788C102210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93310" y="2072233"/>
                    <a:ext cx="91641" cy="65458"/>
                  </a:xfrm>
                  <a:custGeom>
                    <a:avLst/>
                    <a:gdLst>
                      <a:gd name="T0" fmla="*/ 0 w 66"/>
                      <a:gd name="T1" fmla="*/ 40 h 46"/>
                      <a:gd name="T2" fmla="*/ 53 w 66"/>
                      <a:gd name="T3" fmla="*/ 11 h 46"/>
                      <a:gd name="T4" fmla="*/ 0 w 66"/>
                      <a:gd name="T5" fmla="*/ 40 h 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66" h="46">
                        <a:moveTo>
                          <a:pt x="0" y="40"/>
                        </a:moveTo>
                        <a:cubicBezTo>
                          <a:pt x="11" y="46"/>
                          <a:pt x="22" y="38"/>
                          <a:pt x="53" y="11"/>
                        </a:cubicBezTo>
                        <a:cubicBezTo>
                          <a:pt x="66" y="0"/>
                          <a:pt x="17" y="24"/>
                          <a:pt x="0" y="4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/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63" name="îŝ1îḓe">
                    <a:extLst>
                      <a:ext uri="{FF2B5EF4-FFF2-40B4-BE49-F238E27FC236}">
                        <a16:creationId xmlns:a16="http://schemas.microsoft.com/office/drawing/2014/main" id="{3280F131-6E74-4BE8-AED9-A26918D73B7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34398" y="2065688"/>
                    <a:ext cx="52367" cy="26183"/>
                  </a:xfrm>
                  <a:custGeom>
                    <a:avLst/>
                    <a:gdLst>
                      <a:gd name="T0" fmla="*/ 38 w 38"/>
                      <a:gd name="T1" fmla="*/ 2 h 17"/>
                      <a:gd name="T2" fmla="*/ 0 w 38"/>
                      <a:gd name="T3" fmla="*/ 9 h 17"/>
                      <a:gd name="T4" fmla="*/ 38 w 38"/>
                      <a:gd name="T5" fmla="*/ 2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8" h="17">
                        <a:moveTo>
                          <a:pt x="38" y="2"/>
                        </a:moveTo>
                        <a:cubicBezTo>
                          <a:pt x="34" y="0"/>
                          <a:pt x="0" y="6"/>
                          <a:pt x="0" y="9"/>
                        </a:cubicBezTo>
                        <a:cubicBezTo>
                          <a:pt x="9" y="8"/>
                          <a:pt x="36" y="17"/>
                          <a:pt x="38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/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64" name="íṩḷiďé">
                    <a:extLst>
                      <a:ext uri="{FF2B5EF4-FFF2-40B4-BE49-F238E27FC236}">
                        <a16:creationId xmlns:a16="http://schemas.microsoft.com/office/drawing/2014/main" id="{0E185881-49B8-421F-9401-D09CE3814AE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162394" y="2150783"/>
                    <a:ext cx="58913" cy="45821"/>
                  </a:xfrm>
                  <a:custGeom>
                    <a:avLst/>
                    <a:gdLst>
                      <a:gd name="T0" fmla="*/ 8 w 42"/>
                      <a:gd name="T1" fmla="*/ 24 h 30"/>
                      <a:gd name="T2" fmla="*/ 2 w 42"/>
                      <a:gd name="T3" fmla="*/ 30 h 30"/>
                      <a:gd name="T4" fmla="*/ 42 w 42"/>
                      <a:gd name="T5" fmla="*/ 3 h 30"/>
                      <a:gd name="T6" fmla="*/ 8 w 42"/>
                      <a:gd name="T7" fmla="*/ 24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42" h="30">
                        <a:moveTo>
                          <a:pt x="8" y="24"/>
                        </a:moveTo>
                        <a:cubicBezTo>
                          <a:pt x="6" y="25"/>
                          <a:pt x="4" y="28"/>
                          <a:pt x="2" y="30"/>
                        </a:cubicBezTo>
                        <a:cubicBezTo>
                          <a:pt x="16" y="29"/>
                          <a:pt x="39" y="18"/>
                          <a:pt x="42" y="3"/>
                        </a:cubicBezTo>
                        <a:cubicBezTo>
                          <a:pt x="21" y="0"/>
                          <a:pt x="0" y="23"/>
                          <a:pt x="8" y="2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/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65" name="iṡ1íďé">
                    <a:extLst>
                      <a:ext uri="{FF2B5EF4-FFF2-40B4-BE49-F238E27FC236}">
                        <a16:creationId xmlns:a16="http://schemas.microsoft.com/office/drawing/2014/main" id="{87BEADF5-DF9B-4D2D-9787-C21053D3E93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046081" y="2674451"/>
                    <a:ext cx="183283" cy="157101"/>
                  </a:xfrm>
                  <a:custGeom>
                    <a:avLst/>
                    <a:gdLst>
                      <a:gd name="T0" fmla="*/ 62 w 128"/>
                      <a:gd name="T1" fmla="*/ 0 h 110"/>
                      <a:gd name="T2" fmla="*/ 56 w 128"/>
                      <a:gd name="T3" fmla="*/ 1 h 110"/>
                      <a:gd name="T4" fmla="*/ 32 w 128"/>
                      <a:gd name="T5" fmla="*/ 25 h 110"/>
                      <a:gd name="T6" fmla="*/ 17 w 128"/>
                      <a:gd name="T7" fmla="*/ 54 h 110"/>
                      <a:gd name="T8" fmla="*/ 16 w 128"/>
                      <a:gd name="T9" fmla="*/ 56 h 110"/>
                      <a:gd name="T10" fmla="*/ 14 w 128"/>
                      <a:gd name="T11" fmla="*/ 69 h 110"/>
                      <a:gd name="T12" fmla="*/ 1 w 128"/>
                      <a:gd name="T13" fmla="*/ 78 h 110"/>
                      <a:gd name="T14" fmla="*/ 0 w 128"/>
                      <a:gd name="T15" fmla="*/ 82 h 110"/>
                      <a:gd name="T16" fmla="*/ 11 w 128"/>
                      <a:gd name="T17" fmla="*/ 88 h 110"/>
                      <a:gd name="T18" fmla="*/ 16 w 128"/>
                      <a:gd name="T19" fmla="*/ 88 h 110"/>
                      <a:gd name="T20" fmla="*/ 21 w 128"/>
                      <a:gd name="T21" fmla="*/ 88 h 110"/>
                      <a:gd name="T22" fmla="*/ 26 w 128"/>
                      <a:gd name="T23" fmla="*/ 88 h 110"/>
                      <a:gd name="T24" fmla="*/ 27 w 128"/>
                      <a:gd name="T25" fmla="*/ 88 h 110"/>
                      <a:gd name="T26" fmla="*/ 32 w 128"/>
                      <a:gd name="T27" fmla="*/ 88 h 110"/>
                      <a:gd name="T28" fmla="*/ 46 w 128"/>
                      <a:gd name="T29" fmla="*/ 88 h 110"/>
                      <a:gd name="T30" fmla="*/ 62 w 128"/>
                      <a:gd name="T31" fmla="*/ 88 h 110"/>
                      <a:gd name="T32" fmla="*/ 72 w 128"/>
                      <a:gd name="T33" fmla="*/ 88 h 110"/>
                      <a:gd name="T34" fmla="*/ 78 w 128"/>
                      <a:gd name="T35" fmla="*/ 89 h 110"/>
                      <a:gd name="T36" fmla="*/ 75 w 128"/>
                      <a:gd name="T37" fmla="*/ 90 h 110"/>
                      <a:gd name="T38" fmla="*/ 62 w 128"/>
                      <a:gd name="T39" fmla="*/ 102 h 110"/>
                      <a:gd name="T40" fmla="*/ 69 w 128"/>
                      <a:gd name="T41" fmla="*/ 104 h 110"/>
                      <a:gd name="T42" fmla="*/ 82 w 128"/>
                      <a:gd name="T43" fmla="*/ 97 h 110"/>
                      <a:gd name="T44" fmla="*/ 84 w 128"/>
                      <a:gd name="T45" fmla="*/ 96 h 110"/>
                      <a:gd name="T46" fmla="*/ 96 w 128"/>
                      <a:gd name="T47" fmla="*/ 90 h 110"/>
                      <a:gd name="T48" fmla="*/ 98 w 128"/>
                      <a:gd name="T49" fmla="*/ 91 h 110"/>
                      <a:gd name="T50" fmla="*/ 110 w 128"/>
                      <a:gd name="T51" fmla="*/ 109 h 110"/>
                      <a:gd name="T52" fmla="*/ 115 w 128"/>
                      <a:gd name="T53" fmla="*/ 110 h 110"/>
                      <a:gd name="T54" fmla="*/ 123 w 128"/>
                      <a:gd name="T55" fmla="*/ 97 h 110"/>
                      <a:gd name="T56" fmla="*/ 105 w 128"/>
                      <a:gd name="T57" fmla="*/ 81 h 110"/>
                      <a:gd name="T58" fmla="*/ 110 w 128"/>
                      <a:gd name="T59" fmla="*/ 74 h 110"/>
                      <a:gd name="T60" fmla="*/ 116 w 128"/>
                      <a:gd name="T61" fmla="*/ 65 h 110"/>
                      <a:gd name="T62" fmla="*/ 112 w 128"/>
                      <a:gd name="T63" fmla="*/ 64 h 110"/>
                      <a:gd name="T64" fmla="*/ 108 w 128"/>
                      <a:gd name="T65" fmla="*/ 66 h 110"/>
                      <a:gd name="T66" fmla="*/ 103 w 128"/>
                      <a:gd name="T67" fmla="*/ 67 h 110"/>
                      <a:gd name="T68" fmla="*/ 101 w 128"/>
                      <a:gd name="T69" fmla="*/ 67 h 110"/>
                      <a:gd name="T70" fmla="*/ 99 w 128"/>
                      <a:gd name="T71" fmla="*/ 47 h 110"/>
                      <a:gd name="T72" fmla="*/ 93 w 128"/>
                      <a:gd name="T73" fmla="*/ 46 h 110"/>
                      <a:gd name="T74" fmla="*/ 85 w 128"/>
                      <a:gd name="T75" fmla="*/ 47 h 110"/>
                      <a:gd name="T76" fmla="*/ 78 w 128"/>
                      <a:gd name="T77" fmla="*/ 48 h 110"/>
                      <a:gd name="T78" fmla="*/ 65 w 128"/>
                      <a:gd name="T79" fmla="*/ 42 h 110"/>
                      <a:gd name="T80" fmla="*/ 53 w 128"/>
                      <a:gd name="T81" fmla="*/ 35 h 110"/>
                      <a:gd name="T82" fmla="*/ 51 w 128"/>
                      <a:gd name="T83" fmla="*/ 35 h 110"/>
                      <a:gd name="T84" fmla="*/ 70 w 128"/>
                      <a:gd name="T85" fmla="*/ 9 h 110"/>
                      <a:gd name="T86" fmla="*/ 73 w 128"/>
                      <a:gd name="T87" fmla="*/ 2 h 110"/>
                      <a:gd name="T88" fmla="*/ 62 w 128"/>
                      <a:gd name="T89" fmla="*/ 0 h 1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</a:cxnLst>
                    <a:rect l="0" t="0" r="r" b="b"/>
                    <a:pathLst>
                      <a:path w="128" h="110">
                        <a:moveTo>
                          <a:pt x="62" y="0"/>
                        </a:moveTo>
                        <a:cubicBezTo>
                          <a:pt x="60" y="0"/>
                          <a:pt x="58" y="1"/>
                          <a:pt x="56" y="1"/>
                        </a:cubicBezTo>
                        <a:cubicBezTo>
                          <a:pt x="44" y="3"/>
                          <a:pt x="38" y="14"/>
                          <a:pt x="32" y="25"/>
                        </a:cubicBezTo>
                        <a:cubicBezTo>
                          <a:pt x="27" y="36"/>
                          <a:pt x="23" y="48"/>
                          <a:pt x="17" y="54"/>
                        </a:cubicBezTo>
                        <a:cubicBezTo>
                          <a:pt x="17" y="55"/>
                          <a:pt x="16" y="55"/>
                          <a:pt x="16" y="56"/>
                        </a:cubicBezTo>
                        <a:cubicBezTo>
                          <a:pt x="11" y="59"/>
                          <a:pt x="11" y="64"/>
                          <a:pt x="14" y="69"/>
                        </a:cubicBezTo>
                        <a:cubicBezTo>
                          <a:pt x="8" y="69"/>
                          <a:pt x="4" y="72"/>
                          <a:pt x="1" y="78"/>
                        </a:cubicBezTo>
                        <a:cubicBezTo>
                          <a:pt x="0" y="79"/>
                          <a:pt x="0" y="81"/>
                          <a:pt x="0" y="82"/>
                        </a:cubicBezTo>
                        <a:cubicBezTo>
                          <a:pt x="1" y="86"/>
                          <a:pt x="5" y="88"/>
                          <a:pt x="11" y="88"/>
                        </a:cubicBezTo>
                        <a:cubicBezTo>
                          <a:pt x="12" y="88"/>
                          <a:pt x="14" y="88"/>
                          <a:pt x="16" y="88"/>
                        </a:cubicBezTo>
                        <a:cubicBezTo>
                          <a:pt x="18" y="88"/>
                          <a:pt x="20" y="88"/>
                          <a:pt x="21" y="88"/>
                        </a:cubicBezTo>
                        <a:cubicBezTo>
                          <a:pt x="23" y="88"/>
                          <a:pt x="25" y="88"/>
                          <a:pt x="26" y="88"/>
                        </a:cubicBezTo>
                        <a:cubicBezTo>
                          <a:pt x="26" y="88"/>
                          <a:pt x="27" y="88"/>
                          <a:pt x="27" y="88"/>
                        </a:cubicBezTo>
                        <a:cubicBezTo>
                          <a:pt x="28" y="88"/>
                          <a:pt x="30" y="88"/>
                          <a:pt x="32" y="88"/>
                        </a:cubicBezTo>
                        <a:cubicBezTo>
                          <a:pt x="35" y="88"/>
                          <a:pt x="40" y="88"/>
                          <a:pt x="46" y="88"/>
                        </a:cubicBezTo>
                        <a:cubicBezTo>
                          <a:pt x="51" y="88"/>
                          <a:pt x="57" y="88"/>
                          <a:pt x="62" y="88"/>
                        </a:cubicBezTo>
                        <a:cubicBezTo>
                          <a:pt x="66" y="88"/>
                          <a:pt x="69" y="88"/>
                          <a:pt x="72" y="88"/>
                        </a:cubicBezTo>
                        <a:cubicBezTo>
                          <a:pt x="75" y="88"/>
                          <a:pt x="78" y="89"/>
                          <a:pt x="78" y="89"/>
                        </a:cubicBezTo>
                        <a:cubicBezTo>
                          <a:pt x="77" y="89"/>
                          <a:pt x="76" y="90"/>
                          <a:pt x="75" y="90"/>
                        </a:cubicBezTo>
                        <a:cubicBezTo>
                          <a:pt x="70" y="93"/>
                          <a:pt x="65" y="97"/>
                          <a:pt x="62" y="102"/>
                        </a:cubicBezTo>
                        <a:cubicBezTo>
                          <a:pt x="65" y="103"/>
                          <a:pt x="67" y="104"/>
                          <a:pt x="69" y="104"/>
                        </a:cubicBezTo>
                        <a:cubicBezTo>
                          <a:pt x="74" y="104"/>
                          <a:pt x="79" y="100"/>
                          <a:pt x="82" y="97"/>
                        </a:cubicBezTo>
                        <a:cubicBezTo>
                          <a:pt x="83" y="97"/>
                          <a:pt x="83" y="96"/>
                          <a:pt x="84" y="96"/>
                        </a:cubicBezTo>
                        <a:cubicBezTo>
                          <a:pt x="87" y="93"/>
                          <a:pt x="91" y="90"/>
                          <a:pt x="96" y="90"/>
                        </a:cubicBezTo>
                        <a:cubicBezTo>
                          <a:pt x="96" y="90"/>
                          <a:pt x="97" y="90"/>
                          <a:pt x="98" y="91"/>
                        </a:cubicBezTo>
                        <a:cubicBezTo>
                          <a:pt x="97" y="104"/>
                          <a:pt x="94" y="104"/>
                          <a:pt x="110" y="109"/>
                        </a:cubicBezTo>
                        <a:cubicBezTo>
                          <a:pt x="112" y="110"/>
                          <a:pt x="114" y="110"/>
                          <a:pt x="115" y="110"/>
                        </a:cubicBezTo>
                        <a:cubicBezTo>
                          <a:pt x="121" y="110"/>
                          <a:pt x="121" y="104"/>
                          <a:pt x="123" y="97"/>
                        </a:cubicBezTo>
                        <a:cubicBezTo>
                          <a:pt x="128" y="82"/>
                          <a:pt x="108" y="85"/>
                          <a:pt x="105" y="81"/>
                        </a:cubicBezTo>
                        <a:cubicBezTo>
                          <a:pt x="104" y="77"/>
                          <a:pt x="107" y="75"/>
                          <a:pt x="110" y="74"/>
                        </a:cubicBezTo>
                        <a:cubicBezTo>
                          <a:pt x="113" y="73"/>
                          <a:pt x="117" y="71"/>
                          <a:pt x="116" y="65"/>
                        </a:cubicBezTo>
                        <a:cubicBezTo>
                          <a:pt x="114" y="64"/>
                          <a:pt x="113" y="64"/>
                          <a:pt x="112" y="64"/>
                        </a:cubicBezTo>
                        <a:cubicBezTo>
                          <a:pt x="111" y="64"/>
                          <a:pt x="109" y="65"/>
                          <a:pt x="108" y="66"/>
                        </a:cubicBezTo>
                        <a:cubicBezTo>
                          <a:pt x="106" y="66"/>
                          <a:pt x="104" y="67"/>
                          <a:pt x="103" y="67"/>
                        </a:cubicBezTo>
                        <a:cubicBezTo>
                          <a:pt x="102" y="67"/>
                          <a:pt x="102" y="67"/>
                          <a:pt x="101" y="67"/>
                        </a:cubicBezTo>
                        <a:cubicBezTo>
                          <a:pt x="102" y="59"/>
                          <a:pt x="114" y="50"/>
                          <a:pt x="99" y="47"/>
                        </a:cubicBezTo>
                        <a:cubicBezTo>
                          <a:pt x="97" y="46"/>
                          <a:pt x="95" y="46"/>
                          <a:pt x="93" y="46"/>
                        </a:cubicBezTo>
                        <a:cubicBezTo>
                          <a:pt x="90" y="46"/>
                          <a:pt x="87" y="46"/>
                          <a:pt x="85" y="47"/>
                        </a:cubicBezTo>
                        <a:cubicBezTo>
                          <a:pt x="83" y="47"/>
                          <a:pt x="80" y="48"/>
                          <a:pt x="78" y="48"/>
                        </a:cubicBezTo>
                        <a:cubicBezTo>
                          <a:pt x="74" y="48"/>
                          <a:pt x="70" y="46"/>
                          <a:pt x="65" y="42"/>
                        </a:cubicBezTo>
                        <a:cubicBezTo>
                          <a:pt x="83" y="36"/>
                          <a:pt x="60" y="35"/>
                          <a:pt x="53" y="35"/>
                        </a:cubicBezTo>
                        <a:cubicBezTo>
                          <a:pt x="52" y="35"/>
                          <a:pt x="51" y="35"/>
                          <a:pt x="51" y="35"/>
                        </a:cubicBezTo>
                        <a:cubicBezTo>
                          <a:pt x="55" y="29"/>
                          <a:pt x="65" y="17"/>
                          <a:pt x="70" y="9"/>
                        </a:cubicBezTo>
                        <a:cubicBezTo>
                          <a:pt x="72" y="6"/>
                          <a:pt x="73" y="4"/>
                          <a:pt x="73" y="2"/>
                        </a:cubicBezTo>
                        <a:cubicBezTo>
                          <a:pt x="69" y="1"/>
                          <a:pt x="65" y="0"/>
                          <a:pt x="62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/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</p:grpSp>
          </p:grpSp>
          <p:sp>
            <p:nvSpPr>
              <p:cNvPr id="28" name="íṣļîde">
                <a:extLst>
                  <a:ext uri="{FF2B5EF4-FFF2-40B4-BE49-F238E27FC236}">
                    <a16:creationId xmlns:a16="http://schemas.microsoft.com/office/drawing/2014/main" id="{DE73A78A-A29D-4C23-B585-652DB109999C}"/>
                  </a:ext>
                </a:extLst>
              </p:cNvPr>
              <p:cNvSpPr/>
              <p:nvPr/>
            </p:nvSpPr>
            <p:spPr>
              <a:xfrm>
                <a:off x="6336623" y="1844824"/>
                <a:ext cx="2983871" cy="2983870"/>
              </a:xfrm>
              <a:prstGeom prst="arc">
                <a:avLst>
                  <a:gd name="adj1" fmla="val 16124419"/>
                  <a:gd name="adj2" fmla="val 9280618"/>
                </a:avLst>
              </a:prstGeom>
              <a:ln w="111125" cap="rnd">
                <a:solidFill>
                  <a:schemeClr val="accent1"/>
                </a:solidFill>
                <a:round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9" name="îṩḻîďè">
              <a:extLst>
                <a:ext uri="{FF2B5EF4-FFF2-40B4-BE49-F238E27FC236}">
                  <a16:creationId xmlns:a16="http://schemas.microsoft.com/office/drawing/2014/main" id="{CFF3A16F-F9CC-4ABF-A3A7-F6D835E652B1}"/>
                </a:ext>
              </a:extLst>
            </p:cNvPr>
            <p:cNvSpPr/>
            <p:nvPr/>
          </p:nvSpPr>
          <p:spPr>
            <a:xfrm>
              <a:off x="673101" y="2118550"/>
              <a:ext cx="717384" cy="71738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algn="ctr"/>
              <a:endParaRPr lang="zh-CN" altLang="en-US" b="1" dirty="0"/>
            </a:p>
          </p:txBody>
        </p:sp>
        <p:sp>
          <p:nvSpPr>
            <p:cNvPr id="10" name="iṣ1íḍé">
              <a:extLst>
                <a:ext uri="{FF2B5EF4-FFF2-40B4-BE49-F238E27FC236}">
                  <a16:creationId xmlns:a16="http://schemas.microsoft.com/office/drawing/2014/main" id="{BEC37B42-B1AB-4777-BA1F-6FAE74B2A181}"/>
                </a:ext>
              </a:extLst>
            </p:cNvPr>
            <p:cNvSpPr/>
            <p:nvPr/>
          </p:nvSpPr>
          <p:spPr bwMode="auto">
            <a:xfrm>
              <a:off x="835567" y="2288527"/>
              <a:ext cx="392452" cy="377430"/>
            </a:xfrm>
            <a:custGeom>
              <a:avLst/>
              <a:gdLst>
                <a:gd name="connsiteX0" fmla="*/ 61288 w 609549"/>
                <a:gd name="connsiteY0" fmla="*/ 383285 h 586216"/>
                <a:gd name="connsiteX1" fmla="*/ 71162 w 609549"/>
                <a:gd name="connsiteY1" fmla="*/ 387101 h 586216"/>
                <a:gd name="connsiteX2" fmla="*/ 120018 w 609549"/>
                <a:gd name="connsiteY2" fmla="*/ 435892 h 586216"/>
                <a:gd name="connsiteX3" fmla="*/ 120018 w 609549"/>
                <a:gd name="connsiteY3" fmla="*/ 454200 h 586216"/>
                <a:gd name="connsiteX4" fmla="*/ 56639 w 609549"/>
                <a:gd name="connsiteY4" fmla="*/ 517543 h 586216"/>
                <a:gd name="connsiteX5" fmla="*/ 35592 w 609549"/>
                <a:gd name="connsiteY5" fmla="*/ 513644 h 586216"/>
                <a:gd name="connsiteX6" fmla="*/ 51877 w 609549"/>
                <a:gd name="connsiteY6" fmla="*/ 388099 h 586216"/>
                <a:gd name="connsiteX7" fmla="*/ 61288 w 609549"/>
                <a:gd name="connsiteY7" fmla="*/ 383285 h 586216"/>
                <a:gd name="connsiteX8" fmla="*/ 235245 w 609549"/>
                <a:gd name="connsiteY8" fmla="*/ 302810 h 586216"/>
                <a:gd name="connsiteX9" fmla="*/ 306042 w 609549"/>
                <a:gd name="connsiteY9" fmla="*/ 373466 h 586216"/>
                <a:gd name="connsiteX10" fmla="*/ 258717 w 609549"/>
                <a:gd name="connsiteY10" fmla="*/ 420680 h 586216"/>
                <a:gd name="connsiteX11" fmla="*/ 230246 w 609549"/>
                <a:gd name="connsiteY11" fmla="*/ 550152 h 586216"/>
                <a:gd name="connsiteX12" fmla="*/ 92223 w 609549"/>
                <a:gd name="connsiteY12" fmla="*/ 575305 h 586216"/>
                <a:gd name="connsiteX13" fmla="*/ 88748 w 609549"/>
                <a:gd name="connsiteY13" fmla="*/ 556143 h 586216"/>
                <a:gd name="connsiteX14" fmla="*/ 165115 w 609549"/>
                <a:gd name="connsiteY14" fmla="*/ 479877 h 586216"/>
                <a:gd name="connsiteX15" fmla="*/ 165115 w 609549"/>
                <a:gd name="connsiteY15" fmla="*/ 446308 h 586216"/>
                <a:gd name="connsiteX16" fmla="*/ 88700 w 609549"/>
                <a:gd name="connsiteY16" fmla="*/ 369995 h 586216"/>
                <a:gd name="connsiteX17" fmla="*/ 92128 w 609549"/>
                <a:gd name="connsiteY17" fmla="*/ 350976 h 586216"/>
                <a:gd name="connsiteX18" fmla="*/ 189111 w 609549"/>
                <a:gd name="connsiteY18" fmla="*/ 348884 h 586216"/>
                <a:gd name="connsiteX19" fmla="*/ 257958 w 609549"/>
                <a:gd name="connsiteY19" fmla="*/ 161679 h 586216"/>
                <a:gd name="connsiteX20" fmla="*/ 317251 w 609549"/>
                <a:gd name="connsiteY20" fmla="*/ 220879 h 586216"/>
                <a:gd name="connsiteX21" fmla="*/ 388070 w 609549"/>
                <a:gd name="connsiteY21" fmla="*/ 291586 h 586216"/>
                <a:gd name="connsiteX22" fmla="*/ 604906 w 609549"/>
                <a:gd name="connsiteY22" fmla="*/ 508130 h 586216"/>
                <a:gd name="connsiteX23" fmla="*/ 604906 w 609549"/>
                <a:gd name="connsiteY23" fmla="*/ 530526 h 586216"/>
                <a:gd name="connsiteX24" fmla="*/ 556567 w 609549"/>
                <a:gd name="connsiteY24" fmla="*/ 578789 h 586216"/>
                <a:gd name="connsiteX25" fmla="*/ 545327 w 609549"/>
                <a:gd name="connsiteY25" fmla="*/ 583449 h 586216"/>
                <a:gd name="connsiteX26" fmla="*/ 534135 w 609549"/>
                <a:gd name="connsiteY26" fmla="*/ 578789 h 586216"/>
                <a:gd name="connsiteX27" fmla="*/ 317251 w 609549"/>
                <a:gd name="connsiteY27" fmla="*/ 362293 h 586216"/>
                <a:gd name="connsiteX28" fmla="*/ 246481 w 609549"/>
                <a:gd name="connsiteY28" fmla="*/ 291586 h 586216"/>
                <a:gd name="connsiteX29" fmla="*/ 187140 w 609549"/>
                <a:gd name="connsiteY29" fmla="*/ 232339 h 586216"/>
                <a:gd name="connsiteX30" fmla="*/ 58606 w 609549"/>
                <a:gd name="connsiteY30" fmla="*/ 160814 h 586216"/>
                <a:gd name="connsiteX31" fmla="*/ 126401 w 609549"/>
                <a:gd name="connsiteY31" fmla="*/ 228498 h 586216"/>
                <a:gd name="connsiteX32" fmla="*/ 111975 w 609549"/>
                <a:gd name="connsiteY32" fmla="*/ 242899 h 586216"/>
                <a:gd name="connsiteX33" fmla="*/ 119307 w 609549"/>
                <a:gd name="connsiteY33" fmla="*/ 250219 h 586216"/>
                <a:gd name="connsiteX34" fmla="*/ 119307 w 609549"/>
                <a:gd name="connsiteY34" fmla="*/ 277692 h 586216"/>
                <a:gd name="connsiteX35" fmla="*/ 115641 w 609549"/>
                <a:gd name="connsiteY35" fmla="*/ 281352 h 586216"/>
                <a:gd name="connsiteX36" fmla="*/ 88123 w 609549"/>
                <a:gd name="connsiteY36" fmla="*/ 281352 h 586216"/>
                <a:gd name="connsiteX37" fmla="*/ 5712 w 609549"/>
                <a:gd name="connsiteY37" fmla="*/ 199029 h 586216"/>
                <a:gd name="connsiteX38" fmla="*/ 5712 w 609549"/>
                <a:gd name="connsiteY38" fmla="*/ 171604 h 586216"/>
                <a:gd name="connsiteX39" fmla="*/ 9378 w 609549"/>
                <a:gd name="connsiteY39" fmla="*/ 167944 h 586216"/>
                <a:gd name="connsiteX40" fmla="*/ 36849 w 609549"/>
                <a:gd name="connsiteY40" fmla="*/ 167944 h 586216"/>
                <a:gd name="connsiteX41" fmla="*/ 44180 w 609549"/>
                <a:gd name="connsiteY41" fmla="*/ 175264 h 586216"/>
                <a:gd name="connsiteX42" fmla="*/ 585775 w 609549"/>
                <a:gd name="connsiteY42" fmla="*/ 66370 h 586216"/>
                <a:gd name="connsiteX43" fmla="*/ 595263 w 609549"/>
                <a:gd name="connsiteY43" fmla="*/ 73839 h 586216"/>
                <a:gd name="connsiteX44" fmla="*/ 578978 w 609549"/>
                <a:gd name="connsiteY44" fmla="*/ 199341 h 586216"/>
                <a:gd name="connsiteX45" fmla="*/ 559693 w 609549"/>
                <a:gd name="connsiteY45" fmla="*/ 200387 h 586216"/>
                <a:gd name="connsiteX46" fmla="*/ 510789 w 609549"/>
                <a:gd name="connsiteY46" fmla="*/ 151612 h 586216"/>
                <a:gd name="connsiteX47" fmla="*/ 510789 w 609549"/>
                <a:gd name="connsiteY47" fmla="*/ 133262 h 586216"/>
                <a:gd name="connsiteX48" fmla="*/ 574216 w 609549"/>
                <a:gd name="connsiteY48" fmla="*/ 69988 h 586216"/>
                <a:gd name="connsiteX49" fmla="*/ 585775 w 609549"/>
                <a:gd name="connsiteY49" fmla="*/ 66370 h 586216"/>
                <a:gd name="connsiteX50" fmla="*/ 158702 w 609549"/>
                <a:gd name="connsiteY50" fmla="*/ 26758 h 586216"/>
                <a:gd name="connsiteX51" fmla="*/ 172463 w 609549"/>
                <a:gd name="connsiteY51" fmla="*/ 32464 h 586216"/>
                <a:gd name="connsiteX52" fmla="*/ 179701 w 609549"/>
                <a:gd name="connsiteY52" fmla="*/ 39691 h 586216"/>
                <a:gd name="connsiteX53" fmla="*/ 246935 w 609549"/>
                <a:gd name="connsiteY53" fmla="*/ 106831 h 586216"/>
                <a:gd name="connsiteX54" fmla="*/ 254886 w 609549"/>
                <a:gd name="connsiteY54" fmla="*/ 114819 h 586216"/>
                <a:gd name="connsiteX55" fmla="*/ 257600 w 609549"/>
                <a:gd name="connsiteY55" fmla="*/ 138879 h 586216"/>
                <a:gd name="connsiteX56" fmla="*/ 254886 w 609549"/>
                <a:gd name="connsiteY56" fmla="*/ 142255 h 586216"/>
                <a:gd name="connsiteX57" fmla="*/ 252315 w 609549"/>
                <a:gd name="connsiteY57" fmla="*/ 144823 h 586216"/>
                <a:gd name="connsiteX58" fmla="*/ 246696 w 609549"/>
                <a:gd name="connsiteY58" fmla="*/ 150434 h 586216"/>
                <a:gd name="connsiteX59" fmla="*/ 175892 w 609549"/>
                <a:gd name="connsiteY59" fmla="*/ 221140 h 586216"/>
                <a:gd name="connsiteX60" fmla="*/ 172463 w 609549"/>
                <a:gd name="connsiteY60" fmla="*/ 224611 h 586216"/>
                <a:gd name="connsiteX61" fmla="*/ 170130 w 609549"/>
                <a:gd name="connsiteY61" fmla="*/ 226560 h 586216"/>
                <a:gd name="connsiteX62" fmla="*/ 162274 w 609549"/>
                <a:gd name="connsiteY62" fmla="*/ 229936 h 586216"/>
                <a:gd name="connsiteX63" fmla="*/ 158702 w 609549"/>
                <a:gd name="connsiteY63" fmla="*/ 230269 h 586216"/>
                <a:gd name="connsiteX64" fmla="*/ 144942 w 609549"/>
                <a:gd name="connsiteY64" fmla="*/ 224611 h 586216"/>
                <a:gd name="connsiteX65" fmla="*/ 137609 w 609549"/>
                <a:gd name="connsiteY65" fmla="*/ 217288 h 586216"/>
                <a:gd name="connsiteX66" fmla="*/ 69804 w 609549"/>
                <a:gd name="connsiteY66" fmla="*/ 149578 h 586216"/>
                <a:gd name="connsiteX67" fmla="*/ 62519 w 609549"/>
                <a:gd name="connsiteY67" fmla="*/ 142255 h 586216"/>
                <a:gd name="connsiteX68" fmla="*/ 62519 w 609549"/>
                <a:gd name="connsiteY68" fmla="*/ 114819 h 586216"/>
                <a:gd name="connsiteX69" fmla="*/ 144942 w 609549"/>
                <a:gd name="connsiteY69" fmla="*/ 32464 h 586216"/>
                <a:gd name="connsiteX70" fmla="*/ 158702 w 609549"/>
                <a:gd name="connsiteY70" fmla="*/ 26758 h 586216"/>
                <a:gd name="connsiteX71" fmla="*/ 254809 w 609549"/>
                <a:gd name="connsiteY71" fmla="*/ 6542 h 586216"/>
                <a:gd name="connsiteX72" fmla="*/ 321015 w 609549"/>
                <a:gd name="connsiteY72" fmla="*/ 29913 h 586216"/>
                <a:gd name="connsiteX73" fmla="*/ 260017 w 609549"/>
                <a:gd name="connsiteY73" fmla="*/ 97465 h 586216"/>
                <a:gd name="connsiteX74" fmla="*/ 193067 w 609549"/>
                <a:gd name="connsiteY74" fmla="*/ 30626 h 586216"/>
                <a:gd name="connsiteX75" fmla="*/ 254809 w 609549"/>
                <a:gd name="connsiteY75" fmla="*/ 6542 h 586216"/>
                <a:gd name="connsiteX76" fmla="*/ 503105 w 609549"/>
                <a:gd name="connsiteY76" fmla="*/ 953 h 586216"/>
                <a:gd name="connsiteX77" fmla="*/ 538560 w 609549"/>
                <a:gd name="connsiteY77" fmla="*/ 10911 h 586216"/>
                <a:gd name="connsiteX78" fmla="*/ 542083 w 609549"/>
                <a:gd name="connsiteY78" fmla="*/ 30073 h 586216"/>
                <a:gd name="connsiteX79" fmla="*/ 465709 w 609549"/>
                <a:gd name="connsiteY79" fmla="*/ 106341 h 586216"/>
                <a:gd name="connsiteX80" fmla="*/ 465709 w 609549"/>
                <a:gd name="connsiteY80" fmla="*/ 139911 h 586216"/>
                <a:gd name="connsiteX81" fmla="*/ 542131 w 609549"/>
                <a:gd name="connsiteY81" fmla="*/ 216227 h 586216"/>
                <a:gd name="connsiteX82" fmla="*/ 538655 w 609549"/>
                <a:gd name="connsiteY82" fmla="*/ 235246 h 586216"/>
                <a:gd name="connsiteX83" fmla="*/ 442187 w 609549"/>
                <a:gd name="connsiteY83" fmla="*/ 237528 h 586216"/>
                <a:gd name="connsiteX84" fmla="*/ 399238 w 609549"/>
                <a:gd name="connsiteY84" fmla="*/ 280370 h 586216"/>
                <a:gd name="connsiteX85" fmla="*/ 328482 w 609549"/>
                <a:gd name="connsiteY85" fmla="*/ 209712 h 586216"/>
                <a:gd name="connsiteX86" fmla="*/ 372240 w 609549"/>
                <a:gd name="connsiteY86" fmla="*/ 166015 h 586216"/>
                <a:gd name="connsiteX87" fmla="*/ 400571 w 609549"/>
                <a:gd name="connsiteY87" fmla="*/ 36064 h 586216"/>
                <a:gd name="connsiteX88" fmla="*/ 503105 w 609549"/>
                <a:gd name="connsiteY88" fmla="*/ 953 h 586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609549" h="586216">
                  <a:moveTo>
                    <a:pt x="61288" y="383285"/>
                  </a:moveTo>
                  <a:cubicBezTo>
                    <a:pt x="64829" y="383106"/>
                    <a:pt x="68448" y="384367"/>
                    <a:pt x="71162" y="387101"/>
                  </a:cubicBezTo>
                  <a:lnTo>
                    <a:pt x="120018" y="435892"/>
                  </a:lnTo>
                  <a:cubicBezTo>
                    <a:pt x="125113" y="440933"/>
                    <a:pt x="125113" y="449160"/>
                    <a:pt x="120018" y="454200"/>
                  </a:cubicBezTo>
                  <a:lnTo>
                    <a:pt x="56639" y="517543"/>
                  </a:lnTo>
                  <a:cubicBezTo>
                    <a:pt x="50211" y="523963"/>
                    <a:pt x="39211" y="522013"/>
                    <a:pt x="35592" y="513644"/>
                  </a:cubicBezTo>
                  <a:cubicBezTo>
                    <a:pt x="17783" y="472794"/>
                    <a:pt x="23211" y="424288"/>
                    <a:pt x="51877" y="388099"/>
                  </a:cubicBezTo>
                  <a:cubicBezTo>
                    <a:pt x="54282" y="385079"/>
                    <a:pt x="57746" y="383463"/>
                    <a:pt x="61288" y="383285"/>
                  </a:cubicBezTo>
                  <a:close/>
                  <a:moveTo>
                    <a:pt x="235245" y="302810"/>
                  </a:moveTo>
                  <a:lnTo>
                    <a:pt x="306042" y="373466"/>
                  </a:lnTo>
                  <a:lnTo>
                    <a:pt x="258717" y="420680"/>
                  </a:lnTo>
                  <a:cubicBezTo>
                    <a:pt x="274667" y="464329"/>
                    <a:pt x="265192" y="515300"/>
                    <a:pt x="230246" y="550152"/>
                  </a:cubicBezTo>
                  <a:cubicBezTo>
                    <a:pt x="192919" y="587430"/>
                    <a:pt x="137644" y="595798"/>
                    <a:pt x="92223" y="575305"/>
                  </a:cubicBezTo>
                  <a:cubicBezTo>
                    <a:pt x="84701" y="571882"/>
                    <a:pt x="82892" y="561992"/>
                    <a:pt x="88748" y="556143"/>
                  </a:cubicBezTo>
                  <a:lnTo>
                    <a:pt x="165115" y="479877"/>
                  </a:lnTo>
                  <a:cubicBezTo>
                    <a:pt x="174399" y="470605"/>
                    <a:pt x="174399" y="455580"/>
                    <a:pt x="165115" y="446308"/>
                  </a:cubicBezTo>
                  <a:lnTo>
                    <a:pt x="88700" y="369995"/>
                  </a:lnTo>
                  <a:cubicBezTo>
                    <a:pt x="82844" y="364194"/>
                    <a:pt x="84653" y="354399"/>
                    <a:pt x="92128" y="350976"/>
                  </a:cubicBezTo>
                  <a:cubicBezTo>
                    <a:pt x="122789" y="337092"/>
                    <a:pt x="157973" y="336379"/>
                    <a:pt x="189111" y="348884"/>
                  </a:cubicBezTo>
                  <a:close/>
                  <a:moveTo>
                    <a:pt x="257958" y="161679"/>
                  </a:moveTo>
                  <a:lnTo>
                    <a:pt x="317251" y="220879"/>
                  </a:lnTo>
                  <a:lnTo>
                    <a:pt x="388070" y="291586"/>
                  </a:lnTo>
                  <a:lnTo>
                    <a:pt x="604906" y="508130"/>
                  </a:lnTo>
                  <a:cubicBezTo>
                    <a:pt x="611097" y="514311"/>
                    <a:pt x="611097" y="524344"/>
                    <a:pt x="604906" y="530526"/>
                  </a:cubicBezTo>
                  <a:lnTo>
                    <a:pt x="556567" y="578789"/>
                  </a:lnTo>
                  <a:cubicBezTo>
                    <a:pt x="553471" y="581880"/>
                    <a:pt x="549423" y="583449"/>
                    <a:pt x="545327" y="583449"/>
                  </a:cubicBezTo>
                  <a:cubicBezTo>
                    <a:pt x="541279" y="583449"/>
                    <a:pt x="537231" y="581880"/>
                    <a:pt x="534135" y="578789"/>
                  </a:cubicBezTo>
                  <a:lnTo>
                    <a:pt x="317251" y="362293"/>
                  </a:lnTo>
                  <a:lnTo>
                    <a:pt x="246481" y="291586"/>
                  </a:lnTo>
                  <a:lnTo>
                    <a:pt x="187140" y="232339"/>
                  </a:lnTo>
                  <a:close/>
                  <a:moveTo>
                    <a:pt x="58606" y="160814"/>
                  </a:moveTo>
                  <a:lnTo>
                    <a:pt x="126401" y="228498"/>
                  </a:lnTo>
                  <a:lnTo>
                    <a:pt x="111975" y="242899"/>
                  </a:lnTo>
                  <a:lnTo>
                    <a:pt x="119307" y="250219"/>
                  </a:lnTo>
                  <a:cubicBezTo>
                    <a:pt x="126877" y="257824"/>
                    <a:pt x="126877" y="270087"/>
                    <a:pt x="119307" y="277692"/>
                  </a:cubicBezTo>
                  <a:lnTo>
                    <a:pt x="115641" y="281352"/>
                  </a:lnTo>
                  <a:cubicBezTo>
                    <a:pt x="108024" y="288909"/>
                    <a:pt x="95741" y="288909"/>
                    <a:pt x="88123" y="281352"/>
                  </a:cubicBezTo>
                  <a:lnTo>
                    <a:pt x="5712" y="199029"/>
                  </a:lnTo>
                  <a:cubicBezTo>
                    <a:pt x="-1905" y="191424"/>
                    <a:pt x="-1905" y="179161"/>
                    <a:pt x="5712" y="171604"/>
                  </a:cubicBezTo>
                  <a:lnTo>
                    <a:pt x="9378" y="167944"/>
                  </a:lnTo>
                  <a:cubicBezTo>
                    <a:pt x="16948" y="160339"/>
                    <a:pt x="29231" y="160339"/>
                    <a:pt x="36849" y="167944"/>
                  </a:cubicBezTo>
                  <a:lnTo>
                    <a:pt x="44180" y="175264"/>
                  </a:lnTo>
                  <a:close/>
                  <a:moveTo>
                    <a:pt x="585775" y="66370"/>
                  </a:moveTo>
                  <a:cubicBezTo>
                    <a:pt x="589775" y="67101"/>
                    <a:pt x="593430" y="69680"/>
                    <a:pt x="595263" y="73839"/>
                  </a:cubicBezTo>
                  <a:cubicBezTo>
                    <a:pt x="613072" y="114675"/>
                    <a:pt x="607644" y="163212"/>
                    <a:pt x="578978" y="199341"/>
                  </a:cubicBezTo>
                  <a:cubicBezTo>
                    <a:pt x="574168" y="205379"/>
                    <a:pt x="565121" y="205854"/>
                    <a:pt x="559693" y="200387"/>
                  </a:cubicBezTo>
                  <a:lnTo>
                    <a:pt x="510789" y="151612"/>
                  </a:lnTo>
                  <a:cubicBezTo>
                    <a:pt x="505742" y="146526"/>
                    <a:pt x="505742" y="138349"/>
                    <a:pt x="510789" y="133262"/>
                  </a:cubicBezTo>
                  <a:lnTo>
                    <a:pt x="574216" y="69988"/>
                  </a:lnTo>
                  <a:cubicBezTo>
                    <a:pt x="577430" y="66756"/>
                    <a:pt x="581775" y="65639"/>
                    <a:pt x="585775" y="66370"/>
                  </a:cubicBezTo>
                  <a:close/>
                  <a:moveTo>
                    <a:pt x="158702" y="26758"/>
                  </a:moveTo>
                  <a:cubicBezTo>
                    <a:pt x="163655" y="26758"/>
                    <a:pt x="168654" y="28660"/>
                    <a:pt x="172463" y="32464"/>
                  </a:cubicBezTo>
                  <a:lnTo>
                    <a:pt x="179701" y="39691"/>
                  </a:lnTo>
                  <a:lnTo>
                    <a:pt x="246935" y="106831"/>
                  </a:lnTo>
                  <a:lnTo>
                    <a:pt x="254886" y="114819"/>
                  </a:lnTo>
                  <a:cubicBezTo>
                    <a:pt x="261457" y="121334"/>
                    <a:pt x="262362" y="131414"/>
                    <a:pt x="257600" y="138879"/>
                  </a:cubicBezTo>
                  <a:cubicBezTo>
                    <a:pt x="256839" y="140068"/>
                    <a:pt x="255934" y="141209"/>
                    <a:pt x="254886" y="142255"/>
                  </a:cubicBezTo>
                  <a:lnTo>
                    <a:pt x="252315" y="144823"/>
                  </a:lnTo>
                  <a:lnTo>
                    <a:pt x="246696" y="150434"/>
                  </a:lnTo>
                  <a:lnTo>
                    <a:pt x="175892" y="221140"/>
                  </a:lnTo>
                  <a:lnTo>
                    <a:pt x="172463" y="224611"/>
                  </a:lnTo>
                  <a:cubicBezTo>
                    <a:pt x="171702" y="225324"/>
                    <a:pt x="170940" y="225990"/>
                    <a:pt x="170130" y="226560"/>
                  </a:cubicBezTo>
                  <a:cubicBezTo>
                    <a:pt x="167749" y="228319"/>
                    <a:pt x="165083" y="229413"/>
                    <a:pt x="162274" y="229936"/>
                  </a:cubicBezTo>
                  <a:cubicBezTo>
                    <a:pt x="161083" y="230174"/>
                    <a:pt x="159893" y="230269"/>
                    <a:pt x="158702" y="230269"/>
                  </a:cubicBezTo>
                  <a:cubicBezTo>
                    <a:pt x="153703" y="230269"/>
                    <a:pt x="148751" y="228367"/>
                    <a:pt x="144942" y="224611"/>
                  </a:cubicBezTo>
                  <a:lnTo>
                    <a:pt x="137609" y="217288"/>
                  </a:lnTo>
                  <a:lnTo>
                    <a:pt x="69804" y="149578"/>
                  </a:lnTo>
                  <a:lnTo>
                    <a:pt x="62519" y="142255"/>
                  </a:lnTo>
                  <a:cubicBezTo>
                    <a:pt x="54900" y="134647"/>
                    <a:pt x="54900" y="122380"/>
                    <a:pt x="62519" y="114819"/>
                  </a:cubicBezTo>
                  <a:lnTo>
                    <a:pt x="144942" y="32464"/>
                  </a:lnTo>
                  <a:cubicBezTo>
                    <a:pt x="148751" y="28660"/>
                    <a:pt x="153750" y="26758"/>
                    <a:pt x="158702" y="26758"/>
                  </a:cubicBezTo>
                  <a:close/>
                  <a:moveTo>
                    <a:pt x="254809" y="6542"/>
                  </a:moveTo>
                  <a:cubicBezTo>
                    <a:pt x="277279" y="4029"/>
                    <a:pt x="300492" y="9424"/>
                    <a:pt x="321015" y="29913"/>
                  </a:cubicBezTo>
                  <a:cubicBezTo>
                    <a:pt x="380347" y="89193"/>
                    <a:pt x="337205" y="46124"/>
                    <a:pt x="260017" y="97465"/>
                  </a:cubicBezTo>
                  <a:lnTo>
                    <a:pt x="193067" y="30626"/>
                  </a:lnTo>
                  <a:cubicBezTo>
                    <a:pt x="210614" y="19479"/>
                    <a:pt x="232340" y="9056"/>
                    <a:pt x="254809" y="6542"/>
                  </a:cubicBezTo>
                  <a:close/>
                  <a:moveTo>
                    <a:pt x="503105" y="953"/>
                  </a:moveTo>
                  <a:cubicBezTo>
                    <a:pt x="515252" y="2468"/>
                    <a:pt x="527216" y="5788"/>
                    <a:pt x="538560" y="10911"/>
                  </a:cubicBezTo>
                  <a:cubicBezTo>
                    <a:pt x="546131" y="14334"/>
                    <a:pt x="547940" y="24224"/>
                    <a:pt x="542083" y="30073"/>
                  </a:cubicBezTo>
                  <a:lnTo>
                    <a:pt x="465709" y="106341"/>
                  </a:lnTo>
                  <a:cubicBezTo>
                    <a:pt x="456424" y="115613"/>
                    <a:pt x="456424" y="130639"/>
                    <a:pt x="465709" y="139911"/>
                  </a:cubicBezTo>
                  <a:lnTo>
                    <a:pt x="542131" y="216227"/>
                  </a:lnTo>
                  <a:cubicBezTo>
                    <a:pt x="547940" y="222028"/>
                    <a:pt x="546178" y="231823"/>
                    <a:pt x="538655" y="235246"/>
                  </a:cubicBezTo>
                  <a:cubicBezTo>
                    <a:pt x="508181" y="249035"/>
                    <a:pt x="473184" y="249844"/>
                    <a:pt x="442187" y="237528"/>
                  </a:cubicBezTo>
                  <a:lnTo>
                    <a:pt x="399238" y="280370"/>
                  </a:lnTo>
                  <a:lnTo>
                    <a:pt x="328482" y="209712"/>
                  </a:lnTo>
                  <a:lnTo>
                    <a:pt x="372240" y="166015"/>
                  </a:lnTo>
                  <a:cubicBezTo>
                    <a:pt x="356051" y="122270"/>
                    <a:pt x="365527" y="71060"/>
                    <a:pt x="400571" y="36064"/>
                  </a:cubicBezTo>
                  <a:cubicBezTo>
                    <a:pt x="428569" y="8106"/>
                    <a:pt x="466664" y="-3592"/>
                    <a:pt x="503105" y="953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</p:sp>
        <p:sp>
          <p:nvSpPr>
            <p:cNvPr id="25" name="îṥļíḑé">
              <a:extLst>
                <a:ext uri="{FF2B5EF4-FFF2-40B4-BE49-F238E27FC236}">
                  <a16:creationId xmlns:a16="http://schemas.microsoft.com/office/drawing/2014/main" id="{0B9F68BE-8AD5-481B-9A91-CC7E0405F9E6}"/>
                </a:ext>
              </a:extLst>
            </p:cNvPr>
            <p:cNvSpPr txBox="1"/>
            <p:nvPr/>
          </p:nvSpPr>
          <p:spPr bwMode="auto">
            <a:xfrm>
              <a:off x="1588484" y="2089644"/>
              <a:ext cx="3858444" cy="3875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b" anchorCtr="0">
              <a:normAutofit lnSpcReduction="10000"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 b="1" dirty="0"/>
                <a:t>01.</a:t>
              </a:r>
              <a:r>
                <a:rPr lang="zh-CN" altLang="en-US" sz="2000" b="1" dirty="0"/>
                <a:t>系统需求分析</a:t>
              </a:r>
              <a:endParaRPr lang="en-US" altLang="zh-CN" sz="2000" b="1" dirty="0"/>
            </a:p>
          </p:txBody>
        </p:sp>
        <p:sp>
          <p:nvSpPr>
            <p:cNvPr id="12" name="ïSļïḓê">
              <a:extLst>
                <a:ext uri="{FF2B5EF4-FFF2-40B4-BE49-F238E27FC236}">
                  <a16:creationId xmlns:a16="http://schemas.microsoft.com/office/drawing/2014/main" id="{14375535-FD01-443A-A134-B8340020B0E7}"/>
                </a:ext>
              </a:extLst>
            </p:cNvPr>
            <p:cNvSpPr/>
            <p:nvPr/>
          </p:nvSpPr>
          <p:spPr>
            <a:xfrm>
              <a:off x="673101" y="3273507"/>
              <a:ext cx="717384" cy="71738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algn="ctr"/>
              <a:endParaRPr lang="zh-CN" altLang="en-US" b="1" dirty="0"/>
            </a:p>
          </p:txBody>
        </p:sp>
        <p:sp>
          <p:nvSpPr>
            <p:cNvPr id="13" name="îšḻíḑè">
              <a:extLst>
                <a:ext uri="{FF2B5EF4-FFF2-40B4-BE49-F238E27FC236}">
                  <a16:creationId xmlns:a16="http://schemas.microsoft.com/office/drawing/2014/main" id="{19CDC9F2-87AD-4EAF-B6EC-DB5A9A7296B3}"/>
                </a:ext>
              </a:extLst>
            </p:cNvPr>
            <p:cNvSpPr/>
            <p:nvPr/>
          </p:nvSpPr>
          <p:spPr bwMode="auto">
            <a:xfrm>
              <a:off x="829010" y="3437117"/>
              <a:ext cx="405566" cy="390164"/>
            </a:xfrm>
            <a:custGeom>
              <a:avLst/>
              <a:gdLst>
                <a:gd name="connsiteX0" fmla="*/ 195114 w 608814"/>
                <a:gd name="connsiteY0" fmla="*/ 351627 h 585693"/>
                <a:gd name="connsiteX1" fmla="*/ 258290 w 608814"/>
                <a:gd name="connsiteY1" fmla="*/ 351627 h 585693"/>
                <a:gd name="connsiteX2" fmla="*/ 282731 w 608814"/>
                <a:gd name="connsiteY2" fmla="*/ 376018 h 585693"/>
                <a:gd name="connsiteX3" fmla="*/ 282731 w 608814"/>
                <a:gd name="connsiteY3" fmla="*/ 561210 h 585693"/>
                <a:gd name="connsiteX4" fmla="*/ 258290 w 608814"/>
                <a:gd name="connsiteY4" fmla="*/ 585693 h 585693"/>
                <a:gd name="connsiteX5" fmla="*/ 195114 w 608814"/>
                <a:gd name="connsiteY5" fmla="*/ 585693 h 585693"/>
                <a:gd name="connsiteX6" fmla="*/ 170673 w 608814"/>
                <a:gd name="connsiteY6" fmla="*/ 561210 h 585693"/>
                <a:gd name="connsiteX7" fmla="*/ 170673 w 608814"/>
                <a:gd name="connsiteY7" fmla="*/ 376018 h 585693"/>
                <a:gd name="connsiteX8" fmla="*/ 195114 w 608814"/>
                <a:gd name="connsiteY8" fmla="*/ 351627 h 585693"/>
                <a:gd name="connsiteX9" fmla="*/ 358100 w 608814"/>
                <a:gd name="connsiteY9" fmla="*/ 249872 h 585693"/>
                <a:gd name="connsiteX10" fmla="*/ 421316 w 608814"/>
                <a:gd name="connsiteY10" fmla="*/ 249872 h 585693"/>
                <a:gd name="connsiteX11" fmla="*/ 445737 w 608814"/>
                <a:gd name="connsiteY11" fmla="*/ 274267 h 585693"/>
                <a:gd name="connsiteX12" fmla="*/ 445737 w 608814"/>
                <a:gd name="connsiteY12" fmla="*/ 561206 h 585693"/>
                <a:gd name="connsiteX13" fmla="*/ 421316 w 608814"/>
                <a:gd name="connsiteY13" fmla="*/ 585693 h 585693"/>
                <a:gd name="connsiteX14" fmla="*/ 358100 w 608814"/>
                <a:gd name="connsiteY14" fmla="*/ 585693 h 585693"/>
                <a:gd name="connsiteX15" fmla="*/ 333679 w 608814"/>
                <a:gd name="connsiteY15" fmla="*/ 561206 h 585693"/>
                <a:gd name="connsiteX16" fmla="*/ 333679 w 608814"/>
                <a:gd name="connsiteY16" fmla="*/ 274267 h 585693"/>
                <a:gd name="connsiteX17" fmla="*/ 358100 w 608814"/>
                <a:gd name="connsiteY17" fmla="*/ 249872 h 585693"/>
                <a:gd name="connsiteX18" fmla="*/ 140260 w 608814"/>
                <a:gd name="connsiteY18" fmla="*/ 224680 h 585693"/>
                <a:gd name="connsiteX19" fmla="*/ 191844 w 608814"/>
                <a:gd name="connsiteY19" fmla="*/ 276122 h 585693"/>
                <a:gd name="connsiteX20" fmla="*/ 140260 w 608814"/>
                <a:gd name="connsiteY20" fmla="*/ 327564 h 585693"/>
                <a:gd name="connsiteX21" fmla="*/ 88676 w 608814"/>
                <a:gd name="connsiteY21" fmla="*/ 276122 h 585693"/>
                <a:gd name="connsiteX22" fmla="*/ 140260 w 608814"/>
                <a:gd name="connsiteY22" fmla="*/ 224680 h 585693"/>
                <a:gd name="connsiteX23" fmla="*/ 521177 w 608814"/>
                <a:gd name="connsiteY23" fmla="*/ 148117 h 585693"/>
                <a:gd name="connsiteX24" fmla="*/ 584301 w 608814"/>
                <a:gd name="connsiteY24" fmla="*/ 148117 h 585693"/>
                <a:gd name="connsiteX25" fmla="*/ 608814 w 608814"/>
                <a:gd name="connsiteY25" fmla="*/ 172601 h 585693"/>
                <a:gd name="connsiteX26" fmla="*/ 608814 w 608814"/>
                <a:gd name="connsiteY26" fmla="*/ 561209 h 585693"/>
                <a:gd name="connsiteX27" fmla="*/ 584301 w 608814"/>
                <a:gd name="connsiteY27" fmla="*/ 585693 h 585693"/>
                <a:gd name="connsiteX28" fmla="*/ 521177 w 608814"/>
                <a:gd name="connsiteY28" fmla="*/ 585693 h 585693"/>
                <a:gd name="connsiteX29" fmla="*/ 496756 w 608814"/>
                <a:gd name="connsiteY29" fmla="*/ 561209 h 585693"/>
                <a:gd name="connsiteX30" fmla="*/ 496756 w 608814"/>
                <a:gd name="connsiteY30" fmla="*/ 172601 h 585693"/>
                <a:gd name="connsiteX31" fmla="*/ 521177 w 608814"/>
                <a:gd name="connsiteY31" fmla="*/ 148117 h 585693"/>
                <a:gd name="connsiteX32" fmla="*/ 116229 w 608814"/>
                <a:gd name="connsiteY32" fmla="*/ 131322 h 585693"/>
                <a:gd name="connsiteX33" fmla="*/ 164246 w 608814"/>
                <a:gd name="connsiteY33" fmla="*/ 131322 h 585693"/>
                <a:gd name="connsiteX34" fmla="*/ 184061 w 608814"/>
                <a:gd name="connsiteY34" fmla="*/ 151113 h 585693"/>
                <a:gd name="connsiteX35" fmla="*/ 184061 w 608814"/>
                <a:gd name="connsiteY35" fmla="*/ 171457 h 585693"/>
                <a:gd name="connsiteX36" fmla="*/ 208669 w 608814"/>
                <a:gd name="connsiteY36" fmla="*/ 186094 h 585693"/>
                <a:gd name="connsiteX37" fmla="*/ 226641 w 608814"/>
                <a:gd name="connsiteY37" fmla="*/ 175692 h 585693"/>
                <a:gd name="connsiteX38" fmla="*/ 253737 w 608814"/>
                <a:gd name="connsiteY38" fmla="*/ 182964 h 585693"/>
                <a:gd name="connsiteX39" fmla="*/ 277792 w 608814"/>
                <a:gd name="connsiteY39" fmla="*/ 224572 h 585693"/>
                <a:gd name="connsiteX40" fmla="*/ 279727 w 608814"/>
                <a:gd name="connsiteY40" fmla="*/ 239577 h 585693"/>
                <a:gd name="connsiteX41" fmla="*/ 270511 w 608814"/>
                <a:gd name="connsiteY41" fmla="*/ 251544 h 585693"/>
                <a:gd name="connsiteX42" fmla="*/ 252355 w 608814"/>
                <a:gd name="connsiteY42" fmla="*/ 262038 h 585693"/>
                <a:gd name="connsiteX43" fmla="*/ 253829 w 608814"/>
                <a:gd name="connsiteY43" fmla="*/ 276122 h 585693"/>
                <a:gd name="connsiteX44" fmla="*/ 252355 w 608814"/>
                <a:gd name="connsiteY44" fmla="*/ 290206 h 585693"/>
                <a:gd name="connsiteX45" fmla="*/ 270511 w 608814"/>
                <a:gd name="connsiteY45" fmla="*/ 300700 h 585693"/>
                <a:gd name="connsiteX46" fmla="*/ 278714 w 608814"/>
                <a:gd name="connsiteY46" fmla="*/ 325094 h 585693"/>
                <a:gd name="connsiteX47" fmla="*/ 258253 w 608814"/>
                <a:gd name="connsiteY47" fmla="*/ 321136 h 585693"/>
                <a:gd name="connsiteX48" fmla="*/ 195858 w 608814"/>
                <a:gd name="connsiteY48" fmla="*/ 321136 h 585693"/>
                <a:gd name="connsiteX49" fmla="*/ 212171 w 608814"/>
                <a:gd name="connsiteY49" fmla="*/ 276122 h 585693"/>
                <a:gd name="connsiteX50" fmla="*/ 140191 w 608814"/>
                <a:gd name="connsiteY50" fmla="*/ 204320 h 585693"/>
                <a:gd name="connsiteX51" fmla="*/ 68304 w 608814"/>
                <a:gd name="connsiteY51" fmla="*/ 276122 h 585693"/>
                <a:gd name="connsiteX52" fmla="*/ 140191 w 608814"/>
                <a:gd name="connsiteY52" fmla="*/ 348016 h 585693"/>
                <a:gd name="connsiteX53" fmla="*/ 148486 w 608814"/>
                <a:gd name="connsiteY53" fmla="*/ 347095 h 585693"/>
                <a:gd name="connsiteX54" fmla="*/ 140099 w 608814"/>
                <a:gd name="connsiteY54" fmla="*/ 376000 h 585693"/>
                <a:gd name="connsiteX55" fmla="*/ 140099 w 608814"/>
                <a:gd name="connsiteY55" fmla="*/ 420922 h 585693"/>
                <a:gd name="connsiteX56" fmla="*/ 116229 w 608814"/>
                <a:gd name="connsiteY56" fmla="*/ 420922 h 585693"/>
                <a:gd name="connsiteX57" fmla="*/ 96413 w 608814"/>
                <a:gd name="connsiteY57" fmla="*/ 401131 h 585693"/>
                <a:gd name="connsiteX58" fmla="*/ 96413 w 608814"/>
                <a:gd name="connsiteY58" fmla="*/ 380787 h 585693"/>
                <a:gd name="connsiteX59" fmla="*/ 71806 w 608814"/>
                <a:gd name="connsiteY59" fmla="*/ 366150 h 585693"/>
                <a:gd name="connsiteX60" fmla="*/ 53742 w 608814"/>
                <a:gd name="connsiteY60" fmla="*/ 376552 h 585693"/>
                <a:gd name="connsiteX61" fmla="*/ 38719 w 608814"/>
                <a:gd name="connsiteY61" fmla="*/ 378577 h 585693"/>
                <a:gd name="connsiteX62" fmla="*/ 26738 w 608814"/>
                <a:gd name="connsiteY62" fmla="*/ 369372 h 585693"/>
                <a:gd name="connsiteX63" fmla="*/ 2683 w 608814"/>
                <a:gd name="connsiteY63" fmla="*/ 327764 h 585693"/>
                <a:gd name="connsiteX64" fmla="*/ 9872 w 608814"/>
                <a:gd name="connsiteY64" fmla="*/ 300700 h 585693"/>
                <a:gd name="connsiteX65" fmla="*/ 28120 w 608814"/>
                <a:gd name="connsiteY65" fmla="*/ 290206 h 585693"/>
                <a:gd name="connsiteX66" fmla="*/ 26645 w 608814"/>
                <a:gd name="connsiteY66" fmla="*/ 276122 h 585693"/>
                <a:gd name="connsiteX67" fmla="*/ 28120 w 608814"/>
                <a:gd name="connsiteY67" fmla="*/ 262038 h 585693"/>
                <a:gd name="connsiteX68" fmla="*/ 9872 w 608814"/>
                <a:gd name="connsiteY68" fmla="*/ 251544 h 585693"/>
                <a:gd name="connsiteX69" fmla="*/ 2683 w 608814"/>
                <a:gd name="connsiteY69" fmla="*/ 224572 h 585693"/>
                <a:gd name="connsiteX70" fmla="*/ 26738 w 608814"/>
                <a:gd name="connsiteY70" fmla="*/ 182964 h 585693"/>
                <a:gd name="connsiteX71" fmla="*/ 38719 w 608814"/>
                <a:gd name="connsiteY71" fmla="*/ 173759 h 585693"/>
                <a:gd name="connsiteX72" fmla="*/ 53742 w 608814"/>
                <a:gd name="connsiteY72" fmla="*/ 175692 h 585693"/>
                <a:gd name="connsiteX73" fmla="*/ 71806 w 608814"/>
                <a:gd name="connsiteY73" fmla="*/ 186094 h 585693"/>
                <a:gd name="connsiteX74" fmla="*/ 96413 w 608814"/>
                <a:gd name="connsiteY74" fmla="*/ 171457 h 585693"/>
                <a:gd name="connsiteX75" fmla="*/ 96413 w 608814"/>
                <a:gd name="connsiteY75" fmla="*/ 151113 h 585693"/>
                <a:gd name="connsiteX76" fmla="*/ 116229 w 608814"/>
                <a:gd name="connsiteY76" fmla="*/ 131322 h 585693"/>
                <a:gd name="connsiteX77" fmla="*/ 445756 w 608814"/>
                <a:gd name="connsiteY77" fmla="*/ 83476 h 585693"/>
                <a:gd name="connsiteX78" fmla="*/ 414140 w 608814"/>
                <a:gd name="connsiteY78" fmla="*/ 115044 h 585693"/>
                <a:gd name="connsiteX79" fmla="*/ 445756 w 608814"/>
                <a:gd name="connsiteY79" fmla="*/ 146520 h 585693"/>
                <a:gd name="connsiteX80" fmla="*/ 477371 w 608814"/>
                <a:gd name="connsiteY80" fmla="*/ 115044 h 585693"/>
                <a:gd name="connsiteX81" fmla="*/ 445756 w 608814"/>
                <a:gd name="connsiteY81" fmla="*/ 83476 h 585693"/>
                <a:gd name="connsiteX82" fmla="*/ 426676 w 608814"/>
                <a:gd name="connsiteY82" fmla="*/ 0 h 585693"/>
                <a:gd name="connsiteX83" fmla="*/ 464835 w 608814"/>
                <a:gd name="connsiteY83" fmla="*/ 0 h 585693"/>
                <a:gd name="connsiteX84" fmla="*/ 480597 w 608814"/>
                <a:gd name="connsiteY84" fmla="*/ 15738 h 585693"/>
                <a:gd name="connsiteX85" fmla="*/ 480597 w 608814"/>
                <a:gd name="connsiteY85" fmla="*/ 31936 h 585693"/>
                <a:gd name="connsiteX86" fmla="*/ 500138 w 608814"/>
                <a:gd name="connsiteY86" fmla="*/ 43533 h 585693"/>
                <a:gd name="connsiteX87" fmla="*/ 514425 w 608814"/>
                <a:gd name="connsiteY87" fmla="*/ 35249 h 585693"/>
                <a:gd name="connsiteX88" fmla="*/ 535901 w 608814"/>
                <a:gd name="connsiteY88" fmla="*/ 40956 h 585693"/>
                <a:gd name="connsiteX89" fmla="*/ 554981 w 608814"/>
                <a:gd name="connsiteY89" fmla="*/ 73996 h 585693"/>
                <a:gd name="connsiteX90" fmla="*/ 556640 w 608814"/>
                <a:gd name="connsiteY90" fmla="*/ 85961 h 585693"/>
                <a:gd name="connsiteX91" fmla="*/ 549266 w 608814"/>
                <a:gd name="connsiteY91" fmla="*/ 95440 h 585693"/>
                <a:gd name="connsiteX92" fmla="*/ 534887 w 608814"/>
                <a:gd name="connsiteY92" fmla="*/ 103815 h 585693"/>
                <a:gd name="connsiteX93" fmla="*/ 535993 w 608814"/>
                <a:gd name="connsiteY93" fmla="*/ 115044 h 585693"/>
                <a:gd name="connsiteX94" fmla="*/ 535717 w 608814"/>
                <a:gd name="connsiteY94" fmla="*/ 117621 h 585693"/>
                <a:gd name="connsiteX95" fmla="*/ 521153 w 608814"/>
                <a:gd name="connsiteY95" fmla="*/ 117621 h 585693"/>
                <a:gd name="connsiteX96" fmla="*/ 466126 w 608814"/>
                <a:gd name="connsiteY96" fmla="*/ 172565 h 585693"/>
                <a:gd name="connsiteX97" fmla="*/ 466126 w 608814"/>
                <a:gd name="connsiteY97" fmla="*/ 229719 h 585693"/>
                <a:gd name="connsiteX98" fmla="*/ 466126 w 608814"/>
                <a:gd name="connsiteY98" fmla="*/ 242604 h 585693"/>
                <a:gd name="connsiteX99" fmla="*/ 453590 w 608814"/>
                <a:gd name="connsiteY99" fmla="*/ 229995 h 585693"/>
                <a:gd name="connsiteX100" fmla="*/ 421330 w 608814"/>
                <a:gd name="connsiteY100" fmla="*/ 219319 h 585693"/>
                <a:gd name="connsiteX101" fmla="*/ 411928 w 608814"/>
                <a:gd name="connsiteY101" fmla="*/ 219319 h 585693"/>
                <a:gd name="connsiteX102" fmla="*/ 410914 w 608814"/>
                <a:gd name="connsiteY102" fmla="*/ 214257 h 585693"/>
                <a:gd name="connsiteX103" fmla="*/ 410914 w 608814"/>
                <a:gd name="connsiteY103" fmla="*/ 198059 h 585693"/>
                <a:gd name="connsiteX104" fmla="*/ 391373 w 608814"/>
                <a:gd name="connsiteY104" fmla="*/ 186463 h 585693"/>
                <a:gd name="connsiteX105" fmla="*/ 377086 w 608814"/>
                <a:gd name="connsiteY105" fmla="*/ 194746 h 585693"/>
                <a:gd name="connsiteX106" fmla="*/ 365104 w 608814"/>
                <a:gd name="connsiteY106" fmla="*/ 196310 h 585693"/>
                <a:gd name="connsiteX107" fmla="*/ 355610 w 608814"/>
                <a:gd name="connsiteY107" fmla="*/ 189040 h 585693"/>
                <a:gd name="connsiteX108" fmla="*/ 336530 w 608814"/>
                <a:gd name="connsiteY108" fmla="*/ 155999 h 585693"/>
                <a:gd name="connsiteX109" fmla="*/ 342245 w 608814"/>
                <a:gd name="connsiteY109" fmla="*/ 134463 h 585693"/>
                <a:gd name="connsiteX110" fmla="*/ 356716 w 608814"/>
                <a:gd name="connsiteY110" fmla="*/ 126180 h 585693"/>
                <a:gd name="connsiteX111" fmla="*/ 355518 w 608814"/>
                <a:gd name="connsiteY111" fmla="*/ 115044 h 585693"/>
                <a:gd name="connsiteX112" fmla="*/ 356716 w 608814"/>
                <a:gd name="connsiteY112" fmla="*/ 103815 h 585693"/>
                <a:gd name="connsiteX113" fmla="*/ 342245 w 608814"/>
                <a:gd name="connsiteY113" fmla="*/ 95440 h 585693"/>
                <a:gd name="connsiteX114" fmla="*/ 336530 w 608814"/>
                <a:gd name="connsiteY114" fmla="*/ 73996 h 585693"/>
                <a:gd name="connsiteX115" fmla="*/ 355610 w 608814"/>
                <a:gd name="connsiteY115" fmla="*/ 40956 h 585693"/>
                <a:gd name="connsiteX116" fmla="*/ 365104 w 608814"/>
                <a:gd name="connsiteY116" fmla="*/ 33685 h 585693"/>
                <a:gd name="connsiteX117" fmla="*/ 377086 w 608814"/>
                <a:gd name="connsiteY117" fmla="*/ 35249 h 585693"/>
                <a:gd name="connsiteX118" fmla="*/ 391373 w 608814"/>
                <a:gd name="connsiteY118" fmla="*/ 43533 h 585693"/>
                <a:gd name="connsiteX119" fmla="*/ 410914 w 608814"/>
                <a:gd name="connsiteY119" fmla="*/ 31936 h 585693"/>
                <a:gd name="connsiteX120" fmla="*/ 410914 w 608814"/>
                <a:gd name="connsiteY120" fmla="*/ 15738 h 585693"/>
                <a:gd name="connsiteX121" fmla="*/ 426676 w 608814"/>
                <a:gd name="connsiteY121" fmla="*/ 0 h 585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608814" h="585693">
                  <a:moveTo>
                    <a:pt x="195114" y="351627"/>
                  </a:moveTo>
                  <a:lnTo>
                    <a:pt x="258290" y="351627"/>
                  </a:lnTo>
                  <a:cubicBezTo>
                    <a:pt x="271848" y="351627"/>
                    <a:pt x="282731" y="362580"/>
                    <a:pt x="282731" y="376018"/>
                  </a:cubicBezTo>
                  <a:lnTo>
                    <a:pt x="282731" y="561210"/>
                  </a:lnTo>
                  <a:cubicBezTo>
                    <a:pt x="282731" y="574740"/>
                    <a:pt x="271848" y="585693"/>
                    <a:pt x="258290" y="585693"/>
                  </a:cubicBezTo>
                  <a:lnTo>
                    <a:pt x="195114" y="585693"/>
                  </a:lnTo>
                  <a:cubicBezTo>
                    <a:pt x="181556" y="585693"/>
                    <a:pt x="170673" y="574740"/>
                    <a:pt x="170673" y="561210"/>
                  </a:cubicBezTo>
                  <a:lnTo>
                    <a:pt x="170673" y="376018"/>
                  </a:lnTo>
                  <a:cubicBezTo>
                    <a:pt x="170673" y="362580"/>
                    <a:pt x="181556" y="351627"/>
                    <a:pt x="195114" y="351627"/>
                  </a:cubicBezTo>
                  <a:close/>
                  <a:moveTo>
                    <a:pt x="358100" y="249872"/>
                  </a:moveTo>
                  <a:lnTo>
                    <a:pt x="421316" y="249872"/>
                  </a:lnTo>
                  <a:cubicBezTo>
                    <a:pt x="434771" y="249872"/>
                    <a:pt x="445737" y="260735"/>
                    <a:pt x="445737" y="274267"/>
                  </a:cubicBezTo>
                  <a:lnTo>
                    <a:pt x="445737" y="561206"/>
                  </a:lnTo>
                  <a:cubicBezTo>
                    <a:pt x="445737" y="574738"/>
                    <a:pt x="434771" y="585693"/>
                    <a:pt x="421316" y="585693"/>
                  </a:cubicBezTo>
                  <a:lnTo>
                    <a:pt x="358100" y="585693"/>
                  </a:lnTo>
                  <a:cubicBezTo>
                    <a:pt x="344645" y="585693"/>
                    <a:pt x="333679" y="574738"/>
                    <a:pt x="333679" y="561206"/>
                  </a:cubicBezTo>
                  <a:lnTo>
                    <a:pt x="333679" y="274267"/>
                  </a:lnTo>
                  <a:cubicBezTo>
                    <a:pt x="333679" y="260735"/>
                    <a:pt x="344645" y="249872"/>
                    <a:pt x="358100" y="249872"/>
                  </a:cubicBezTo>
                  <a:close/>
                  <a:moveTo>
                    <a:pt x="140260" y="224680"/>
                  </a:moveTo>
                  <a:cubicBezTo>
                    <a:pt x="168749" y="224680"/>
                    <a:pt x="191844" y="247711"/>
                    <a:pt x="191844" y="276122"/>
                  </a:cubicBezTo>
                  <a:cubicBezTo>
                    <a:pt x="191844" y="304533"/>
                    <a:pt x="168749" y="327564"/>
                    <a:pt x="140260" y="327564"/>
                  </a:cubicBezTo>
                  <a:cubicBezTo>
                    <a:pt x="111771" y="327564"/>
                    <a:pt x="88676" y="304533"/>
                    <a:pt x="88676" y="276122"/>
                  </a:cubicBezTo>
                  <a:cubicBezTo>
                    <a:pt x="88676" y="247711"/>
                    <a:pt x="111771" y="224680"/>
                    <a:pt x="140260" y="224680"/>
                  </a:cubicBezTo>
                  <a:close/>
                  <a:moveTo>
                    <a:pt x="521177" y="148117"/>
                  </a:moveTo>
                  <a:lnTo>
                    <a:pt x="584301" y="148117"/>
                  </a:lnTo>
                  <a:cubicBezTo>
                    <a:pt x="597848" y="148117"/>
                    <a:pt x="608814" y="159070"/>
                    <a:pt x="608814" y="172601"/>
                  </a:cubicBezTo>
                  <a:lnTo>
                    <a:pt x="608814" y="561209"/>
                  </a:lnTo>
                  <a:cubicBezTo>
                    <a:pt x="608814" y="574740"/>
                    <a:pt x="597848" y="585693"/>
                    <a:pt x="584301" y="585693"/>
                  </a:cubicBezTo>
                  <a:lnTo>
                    <a:pt x="521177" y="585693"/>
                  </a:lnTo>
                  <a:cubicBezTo>
                    <a:pt x="507722" y="585693"/>
                    <a:pt x="496756" y="574740"/>
                    <a:pt x="496756" y="561209"/>
                  </a:cubicBezTo>
                  <a:lnTo>
                    <a:pt x="496756" y="172601"/>
                  </a:lnTo>
                  <a:cubicBezTo>
                    <a:pt x="496756" y="159070"/>
                    <a:pt x="507722" y="148117"/>
                    <a:pt x="521177" y="148117"/>
                  </a:cubicBezTo>
                  <a:close/>
                  <a:moveTo>
                    <a:pt x="116229" y="131322"/>
                  </a:moveTo>
                  <a:lnTo>
                    <a:pt x="164246" y="131322"/>
                  </a:lnTo>
                  <a:cubicBezTo>
                    <a:pt x="175214" y="131322"/>
                    <a:pt x="184061" y="140159"/>
                    <a:pt x="184061" y="151113"/>
                  </a:cubicBezTo>
                  <a:lnTo>
                    <a:pt x="184061" y="171457"/>
                  </a:lnTo>
                  <a:cubicBezTo>
                    <a:pt x="193001" y="175231"/>
                    <a:pt x="201019" y="180386"/>
                    <a:pt x="208669" y="186094"/>
                  </a:cubicBezTo>
                  <a:lnTo>
                    <a:pt x="226641" y="175692"/>
                  </a:lnTo>
                  <a:cubicBezTo>
                    <a:pt x="236134" y="170261"/>
                    <a:pt x="248300" y="173482"/>
                    <a:pt x="253737" y="182964"/>
                  </a:cubicBezTo>
                  <a:lnTo>
                    <a:pt x="277792" y="224572"/>
                  </a:lnTo>
                  <a:cubicBezTo>
                    <a:pt x="280465" y="229083"/>
                    <a:pt x="281110" y="234514"/>
                    <a:pt x="279727" y="239577"/>
                  </a:cubicBezTo>
                  <a:cubicBezTo>
                    <a:pt x="278437" y="244640"/>
                    <a:pt x="275119" y="248966"/>
                    <a:pt x="270511" y="251544"/>
                  </a:cubicBezTo>
                  <a:lnTo>
                    <a:pt x="252355" y="262038"/>
                  </a:lnTo>
                  <a:cubicBezTo>
                    <a:pt x="253000" y="266733"/>
                    <a:pt x="253829" y="271335"/>
                    <a:pt x="253829" y="276122"/>
                  </a:cubicBezTo>
                  <a:cubicBezTo>
                    <a:pt x="253829" y="281001"/>
                    <a:pt x="253000" y="285604"/>
                    <a:pt x="252355" y="290206"/>
                  </a:cubicBezTo>
                  <a:lnTo>
                    <a:pt x="270511" y="300700"/>
                  </a:lnTo>
                  <a:cubicBezTo>
                    <a:pt x="279174" y="305671"/>
                    <a:pt x="282308" y="316165"/>
                    <a:pt x="278714" y="325094"/>
                  </a:cubicBezTo>
                  <a:cubicBezTo>
                    <a:pt x="272354" y="322609"/>
                    <a:pt x="265442" y="321136"/>
                    <a:pt x="258253" y="321136"/>
                  </a:cubicBezTo>
                  <a:lnTo>
                    <a:pt x="195858" y="321136"/>
                  </a:lnTo>
                  <a:cubicBezTo>
                    <a:pt x="205904" y="308709"/>
                    <a:pt x="212171" y="293244"/>
                    <a:pt x="212171" y="276122"/>
                  </a:cubicBezTo>
                  <a:cubicBezTo>
                    <a:pt x="212171" y="236539"/>
                    <a:pt x="179914" y="204320"/>
                    <a:pt x="140191" y="204320"/>
                  </a:cubicBezTo>
                  <a:cubicBezTo>
                    <a:pt x="100561" y="204320"/>
                    <a:pt x="68304" y="236539"/>
                    <a:pt x="68304" y="276122"/>
                  </a:cubicBezTo>
                  <a:cubicBezTo>
                    <a:pt x="68304" y="315797"/>
                    <a:pt x="100561" y="348016"/>
                    <a:pt x="140191" y="348016"/>
                  </a:cubicBezTo>
                  <a:cubicBezTo>
                    <a:pt x="143048" y="348016"/>
                    <a:pt x="145721" y="347463"/>
                    <a:pt x="148486" y="347095"/>
                  </a:cubicBezTo>
                  <a:cubicBezTo>
                    <a:pt x="143233" y="355564"/>
                    <a:pt x="140099" y="365414"/>
                    <a:pt x="140099" y="376000"/>
                  </a:cubicBezTo>
                  <a:lnTo>
                    <a:pt x="140099" y="420922"/>
                  </a:lnTo>
                  <a:lnTo>
                    <a:pt x="116229" y="420922"/>
                  </a:lnTo>
                  <a:cubicBezTo>
                    <a:pt x="105261" y="420922"/>
                    <a:pt x="96413" y="412085"/>
                    <a:pt x="96413" y="401131"/>
                  </a:cubicBezTo>
                  <a:lnTo>
                    <a:pt x="96413" y="380787"/>
                  </a:lnTo>
                  <a:cubicBezTo>
                    <a:pt x="87474" y="377013"/>
                    <a:pt x="79455" y="371950"/>
                    <a:pt x="71806" y="366150"/>
                  </a:cubicBezTo>
                  <a:lnTo>
                    <a:pt x="53742" y="376552"/>
                  </a:lnTo>
                  <a:cubicBezTo>
                    <a:pt x="49226" y="379222"/>
                    <a:pt x="43788" y="379866"/>
                    <a:pt x="38719" y="378577"/>
                  </a:cubicBezTo>
                  <a:cubicBezTo>
                    <a:pt x="33650" y="377197"/>
                    <a:pt x="29318" y="373883"/>
                    <a:pt x="26738" y="369372"/>
                  </a:cubicBezTo>
                  <a:lnTo>
                    <a:pt x="2683" y="327764"/>
                  </a:lnTo>
                  <a:cubicBezTo>
                    <a:pt x="-2847" y="318282"/>
                    <a:pt x="471" y="306131"/>
                    <a:pt x="9872" y="300700"/>
                  </a:cubicBezTo>
                  <a:lnTo>
                    <a:pt x="28120" y="290206"/>
                  </a:lnTo>
                  <a:cubicBezTo>
                    <a:pt x="27475" y="285604"/>
                    <a:pt x="26645" y="281001"/>
                    <a:pt x="26645" y="276122"/>
                  </a:cubicBezTo>
                  <a:cubicBezTo>
                    <a:pt x="26645" y="271335"/>
                    <a:pt x="27475" y="266733"/>
                    <a:pt x="28120" y="262038"/>
                  </a:cubicBezTo>
                  <a:lnTo>
                    <a:pt x="9872" y="251544"/>
                  </a:lnTo>
                  <a:cubicBezTo>
                    <a:pt x="471" y="246113"/>
                    <a:pt x="-2847" y="233962"/>
                    <a:pt x="2683" y="224572"/>
                  </a:cubicBezTo>
                  <a:lnTo>
                    <a:pt x="26738" y="182964"/>
                  </a:lnTo>
                  <a:cubicBezTo>
                    <a:pt x="29318" y="178361"/>
                    <a:pt x="33650" y="175139"/>
                    <a:pt x="38719" y="173759"/>
                  </a:cubicBezTo>
                  <a:cubicBezTo>
                    <a:pt x="43788" y="172378"/>
                    <a:pt x="49226" y="173114"/>
                    <a:pt x="53742" y="175692"/>
                  </a:cubicBezTo>
                  <a:lnTo>
                    <a:pt x="71806" y="186094"/>
                  </a:lnTo>
                  <a:cubicBezTo>
                    <a:pt x="79455" y="180386"/>
                    <a:pt x="87474" y="175231"/>
                    <a:pt x="96413" y="171457"/>
                  </a:cubicBezTo>
                  <a:lnTo>
                    <a:pt x="96413" y="151113"/>
                  </a:lnTo>
                  <a:cubicBezTo>
                    <a:pt x="96413" y="140159"/>
                    <a:pt x="105261" y="131322"/>
                    <a:pt x="116229" y="131322"/>
                  </a:cubicBezTo>
                  <a:close/>
                  <a:moveTo>
                    <a:pt x="445756" y="83476"/>
                  </a:moveTo>
                  <a:cubicBezTo>
                    <a:pt x="428335" y="83476"/>
                    <a:pt x="414140" y="97557"/>
                    <a:pt x="414140" y="115044"/>
                  </a:cubicBezTo>
                  <a:cubicBezTo>
                    <a:pt x="414140" y="132438"/>
                    <a:pt x="428335" y="146520"/>
                    <a:pt x="445756" y="146520"/>
                  </a:cubicBezTo>
                  <a:cubicBezTo>
                    <a:pt x="463176" y="146520"/>
                    <a:pt x="477371" y="132438"/>
                    <a:pt x="477371" y="115044"/>
                  </a:cubicBezTo>
                  <a:cubicBezTo>
                    <a:pt x="477371" y="97557"/>
                    <a:pt x="463176" y="83476"/>
                    <a:pt x="445756" y="83476"/>
                  </a:cubicBezTo>
                  <a:close/>
                  <a:moveTo>
                    <a:pt x="426676" y="0"/>
                  </a:moveTo>
                  <a:lnTo>
                    <a:pt x="464835" y="0"/>
                  </a:lnTo>
                  <a:cubicBezTo>
                    <a:pt x="473500" y="0"/>
                    <a:pt x="480597" y="7087"/>
                    <a:pt x="480597" y="15738"/>
                  </a:cubicBezTo>
                  <a:lnTo>
                    <a:pt x="480597" y="31936"/>
                  </a:lnTo>
                  <a:cubicBezTo>
                    <a:pt x="487694" y="34881"/>
                    <a:pt x="494054" y="38931"/>
                    <a:pt x="500138" y="43533"/>
                  </a:cubicBezTo>
                  <a:lnTo>
                    <a:pt x="514425" y="35249"/>
                  </a:lnTo>
                  <a:cubicBezTo>
                    <a:pt x="521983" y="30924"/>
                    <a:pt x="531569" y="33501"/>
                    <a:pt x="535901" y="40956"/>
                  </a:cubicBezTo>
                  <a:lnTo>
                    <a:pt x="554981" y="73996"/>
                  </a:lnTo>
                  <a:cubicBezTo>
                    <a:pt x="557101" y="77585"/>
                    <a:pt x="557654" y="81911"/>
                    <a:pt x="556640" y="85961"/>
                  </a:cubicBezTo>
                  <a:cubicBezTo>
                    <a:pt x="555534" y="89918"/>
                    <a:pt x="552861" y="93415"/>
                    <a:pt x="549266" y="95440"/>
                  </a:cubicBezTo>
                  <a:lnTo>
                    <a:pt x="534887" y="103815"/>
                  </a:lnTo>
                  <a:cubicBezTo>
                    <a:pt x="535348" y="107497"/>
                    <a:pt x="535993" y="111178"/>
                    <a:pt x="535993" y="115044"/>
                  </a:cubicBezTo>
                  <a:cubicBezTo>
                    <a:pt x="535993" y="115872"/>
                    <a:pt x="535809" y="116700"/>
                    <a:pt x="535717" y="117621"/>
                  </a:cubicBezTo>
                  <a:lnTo>
                    <a:pt x="521153" y="117621"/>
                  </a:lnTo>
                  <a:cubicBezTo>
                    <a:pt x="490828" y="117621"/>
                    <a:pt x="466126" y="142286"/>
                    <a:pt x="466126" y="172565"/>
                  </a:cubicBezTo>
                  <a:lnTo>
                    <a:pt x="466126" y="229719"/>
                  </a:lnTo>
                  <a:lnTo>
                    <a:pt x="466126" y="242604"/>
                  </a:lnTo>
                  <a:cubicBezTo>
                    <a:pt x="462715" y="237726"/>
                    <a:pt x="458383" y="233493"/>
                    <a:pt x="453590" y="229995"/>
                  </a:cubicBezTo>
                  <a:cubicBezTo>
                    <a:pt x="444465" y="223369"/>
                    <a:pt x="433404" y="219319"/>
                    <a:pt x="421330" y="219319"/>
                  </a:cubicBezTo>
                  <a:lnTo>
                    <a:pt x="411928" y="219319"/>
                  </a:lnTo>
                  <a:cubicBezTo>
                    <a:pt x="411375" y="217755"/>
                    <a:pt x="410914" y="216098"/>
                    <a:pt x="410914" y="214257"/>
                  </a:cubicBezTo>
                  <a:lnTo>
                    <a:pt x="410914" y="198059"/>
                  </a:lnTo>
                  <a:cubicBezTo>
                    <a:pt x="403817" y="195114"/>
                    <a:pt x="397457" y="191064"/>
                    <a:pt x="391373" y="186463"/>
                  </a:cubicBezTo>
                  <a:lnTo>
                    <a:pt x="377086" y="194746"/>
                  </a:lnTo>
                  <a:cubicBezTo>
                    <a:pt x="373492" y="196863"/>
                    <a:pt x="369160" y="197415"/>
                    <a:pt x="365104" y="196310"/>
                  </a:cubicBezTo>
                  <a:cubicBezTo>
                    <a:pt x="361140" y="195206"/>
                    <a:pt x="357638" y="192629"/>
                    <a:pt x="355610" y="189040"/>
                  </a:cubicBezTo>
                  <a:lnTo>
                    <a:pt x="336530" y="155999"/>
                  </a:lnTo>
                  <a:cubicBezTo>
                    <a:pt x="332198" y="148452"/>
                    <a:pt x="334687" y="138881"/>
                    <a:pt x="342245" y="134463"/>
                  </a:cubicBezTo>
                  <a:lnTo>
                    <a:pt x="356716" y="126180"/>
                  </a:lnTo>
                  <a:cubicBezTo>
                    <a:pt x="356163" y="122498"/>
                    <a:pt x="355518" y="118817"/>
                    <a:pt x="355518" y="115044"/>
                  </a:cubicBezTo>
                  <a:cubicBezTo>
                    <a:pt x="355518" y="111178"/>
                    <a:pt x="356163" y="107497"/>
                    <a:pt x="356716" y="103815"/>
                  </a:cubicBezTo>
                  <a:lnTo>
                    <a:pt x="342245" y="95440"/>
                  </a:lnTo>
                  <a:cubicBezTo>
                    <a:pt x="334687" y="91115"/>
                    <a:pt x="332198" y="81543"/>
                    <a:pt x="336530" y="73996"/>
                  </a:cubicBezTo>
                  <a:lnTo>
                    <a:pt x="355610" y="40956"/>
                  </a:lnTo>
                  <a:cubicBezTo>
                    <a:pt x="357638" y="37366"/>
                    <a:pt x="361140" y="34789"/>
                    <a:pt x="365104" y="33685"/>
                  </a:cubicBezTo>
                  <a:cubicBezTo>
                    <a:pt x="369160" y="32580"/>
                    <a:pt x="373492" y="33133"/>
                    <a:pt x="377086" y="35249"/>
                  </a:cubicBezTo>
                  <a:lnTo>
                    <a:pt x="391373" y="43533"/>
                  </a:lnTo>
                  <a:cubicBezTo>
                    <a:pt x="397457" y="38931"/>
                    <a:pt x="403817" y="34881"/>
                    <a:pt x="410914" y="31936"/>
                  </a:cubicBezTo>
                  <a:lnTo>
                    <a:pt x="410914" y="15738"/>
                  </a:lnTo>
                  <a:cubicBezTo>
                    <a:pt x="410914" y="7087"/>
                    <a:pt x="418011" y="0"/>
                    <a:pt x="42667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3" name="îsliḑê">
              <a:extLst>
                <a:ext uri="{FF2B5EF4-FFF2-40B4-BE49-F238E27FC236}">
                  <a16:creationId xmlns:a16="http://schemas.microsoft.com/office/drawing/2014/main" id="{1698F102-1275-4FC3-8F36-EED6CA67781F}"/>
                </a:ext>
              </a:extLst>
            </p:cNvPr>
            <p:cNvSpPr txBox="1"/>
            <p:nvPr/>
          </p:nvSpPr>
          <p:spPr bwMode="auto">
            <a:xfrm>
              <a:off x="1588484" y="3244601"/>
              <a:ext cx="3858444" cy="3875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b" anchorCtr="0">
              <a:normAutofit lnSpcReduction="10000"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 b="1" dirty="0"/>
                <a:t>02.</a:t>
              </a:r>
              <a:r>
                <a:rPr lang="zh-CN" altLang="en-US" sz="2000" b="1" dirty="0"/>
                <a:t>分析报告内容展示</a:t>
              </a:r>
              <a:endParaRPr lang="en-US" altLang="zh-CN" sz="2000" b="1" dirty="0"/>
            </a:p>
          </p:txBody>
        </p: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854997C2-0E02-406D-B812-3468AE19A626}"/>
                </a:ext>
              </a:extLst>
            </p:cNvPr>
            <p:cNvCxnSpPr>
              <a:cxnSpLocks/>
            </p:cNvCxnSpPr>
            <p:nvPr/>
          </p:nvCxnSpPr>
          <p:spPr>
            <a:xfrm>
              <a:off x="1688934" y="3054721"/>
              <a:ext cx="33480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ïślíḓe">
              <a:extLst>
                <a:ext uri="{FF2B5EF4-FFF2-40B4-BE49-F238E27FC236}">
                  <a16:creationId xmlns:a16="http://schemas.microsoft.com/office/drawing/2014/main" id="{69EA8D63-D5CA-4252-AC5D-BDE6FC17E133}"/>
                </a:ext>
              </a:extLst>
            </p:cNvPr>
            <p:cNvSpPr/>
            <p:nvPr/>
          </p:nvSpPr>
          <p:spPr>
            <a:xfrm>
              <a:off x="673101" y="4428465"/>
              <a:ext cx="717384" cy="71738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algn="ctr"/>
              <a:endParaRPr lang="zh-CN" altLang="en-US" b="1" dirty="0"/>
            </a:p>
          </p:txBody>
        </p:sp>
        <p:sp>
          <p:nvSpPr>
            <p:cNvPr id="17" name="îśḷíḓê">
              <a:extLst>
                <a:ext uri="{FF2B5EF4-FFF2-40B4-BE49-F238E27FC236}">
                  <a16:creationId xmlns:a16="http://schemas.microsoft.com/office/drawing/2014/main" id="{7AE8CDEE-EE31-4667-9D9E-CE7D49DBB1A3}"/>
                </a:ext>
              </a:extLst>
            </p:cNvPr>
            <p:cNvSpPr/>
            <p:nvPr/>
          </p:nvSpPr>
          <p:spPr bwMode="auto">
            <a:xfrm>
              <a:off x="831540" y="4587279"/>
              <a:ext cx="400506" cy="399756"/>
            </a:xfrm>
            <a:custGeom>
              <a:avLst/>
              <a:gdLst>
                <a:gd name="connsiteX0" fmla="*/ 290910 w 605702"/>
                <a:gd name="connsiteY0" fmla="*/ 156336 h 604568"/>
                <a:gd name="connsiteX1" fmla="*/ 335849 w 605702"/>
                <a:gd name="connsiteY1" fmla="*/ 164992 h 604568"/>
                <a:gd name="connsiteX2" fmla="*/ 288310 w 605702"/>
                <a:gd name="connsiteY2" fmla="*/ 212456 h 604568"/>
                <a:gd name="connsiteX3" fmla="*/ 203632 w 605702"/>
                <a:gd name="connsiteY3" fmla="*/ 244717 h 604568"/>
                <a:gd name="connsiteX4" fmla="*/ 203632 w 605702"/>
                <a:gd name="connsiteY4" fmla="*/ 401388 h 604568"/>
                <a:gd name="connsiteX5" fmla="*/ 360547 w 605702"/>
                <a:gd name="connsiteY5" fmla="*/ 401388 h 604568"/>
                <a:gd name="connsiteX6" fmla="*/ 392859 w 605702"/>
                <a:gd name="connsiteY6" fmla="*/ 316749 h 604568"/>
                <a:gd name="connsiteX7" fmla="*/ 440397 w 605702"/>
                <a:gd name="connsiteY7" fmla="*/ 269284 h 604568"/>
                <a:gd name="connsiteX8" fmla="*/ 400287 w 605702"/>
                <a:gd name="connsiteY8" fmla="*/ 441065 h 604568"/>
                <a:gd name="connsiteX9" fmla="*/ 163892 w 605702"/>
                <a:gd name="connsiteY9" fmla="*/ 441065 h 604568"/>
                <a:gd name="connsiteX10" fmla="*/ 163892 w 605702"/>
                <a:gd name="connsiteY10" fmla="*/ 205040 h 604568"/>
                <a:gd name="connsiteX11" fmla="*/ 290910 w 605702"/>
                <a:gd name="connsiteY11" fmla="*/ 156336 h 604568"/>
                <a:gd name="connsiteX12" fmla="*/ 246542 w 605702"/>
                <a:gd name="connsiteY12" fmla="*/ 43775 h 604568"/>
                <a:gd name="connsiteX13" fmla="*/ 422196 w 605702"/>
                <a:gd name="connsiteY13" fmla="*/ 78723 h 604568"/>
                <a:gd name="connsiteX14" fmla="*/ 376794 w 605702"/>
                <a:gd name="connsiteY14" fmla="*/ 124054 h 604568"/>
                <a:gd name="connsiteX15" fmla="*/ 126109 w 605702"/>
                <a:gd name="connsiteY15" fmla="*/ 167345 h 604568"/>
                <a:gd name="connsiteX16" fmla="*/ 126109 w 605702"/>
                <a:gd name="connsiteY16" fmla="*/ 478820 h 604568"/>
                <a:gd name="connsiteX17" fmla="*/ 438073 w 605702"/>
                <a:gd name="connsiteY17" fmla="*/ 478820 h 604568"/>
                <a:gd name="connsiteX18" fmla="*/ 481432 w 605702"/>
                <a:gd name="connsiteY18" fmla="*/ 228527 h 604568"/>
                <a:gd name="connsiteX19" fmla="*/ 526741 w 605702"/>
                <a:gd name="connsiteY19" fmla="*/ 183011 h 604568"/>
                <a:gd name="connsiteX20" fmla="*/ 481432 w 605702"/>
                <a:gd name="connsiteY20" fmla="*/ 522111 h 604568"/>
                <a:gd name="connsiteX21" fmla="*/ 82657 w 605702"/>
                <a:gd name="connsiteY21" fmla="*/ 522111 h 604568"/>
                <a:gd name="connsiteX22" fmla="*/ 82657 w 605702"/>
                <a:gd name="connsiteY22" fmla="*/ 123961 h 604568"/>
                <a:gd name="connsiteX23" fmla="*/ 246542 w 605702"/>
                <a:gd name="connsiteY23" fmla="*/ 43775 h 604568"/>
                <a:gd name="connsiteX24" fmla="*/ 536061 w 605702"/>
                <a:gd name="connsiteY24" fmla="*/ 0 h 604568"/>
                <a:gd name="connsiteX25" fmla="*/ 544232 w 605702"/>
                <a:gd name="connsiteY25" fmla="*/ 61368 h 604568"/>
                <a:gd name="connsiteX26" fmla="*/ 605702 w 605702"/>
                <a:gd name="connsiteY26" fmla="*/ 69526 h 604568"/>
                <a:gd name="connsiteX27" fmla="*/ 524361 w 605702"/>
                <a:gd name="connsiteY27" fmla="*/ 150732 h 604568"/>
                <a:gd name="connsiteX28" fmla="*/ 498361 w 605702"/>
                <a:gd name="connsiteY28" fmla="*/ 147302 h 604568"/>
                <a:gd name="connsiteX29" fmla="*/ 337721 w 605702"/>
                <a:gd name="connsiteY29" fmla="*/ 307767 h 604568"/>
                <a:gd name="connsiteX30" fmla="*/ 339764 w 605702"/>
                <a:gd name="connsiteY30" fmla="*/ 323063 h 604568"/>
                <a:gd name="connsiteX31" fmla="*/ 282101 w 605702"/>
                <a:gd name="connsiteY31" fmla="*/ 380630 h 604568"/>
                <a:gd name="connsiteX32" fmla="*/ 224437 w 605702"/>
                <a:gd name="connsiteY32" fmla="*/ 323063 h 604568"/>
                <a:gd name="connsiteX33" fmla="*/ 282101 w 605702"/>
                <a:gd name="connsiteY33" fmla="*/ 265495 h 604568"/>
                <a:gd name="connsiteX34" fmla="*/ 297422 w 605702"/>
                <a:gd name="connsiteY34" fmla="*/ 267535 h 604568"/>
                <a:gd name="connsiteX35" fmla="*/ 458155 w 605702"/>
                <a:gd name="connsiteY35" fmla="*/ 107162 h 604568"/>
                <a:gd name="connsiteX36" fmla="*/ 454719 w 605702"/>
                <a:gd name="connsiteY36" fmla="*/ 81206 h 604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605702" h="604568">
                  <a:moveTo>
                    <a:pt x="290910" y="156336"/>
                  </a:moveTo>
                  <a:cubicBezTo>
                    <a:pt x="306137" y="157147"/>
                    <a:pt x="321272" y="160032"/>
                    <a:pt x="335849" y="164992"/>
                  </a:cubicBezTo>
                  <a:lnTo>
                    <a:pt x="288310" y="212456"/>
                  </a:lnTo>
                  <a:cubicBezTo>
                    <a:pt x="257856" y="210695"/>
                    <a:pt x="226844" y="221449"/>
                    <a:pt x="203632" y="244717"/>
                  </a:cubicBezTo>
                  <a:cubicBezTo>
                    <a:pt x="160271" y="287918"/>
                    <a:pt x="160271" y="358187"/>
                    <a:pt x="203632" y="401388"/>
                  </a:cubicBezTo>
                  <a:cubicBezTo>
                    <a:pt x="246900" y="444680"/>
                    <a:pt x="317279" y="444680"/>
                    <a:pt x="360547" y="401388"/>
                  </a:cubicBezTo>
                  <a:cubicBezTo>
                    <a:pt x="383852" y="378211"/>
                    <a:pt x="394623" y="347156"/>
                    <a:pt x="392859" y="316749"/>
                  </a:cubicBezTo>
                  <a:lnTo>
                    <a:pt x="440397" y="269284"/>
                  </a:lnTo>
                  <a:cubicBezTo>
                    <a:pt x="460267" y="327595"/>
                    <a:pt x="446897" y="394620"/>
                    <a:pt x="400287" y="441065"/>
                  </a:cubicBezTo>
                  <a:cubicBezTo>
                    <a:pt x="335106" y="506236"/>
                    <a:pt x="229073" y="506236"/>
                    <a:pt x="163892" y="441065"/>
                  </a:cubicBezTo>
                  <a:cubicBezTo>
                    <a:pt x="98619" y="375987"/>
                    <a:pt x="98619" y="270118"/>
                    <a:pt x="163892" y="205040"/>
                  </a:cubicBezTo>
                  <a:cubicBezTo>
                    <a:pt x="198711" y="170137"/>
                    <a:pt x="245228" y="153902"/>
                    <a:pt x="290910" y="156336"/>
                  </a:cubicBezTo>
                  <a:close/>
                  <a:moveTo>
                    <a:pt x="246542" y="43775"/>
                  </a:moveTo>
                  <a:cubicBezTo>
                    <a:pt x="306463" y="36243"/>
                    <a:pt x="368345" y="47900"/>
                    <a:pt x="422196" y="78723"/>
                  </a:cubicBezTo>
                  <a:lnTo>
                    <a:pt x="376794" y="124054"/>
                  </a:lnTo>
                  <a:cubicBezTo>
                    <a:pt x="294811" y="85305"/>
                    <a:pt x="193980" y="99581"/>
                    <a:pt x="126109" y="167345"/>
                  </a:cubicBezTo>
                  <a:cubicBezTo>
                    <a:pt x="39948" y="253371"/>
                    <a:pt x="39948" y="392793"/>
                    <a:pt x="126109" y="478820"/>
                  </a:cubicBezTo>
                  <a:cubicBezTo>
                    <a:pt x="212271" y="564846"/>
                    <a:pt x="351912" y="564846"/>
                    <a:pt x="438073" y="478820"/>
                  </a:cubicBezTo>
                  <a:cubicBezTo>
                    <a:pt x="505944" y="411055"/>
                    <a:pt x="520428" y="310382"/>
                    <a:pt x="481432" y="228527"/>
                  </a:cubicBezTo>
                  <a:lnTo>
                    <a:pt x="526741" y="183011"/>
                  </a:lnTo>
                  <a:cubicBezTo>
                    <a:pt x="588484" y="290544"/>
                    <a:pt x="573350" y="430244"/>
                    <a:pt x="481432" y="522111"/>
                  </a:cubicBezTo>
                  <a:cubicBezTo>
                    <a:pt x="371316" y="632054"/>
                    <a:pt x="192866" y="632054"/>
                    <a:pt x="82657" y="522111"/>
                  </a:cubicBezTo>
                  <a:cubicBezTo>
                    <a:pt x="-27552" y="412168"/>
                    <a:pt x="-27552" y="233997"/>
                    <a:pt x="82657" y="123961"/>
                  </a:cubicBezTo>
                  <a:cubicBezTo>
                    <a:pt x="128662" y="78028"/>
                    <a:pt x="186622" y="51307"/>
                    <a:pt x="246542" y="43775"/>
                  </a:cubicBezTo>
                  <a:close/>
                  <a:moveTo>
                    <a:pt x="536061" y="0"/>
                  </a:moveTo>
                  <a:lnTo>
                    <a:pt x="544232" y="61368"/>
                  </a:lnTo>
                  <a:lnTo>
                    <a:pt x="605702" y="69526"/>
                  </a:lnTo>
                  <a:lnTo>
                    <a:pt x="524361" y="150732"/>
                  </a:lnTo>
                  <a:lnTo>
                    <a:pt x="498361" y="147302"/>
                  </a:lnTo>
                  <a:lnTo>
                    <a:pt x="337721" y="307767"/>
                  </a:lnTo>
                  <a:cubicBezTo>
                    <a:pt x="339021" y="312588"/>
                    <a:pt x="339764" y="317779"/>
                    <a:pt x="339764" y="323063"/>
                  </a:cubicBezTo>
                  <a:cubicBezTo>
                    <a:pt x="339764" y="354859"/>
                    <a:pt x="313950" y="380630"/>
                    <a:pt x="282101" y="380630"/>
                  </a:cubicBezTo>
                  <a:cubicBezTo>
                    <a:pt x="250251" y="380630"/>
                    <a:pt x="224437" y="354859"/>
                    <a:pt x="224437" y="323063"/>
                  </a:cubicBezTo>
                  <a:cubicBezTo>
                    <a:pt x="224437" y="291266"/>
                    <a:pt x="250251" y="265495"/>
                    <a:pt x="282101" y="265495"/>
                  </a:cubicBezTo>
                  <a:cubicBezTo>
                    <a:pt x="287393" y="265495"/>
                    <a:pt x="292500" y="266237"/>
                    <a:pt x="297422" y="267535"/>
                  </a:cubicBezTo>
                  <a:lnTo>
                    <a:pt x="458155" y="107162"/>
                  </a:lnTo>
                  <a:lnTo>
                    <a:pt x="454719" y="81206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wrap="square" lIns="91440" tIns="45720" rIns="91440" bIns="45720">
              <a:normAutofit/>
            </a:bodyPr>
            <a:lstStyle/>
            <a:p>
              <a:endParaRPr lang="zh-CN" altLang="en-US"/>
            </a:p>
          </p:txBody>
        </p:sp>
        <p:sp>
          <p:nvSpPr>
            <p:cNvPr id="21" name="îŝļïḓe">
              <a:extLst>
                <a:ext uri="{FF2B5EF4-FFF2-40B4-BE49-F238E27FC236}">
                  <a16:creationId xmlns:a16="http://schemas.microsoft.com/office/drawing/2014/main" id="{7DCEBC31-0711-45DE-A550-4B73E817FB81}"/>
                </a:ext>
              </a:extLst>
            </p:cNvPr>
            <p:cNvSpPr txBox="1"/>
            <p:nvPr/>
          </p:nvSpPr>
          <p:spPr bwMode="auto">
            <a:xfrm>
              <a:off x="1588483" y="4399559"/>
              <a:ext cx="3858444" cy="3875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b" anchorCtr="0">
              <a:normAutofit lnSpcReduction="10000"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 b="1" dirty="0"/>
                <a:t>03.</a:t>
              </a:r>
              <a:r>
                <a:rPr lang="zh-CN" altLang="en-US" sz="2000" b="1" dirty="0"/>
                <a:t>系统开发分析</a:t>
              </a:r>
              <a:endParaRPr lang="en-US" altLang="zh-CN" sz="2000" b="1" dirty="0"/>
            </a:p>
          </p:txBody>
        </p: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94675117-7435-4DD8-8DA6-E3F9014E0EFD}"/>
                </a:ext>
              </a:extLst>
            </p:cNvPr>
            <p:cNvCxnSpPr>
              <a:cxnSpLocks/>
            </p:cNvCxnSpPr>
            <p:nvPr/>
          </p:nvCxnSpPr>
          <p:spPr>
            <a:xfrm>
              <a:off x="1688934" y="4209678"/>
              <a:ext cx="33480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64503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1E8043-A833-482D-B672-2ECCD88F0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01.</a:t>
            </a:r>
            <a:r>
              <a:rPr lang="zh-CN" altLang="en-US" dirty="0"/>
              <a:t>系统需求分析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F2FFB42-D064-4293-B699-9AE095B8A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7</a:t>
            </a:fld>
            <a:endParaRPr lang="zh-CN" altLang="en-US"/>
          </a:p>
        </p:txBody>
      </p:sp>
      <p:grpSp>
        <p:nvGrpSpPr>
          <p:cNvPr id="35" name="731edfa5-9c97-4e89-9904-5c11a6a0f736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>
            <a:extLst>
              <a:ext uri="{FF2B5EF4-FFF2-40B4-BE49-F238E27FC236}">
                <a16:creationId xmlns:a16="http://schemas.microsoft.com/office/drawing/2014/main" id="{512C12CD-98D3-48AD-B400-03E58C9B5EAA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1538653" y="2052671"/>
            <a:ext cx="9390185" cy="3446344"/>
            <a:chOff x="660400" y="1938371"/>
            <a:chExt cx="5412600" cy="3446344"/>
          </a:xfrm>
        </p:grpSpPr>
        <p:sp>
          <p:nvSpPr>
            <p:cNvPr id="36" name="iŝ1íďe">
              <a:extLst>
                <a:ext uri="{FF2B5EF4-FFF2-40B4-BE49-F238E27FC236}">
                  <a16:creationId xmlns:a16="http://schemas.microsoft.com/office/drawing/2014/main" id="{6207039F-D64C-4164-9964-F61D3190CD96}"/>
                </a:ext>
              </a:extLst>
            </p:cNvPr>
            <p:cNvSpPr/>
            <p:nvPr/>
          </p:nvSpPr>
          <p:spPr>
            <a:xfrm>
              <a:off x="660400" y="2612039"/>
              <a:ext cx="1782000" cy="1268280"/>
            </a:xfrm>
            <a:prstGeom prst="rect">
              <a:avLst/>
            </a:prstGeom>
            <a:blipFill>
              <a:blip r:embed="rId3" cstate="print"/>
              <a:stretch>
                <a:fillRect l="-3403" r="-3355"/>
              </a:stretch>
            </a:blip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 lang="en-US"/>
            </a:p>
          </p:txBody>
        </p:sp>
        <p:sp>
          <p:nvSpPr>
            <p:cNvPr id="37" name="î$líḓè">
              <a:extLst>
                <a:ext uri="{FF2B5EF4-FFF2-40B4-BE49-F238E27FC236}">
                  <a16:creationId xmlns:a16="http://schemas.microsoft.com/office/drawing/2014/main" id="{5E93A6A8-E930-4004-8A39-B6882F70A48E}"/>
                </a:ext>
              </a:extLst>
            </p:cNvPr>
            <p:cNvSpPr/>
            <p:nvPr/>
          </p:nvSpPr>
          <p:spPr>
            <a:xfrm>
              <a:off x="660400" y="3526833"/>
              <a:ext cx="1782000" cy="353487"/>
            </a:xfrm>
            <a:prstGeom prst="rect">
              <a:avLst/>
            </a:prstGeom>
            <a:solidFill>
              <a:schemeClr val="bg1">
                <a:lumMod val="95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algn="ctr"/>
              <a:endParaRPr lang="zh-CN" altLang="en-US" sz="1200" dirty="0"/>
            </a:p>
          </p:txBody>
        </p:sp>
        <p:sp>
          <p:nvSpPr>
            <p:cNvPr id="38" name="íŝḻiḑê">
              <a:extLst>
                <a:ext uri="{FF2B5EF4-FFF2-40B4-BE49-F238E27FC236}">
                  <a16:creationId xmlns:a16="http://schemas.microsoft.com/office/drawing/2014/main" id="{704722AF-0AF2-482A-A3D9-70643BF21097}"/>
                </a:ext>
              </a:extLst>
            </p:cNvPr>
            <p:cNvSpPr/>
            <p:nvPr/>
          </p:nvSpPr>
          <p:spPr>
            <a:xfrm>
              <a:off x="2478699" y="2612039"/>
              <a:ext cx="1776002" cy="1268280"/>
            </a:xfrm>
            <a:prstGeom prst="rect">
              <a:avLst/>
            </a:prstGeom>
            <a:blipFill>
              <a:blip r:embed="rId4" cstate="print"/>
              <a:stretch>
                <a:fillRect l="-3584" r="-3534"/>
              </a:stretch>
            </a:blip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 lang="en-US"/>
            </a:p>
          </p:txBody>
        </p:sp>
        <p:sp>
          <p:nvSpPr>
            <p:cNvPr id="39" name="ïşḷiḋè">
              <a:extLst>
                <a:ext uri="{FF2B5EF4-FFF2-40B4-BE49-F238E27FC236}">
                  <a16:creationId xmlns:a16="http://schemas.microsoft.com/office/drawing/2014/main" id="{577C93C5-7CE9-4AB7-BD0E-C2F1EAB51859}"/>
                </a:ext>
              </a:extLst>
            </p:cNvPr>
            <p:cNvSpPr/>
            <p:nvPr/>
          </p:nvSpPr>
          <p:spPr>
            <a:xfrm>
              <a:off x="2478699" y="3526833"/>
              <a:ext cx="1776002" cy="353487"/>
            </a:xfrm>
            <a:prstGeom prst="rect">
              <a:avLst/>
            </a:prstGeom>
            <a:solidFill>
              <a:schemeClr val="bg1">
                <a:lumMod val="95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algn="ctr"/>
              <a:endParaRPr lang="zh-CN" altLang="en-US" sz="1200" dirty="0"/>
            </a:p>
          </p:txBody>
        </p:sp>
        <p:sp>
          <p:nvSpPr>
            <p:cNvPr id="40" name="iS1ïďê">
              <a:extLst>
                <a:ext uri="{FF2B5EF4-FFF2-40B4-BE49-F238E27FC236}">
                  <a16:creationId xmlns:a16="http://schemas.microsoft.com/office/drawing/2014/main" id="{C5B74044-B5BE-4790-ABE1-F917484E5689}"/>
                </a:ext>
              </a:extLst>
            </p:cNvPr>
            <p:cNvSpPr/>
            <p:nvPr/>
          </p:nvSpPr>
          <p:spPr>
            <a:xfrm>
              <a:off x="4291000" y="2612039"/>
              <a:ext cx="1782000" cy="1268280"/>
            </a:xfrm>
            <a:prstGeom prst="rect">
              <a:avLst/>
            </a:prstGeom>
            <a:blipFill>
              <a:blip r:embed="rId5" cstate="print"/>
              <a:stretch>
                <a:fillRect l="-3403" r="-3355"/>
              </a:stretch>
            </a:blip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 lang="en-US"/>
            </a:p>
          </p:txBody>
        </p:sp>
        <p:sp>
          <p:nvSpPr>
            <p:cNvPr id="41" name="iSlîḋè">
              <a:extLst>
                <a:ext uri="{FF2B5EF4-FFF2-40B4-BE49-F238E27FC236}">
                  <a16:creationId xmlns:a16="http://schemas.microsoft.com/office/drawing/2014/main" id="{03CDC4E2-849E-4649-A21C-86E8FCE609D8}"/>
                </a:ext>
              </a:extLst>
            </p:cNvPr>
            <p:cNvSpPr/>
            <p:nvPr/>
          </p:nvSpPr>
          <p:spPr>
            <a:xfrm>
              <a:off x="4291000" y="3526833"/>
              <a:ext cx="1782000" cy="353487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algn="ctr"/>
              <a:endParaRPr lang="zh-CN" altLang="en-US" sz="1200" dirty="0"/>
            </a:p>
          </p:txBody>
        </p:sp>
        <p:grpSp>
          <p:nvGrpSpPr>
            <p:cNvPr id="48" name="ïS1ïḍè">
              <a:extLst>
                <a:ext uri="{FF2B5EF4-FFF2-40B4-BE49-F238E27FC236}">
                  <a16:creationId xmlns:a16="http://schemas.microsoft.com/office/drawing/2014/main" id="{27018EF1-459D-42E5-8FB1-8146CD9F03D0}"/>
                </a:ext>
              </a:extLst>
            </p:cNvPr>
            <p:cNvGrpSpPr/>
            <p:nvPr/>
          </p:nvGrpSpPr>
          <p:grpSpPr>
            <a:xfrm>
              <a:off x="660400" y="4205510"/>
              <a:ext cx="1754999" cy="1179205"/>
              <a:chOff x="660400" y="3366287"/>
              <a:chExt cx="1754999" cy="1179205"/>
            </a:xfrm>
          </p:grpSpPr>
          <p:cxnSp>
            <p:nvCxnSpPr>
              <p:cNvPr id="75" name="直接连接符 74">
                <a:extLst>
                  <a:ext uri="{FF2B5EF4-FFF2-40B4-BE49-F238E27FC236}">
                    <a16:creationId xmlns:a16="http://schemas.microsoft.com/office/drawing/2014/main" id="{F3A506A9-20F5-467D-ACB2-DEAF5781008A}"/>
                  </a:ext>
                </a:extLst>
              </p:cNvPr>
              <p:cNvCxnSpPr/>
              <p:nvPr/>
            </p:nvCxnSpPr>
            <p:spPr>
              <a:xfrm>
                <a:off x="660400" y="3753884"/>
                <a:ext cx="1754999" cy="0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í$ļîḑê">
                <a:extLst>
                  <a:ext uri="{FF2B5EF4-FFF2-40B4-BE49-F238E27FC236}">
                    <a16:creationId xmlns:a16="http://schemas.microsoft.com/office/drawing/2014/main" id="{50B46161-21D5-4AA1-88A9-5FE72CA370BE}"/>
                  </a:ext>
                </a:extLst>
              </p:cNvPr>
              <p:cNvSpPr txBox="1"/>
              <p:nvPr/>
            </p:nvSpPr>
            <p:spPr bwMode="auto">
              <a:xfrm>
                <a:off x="660400" y="3366287"/>
                <a:ext cx="1754999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 anchorCtr="0">
                <a:normAutofit lnSpcReduction="10000"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000" b="1" dirty="0"/>
                  <a:t>01.</a:t>
                </a:r>
                <a:r>
                  <a:rPr lang="zh-CN" altLang="en-US" sz="2000" b="1" dirty="0"/>
                  <a:t>系统登陆模块</a:t>
                </a:r>
                <a:endParaRPr lang="en-US" altLang="zh-CN" sz="2000" b="1" dirty="0"/>
              </a:p>
            </p:txBody>
          </p:sp>
          <p:sp>
            <p:nvSpPr>
              <p:cNvPr id="77" name="íŝľïḍê">
                <a:extLst>
                  <a:ext uri="{FF2B5EF4-FFF2-40B4-BE49-F238E27FC236}">
                    <a16:creationId xmlns:a16="http://schemas.microsoft.com/office/drawing/2014/main" id="{0C0540AC-9983-45A2-8816-0278C78C0CE3}"/>
                  </a:ext>
                </a:extLst>
              </p:cNvPr>
              <p:cNvSpPr/>
              <p:nvPr/>
            </p:nvSpPr>
            <p:spPr bwMode="auto">
              <a:xfrm>
                <a:off x="660400" y="3753885"/>
                <a:ext cx="1754999" cy="7916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zh-CN" altLang="en-US" sz="2000" dirty="0"/>
                  <a:t>提供用户及管理员的登陆</a:t>
                </a:r>
                <a:r>
                  <a:rPr lang="en-US" altLang="zh-CN" sz="1100" dirty="0"/>
                  <a:t>. </a:t>
                </a:r>
              </a:p>
            </p:txBody>
          </p:sp>
        </p:grpSp>
        <p:grpSp>
          <p:nvGrpSpPr>
            <p:cNvPr id="49" name="ïṡlíḓê">
              <a:extLst>
                <a:ext uri="{FF2B5EF4-FFF2-40B4-BE49-F238E27FC236}">
                  <a16:creationId xmlns:a16="http://schemas.microsoft.com/office/drawing/2014/main" id="{D6B6A4B8-1ED8-40E5-AB91-BFA7A063C768}"/>
                </a:ext>
              </a:extLst>
            </p:cNvPr>
            <p:cNvGrpSpPr/>
            <p:nvPr/>
          </p:nvGrpSpPr>
          <p:grpSpPr>
            <a:xfrm>
              <a:off x="2481100" y="4205510"/>
              <a:ext cx="1754999" cy="1179205"/>
              <a:chOff x="2481100" y="3366287"/>
              <a:chExt cx="1754999" cy="1179205"/>
            </a:xfrm>
          </p:grpSpPr>
          <p:cxnSp>
            <p:nvCxnSpPr>
              <p:cNvPr id="72" name="直接连接符 71">
                <a:extLst>
                  <a:ext uri="{FF2B5EF4-FFF2-40B4-BE49-F238E27FC236}">
                    <a16:creationId xmlns:a16="http://schemas.microsoft.com/office/drawing/2014/main" id="{5D7DD2F0-F5E7-47F5-BA0A-93D48AE76620}"/>
                  </a:ext>
                </a:extLst>
              </p:cNvPr>
              <p:cNvCxnSpPr/>
              <p:nvPr/>
            </p:nvCxnSpPr>
            <p:spPr>
              <a:xfrm>
                <a:off x="2481100" y="3753884"/>
                <a:ext cx="1754999" cy="0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ïSḻíďe">
                <a:extLst>
                  <a:ext uri="{FF2B5EF4-FFF2-40B4-BE49-F238E27FC236}">
                    <a16:creationId xmlns:a16="http://schemas.microsoft.com/office/drawing/2014/main" id="{50B46161-21D5-4AA1-88A9-5FE72CA370BE}"/>
                  </a:ext>
                </a:extLst>
              </p:cNvPr>
              <p:cNvSpPr txBox="1"/>
              <p:nvPr/>
            </p:nvSpPr>
            <p:spPr bwMode="auto">
              <a:xfrm>
                <a:off x="2481100" y="3366287"/>
                <a:ext cx="1754999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 anchorCtr="0">
                <a:normAutofit lnSpcReduction="10000"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000" b="1" dirty="0"/>
                  <a:t>02.</a:t>
                </a:r>
                <a:r>
                  <a:rPr lang="zh-CN" altLang="en-US" sz="2000" b="1" dirty="0"/>
                  <a:t>用户功能模块</a:t>
                </a:r>
                <a:endParaRPr lang="en-US" altLang="zh-CN" sz="2000" b="1" dirty="0"/>
              </a:p>
            </p:txBody>
          </p:sp>
          <p:sp>
            <p:nvSpPr>
              <p:cNvPr id="74" name="ïSļîḓé">
                <a:extLst>
                  <a:ext uri="{FF2B5EF4-FFF2-40B4-BE49-F238E27FC236}">
                    <a16:creationId xmlns:a16="http://schemas.microsoft.com/office/drawing/2014/main" id="{0C0540AC-9983-45A2-8816-0278C78C0CE3}"/>
                  </a:ext>
                </a:extLst>
              </p:cNvPr>
              <p:cNvSpPr/>
              <p:nvPr/>
            </p:nvSpPr>
            <p:spPr bwMode="auto">
              <a:xfrm>
                <a:off x="2481100" y="3753885"/>
                <a:ext cx="1754999" cy="7916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Autofit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zh-CN" altLang="en-US" sz="2000" dirty="0"/>
                  <a:t>提供停车时长及停车费用使用户实现费用的结算</a:t>
                </a:r>
              </a:p>
            </p:txBody>
          </p:sp>
        </p:grpSp>
        <p:grpSp>
          <p:nvGrpSpPr>
            <p:cNvPr id="50" name="işḷiḋè">
              <a:extLst>
                <a:ext uri="{FF2B5EF4-FFF2-40B4-BE49-F238E27FC236}">
                  <a16:creationId xmlns:a16="http://schemas.microsoft.com/office/drawing/2014/main" id="{0A4F08BB-D244-46CD-BA07-DC620FD25AD3}"/>
                </a:ext>
              </a:extLst>
            </p:cNvPr>
            <p:cNvGrpSpPr/>
            <p:nvPr/>
          </p:nvGrpSpPr>
          <p:grpSpPr>
            <a:xfrm>
              <a:off x="4301800" y="4205510"/>
              <a:ext cx="1754999" cy="1179205"/>
              <a:chOff x="4301800" y="3366287"/>
              <a:chExt cx="1754999" cy="1179205"/>
            </a:xfrm>
          </p:grpSpPr>
          <p:cxnSp>
            <p:nvCxnSpPr>
              <p:cNvPr id="69" name="直接连接符 68">
                <a:extLst>
                  <a:ext uri="{FF2B5EF4-FFF2-40B4-BE49-F238E27FC236}">
                    <a16:creationId xmlns:a16="http://schemas.microsoft.com/office/drawing/2014/main" id="{3EFD720D-9E47-4999-97B3-3CF722DC5B76}"/>
                  </a:ext>
                </a:extLst>
              </p:cNvPr>
              <p:cNvCxnSpPr/>
              <p:nvPr/>
            </p:nvCxnSpPr>
            <p:spPr>
              <a:xfrm>
                <a:off x="4301800" y="3753884"/>
                <a:ext cx="1754999" cy="0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ïsḻíḍê">
                <a:extLst>
                  <a:ext uri="{FF2B5EF4-FFF2-40B4-BE49-F238E27FC236}">
                    <a16:creationId xmlns:a16="http://schemas.microsoft.com/office/drawing/2014/main" id="{50B46161-21D5-4AA1-88A9-5FE72CA370BE}"/>
                  </a:ext>
                </a:extLst>
              </p:cNvPr>
              <p:cNvSpPr txBox="1"/>
              <p:nvPr/>
            </p:nvSpPr>
            <p:spPr bwMode="auto">
              <a:xfrm>
                <a:off x="4301800" y="3366287"/>
                <a:ext cx="1754999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 anchorCtr="0">
                <a:normAutofit lnSpcReduction="10000"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000" b="1" dirty="0"/>
                  <a:t>03.</a:t>
                </a:r>
                <a:r>
                  <a:rPr lang="zh-CN" altLang="en-US" sz="2000" b="1" dirty="0"/>
                  <a:t>管理员功能模块</a:t>
                </a:r>
                <a:endParaRPr lang="en-US" altLang="zh-CN" sz="2000" b="1" dirty="0"/>
              </a:p>
            </p:txBody>
          </p:sp>
          <p:sp>
            <p:nvSpPr>
              <p:cNvPr id="71" name="ïşļiḓe">
                <a:extLst>
                  <a:ext uri="{FF2B5EF4-FFF2-40B4-BE49-F238E27FC236}">
                    <a16:creationId xmlns:a16="http://schemas.microsoft.com/office/drawing/2014/main" id="{0C0540AC-9983-45A2-8816-0278C78C0CE3}"/>
                  </a:ext>
                </a:extLst>
              </p:cNvPr>
              <p:cNvSpPr/>
              <p:nvPr/>
            </p:nvSpPr>
            <p:spPr bwMode="auto">
              <a:xfrm>
                <a:off x="4301800" y="3753885"/>
                <a:ext cx="1754999" cy="7916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zh-CN" altLang="en-US" sz="2000" dirty="0"/>
                  <a:t>实现用户的停车信息查询</a:t>
                </a:r>
              </a:p>
            </p:txBody>
          </p:sp>
        </p:grpSp>
        <p:sp>
          <p:nvSpPr>
            <p:cNvPr id="56" name="ïśľiďe">
              <a:extLst>
                <a:ext uri="{FF2B5EF4-FFF2-40B4-BE49-F238E27FC236}">
                  <a16:creationId xmlns:a16="http://schemas.microsoft.com/office/drawing/2014/main" id="{ACBB7D30-CE8B-4017-9622-001DC2ABAD2C}"/>
                </a:ext>
              </a:extLst>
            </p:cNvPr>
            <p:cNvSpPr/>
            <p:nvPr/>
          </p:nvSpPr>
          <p:spPr bwMode="auto">
            <a:xfrm>
              <a:off x="4860954" y="1938371"/>
              <a:ext cx="609685" cy="492312"/>
            </a:xfrm>
            <a:custGeom>
              <a:avLst/>
              <a:gdLst>
                <a:gd name="connsiteX0" fmla="*/ 499361 w 608838"/>
                <a:gd name="connsiteY0" fmla="*/ 285654 h 491629"/>
                <a:gd name="connsiteX1" fmla="*/ 499361 w 608838"/>
                <a:gd name="connsiteY1" fmla="*/ 344437 h 491629"/>
                <a:gd name="connsiteX2" fmla="*/ 558245 w 608838"/>
                <a:gd name="connsiteY2" fmla="*/ 344437 h 491629"/>
                <a:gd name="connsiteX3" fmla="*/ 558245 w 608838"/>
                <a:gd name="connsiteY3" fmla="*/ 285654 h 491629"/>
                <a:gd name="connsiteX4" fmla="*/ 50593 w 608838"/>
                <a:gd name="connsiteY4" fmla="*/ 285654 h 491629"/>
                <a:gd name="connsiteX5" fmla="*/ 50593 w 608838"/>
                <a:gd name="connsiteY5" fmla="*/ 344437 h 491629"/>
                <a:gd name="connsiteX6" fmla="*/ 109477 w 608838"/>
                <a:gd name="connsiteY6" fmla="*/ 344437 h 491629"/>
                <a:gd name="connsiteX7" fmla="*/ 109477 w 608838"/>
                <a:gd name="connsiteY7" fmla="*/ 285654 h 491629"/>
                <a:gd name="connsiteX8" fmla="*/ 324062 w 608838"/>
                <a:gd name="connsiteY8" fmla="*/ 265425 h 491629"/>
                <a:gd name="connsiteX9" fmla="*/ 324062 w 608838"/>
                <a:gd name="connsiteY9" fmla="*/ 329947 h 491629"/>
                <a:gd name="connsiteX10" fmla="*/ 388693 w 608838"/>
                <a:gd name="connsiteY10" fmla="*/ 329947 h 491629"/>
                <a:gd name="connsiteX11" fmla="*/ 388693 w 608838"/>
                <a:gd name="connsiteY11" fmla="*/ 265425 h 491629"/>
                <a:gd name="connsiteX12" fmla="*/ 220144 w 608838"/>
                <a:gd name="connsiteY12" fmla="*/ 265425 h 491629"/>
                <a:gd name="connsiteX13" fmla="*/ 220144 w 608838"/>
                <a:gd name="connsiteY13" fmla="*/ 329947 h 491629"/>
                <a:gd name="connsiteX14" fmla="*/ 284775 w 608838"/>
                <a:gd name="connsiteY14" fmla="*/ 329947 h 491629"/>
                <a:gd name="connsiteX15" fmla="*/ 284775 w 608838"/>
                <a:gd name="connsiteY15" fmla="*/ 265425 h 491629"/>
                <a:gd name="connsiteX16" fmla="*/ 499361 w 608838"/>
                <a:gd name="connsiteY16" fmla="*/ 191225 h 491629"/>
                <a:gd name="connsiteX17" fmla="*/ 499361 w 608838"/>
                <a:gd name="connsiteY17" fmla="*/ 250008 h 491629"/>
                <a:gd name="connsiteX18" fmla="*/ 558245 w 608838"/>
                <a:gd name="connsiteY18" fmla="*/ 250008 h 491629"/>
                <a:gd name="connsiteX19" fmla="*/ 558245 w 608838"/>
                <a:gd name="connsiteY19" fmla="*/ 191225 h 491629"/>
                <a:gd name="connsiteX20" fmla="*/ 50593 w 608838"/>
                <a:gd name="connsiteY20" fmla="*/ 191225 h 491629"/>
                <a:gd name="connsiteX21" fmla="*/ 50593 w 608838"/>
                <a:gd name="connsiteY21" fmla="*/ 250008 h 491629"/>
                <a:gd name="connsiteX22" fmla="*/ 109477 w 608838"/>
                <a:gd name="connsiteY22" fmla="*/ 250008 h 491629"/>
                <a:gd name="connsiteX23" fmla="*/ 109477 w 608838"/>
                <a:gd name="connsiteY23" fmla="*/ 191225 h 491629"/>
                <a:gd name="connsiteX24" fmla="*/ 324062 w 608838"/>
                <a:gd name="connsiteY24" fmla="*/ 161682 h 491629"/>
                <a:gd name="connsiteX25" fmla="*/ 324062 w 608838"/>
                <a:gd name="connsiteY25" fmla="*/ 226204 h 491629"/>
                <a:gd name="connsiteX26" fmla="*/ 388693 w 608838"/>
                <a:gd name="connsiteY26" fmla="*/ 226204 h 491629"/>
                <a:gd name="connsiteX27" fmla="*/ 388693 w 608838"/>
                <a:gd name="connsiteY27" fmla="*/ 161682 h 491629"/>
                <a:gd name="connsiteX28" fmla="*/ 220144 w 608838"/>
                <a:gd name="connsiteY28" fmla="*/ 161682 h 491629"/>
                <a:gd name="connsiteX29" fmla="*/ 220144 w 608838"/>
                <a:gd name="connsiteY29" fmla="*/ 226204 h 491629"/>
                <a:gd name="connsiteX30" fmla="*/ 284775 w 608838"/>
                <a:gd name="connsiteY30" fmla="*/ 226204 h 491629"/>
                <a:gd name="connsiteX31" fmla="*/ 284775 w 608838"/>
                <a:gd name="connsiteY31" fmla="*/ 161682 h 491629"/>
                <a:gd name="connsiteX32" fmla="*/ 499361 w 608838"/>
                <a:gd name="connsiteY32" fmla="*/ 96797 h 491629"/>
                <a:gd name="connsiteX33" fmla="*/ 499361 w 608838"/>
                <a:gd name="connsiteY33" fmla="*/ 155579 h 491629"/>
                <a:gd name="connsiteX34" fmla="*/ 558245 w 608838"/>
                <a:gd name="connsiteY34" fmla="*/ 155579 h 491629"/>
                <a:gd name="connsiteX35" fmla="*/ 558245 w 608838"/>
                <a:gd name="connsiteY35" fmla="*/ 96797 h 491629"/>
                <a:gd name="connsiteX36" fmla="*/ 50593 w 608838"/>
                <a:gd name="connsiteY36" fmla="*/ 96797 h 491629"/>
                <a:gd name="connsiteX37" fmla="*/ 50593 w 608838"/>
                <a:gd name="connsiteY37" fmla="*/ 155579 h 491629"/>
                <a:gd name="connsiteX38" fmla="*/ 109477 w 608838"/>
                <a:gd name="connsiteY38" fmla="*/ 155579 h 491629"/>
                <a:gd name="connsiteX39" fmla="*/ 109477 w 608838"/>
                <a:gd name="connsiteY39" fmla="*/ 96797 h 491629"/>
                <a:gd name="connsiteX40" fmla="*/ 324062 w 608838"/>
                <a:gd name="connsiteY40" fmla="*/ 57938 h 491629"/>
                <a:gd name="connsiteX41" fmla="*/ 324062 w 608838"/>
                <a:gd name="connsiteY41" fmla="*/ 122461 h 491629"/>
                <a:gd name="connsiteX42" fmla="*/ 388693 w 608838"/>
                <a:gd name="connsiteY42" fmla="*/ 122461 h 491629"/>
                <a:gd name="connsiteX43" fmla="*/ 388693 w 608838"/>
                <a:gd name="connsiteY43" fmla="*/ 57938 h 491629"/>
                <a:gd name="connsiteX44" fmla="*/ 220144 w 608838"/>
                <a:gd name="connsiteY44" fmla="*/ 57938 h 491629"/>
                <a:gd name="connsiteX45" fmla="*/ 220144 w 608838"/>
                <a:gd name="connsiteY45" fmla="*/ 122461 h 491629"/>
                <a:gd name="connsiteX46" fmla="*/ 284775 w 608838"/>
                <a:gd name="connsiteY46" fmla="*/ 122461 h 491629"/>
                <a:gd name="connsiteX47" fmla="*/ 284775 w 608838"/>
                <a:gd name="connsiteY47" fmla="*/ 57938 h 491629"/>
                <a:gd name="connsiteX48" fmla="*/ 469401 w 608838"/>
                <a:gd name="connsiteY48" fmla="*/ 44033 h 491629"/>
                <a:gd name="connsiteX49" fmla="*/ 608838 w 608838"/>
                <a:gd name="connsiteY49" fmla="*/ 44033 h 491629"/>
                <a:gd name="connsiteX50" fmla="*/ 608838 w 608838"/>
                <a:gd name="connsiteY50" fmla="*/ 491629 h 491629"/>
                <a:gd name="connsiteX51" fmla="*/ 510950 w 608838"/>
                <a:gd name="connsiteY51" fmla="*/ 491629 h 491629"/>
                <a:gd name="connsiteX52" fmla="*/ 510950 w 608838"/>
                <a:gd name="connsiteY52" fmla="*/ 391651 h 491629"/>
                <a:gd name="connsiteX53" fmla="*/ 469401 w 608838"/>
                <a:gd name="connsiteY53" fmla="*/ 391651 h 491629"/>
                <a:gd name="connsiteX54" fmla="*/ 0 w 608838"/>
                <a:gd name="connsiteY54" fmla="*/ 44033 h 491629"/>
                <a:gd name="connsiteX55" fmla="*/ 139437 w 608838"/>
                <a:gd name="connsiteY55" fmla="*/ 44033 h 491629"/>
                <a:gd name="connsiteX56" fmla="*/ 139437 w 608838"/>
                <a:gd name="connsiteY56" fmla="*/ 391651 h 491629"/>
                <a:gd name="connsiteX57" fmla="*/ 97889 w 608838"/>
                <a:gd name="connsiteY57" fmla="*/ 391651 h 491629"/>
                <a:gd name="connsiteX58" fmla="*/ 97889 w 608838"/>
                <a:gd name="connsiteY58" fmla="*/ 491629 h 491629"/>
                <a:gd name="connsiteX59" fmla="*/ 0 w 608838"/>
                <a:gd name="connsiteY59" fmla="*/ 491629 h 491629"/>
                <a:gd name="connsiteX60" fmla="*/ 164558 w 608838"/>
                <a:gd name="connsiteY60" fmla="*/ 0 h 491629"/>
                <a:gd name="connsiteX61" fmla="*/ 444279 w 608838"/>
                <a:gd name="connsiteY61" fmla="*/ 0 h 491629"/>
                <a:gd name="connsiteX62" fmla="*/ 444279 w 608838"/>
                <a:gd name="connsiteY62" fmla="*/ 491629 h 491629"/>
                <a:gd name="connsiteX63" fmla="*/ 336781 w 608838"/>
                <a:gd name="connsiteY63" fmla="*/ 491629 h 491629"/>
                <a:gd name="connsiteX64" fmla="*/ 336781 w 608838"/>
                <a:gd name="connsiteY64" fmla="*/ 381866 h 491629"/>
                <a:gd name="connsiteX65" fmla="*/ 272056 w 608838"/>
                <a:gd name="connsiteY65" fmla="*/ 381866 h 491629"/>
                <a:gd name="connsiteX66" fmla="*/ 272056 w 608838"/>
                <a:gd name="connsiteY66" fmla="*/ 491629 h 491629"/>
                <a:gd name="connsiteX67" fmla="*/ 164558 w 608838"/>
                <a:gd name="connsiteY67" fmla="*/ 491629 h 491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608838" h="491629">
                  <a:moveTo>
                    <a:pt x="499361" y="285654"/>
                  </a:moveTo>
                  <a:lnTo>
                    <a:pt x="499361" y="344437"/>
                  </a:lnTo>
                  <a:lnTo>
                    <a:pt x="558245" y="344437"/>
                  </a:lnTo>
                  <a:lnTo>
                    <a:pt x="558245" y="285654"/>
                  </a:lnTo>
                  <a:close/>
                  <a:moveTo>
                    <a:pt x="50593" y="285654"/>
                  </a:moveTo>
                  <a:lnTo>
                    <a:pt x="50593" y="344437"/>
                  </a:lnTo>
                  <a:lnTo>
                    <a:pt x="109477" y="344437"/>
                  </a:lnTo>
                  <a:lnTo>
                    <a:pt x="109477" y="285654"/>
                  </a:lnTo>
                  <a:close/>
                  <a:moveTo>
                    <a:pt x="324062" y="265425"/>
                  </a:moveTo>
                  <a:lnTo>
                    <a:pt x="324062" y="329947"/>
                  </a:lnTo>
                  <a:lnTo>
                    <a:pt x="388693" y="329947"/>
                  </a:lnTo>
                  <a:lnTo>
                    <a:pt x="388693" y="265425"/>
                  </a:lnTo>
                  <a:close/>
                  <a:moveTo>
                    <a:pt x="220144" y="265425"/>
                  </a:moveTo>
                  <a:lnTo>
                    <a:pt x="220144" y="329947"/>
                  </a:lnTo>
                  <a:lnTo>
                    <a:pt x="284775" y="329947"/>
                  </a:lnTo>
                  <a:lnTo>
                    <a:pt x="284775" y="265425"/>
                  </a:lnTo>
                  <a:close/>
                  <a:moveTo>
                    <a:pt x="499361" y="191225"/>
                  </a:moveTo>
                  <a:lnTo>
                    <a:pt x="499361" y="250008"/>
                  </a:lnTo>
                  <a:lnTo>
                    <a:pt x="558245" y="250008"/>
                  </a:lnTo>
                  <a:lnTo>
                    <a:pt x="558245" y="191225"/>
                  </a:lnTo>
                  <a:close/>
                  <a:moveTo>
                    <a:pt x="50593" y="191225"/>
                  </a:moveTo>
                  <a:lnTo>
                    <a:pt x="50593" y="250008"/>
                  </a:lnTo>
                  <a:lnTo>
                    <a:pt x="109477" y="250008"/>
                  </a:lnTo>
                  <a:lnTo>
                    <a:pt x="109477" y="191225"/>
                  </a:lnTo>
                  <a:close/>
                  <a:moveTo>
                    <a:pt x="324062" y="161682"/>
                  </a:moveTo>
                  <a:lnTo>
                    <a:pt x="324062" y="226204"/>
                  </a:lnTo>
                  <a:lnTo>
                    <a:pt x="388693" y="226204"/>
                  </a:lnTo>
                  <a:lnTo>
                    <a:pt x="388693" y="161682"/>
                  </a:lnTo>
                  <a:close/>
                  <a:moveTo>
                    <a:pt x="220144" y="161682"/>
                  </a:moveTo>
                  <a:lnTo>
                    <a:pt x="220144" y="226204"/>
                  </a:lnTo>
                  <a:lnTo>
                    <a:pt x="284775" y="226204"/>
                  </a:lnTo>
                  <a:lnTo>
                    <a:pt x="284775" y="161682"/>
                  </a:lnTo>
                  <a:close/>
                  <a:moveTo>
                    <a:pt x="499361" y="96797"/>
                  </a:moveTo>
                  <a:lnTo>
                    <a:pt x="499361" y="155579"/>
                  </a:lnTo>
                  <a:lnTo>
                    <a:pt x="558245" y="155579"/>
                  </a:lnTo>
                  <a:lnTo>
                    <a:pt x="558245" y="96797"/>
                  </a:lnTo>
                  <a:close/>
                  <a:moveTo>
                    <a:pt x="50593" y="96797"/>
                  </a:moveTo>
                  <a:lnTo>
                    <a:pt x="50593" y="155579"/>
                  </a:lnTo>
                  <a:lnTo>
                    <a:pt x="109477" y="155579"/>
                  </a:lnTo>
                  <a:lnTo>
                    <a:pt x="109477" y="96797"/>
                  </a:lnTo>
                  <a:close/>
                  <a:moveTo>
                    <a:pt x="324062" y="57938"/>
                  </a:moveTo>
                  <a:lnTo>
                    <a:pt x="324062" y="122461"/>
                  </a:lnTo>
                  <a:lnTo>
                    <a:pt x="388693" y="122461"/>
                  </a:lnTo>
                  <a:lnTo>
                    <a:pt x="388693" y="57938"/>
                  </a:lnTo>
                  <a:close/>
                  <a:moveTo>
                    <a:pt x="220144" y="57938"/>
                  </a:moveTo>
                  <a:lnTo>
                    <a:pt x="220144" y="122461"/>
                  </a:lnTo>
                  <a:lnTo>
                    <a:pt x="284775" y="122461"/>
                  </a:lnTo>
                  <a:lnTo>
                    <a:pt x="284775" y="57938"/>
                  </a:lnTo>
                  <a:close/>
                  <a:moveTo>
                    <a:pt x="469401" y="44033"/>
                  </a:moveTo>
                  <a:lnTo>
                    <a:pt x="608838" y="44033"/>
                  </a:lnTo>
                  <a:lnTo>
                    <a:pt x="608838" y="491629"/>
                  </a:lnTo>
                  <a:lnTo>
                    <a:pt x="510950" y="491629"/>
                  </a:lnTo>
                  <a:lnTo>
                    <a:pt x="510950" y="391651"/>
                  </a:lnTo>
                  <a:lnTo>
                    <a:pt x="469401" y="391651"/>
                  </a:lnTo>
                  <a:close/>
                  <a:moveTo>
                    <a:pt x="0" y="44033"/>
                  </a:moveTo>
                  <a:lnTo>
                    <a:pt x="139437" y="44033"/>
                  </a:lnTo>
                  <a:lnTo>
                    <a:pt x="139437" y="391651"/>
                  </a:lnTo>
                  <a:lnTo>
                    <a:pt x="97889" y="391651"/>
                  </a:lnTo>
                  <a:lnTo>
                    <a:pt x="97889" y="491629"/>
                  </a:lnTo>
                  <a:lnTo>
                    <a:pt x="0" y="491629"/>
                  </a:lnTo>
                  <a:close/>
                  <a:moveTo>
                    <a:pt x="164558" y="0"/>
                  </a:moveTo>
                  <a:lnTo>
                    <a:pt x="444279" y="0"/>
                  </a:lnTo>
                  <a:lnTo>
                    <a:pt x="444279" y="491629"/>
                  </a:lnTo>
                  <a:lnTo>
                    <a:pt x="336781" y="491629"/>
                  </a:lnTo>
                  <a:lnTo>
                    <a:pt x="336781" y="381866"/>
                  </a:lnTo>
                  <a:lnTo>
                    <a:pt x="272056" y="381866"/>
                  </a:lnTo>
                  <a:lnTo>
                    <a:pt x="272056" y="491629"/>
                  </a:lnTo>
                  <a:lnTo>
                    <a:pt x="164558" y="49162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40" tIns="45720" rIns="91440" bIns="45720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zh-CN" altLang="en-US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1608992" y="1573823"/>
            <a:ext cx="6559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停车场管理系统一共分为三个模块：</a:t>
            </a:r>
          </a:p>
        </p:txBody>
      </p:sp>
    </p:spTree>
    <p:extLst>
      <p:ext uri="{BB962C8B-B14F-4D97-AF65-F5344CB8AC3E}">
        <p14:creationId xmlns:p14="http://schemas.microsoft.com/office/powerpoint/2010/main" val="18277511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1E8043-A833-482D-B672-2ECCD88F0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02.</a:t>
            </a:r>
            <a:r>
              <a:rPr lang="zh-CN" altLang="en-US" dirty="0"/>
              <a:t>分析报告内容展示</a:t>
            </a:r>
            <a:r>
              <a:rPr lang="en-US" altLang="zh-CN" dirty="0"/>
              <a:t>—</a:t>
            </a:r>
            <a:r>
              <a:rPr lang="zh-CN" altLang="en-US" dirty="0"/>
              <a:t>组织结构图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F2FFB42-D064-4293-B699-9AE095B8A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8</a:t>
            </a:fld>
            <a:endParaRPr lang="zh-CN" altLang="en-US"/>
          </a:p>
        </p:txBody>
      </p:sp>
      <p:sp>
        <p:nvSpPr>
          <p:cNvPr id="15" name="îṥļïḓe">
            <a:extLst>
              <a:ext uri="{FF2B5EF4-FFF2-40B4-BE49-F238E27FC236}">
                <a16:creationId xmlns:a16="http://schemas.microsoft.com/office/drawing/2014/main" id="{DF5C2BDD-94DE-4A76-B891-2DA67508FAC3}"/>
              </a:ext>
            </a:extLst>
          </p:cNvPr>
          <p:cNvSpPr txBox="1"/>
          <p:nvPr/>
        </p:nvSpPr>
        <p:spPr bwMode="auto">
          <a:xfrm>
            <a:off x="2318907" y="1357918"/>
            <a:ext cx="2121209" cy="365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zh-CN" b="1" dirty="0">
                <a:solidFill>
                  <a:schemeClr val="bg1"/>
                </a:solidFill>
              </a:rPr>
              <a:t>Text here</a:t>
            </a:r>
          </a:p>
        </p:txBody>
      </p:sp>
      <p:pic>
        <p:nvPicPr>
          <p:cNvPr id="6" name="图片 5" descr="捕获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68315" y="1710540"/>
            <a:ext cx="9812216" cy="4162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868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1E8043-A833-482D-B672-2ECCD88F0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02.</a:t>
            </a:r>
            <a:r>
              <a:rPr lang="zh-CN" altLang="en-US" dirty="0"/>
              <a:t>分析报告内容展示</a:t>
            </a:r>
            <a:r>
              <a:rPr lang="en-US" altLang="zh-CN" dirty="0"/>
              <a:t>—</a:t>
            </a:r>
            <a:r>
              <a:rPr lang="zh-CN" altLang="zh-CN" dirty="0"/>
              <a:t>业务流程图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F2FFB42-D064-4293-B699-9AE095B8A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9</a:t>
            </a:fld>
            <a:endParaRPr lang="zh-CN" altLang="en-US"/>
          </a:p>
        </p:txBody>
      </p:sp>
      <p:sp>
        <p:nvSpPr>
          <p:cNvPr id="15" name="îṥļïḓe">
            <a:extLst>
              <a:ext uri="{FF2B5EF4-FFF2-40B4-BE49-F238E27FC236}">
                <a16:creationId xmlns:a16="http://schemas.microsoft.com/office/drawing/2014/main" id="{DF5C2BDD-94DE-4A76-B891-2DA67508FAC3}"/>
              </a:ext>
            </a:extLst>
          </p:cNvPr>
          <p:cNvSpPr txBox="1"/>
          <p:nvPr/>
        </p:nvSpPr>
        <p:spPr bwMode="auto">
          <a:xfrm>
            <a:off x="2318907" y="1357918"/>
            <a:ext cx="2121209" cy="365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zh-CN" b="1" dirty="0">
                <a:solidFill>
                  <a:schemeClr val="bg1"/>
                </a:solidFill>
              </a:rPr>
              <a:t>Text here</a:t>
            </a:r>
          </a:p>
        </p:txBody>
      </p:sp>
      <p:pic>
        <p:nvPicPr>
          <p:cNvPr id="7" name="图片 6" descr="捕获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7346" y="1406769"/>
            <a:ext cx="10383716" cy="4791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86865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GUIDESSETTING" val="{&quot;Id&quot;:&quot;GuidesStyle_Normal&quot;,&quot;Name&quot;:&quot;正常&quot;,&quot;HeaderHeight&quot;:15.0,&quot;FooterHeight&quot;:9.0,&quot;SideMargin&quot;:5.5,&quot;TopMargin&quot;:0.0,&quot;BottomMargin&quot;:0.0,&quot;IntervalMargin&quot;:1.5}"/>
  <p:tag name="ISLIDE.THEME" val="f8b95bef-3ee9-48c9-a586-e015f3c08a2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3fdc3662-f61f-400f-8563-668b0d0493e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ec3f4571-abf3-44b2-9814-eecd7282181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55967864-c8b5-4706-a8e0-173644fba19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731edfa5-9c97-4e89-9904-5c11a6a0f73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568e0a93-aa89-43b6-a482-7b32c3c581b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041067ae-78c3-4471-940d-7ac8c13a9a19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7e700aa4-91ce-4053-9b72-3a03afcf22ce"/>
</p:tagLst>
</file>

<file path=ppt/theme/theme1.xml><?xml version="1.0" encoding="utf-8"?>
<a:theme xmlns:a="http://schemas.openxmlformats.org/drawingml/2006/main" name="主题5">
  <a:themeElements>
    <a:clrScheme name="自定义 40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18B09E"/>
      </a:accent1>
      <a:accent2>
        <a:srgbClr val="D8D8D8"/>
      </a:accent2>
      <a:accent3>
        <a:srgbClr val="BFBFBF"/>
      </a:accent3>
      <a:accent4>
        <a:srgbClr val="A5A5A5"/>
      </a:accent4>
      <a:accent5>
        <a:srgbClr val="7F7F7F"/>
      </a:accent5>
      <a:accent6>
        <a:srgbClr val="595959"/>
      </a:accent6>
      <a:hlink>
        <a:srgbClr val="18B09E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40">
    <a:dk1>
      <a:srgbClr val="000000"/>
    </a:dk1>
    <a:lt1>
      <a:srgbClr val="FFFFFF"/>
    </a:lt1>
    <a:dk2>
      <a:srgbClr val="768395"/>
    </a:dk2>
    <a:lt2>
      <a:srgbClr val="F0F0F0"/>
    </a:lt2>
    <a:accent1>
      <a:srgbClr val="18B09E"/>
    </a:accent1>
    <a:accent2>
      <a:srgbClr val="D8D8D8"/>
    </a:accent2>
    <a:accent3>
      <a:srgbClr val="BFBFBF"/>
    </a:accent3>
    <a:accent4>
      <a:srgbClr val="A5A5A5"/>
    </a:accent4>
    <a:accent5>
      <a:srgbClr val="7F7F7F"/>
    </a:accent5>
    <a:accent6>
      <a:srgbClr val="595959"/>
    </a:accent6>
    <a:hlink>
      <a:srgbClr val="18B09E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自定义 40">
    <a:dk1>
      <a:srgbClr val="000000"/>
    </a:dk1>
    <a:lt1>
      <a:srgbClr val="FFFFFF"/>
    </a:lt1>
    <a:dk2>
      <a:srgbClr val="768395"/>
    </a:dk2>
    <a:lt2>
      <a:srgbClr val="F0F0F0"/>
    </a:lt2>
    <a:accent1>
      <a:srgbClr val="18B09E"/>
    </a:accent1>
    <a:accent2>
      <a:srgbClr val="D8D8D8"/>
    </a:accent2>
    <a:accent3>
      <a:srgbClr val="BFBFBF"/>
    </a:accent3>
    <a:accent4>
      <a:srgbClr val="A5A5A5"/>
    </a:accent4>
    <a:accent5>
      <a:srgbClr val="7F7F7F"/>
    </a:accent5>
    <a:accent6>
      <a:srgbClr val="595959"/>
    </a:accent6>
    <a:hlink>
      <a:srgbClr val="18B09E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自定义 40">
    <a:dk1>
      <a:srgbClr val="000000"/>
    </a:dk1>
    <a:lt1>
      <a:srgbClr val="FFFFFF"/>
    </a:lt1>
    <a:dk2>
      <a:srgbClr val="768395"/>
    </a:dk2>
    <a:lt2>
      <a:srgbClr val="F0F0F0"/>
    </a:lt2>
    <a:accent1>
      <a:srgbClr val="18B09E"/>
    </a:accent1>
    <a:accent2>
      <a:srgbClr val="D8D8D8"/>
    </a:accent2>
    <a:accent3>
      <a:srgbClr val="BFBFBF"/>
    </a:accent3>
    <a:accent4>
      <a:srgbClr val="A5A5A5"/>
    </a:accent4>
    <a:accent5>
      <a:srgbClr val="7F7F7F"/>
    </a:accent5>
    <a:accent6>
      <a:srgbClr val="595959"/>
    </a:accent6>
    <a:hlink>
      <a:srgbClr val="18B09E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自定义 40">
    <a:dk1>
      <a:srgbClr val="000000"/>
    </a:dk1>
    <a:lt1>
      <a:srgbClr val="FFFFFF"/>
    </a:lt1>
    <a:dk2>
      <a:srgbClr val="768395"/>
    </a:dk2>
    <a:lt2>
      <a:srgbClr val="F0F0F0"/>
    </a:lt2>
    <a:accent1>
      <a:srgbClr val="18B09E"/>
    </a:accent1>
    <a:accent2>
      <a:srgbClr val="D8D8D8"/>
    </a:accent2>
    <a:accent3>
      <a:srgbClr val="BFBFBF"/>
    </a:accent3>
    <a:accent4>
      <a:srgbClr val="A5A5A5"/>
    </a:accent4>
    <a:accent5>
      <a:srgbClr val="7F7F7F"/>
    </a:accent5>
    <a:accent6>
      <a:srgbClr val="595959"/>
    </a:accent6>
    <a:hlink>
      <a:srgbClr val="18B09E"/>
    </a:hlink>
    <a:folHlink>
      <a:srgbClr val="BFBFBF"/>
    </a:folHlink>
  </a:clrScheme>
</a:themeOverride>
</file>

<file path=ppt/theme/themeOverride5.xml><?xml version="1.0" encoding="utf-8"?>
<a:themeOverride xmlns:a="http://schemas.openxmlformats.org/drawingml/2006/main">
  <a:clrScheme name="自定义 40">
    <a:dk1>
      <a:srgbClr val="000000"/>
    </a:dk1>
    <a:lt1>
      <a:srgbClr val="FFFFFF"/>
    </a:lt1>
    <a:dk2>
      <a:srgbClr val="768395"/>
    </a:dk2>
    <a:lt2>
      <a:srgbClr val="F0F0F0"/>
    </a:lt2>
    <a:accent1>
      <a:srgbClr val="18B09E"/>
    </a:accent1>
    <a:accent2>
      <a:srgbClr val="D8D8D8"/>
    </a:accent2>
    <a:accent3>
      <a:srgbClr val="BFBFBF"/>
    </a:accent3>
    <a:accent4>
      <a:srgbClr val="A5A5A5"/>
    </a:accent4>
    <a:accent5>
      <a:srgbClr val="7F7F7F"/>
    </a:accent5>
    <a:accent6>
      <a:srgbClr val="595959"/>
    </a:accent6>
    <a:hlink>
      <a:srgbClr val="18B09E"/>
    </a:hlink>
    <a:folHlink>
      <a:srgbClr val="BFBFBF"/>
    </a:folHlink>
  </a:clrScheme>
</a:themeOverride>
</file>

<file path=ppt/theme/themeOverride6.xml><?xml version="1.0" encoding="utf-8"?>
<a:themeOverride xmlns:a="http://schemas.openxmlformats.org/drawingml/2006/main">
  <a:clrScheme name="自定义 40">
    <a:dk1>
      <a:srgbClr val="000000"/>
    </a:dk1>
    <a:lt1>
      <a:srgbClr val="FFFFFF"/>
    </a:lt1>
    <a:dk2>
      <a:srgbClr val="768395"/>
    </a:dk2>
    <a:lt2>
      <a:srgbClr val="F0F0F0"/>
    </a:lt2>
    <a:accent1>
      <a:srgbClr val="18B09E"/>
    </a:accent1>
    <a:accent2>
      <a:srgbClr val="D8D8D8"/>
    </a:accent2>
    <a:accent3>
      <a:srgbClr val="BFBFBF"/>
    </a:accent3>
    <a:accent4>
      <a:srgbClr val="A5A5A5"/>
    </a:accent4>
    <a:accent5>
      <a:srgbClr val="7F7F7F"/>
    </a:accent5>
    <a:accent6>
      <a:srgbClr val="595959"/>
    </a:accent6>
    <a:hlink>
      <a:srgbClr val="18B09E"/>
    </a:hlink>
    <a:folHlink>
      <a:srgbClr val="BFBFBF"/>
    </a:folHlink>
  </a:clrScheme>
</a:themeOverride>
</file>

<file path=ppt/theme/themeOverride7.xml><?xml version="1.0" encoding="utf-8"?>
<a:themeOverride xmlns:a="http://schemas.openxmlformats.org/drawingml/2006/main">
  <a:clrScheme name="自定义 40">
    <a:dk1>
      <a:srgbClr val="000000"/>
    </a:dk1>
    <a:lt1>
      <a:srgbClr val="FFFFFF"/>
    </a:lt1>
    <a:dk2>
      <a:srgbClr val="768395"/>
    </a:dk2>
    <a:lt2>
      <a:srgbClr val="F0F0F0"/>
    </a:lt2>
    <a:accent1>
      <a:srgbClr val="18B09E"/>
    </a:accent1>
    <a:accent2>
      <a:srgbClr val="D8D8D8"/>
    </a:accent2>
    <a:accent3>
      <a:srgbClr val="BFBFBF"/>
    </a:accent3>
    <a:accent4>
      <a:srgbClr val="A5A5A5"/>
    </a:accent4>
    <a:accent5>
      <a:srgbClr val="7F7F7F"/>
    </a:accent5>
    <a:accent6>
      <a:srgbClr val="595959"/>
    </a:accent6>
    <a:hlink>
      <a:srgbClr val="18B09E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176</TotalTime>
  <Words>520</Words>
  <Application>Microsoft Office PowerPoint</Application>
  <PresentationFormat>宽屏</PresentationFormat>
  <Paragraphs>93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4" baseType="lpstr">
      <vt:lpstr>宋体</vt:lpstr>
      <vt:lpstr>微软雅黑</vt:lpstr>
      <vt:lpstr>Arial</vt:lpstr>
      <vt:lpstr>Calibri</vt:lpstr>
      <vt:lpstr>Impact</vt:lpstr>
      <vt:lpstr>主题5</vt:lpstr>
      <vt:lpstr>停车场管理系统 答辩PPT</vt:lpstr>
      <vt:lpstr>PowerPoint 演示文稿</vt:lpstr>
      <vt:lpstr>项目背景介绍</vt:lpstr>
      <vt:lpstr>项目背景介绍</vt:lpstr>
      <vt:lpstr>项目分析设计</vt:lpstr>
      <vt:lpstr>项目分析设计</vt:lpstr>
      <vt:lpstr>01.系统需求分析</vt:lpstr>
      <vt:lpstr>02.分析报告内容展示—组织结构图</vt:lpstr>
      <vt:lpstr>02.分析报告内容展示—业务流程图</vt:lpstr>
      <vt:lpstr>02.分析报告内容展示—用例图</vt:lpstr>
      <vt:lpstr>03.系统开发分析—流程分析</vt:lpstr>
      <vt:lpstr>03.系统开发分析--技术支持</vt:lpstr>
      <vt:lpstr>项目功能模块及特点</vt:lpstr>
      <vt:lpstr>功能特点</vt:lpstr>
      <vt:lpstr>代码展示</vt:lpstr>
      <vt:lpstr>部分代码展示</vt:lpstr>
      <vt:lpstr>部分代码展示</vt:lpstr>
      <vt:lpstr>Thanks.</vt:lpstr>
    </vt:vector>
  </TitlesOfParts>
  <Manager>iSlide</Manager>
  <Company>iSlide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keywords>www.51pptmoban.com</cp:keywords>
  <cp:lastModifiedBy>1454432243@qq.com</cp:lastModifiedBy>
  <cp:revision>13</cp:revision>
  <cp:lastPrinted>2017-11-29T16:00:00Z</cp:lastPrinted>
  <dcterms:created xsi:type="dcterms:W3CDTF">2017-11-29T16:00:00Z</dcterms:created>
  <dcterms:modified xsi:type="dcterms:W3CDTF">2019-07-16T01:08:06Z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</Properties>
</file>