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1" r:id="rId3"/>
    <p:sldId id="258" r:id="rId4"/>
    <p:sldId id="273" r:id="rId5"/>
    <p:sldId id="274" r:id="rId6"/>
    <p:sldId id="275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6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sz="2000" b="1" dirty="0" smtClean="0">
                <a:solidFill>
                  <a:schemeClr val="tx1"/>
                </a:solidFill>
                <a:latin typeface="+mn-ea"/>
              </a:rPr>
              <a:t>六组：陈玉龙</a:t>
            </a:r>
            <a:endParaRPr lang="en-US" altLang="zh-CN" sz="2000" b="1" dirty="0" smtClean="0">
              <a:solidFill>
                <a:schemeClr val="tx1"/>
              </a:solidFill>
              <a:latin typeface="+mn-ea"/>
            </a:endParaRPr>
          </a:p>
          <a:p>
            <a:pPr algn="r"/>
            <a:r>
              <a:rPr lang="zh-CN" altLang="en-US" sz="2000" b="1" dirty="0" smtClean="0">
                <a:solidFill>
                  <a:schemeClr val="tx1"/>
                </a:solidFill>
                <a:latin typeface="+mn-ea"/>
              </a:rPr>
              <a:t>          尹芳</a:t>
            </a:r>
            <a:endParaRPr lang="zh-CN" altLang="en-US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3962400" cy="2133600"/>
          </a:xfrm>
        </p:spPr>
        <p:txBody>
          <a:bodyPr/>
          <a:lstStyle/>
          <a:p>
            <a:r>
              <a:rPr lang="zh-CN" altLang="en-US" b="1" dirty="0" smtClean="0"/>
              <a:t>课堂签到系统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57941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404664"/>
            <a:ext cx="64087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第二阶段：</a:t>
            </a:r>
            <a:r>
              <a:rPr lang="zh-CN" altLang="zh-CN" dirty="0"/>
              <a:t>选课系统。班级信息实体设计添加界面设计；课程数据表设计及添加功能；课程添加功能完善课程管理界面设计；完成课程信息查询功能；删除课程功能完善及课程选中</a:t>
            </a:r>
            <a:r>
              <a:rPr lang="zh-CN" altLang="zh-CN" dirty="0" smtClean="0"/>
              <a:t>事件</a:t>
            </a:r>
            <a:r>
              <a:rPr lang="zh-CN" altLang="en-US" dirty="0" smtClean="0"/>
              <a:t>等等。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5118100" cy="426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349" y="1818402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学生端：选课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5128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04664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教师端：添加课程</a:t>
            </a:r>
            <a:endParaRPr lang="zh-CN" alt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5"/>
            <a:ext cx="5688632" cy="4460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9121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7344816" cy="6119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652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122" y="332656"/>
            <a:ext cx="5976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第三阶段：</a:t>
            </a:r>
            <a:r>
              <a:rPr lang="zh-CN" altLang="zh-CN" sz="2000" dirty="0"/>
              <a:t>签到考勤系统。首先完成学生签到界面设计</a:t>
            </a:r>
            <a:r>
              <a:rPr lang="zh-CN" altLang="zh-CN" sz="2000" dirty="0" smtClean="0"/>
              <a:t>，签到</a:t>
            </a:r>
            <a:r>
              <a:rPr lang="zh-CN" altLang="zh-CN" sz="2000" dirty="0"/>
              <a:t>信息查询</a:t>
            </a:r>
            <a:r>
              <a:rPr lang="zh-CN" altLang="zh-CN" sz="2000" dirty="0" smtClean="0"/>
              <a:t>功能</a:t>
            </a:r>
            <a:r>
              <a:rPr lang="zh-CN" altLang="en-US" sz="2000" dirty="0" smtClean="0"/>
              <a:t>；</a:t>
            </a:r>
            <a:r>
              <a:rPr lang="zh-CN" altLang="zh-CN" sz="2000" dirty="0"/>
              <a:t>签到考勤信息查询搜索及签到管理界面</a:t>
            </a:r>
            <a:r>
              <a:rPr lang="zh-CN" altLang="zh-CN" sz="2000" dirty="0" smtClean="0"/>
              <a:t>设计</a:t>
            </a:r>
            <a:r>
              <a:rPr lang="zh-CN" altLang="zh-CN" sz="2000" dirty="0"/>
              <a:t>根据所选课程查询学生信息；动态显示学生签到情况教师添加及删除考勤信息；考勤统计界面设计；按照日期统计每天签到人数。</a:t>
            </a:r>
            <a:r>
              <a:rPr lang="zh-CN" altLang="en-US" sz="2000" dirty="0" smtClean="0"/>
              <a:t>等等</a:t>
            </a:r>
            <a:endParaRPr lang="zh-CN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271648"/>
            <a:ext cx="5832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学生端：</a:t>
            </a:r>
            <a:r>
              <a:rPr lang="zh-CN" altLang="en-US" sz="2000" b="1" dirty="0" smtClean="0"/>
              <a:t>学生签到</a:t>
            </a:r>
            <a:endParaRPr lang="zh-CN" altLang="en-US" sz="20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10718"/>
            <a:ext cx="4819650" cy="393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107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76672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教师端：</a:t>
            </a:r>
            <a:r>
              <a:rPr lang="zh-CN" altLang="en-US" sz="2000" b="1" dirty="0" smtClean="0"/>
              <a:t>签到管理</a:t>
            </a:r>
            <a:endParaRPr lang="zh-CN" altLang="en-US" sz="20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82675"/>
            <a:ext cx="5416550" cy="469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6842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31609"/>
            <a:ext cx="6336704" cy="5726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332656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签到统计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88293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32656"/>
            <a:ext cx="53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签到</a:t>
            </a:r>
            <a:r>
              <a:rPr lang="zh-CN" altLang="en-US" sz="2000" b="1" dirty="0" smtClean="0"/>
              <a:t>情况柱状图显示：</a:t>
            </a:r>
            <a:endParaRPr lang="zh-CN" altLang="en-US" sz="20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2736"/>
            <a:ext cx="5416550" cy="471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858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32656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签到情况饼状图显示：</a:t>
            </a:r>
            <a:endParaRPr lang="zh-CN" altLang="en-US" sz="20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1041400"/>
            <a:ext cx="5435600" cy="477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0761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9329" y="1124744"/>
            <a:ext cx="64807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在整个设计过程中，主要的工作有：</a:t>
            </a:r>
          </a:p>
          <a:p>
            <a:r>
              <a:rPr lang="en-US" altLang="zh-CN" dirty="0"/>
              <a:t> </a:t>
            </a:r>
            <a:r>
              <a:rPr lang="zh-CN" altLang="zh-CN" dirty="0" smtClean="0"/>
              <a:t>·</a:t>
            </a:r>
            <a:r>
              <a:rPr lang="en-US" altLang="zh-CN" dirty="0" smtClean="0"/>
              <a:t>      </a:t>
            </a:r>
            <a:r>
              <a:rPr lang="zh-CN" altLang="zh-CN" dirty="0" smtClean="0"/>
              <a:t>系统</a:t>
            </a:r>
            <a:r>
              <a:rPr lang="zh-CN" altLang="zh-CN" dirty="0"/>
              <a:t>的权限及安全设计，包括用户权限的个人设定，密码保护与修改。</a:t>
            </a:r>
          </a:p>
          <a:p>
            <a:r>
              <a:rPr lang="en-US" altLang="zh-CN" dirty="0"/>
              <a:t> </a:t>
            </a:r>
            <a:r>
              <a:rPr lang="zh-CN" altLang="zh-CN" dirty="0" smtClean="0"/>
              <a:t>·</a:t>
            </a:r>
            <a:r>
              <a:rPr lang="en-US" altLang="zh-CN" dirty="0" smtClean="0"/>
              <a:t>       </a:t>
            </a:r>
            <a:r>
              <a:rPr lang="zh-CN" altLang="zh-CN" dirty="0" smtClean="0"/>
              <a:t>教师</a:t>
            </a:r>
            <a:r>
              <a:rPr lang="zh-CN" altLang="zh-CN" dirty="0"/>
              <a:t>学生信息记录修改、考勤记录、相关查询等。模块的页面设计及功能的设计实现。设计中力求界面友好、简洁，易于操作。代码部分尽量避免逻辑错误，算法设计简单合理，尽量使程序具有较好的可读性，有利于其他的设计者对程序的阅读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zh-CN" dirty="0" smtClean="0"/>
              <a:t>在</a:t>
            </a:r>
            <a:r>
              <a:rPr lang="zh-CN" altLang="zh-CN" dirty="0"/>
              <a:t>设计时，由于时间和能力有限，还有部分的功能没有实现，希望以后能够慢慢地发现问题，改正问题，力求将系统做得越来越完美，实用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04664"/>
            <a:ext cx="51125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3200" b="1" dirty="0"/>
              <a:t>系统总结</a:t>
            </a:r>
            <a:endParaRPr lang="zh-CN" altLang="zh-CN" sz="32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8900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348880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 smtClean="0">
                <a:latin typeface="华文行楷" pitchFamily="2" charset="-122"/>
                <a:ea typeface="华文行楷" pitchFamily="2" charset="-122"/>
              </a:rPr>
              <a:t>谢谢！</a:t>
            </a:r>
            <a:endParaRPr lang="zh-CN" altLang="en-US" sz="7200" dirty="0"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890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功能模块图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268760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1052736"/>
            <a:ext cx="6916386" cy="5608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6001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332656"/>
            <a:ext cx="1800200" cy="720080"/>
          </a:xfrm>
        </p:spPr>
        <p:txBody>
          <a:bodyPr/>
          <a:lstStyle/>
          <a:p>
            <a:r>
              <a:rPr lang="zh-CN" altLang="en-US" b="1" dirty="0"/>
              <a:t>系统流程</a:t>
            </a:r>
            <a:r>
              <a:rPr lang="zh-CN" altLang="en-US" b="1" dirty="0" smtClean="0"/>
              <a:t>设计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908720"/>
            <a:ext cx="6984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/>
              <a:t>系统</a:t>
            </a:r>
            <a:r>
              <a:rPr lang="zh-CN" altLang="zh-CN" dirty="0"/>
              <a:t>流程包括三个部分学生、教师、管理员，三个部分有各自的功能也有相互操作的功能。</a:t>
            </a:r>
          </a:p>
          <a:p>
            <a:r>
              <a:rPr lang="zh-CN" altLang="zh-CN" dirty="0"/>
              <a:t>系统的简单流程图设计如图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49083"/>
            <a:ext cx="4248472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567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692696"/>
            <a:ext cx="756084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系统功能：</a:t>
            </a:r>
            <a:endParaRPr lang="en-US" altLang="zh-CN" dirty="0"/>
          </a:p>
          <a:p>
            <a:r>
              <a:rPr lang="zh-CN" altLang="en-US" sz="2000" b="1" dirty="0"/>
              <a:t>第一阶段：</a:t>
            </a:r>
            <a:r>
              <a:rPr lang="zh-CN" altLang="en-US" dirty="0"/>
              <a:t>信息系统</a:t>
            </a:r>
            <a:r>
              <a:rPr lang="en-US" altLang="zh-CN" dirty="0"/>
              <a:t>(</a:t>
            </a:r>
            <a:r>
              <a:rPr lang="zh-CN" altLang="en-US" dirty="0"/>
              <a:t>学生、教师、管理员</a:t>
            </a:r>
            <a:r>
              <a:rPr lang="en-US" altLang="zh-CN" dirty="0"/>
              <a:t>)</a:t>
            </a:r>
            <a:r>
              <a:rPr lang="zh-CN" altLang="en-US" dirty="0"/>
              <a:t>。登陆界面设计以及登陆逻辑的实现；数据库连接及管理员登陆实现；主界面设计及功能实现；登陆成功后弹出主界面及用户修改密码界面的设计；完成内部窗口创建修改密码退出系统功能实现；班级信息添加功能实现等等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9532" y="2348880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数据库的设计，从实体联系图开始，先将联系图设计好，再在这些联系图的基础上建立数据库的表格，完成实验室学生签到考勤的初步设计阶段。</a:t>
            </a:r>
          </a:p>
          <a:p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56992"/>
            <a:ext cx="7488832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183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18" y="692696"/>
            <a:ext cx="817503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详细设计：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主界面：</a:t>
            </a:r>
            <a:r>
              <a:rPr lang="zh-CN" altLang="zh-CN" sz="2000" dirty="0"/>
              <a:t>登录时，用户可进入一个主页面。其有三个选择，分别是管理员，教师和学生。只需将鼠标轻放于所选位置就可以</a:t>
            </a:r>
            <a:endParaRPr lang="zh-CN" altLang="en-US" sz="20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5832648" cy="412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974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在登录过程中，如果密码错误或尚未注册的用户，则会出现提示。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199" y="1700808"/>
            <a:ext cx="6175121" cy="4356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351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5753100" cy="475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3568" y="620688"/>
            <a:ext cx="72008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学生端：</a:t>
            </a:r>
            <a:r>
              <a:rPr lang="zh-CN" altLang="zh-CN" sz="2000" dirty="0"/>
              <a:t>学生有签到，查看自己考勤记录，班级考勤记录，修改自己信息、密码等的权限。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45783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7523" y="288811"/>
            <a:ext cx="70567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教师端：</a:t>
            </a:r>
            <a:r>
              <a:rPr lang="zh-CN" altLang="zh-CN" sz="2000" dirty="0"/>
              <a:t>教师具有允许学生签到，查看学生考勤信息的功能，同时可以查看到学生的信息。并且修改自己信息权限。</a:t>
            </a:r>
          </a:p>
          <a:p>
            <a:endParaRPr lang="zh-CN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66" y="1196752"/>
            <a:ext cx="4055740" cy="2571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93588"/>
            <a:ext cx="372745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3849892"/>
            <a:ext cx="3528392" cy="2872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701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332656"/>
            <a:ext cx="7560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系统管理员端：</a:t>
            </a:r>
            <a:r>
              <a:rPr lang="zh-CN" altLang="zh-CN" sz="2000" dirty="0"/>
              <a:t>管理员具有最高的权限，包括增加学院、班级、教师、学生等；还有修改学院、班级等信息；并且有查看教师、学生信息，以及查看学生每次到课时间离开时间的权限。</a:t>
            </a:r>
          </a:p>
          <a:p>
            <a:endParaRPr lang="en-US" altLang="zh-CN" sz="28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76872"/>
            <a:ext cx="4968552" cy="3855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3677212"/>
      </p:ext>
    </p:extLst>
  </p:cSld>
  <p:clrMapOvr>
    <a:masterClrMapping/>
  </p:clrMapOvr>
</p:sld>
</file>

<file path=ppt/theme/theme1.xml><?xml version="1.0" encoding="utf-8"?>
<a:theme xmlns:a="http://schemas.openxmlformats.org/drawingml/2006/main" name="极目远眺">
  <a:themeElements>
    <a:clrScheme name="极目远眺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极目远眺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118</TotalTime>
  <Words>600</Words>
  <Application>Microsoft Office PowerPoint</Application>
  <PresentationFormat>全屏显示(4:3)</PresentationFormat>
  <Paragraphs>33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极目远眺</vt:lpstr>
      <vt:lpstr>课堂签到系统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课堂签到系统</dc:title>
  <dc:creator>asus</dc:creator>
  <cp:lastModifiedBy>asus</cp:lastModifiedBy>
  <cp:revision>11</cp:revision>
  <dcterms:created xsi:type="dcterms:W3CDTF">2019-07-15T11:37:35Z</dcterms:created>
  <dcterms:modified xsi:type="dcterms:W3CDTF">2019-07-15T13:56:50Z</dcterms:modified>
</cp:coreProperties>
</file>