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98" r:id="rId5"/>
    <p:sldId id="283" r:id="rId6"/>
    <p:sldId id="300" r:id="rId7"/>
    <p:sldId id="282" r:id="rId8"/>
    <p:sldId id="290" r:id="rId9"/>
    <p:sldId id="291" r:id="rId10"/>
    <p:sldId id="295" r:id="rId11"/>
    <p:sldId id="297" r:id="rId12"/>
    <p:sldId id="302" r:id="rId13"/>
    <p:sldId id="303" r:id="rId14"/>
    <p:sldId id="301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649F"/>
    <a:srgbClr val="5E80B0"/>
    <a:srgbClr val="7DB1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8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BC0E-06DF-4452-B21C-13EF073AF0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E4-3DB3-4B86-AECB-FF86B4A060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BC0E-06DF-4452-B21C-13EF073AF0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E4-3DB3-4B86-AECB-FF86B4A060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BC0E-06DF-4452-B21C-13EF073AF0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E4-3DB3-4B86-AECB-FF86B4A060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BC0E-06DF-4452-B21C-13EF073AF0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E4-3DB3-4B86-AECB-FF86B4A060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BC0E-06DF-4452-B21C-13EF073AF0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E4-3DB3-4B86-AECB-FF86B4A060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BC0E-06DF-4452-B21C-13EF073AF0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E4-3DB3-4B86-AECB-FF86B4A060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DBC0E-06DF-4452-B21C-13EF073AF0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E5E4-3DB3-4B86-AECB-FF86B4A060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DBC0E-06DF-4452-B21C-13EF073AF0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E5E4-3DB3-4B86-AECB-FF86B4A060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82" y="5200650"/>
            <a:ext cx="5865518" cy="1657351"/>
          </a:xfrm>
          <a:prstGeom prst="rect">
            <a:avLst/>
          </a:prstGeom>
        </p:spPr>
      </p:pic>
      <p:sp>
        <p:nvSpPr>
          <p:cNvPr id="48" name="任意多边形 47"/>
          <p:cNvSpPr/>
          <p:nvPr/>
        </p:nvSpPr>
        <p:spPr>
          <a:xfrm rot="5400000">
            <a:off x="1883007" y="-1425805"/>
            <a:ext cx="914403" cy="468041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23850" y="247651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55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2002221" y="2633388"/>
            <a:ext cx="86485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4B649F"/>
                </a:solidFill>
              </a:rPr>
              <a:t>奖助学金管理信息系统</a:t>
            </a:r>
            <a:endParaRPr lang="zh-CN" altLang="en-US" sz="6600" b="1" dirty="0">
              <a:solidFill>
                <a:srgbClr val="4B649F"/>
              </a:solidFill>
            </a:endParaRPr>
          </a:p>
        </p:txBody>
      </p:sp>
      <p:grpSp>
        <p:nvGrpSpPr>
          <p:cNvPr id="1027" name="组合 1026"/>
          <p:cNvGrpSpPr/>
          <p:nvPr/>
        </p:nvGrpSpPr>
        <p:grpSpPr>
          <a:xfrm>
            <a:off x="1862527" y="3898806"/>
            <a:ext cx="317004" cy="317004"/>
            <a:chOff x="2724480" y="3856218"/>
            <a:chExt cx="317004" cy="317004"/>
          </a:xfrm>
        </p:grpSpPr>
        <p:sp>
          <p:nvSpPr>
            <p:cNvPr id="1024" name="椭圆 1023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KSO_Shape"/>
            <p:cNvSpPr/>
            <p:nvPr/>
          </p:nvSpPr>
          <p:spPr bwMode="auto">
            <a:xfrm>
              <a:off x="2799869" y="3907938"/>
              <a:ext cx="166226" cy="21356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26" name="组合 1025"/>
          <p:cNvGrpSpPr/>
          <p:nvPr/>
        </p:nvGrpSpPr>
        <p:grpSpPr>
          <a:xfrm>
            <a:off x="4261223" y="3898806"/>
            <a:ext cx="317004" cy="317004"/>
            <a:chOff x="5253802" y="3856218"/>
            <a:chExt cx="317004" cy="317004"/>
          </a:xfrm>
        </p:grpSpPr>
        <p:sp>
          <p:nvSpPr>
            <p:cNvPr id="104" name="椭圆 103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KSO_Shape"/>
            <p:cNvSpPr/>
            <p:nvPr/>
          </p:nvSpPr>
          <p:spPr bwMode="auto">
            <a:xfrm>
              <a:off x="5310142" y="3907938"/>
              <a:ext cx="204324" cy="193767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28" name="文本框 1027"/>
          <p:cNvSpPr txBox="1"/>
          <p:nvPr/>
        </p:nvSpPr>
        <p:spPr>
          <a:xfrm>
            <a:off x="2179531" y="384647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组别</a:t>
            </a:r>
            <a:r>
              <a:rPr lang="zh-CN" altLang="en-US" dirty="0" smtClean="0"/>
              <a:t>：第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578227" y="38464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答辩人</a:t>
            </a:r>
            <a:r>
              <a:rPr lang="zh-CN" altLang="en-US" dirty="0" smtClean="0"/>
              <a:t>：尉文雅</a:t>
            </a:r>
            <a:endParaRPr lang="zh-CN" altLang="en-US" dirty="0"/>
          </a:p>
        </p:txBody>
      </p:sp>
      <p:sp>
        <p:nvSpPr>
          <p:cNvPr id="1068" name="矩形 1067"/>
          <p:cNvSpPr/>
          <p:nvPr/>
        </p:nvSpPr>
        <p:spPr>
          <a:xfrm>
            <a:off x="1466437" y="2440422"/>
            <a:ext cx="9782133" cy="2202294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矩形 1068"/>
          <p:cNvSpPr/>
          <p:nvPr/>
        </p:nvSpPr>
        <p:spPr>
          <a:xfrm>
            <a:off x="10880450" y="4245573"/>
            <a:ext cx="474978" cy="47497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637696" y="4167738"/>
            <a:ext cx="474978" cy="47497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308392" y="2234042"/>
            <a:ext cx="474978" cy="47497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60792" y="2386442"/>
            <a:ext cx="474978" cy="47497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6968096" y="3899371"/>
            <a:ext cx="317004" cy="317004"/>
            <a:chOff x="5253802" y="3856218"/>
            <a:chExt cx="317004" cy="317004"/>
          </a:xfrm>
        </p:grpSpPr>
        <p:sp>
          <p:nvSpPr>
            <p:cNvPr id="29" name="椭圆 28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KSO_Shape"/>
            <p:cNvSpPr/>
            <p:nvPr/>
          </p:nvSpPr>
          <p:spPr bwMode="auto">
            <a:xfrm>
              <a:off x="5310142" y="3907938"/>
              <a:ext cx="204324" cy="193767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" name="文本框 112"/>
          <p:cNvSpPr txBox="1"/>
          <p:nvPr/>
        </p:nvSpPr>
        <p:spPr>
          <a:xfrm>
            <a:off x="7285100" y="38470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小组成员：崔玮、赵晓阳、尉文雅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49810" y="703660"/>
            <a:ext cx="2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国石油大学（华东）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09905" y="1730375"/>
            <a:ext cx="11360785" cy="5036185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5400000">
            <a:off x="1883007" y="-1425805"/>
            <a:ext cx="914403" cy="468041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23850" y="247651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82" y="5109210"/>
            <a:ext cx="5865518" cy="165735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272616" y="2106972"/>
            <a:ext cx="337575" cy="33757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2616" y="4771443"/>
            <a:ext cx="337575" cy="33757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39595" y="612775"/>
            <a:ext cx="2592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solidFill>
                  <a:schemeClr val="bg1"/>
                </a:solidFill>
              </a:rPr>
              <a:t>教师界面</a:t>
            </a:r>
            <a:endParaRPr lang="zh-CN" altLang="zh-CN" sz="280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26" y="1730374"/>
            <a:ext cx="10998131" cy="5036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5675" t="11832" r="2706" b="21085"/>
          <a:stretch>
            <a:fillRect/>
          </a:stretch>
        </p:blipFill>
        <p:spPr>
          <a:xfrm>
            <a:off x="553085" y="364490"/>
            <a:ext cx="10539730" cy="4563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15" y="1508125"/>
            <a:ext cx="9633585" cy="44405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82" y="5209240"/>
            <a:ext cx="5865518" cy="1657351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1907549" y="2633388"/>
            <a:ext cx="772668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4B649F"/>
                </a:solidFill>
              </a:rPr>
              <a:t>系统功能的简要说明 </a:t>
            </a:r>
            <a:endParaRPr lang="zh-CN" altLang="en-US" sz="6600" b="1" dirty="0">
              <a:solidFill>
                <a:srgbClr val="4B649F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308392" y="2440422"/>
            <a:ext cx="9835858" cy="2202294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矩形 1068"/>
          <p:cNvSpPr/>
          <p:nvPr/>
        </p:nvSpPr>
        <p:spPr>
          <a:xfrm>
            <a:off x="10906761" y="4237823"/>
            <a:ext cx="474978" cy="47497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637696" y="4167738"/>
            <a:ext cx="474978" cy="47497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308392" y="2234042"/>
            <a:ext cx="474978" cy="47497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60792" y="2386442"/>
            <a:ext cx="474978" cy="47497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5400000">
            <a:off x="1883007" y="-1425805"/>
            <a:ext cx="914403" cy="468041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23850" y="247651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3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49810" y="703660"/>
            <a:ext cx="2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国石油大学（华东）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0600" y="0"/>
            <a:ext cx="3581400" cy="10072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7752" y="25503"/>
            <a:ext cx="4542448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649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分工与合作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B649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6218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3109" y="125190"/>
            <a:ext cx="634643" cy="634643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0" name="Straight Connector 31"/>
          <p:cNvCxnSpPr/>
          <p:nvPr/>
        </p:nvCxnSpPr>
        <p:spPr>
          <a:xfrm>
            <a:off x="1020747" y="1885319"/>
            <a:ext cx="9516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6"/>
          <p:cNvGrpSpPr/>
          <p:nvPr/>
        </p:nvGrpSpPr>
        <p:grpSpPr>
          <a:xfrm>
            <a:off x="4686030" y="745318"/>
            <a:ext cx="2304256" cy="2304256"/>
            <a:chOff x="3431835" y="1635646"/>
            <a:chExt cx="1728192" cy="1728192"/>
          </a:xfrm>
        </p:grpSpPr>
        <p:sp>
          <p:nvSpPr>
            <p:cNvPr id="12" name="Oval 16"/>
            <p:cNvSpPr/>
            <p:nvPr/>
          </p:nvSpPr>
          <p:spPr>
            <a:xfrm>
              <a:off x="3431835" y="1635646"/>
              <a:ext cx="1728192" cy="1728192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993004" y="1995686"/>
              <a:ext cx="605854" cy="619396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Group 25"/>
          <p:cNvGrpSpPr/>
          <p:nvPr/>
        </p:nvGrpSpPr>
        <p:grpSpPr>
          <a:xfrm>
            <a:off x="2016180" y="1001293"/>
            <a:ext cx="1792303" cy="1792303"/>
            <a:chOff x="1355564" y="1824373"/>
            <a:chExt cx="1344227" cy="1344227"/>
          </a:xfrm>
        </p:grpSpPr>
        <p:sp>
          <p:nvSpPr>
            <p:cNvPr id="15" name="Oval 14"/>
            <p:cNvSpPr/>
            <p:nvPr/>
          </p:nvSpPr>
          <p:spPr>
            <a:xfrm>
              <a:off x="1355564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1867010" y="2142357"/>
              <a:ext cx="321333" cy="320479"/>
            </a:xfrm>
            <a:custGeom>
              <a:avLst/>
              <a:gdLst>
                <a:gd name="T0" fmla="*/ 7 w 319"/>
                <a:gd name="T1" fmla="*/ 291 h 318"/>
                <a:gd name="T2" fmla="*/ 26 w 319"/>
                <a:gd name="T3" fmla="*/ 310 h 318"/>
                <a:gd name="T4" fmla="*/ 53 w 319"/>
                <a:gd name="T5" fmla="*/ 310 h 318"/>
                <a:gd name="T6" fmla="*/ 129 w 319"/>
                <a:gd name="T7" fmla="*/ 234 h 318"/>
                <a:gd name="T8" fmla="*/ 191 w 319"/>
                <a:gd name="T9" fmla="*/ 251 h 318"/>
                <a:gd name="T10" fmla="*/ 319 w 319"/>
                <a:gd name="T11" fmla="*/ 124 h 318"/>
                <a:gd name="T12" fmla="*/ 195 w 319"/>
                <a:gd name="T13" fmla="*/ 0 h 318"/>
                <a:gd name="T14" fmla="*/ 67 w 319"/>
                <a:gd name="T15" fmla="*/ 127 h 318"/>
                <a:gd name="T16" fmla="*/ 85 w 319"/>
                <a:gd name="T17" fmla="*/ 192 h 318"/>
                <a:gd name="T18" fmla="*/ 10 w 319"/>
                <a:gd name="T19" fmla="*/ 267 h 318"/>
                <a:gd name="T20" fmla="*/ 7 w 319"/>
                <a:gd name="T21" fmla="*/ 291 h 318"/>
                <a:gd name="T22" fmla="*/ 191 w 319"/>
                <a:gd name="T23" fmla="*/ 213 h 318"/>
                <a:gd name="T24" fmla="*/ 106 w 319"/>
                <a:gd name="T25" fmla="*/ 127 h 318"/>
                <a:gd name="T26" fmla="*/ 195 w 319"/>
                <a:gd name="T27" fmla="*/ 38 h 318"/>
                <a:gd name="T28" fmla="*/ 281 w 319"/>
                <a:gd name="T29" fmla="*/ 124 h 318"/>
                <a:gd name="T30" fmla="*/ 191 w 319"/>
                <a:gd name="T31" fmla="*/ 2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9" h="318">
                  <a:moveTo>
                    <a:pt x="7" y="291"/>
                  </a:moveTo>
                  <a:cubicBezTo>
                    <a:pt x="26" y="310"/>
                    <a:pt x="26" y="310"/>
                    <a:pt x="26" y="310"/>
                  </a:cubicBezTo>
                  <a:cubicBezTo>
                    <a:pt x="33" y="318"/>
                    <a:pt x="46" y="318"/>
                    <a:pt x="53" y="310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47" y="245"/>
                    <a:pt x="169" y="251"/>
                    <a:pt x="191" y="251"/>
                  </a:cubicBezTo>
                  <a:cubicBezTo>
                    <a:pt x="260" y="251"/>
                    <a:pt x="319" y="192"/>
                    <a:pt x="319" y="124"/>
                  </a:cubicBezTo>
                  <a:cubicBezTo>
                    <a:pt x="319" y="55"/>
                    <a:pt x="263" y="0"/>
                    <a:pt x="195" y="0"/>
                  </a:cubicBezTo>
                  <a:cubicBezTo>
                    <a:pt x="127" y="0"/>
                    <a:pt x="67" y="59"/>
                    <a:pt x="67" y="127"/>
                  </a:cubicBezTo>
                  <a:cubicBezTo>
                    <a:pt x="67" y="151"/>
                    <a:pt x="74" y="173"/>
                    <a:pt x="85" y="192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2" y="275"/>
                    <a:pt x="0" y="284"/>
                    <a:pt x="7" y="291"/>
                  </a:cubicBezTo>
                  <a:close/>
                  <a:moveTo>
                    <a:pt x="191" y="213"/>
                  </a:moveTo>
                  <a:cubicBezTo>
                    <a:pt x="144" y="213"/>
                    <a:pt x="106" y="175"/>
                    <a:pt x="106" y="127"/>
                  </a:cubicBezTo>
                  <a:cubicBezTo>
                    <a:pt x="106" y="80"/>
                    <a:pt x="148" y="38"/>
                    <a:pt x="195" y="38"/>
                  </a:cubicBezTo>
                  <a:cubicBezTo>
                    <a:pt x="242" y="38"/>
                    <a:pt x="281" y="76"/>
                    <a:pt x="281" y="124"/>
                  </a:cubicBezTo>
                  <a:cubicBezTo>
                    <a:pt x="281" y="171"/>
                    <a:pt x="239" y="213"/>
                    <a:pt x="191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Group 27"/>
          <p:cNvGrpSpPr/>
          <p:nvPr/>
        </p:nvGrpSpPr>
        <p:grpSpPr>
          <a:xfrm>
            <a:off x="8133307" y="1001294"/>
            <a:ext cx="1792303" cy="1792303"/>
            <a:chOff x="5940151" y="1824373"/>
            <a:chExt cx="1344227" cy="1344227"/>
          </a:xfrm>
        </p:grpSpPr>
        <p:sp>
          <p:nvSpPr>
            <p:cNvPr id="18" name="Oval 19"/>
            <p:cNvSpPr/>
            <p:nvPr/>
          </p:nvSpPr>
          <p:spPr>
            <a:xfrm>
              <a:off x="5940151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6456527" y="2146859"/>
              <a:ext cx="311472" cy="311472"/>
            </a:xfrm>
            <a:custGeom>
              <a:avLst/>
              <a:gdLst>
                <a:gd name="T0" fmla="*/ 320 w 360"/>
                <a:gd name="T1" fmla="*/ 40 h 360"/>
                <a:gd name="T2" fmla="*/ 302 w 360"/>
                <a:gd name="T3" fmla="*/ 40 h 360"/>
                <a:gd name="T4" fmla="*/ 302 w 360"/>
                <a:gd name="T5" fmla="*/ 80 h 360"/>
                <a:gd name="T6" fmla="*/ 238 w 360"/>
                <a:gd name="T7" fmla="*/ 80 h 360"/>
                <a:gd name="T8" fmla="*/ 238 w 360"/>
                <a:gd name="T9" fmla="*/ 40 h 360"/>
                <a:gd name="T10" fmla="*/ 122 w 360"/>
                <a:gd name="T11" fmla="*/ 40 h 360"/>
                <a:gd name="T12" fmla="*/ 122 w 360"/>
                <a:gd name="T13" fmla="*/ 80 h 360"/>
                <a:gd name="T14" fmla="*/ 58 w 360"/>
                <a:gd name="T15" fmla="*/ 80 h 360"/>
                <a:gd name="T16" fmla="*/ 58 w 360"/>
                <a:gd name="T17" fmla="*/ 40 h 360"/>
                <a:gd name="T18" fmla="*/ 40 w 360"/>
                <a:gd name="T19" fmla="*/ 40 h 360"/>
                <a:gd name="T20" fmla="*/ 0 w 360"/>
                <a:gd name="T21" fmla="*/ 80 h 360"/>
                <a:gd name="T22" fmla="*/ 0 w 360"/>
                <a:gd name="T23" fmla="*/ 320 h 360"/>
                <a:gd name="T24" fmla="*/ 40 w 360"/>
                <a:gd name="T25" fmla="*/ 360 h 360"/>
                <a:gd name="T26" fmla="*/ 320 w 360"/>
                <a:gd name="T27" fmla="*/ 360 h 360"/>
                <a:gd name="T28" fmla="*/ 360 w 360"/>
                <a:gd name="T29" fmla="*/ 320 h 360"/>
                <a:gd name="T30" fmla="*/ 360 w 360"/>
                <a:gd name="T31" fmla="*/ 80 h 360"/>
                <a:gd name="T32" fmla="*/ 320 w 360"/>
                <a:gd name="T33" fmla="*/ 40 h 360"/>
                <a:gd name="T34" fmla="*/ 320 w 360"/>
                <a:gd name="T35" fmla="*/ 320 h 360"/>
                <a:gd name="T36" fmla="*/ 40 w 360"/>
                <a:gd name="T37" fmla="*/ 320 h 360"/>
                <a:gd name="T38" fmla="*/ 40 w 360"/>
                <a:gd name="T39" fmla="*/ 160 h 360"/>
                <a:gd name="T40" fmla="*/ 320 w 360"/>
                <a:gd name="T41" fmla="*/ 160 h 360"/>
                <a:gd name="T42" fmla="*/ 320 w 360"/>
                <a:gd name="T43" fmla="*/ 320 h 360"/>
                <a:gd name="T44" fmla="*/ 104 w 360"/>
                <a:gd name="T45" fmla="*/ 0 h 360"/>
                <a:gd name="T46" fmla="*/ 76 w 360"/>
                <a:gd name="T47" fmla="*/ 0 h 360"/>
                <a:gd name="T48" fmla="*/ 76 w 360"/>
                <a:gd name="T49" fmla="*/ 68 h 360"/>
                <a:gd name="T50" fmla="*/ 104 w 360"/>
                <a:gd name="T51" fmla="*/ 68 h 360"/>
                <a:gd name="T52" fmla="*/ 104 w 360"/>
                <a:gd name="T53" fmla="*/ 0 h 360"/>
                <a:gd name="T54" fmla="*/ 284 w 360"/>
                <a:gd name="T55" fmla="*/ 0 h 360"/>
                <a:gd name="T56" fmla="*/ 256 w 360"/>
                <a:gd name="T57" fmla="*/ 0 h 360"/>
                <a:gd name="T58" fmla="*/ 256 w 360"/>
                <a:gd name="T59" fmla="*/ 68 h 360"/>
                <a:gd name="T60" fmla="*/ 284 w 360"/>
                <a:gd name="T61" fmla="*/ 68 h 360"/>
                <a:gd name="T62" fmla="*/ 284 w 360"/>
                <a:gd name="T6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0" h="360">
                  <a:moveTo>
                    <a:pt x="320" y="40"/>
                  </a:moveTo>
                  <a:cubicBezTo>
                    <a:pt x="302" y="40"/>
                    <a:pt x="302" y="40"/>
                    <a:pt x="302" y="40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42" y="360"/>
                    <a:pt x="360" y="342"/>
                    <a:pt x="360" y="320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58"/>
                    <a:pt x="342" y="40"/>
                    <a:pt x="320" y="40"/>
                  </a:cubicBezTo>
                  <a:close/>
                  <a:moveTo>
                    <a:pt x="320" y="320"/>
                  </a:moveTo>
                  <a:cubicBezTo>
                    <a:pt x="40" y="320"/>
                    <a:pt x="40" y="320"/>
                    <a:pt x="40" y="3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320" y="160"/>
                    <a:pt x="320" y="160"/>
                    <a:pt x="320" y="160"/>
                  </a:cubicBezTo>
                  <a:lnTo>
                    <a:pt x="320" y="320"/>
                  </a:lnTo>
                  <a:close/>
                  <a:moveTo>
                    <a:pt x="10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4" y="0"/>
                  </a:lnTo>
                  <a:close/>
                  <a:moveTo>
                    <a:pt x="284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84" y="68"/>
                    <a:pt x="284" y="68"/>
                    <a:pt x="284" y="68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21" name="Title 13"/>
          <p:cNvSpPr txBox="1"/>
          <p:nvPr/>
        </p:nvSpPr>
        <p:spPr>
          <a:xfrm>
            <a:off x="4672874" y="3055551"/>
            <a:ext cx="3234608" cy="533336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搭建系统模块的框架，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学生模块功能的实现（崔玮）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教师模块（尉文雅）；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管理员模块（赵晓阳）；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设计数据库表的结构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确定表的字段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主外键关系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连接数据库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4.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系统功能实现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Title 13"/>
          <p:cNvSpPr txBox="1"/>
          <p:nvPr/>
        </p:nvSpPr>
        <p:spPr>
          <a:xfrm>
            <a:off x="7956102" y="3080351"/>
            <a:ext cx="2793037" cy="2133982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修改报告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根据系统实际情况再次修改系统分析与设计报告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对系统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的进一步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完善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3.ppt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的制作与汇报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4.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反思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与总结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89167" y="1846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前期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43751" y="2079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中期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06290" y="188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后期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Title 13"/>
          <p:cNvSpPr txBox="1"/>
          <p:nvPr/>
        </p:nvSpPr>
        <p:spPr>
          <a:xfrm>
            <a:off x="1377273" y="3093996"/>
            <a:ext cx="3070114" cy="4894032"/>
          </a:xfrm>
          <a:prstGeom prst="rect">
            <a:avLst/>
          </a:prstGeom>
        </p:spPr>
        <p:txBody>
          <a:bodyPr vert="horz" wrap="square" lIns="121920" tIns="60960" rIns="121920" bIns="60960" rtlCol="0" anchor="ctr" anchorCtr="1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对用户需求进行分析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最大程度上满足用户需求，以 确保操作的便捷性和人性化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确定角色，功能，权限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报告撰写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用例图，数据流图（尉文雅）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顺序图，活动图（赵晓阳），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用户界面设计，类图，类关系               图（崔玮）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·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82" y="5209240"/>
            <a:ext cx="5865518" cy="1657351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1907549" y="2633388"/>
            <a:ext cx="93554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4B649F"/>
                </a:solidFill>
              </a:rPr>
              <a:t>展示完毕  感谢您的聆听 </a:t>
            </a:r>
            <a:endParaRPr lang="zh-CN" altLang="en-US" sz="6600" b="1" dirty="0">
              <a:solidFill>
                <a:srgbClr val="4B649F"/>
              </a:solidFill>
            </a:endParaRPr>
          </a:p>
        </p:txBody>
      </p:sp>
      <p:sp>
        <p:nvSpPr>
          <p:cNvPr id="1068" name="矩形 1067"/>
          <p:cNvSpPr/>
          <p:nvPr/>
        </p:nvSpPr>
        <p:spPr>
          <a:xfrm>
            <a:off x="1308392" y="2440422"/>
            <a:ext cx="9835858" cy="2202294"/>
          </a:xfrm>
          <a:prstGeom prst="rect">
            <a:avLst/>
          </a:prstGeom>
          <a:noFill/>
          <a:ln w="254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矩形 1068"/>
          <p:cNvSpPr/>
          <p:nvPr/>
        </p:nvSpPr>
        <p:spPr>
          <a:xfrm>
            <a:off x="10906761" y="4237823"/>
            <a:ext cx="474978" cy="47497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0637696" y="4167738"/>
            <a:ext cx="474978" cy="47497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1308392" y="2234042"/>
            <a:ext cx="474978" cy="47497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1460792" y="2386442"/>
            <a:ext cx="474978" cy="47497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5400000">
            <a:off x="1883007" y="-1425805"/>
            <a:ext cx="914403" cy="468041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23850" y="247651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3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849810" y="703660"/>
            <a:ext cx="250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国石油大学（华东）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62527" y="3898806"/>
            <a:ext cx="317004" cy="317004"/>
            <a:chOff x="2724480" y="3856218"/>
            <a:chExt cx="317004" cy="317004"/>
          </a:xfrm>
        </p:grpSpPr>
        <p:sp>
          <p:nvSpPr>
            <p:cNvPr id="43" name="椭圆 42"/>
            <p:cNvSpPr/>
            <p:nvPr/>
          </p:nvSpPr>
          <p:spPr>
            <a:xfrm>
              <a:off x="2724480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KSO_Shape"/>
            <p:cNvSpPr/>
            <p:nvPr/>
          </p:nvSpPr>
          <p:spPr bwMode="auto">
            <a:xfrm>
              <a:off x="2799869" y="3907938"/>
              <a:ext cx="166226" cy="213563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261223" y="3898806"/>
            <a:ext cx="317004" cy="317004"/>
            <a:chOff x="5253802" y="3856218"/>
            <a:chExt cx="317004" cy="317004"/>
          </a:xfrm>
        </p:grpSpPr>
        <p:sp>
          <p:nvSpPr>
            <p:cNvPr id="46" name="椭圆 45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KSO_Shape"/>
            <p:cNvSpPr/>
            <p:nvPr/>
          </p:nvSpPr>
          <p:spPr bwMode="auto">
            <a:xfrm>
              <a:off x="5310142" y="3907938"/>
              <a:ext cx="204324" cy="193767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9" name="文本框 1027"/>
          <p:cNvSpPr txBox="1"/>
          <p:nvPr/>
        </p:nvSpPr>
        <p:spPr>
          <a:xfrm>
            <a:off x="2179531" y="384647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组别</a:t>
            </a:r>
            <a:r>
              <a:rPr lang="zh-CN" altLang="en-US" dirty="0" smtClean="0"/>
              <a:t>：第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组</a:t>
            </a:r>
            <a:endParaRPr lang="zh-CN" altLang="en-US" dirty="0"/>
          </a:p>
        </p:txBody>
      </p:sp>
      <p:sp>
        <p:nvSpPr>
          <p:cNvPr id="50" name="文本框 112"/>
          <p:cNvSpPr txBox="1"/>
          <p:nvPr/>
        </p:nvSpPr>
        <p:spPr>
          <a:xfrm>
            <a:off x="4578227" y="38464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答辩</a:t>
            </a:r>
            <a:r>
              <a:rPr lang="zh-CN" altLang="en-US" dirty="0" smtClean="0"/>
              <a:t>人：尉文雅</a:t>
            </a:r>
            <a:endParaRPr lang="zh-CN" altLang="en-US" dirty="0"/>
          </a:p>
        </p:txBody>
      </p:sp>
      <p:grpSp>
        <p:nvGrpSpPr>
          <p:cNvPr id="51" name="组合 50"/>
          <p:cNvGrpSpPr/>
          <p:nvPr/>
        </p:nvGrpSpPr>
        <p:grpSpPr>
          <a:xfrm>
            <a:off x="6968096" y="3899371"/>
            <a:ext cx="317004" cy="317004"/>
            <a:chOff x="5253802" y="3856218"/>
            <a:chExt cx="317004" cy="317004"/>
          </a:xfrm>
        </p:grpSpPr>
        <p:sp>
          <p:nvSpPr>
            <p:cNvPr id="52" name="椭圆 51"/>
            <p:cNvSpPr/>
            <p:nvPr/>
          </p:nvSpPr>
          <p:spPr>
            <a:xfrm>
              <a:off x="5253802" y="3856218"/>
              <a:ext cx="317004" cy="317004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KSO_Shape"/>
            <p:cNvSpPr/>
            <p:nvPr/>
          </p:nvSpPr>
          <p:spPr bwMode="auto">
            <a:xfrm>
              <a:off x="5310142" y="3907938"/>
              <a:ext cx="204324" cy="193767"/>
            </a:xfrm>
            <a:custGeom>
              <a:avLst/>
              <a:gdLst/>
              <a:ahLst/>
              <a:cxnLst/>
              <a:rect l="0" t="0" r="r" b="b"/>
              <a:pathLst>
                <a:path w="1917701" h="1819275">
                  <a:moveTo>
                    <a:pt x="711992" y="795933"/>
                  </a:moveTo>
                  <a:lnTo>
                    <a:pt x="722042" y="796197"/>
                  </a:lnTo>
                  <a:lnTo>
                    <a:pt x="731828" y="796462"/>
                  </a:lnTo>
                  <a:lnTo>
                    <a:pt x="742143" y="796991"/>
                  </a:lnTo>
                  <a:lnTo>
                    <a:pt x="751929" y="797784"/>
                  </a:lnTo>
                  <a:lnTo>
                    <a:pt x="761979" y="798577"/>
                  </a:lnTo>
                  <a:lnTo>
                    <a:pt x="771765" y="799635"/>
                  </a:lnTo>
                  <a:lnTo>
                    <a:pt x="781551" y="800957"/>
                  </a:lnTo>
                  <a:lnTo>
                    <a:pt x="791337" y="802544"/>
                  </a:lnTo>
                  <a:lnTo>
                    <a:pt x="800858" y="804130"/>
                  </a:lnTo>
                  <a:lnTo>
                    <a:pt x="810644" y="805981"/>
                  </a:lnTo>
                  <a:lnTo>
                    <a:pt x="820166" y="807832"/>
                  </a:lnTo>
                  <a:lnTo>
                    <a:pt x="829687" y="810212"/>
                  </a:lnTo>
                  <a:lnTo>
                    <a:pt x="839473" y="812592"/>
                  </a:lnTo>
                  <a:lnTo>
                    <a:pt x="848994" y="814972"/>
                  </a:lnTo>
                  <a:lnTo>
                    <a:pt x="858252" y="817616"/>
                  </a:lnTo>
                  <a:lnTo>
                    <a:pt x="867773" y="820525"/>
                  </a:lnTo>
                  <a:lnTo>
                    <a:pt x="886551" y="826871"/>
                  </a:lnTo>
                  <a:lnTo>
                    <a:pt x="905065" y="833746"/>
                  </a:lnTo>
                  <a:lnTo>
                    <a:pt x="923315" y="841415"/>
                  </a:lnTo>
                  <a:lnTo>
                    <a:pt x="941300" y="849612"/>
                  </a:lnTo>
                  <a:lnTo>
                    <a:pt x="959284" y="858603"/>
                  </a:lnTo>
                  <a:lnTo>
                    <a:pt x="976740" y="868122"/>
                  </a:lnTo>
                  <a:lnTo>
                    <a:pt x="993932" y="878170"/>
                  </a:lnTo>
                  <a:lnTo>
                    <a:pt x="1011123" y="889012"/>
                  </a:lnTo>
                  <a:lnTo>
                    <a:pt x="1003189" y="891392"/>
                  </a:lnTo>
                  <a:lnTo>
                    <a:pt x="995254" y="893772"/>
                  </a:lnTo>
                  <a:lnTo>
                    <a:pt x="987055" y="896416"/>
                  </a:lnTo>
                  <a:lnTo>
                    <a:pt x="979121" y="899325"/>
                  </a:lnTo>
                  <a:lnTo>
                    <a:pt x="971186" y="902762"/>
                  </a:lnTo>
                  <a:lnTo>
                    <a:pt x="962987" y="905936"/>
                  </a:lnTo>
                  <a:lnTo>
                    <a:pt x="955053" y="909638"/>
                  </a:lnTo>
                  <a:lnTo>
                    <a:pt x="947383" y="913604"/>
                  </a:lnTo>
                  <a:lnTo>
                    <a:pt x="939448" y="917835"/>
                  </a:lnTo>
                  <a:lnTo>
                    <a:pt x="932043" y="922066"/>
                  </a:lnTo>
                  <a:lnTo>
                    <a:pt x="924637" y="926826"/>
                  </a:lnTo>
                  <a:lnTo>
                    <a:pt x="917231" y="931850"/>
                  </a:lnTo>
                  <a:lnTo>
                    <a:pt x="910090" y="936874"/>
                  </a:lnTo>
                  <a:lnTo>
                    <a:pt x="902949" y="942427"/>
                  </a:lnTo>
                  <a:lnTo>
                    <a:pt x="896073" y="948509"/>
                  </a:lnTo>
                  <a:lnTo>
                    <a:pt x="889461" y="954326"/>
                  </a:lnTo>
                  <a:lnTo>
                    <a:pt x="883113" y="960937"/>
                  </a:lnTo>
                  <a:lnTo>
                    <a:pt x="877030" y="967812"/>
                  </a:lnTo>
                  <a:lnTo>
                    <a:pt x="871211" y="974952"/>
                  </a:lnTo>
                  <a:lnTo>
                    <a:pt x="865393" y="982356"/>
                  </a:lnTo>
                  <a:lnTo>
                    <a:pt x="859838" y="990024"/>
                  </a:lnTo>
                  <a:lnTo>
                    <a:pt x="854813" y="998486"/>
                  </a:lnTo>
                  <a:lnTo>
                    <a:pt x="850052" y="1006683"/>
                  </a:lnTo>
                  <a:lnTo>
                    <a:pt x="845556" y="1015674"/>
                  </a:lnTo>
                  <a:lnTo>
                    <a:pt x="841324" y="1025193"/>
                  </a:lnTo>
                  <a:lnTo>
                    <a:pt x="837886" y="1034713"/>
                  </a:lnTo>
                  <a:lnTo>
                    <a:pt x="834183" y="1044761"/>
                  </a:lnTo>
                  <a:lnTo>
                    <a:pt x="831274" y="1055074"/>
                  </a:lnTo>
                  <a:lnTo>
                    <a:pt x="828629" y="1066180"/>
                  </a:lnTo>
                  <a:lnTo>
                    <a:pt x="826249" y="1077550"/>
                  </a:lnTo>
                  <a:lnTo>
                    <a:pt x="824398" y="1089185"/>
                  </a:lnTo>
                  <a:lnTo>
                    <a:pt x="823340" y="1101349"/>
                  </a:lnTo>
                  <a:lnTo>
                    <a:pt x="822017" y="1115893"/>
                  </a:lnTo>
                  <a:lnTo>
                    <a:pt x="821488" y="1129907"/>
                  </a:lnTo>
                  <a:lnTo>
                    <a:pt x="821488" y="1143129"/>
                  </a:lnTo>
                  <a:lnTo>
                    <a:pt x="821753" y="1156086"/>
                  </a:lnTo>
                  <a:lnTo>
                    <a:pt x="822546" y="1168514"/>
                  </a:lnTo>
                  <a:lnTo>
                    <a:pt x="824133" y="1180413"/>
                  </a:lnTo>
                  <a:lnTo>
                    <a:pt x="825984" y="1192048"/>
                  </a:lnTo>
                  <a:lnTo>
                    <a:pt x="828100" y="1203154"/>
                  </a:lnTo>
                  <a:lnTo>
                    <a:pt x="830745" y="1213731"/>
                  </a:lnTo>
                  <a:lnTo>
                    <a:pt x="833654" y="1224044"/>
                  </a:lnTo>
                  <a:lnTo>
                    <a:pt x="836828" y="1233828"/>
                  </a:lnTo>
                  <a:lnTo>
                    <a:pt x="840531" y="1243348"/>
                  </a:lnTo>
                  <a:lnTo>
                    <a:pt x="844763" y="1252338"/>
                  </a:lnTo>
                  <a:lnTo>
                    <a:pt x="848994" y="1260800"/>
                  </a:lnTo>
                  <a:lnTo>
                    <a:pt x="853491" y="1269262"/>
                  </a:lnTo>
                  <a:lnTo>
                    <a:pt x="858516" y="1276930"/>
                  </a:lnTo>
                  <a:lnTo>
                    <a:pt x="863806" y="1284334"/>
                  </a:lnTo>
                  <a:lnTo>
                    <a:pt x="869360" y="1291474"/>
                  </a:lnTo>
                  <a:lnTo>
                    <a:pt x="874914" y="1298349"/>
                  </a:lnTo>
                  <a:lnTo>
                    <a:pt x="880997" y="1304960"/>
                  </a:lnTo>
                  <a:lnTo>
                    <a:pt x="887080" y="1311042"/>
                  </a:lnTo>
                  <a:lnTo>
                    <a:pt x="893428" y="1316859"/>
                  </a:lnTo>
                  <a:lnTo>
                    <a:pt x="900040" y="1322412"/>
                  </a:lnTo>
                  <a:lnTo>
                    <a:pt x="906652" y="1327436"/>
                  </a:lnTo>
                  <a:lnTo>
                    <a:pt x="913264" y="1332196"/>
                  </a:lnTo>
                  <a:lnTo>
                    <a:pt x="920405" y="1336956"/>
                  </a:lnTo>
                  <a:lnTo>
                    <a:pt x="927546" y="1341187"/>
                  </a:lnTo>
                  <a:lnTo>
                    <a:pt x="934687" y="1345417"/>
                  </a:lnTo>
                  <a:lnTo>
                    <a:pt x="941828" y="1349119"/>
                  </a:lnTo>
                  <a:lnTo>
                    <a:pt x="949234" y="1352821"/>
                  </a:lnTo>
                  <a:lnTo>
                    <a:pt x="956904" y="1355995"/>
                  </a:lnTo>
                  <a:lnTo>
                    <a:pt x="964310" y="1358903"/>
                  </a:lnTo>
                  <a:lnTo>
                    <a:pt x="971715" y="1361812"/>
                  </a:lnTo>
                  <a:lnTo>
                    <a:pt x="979121" y="1364456"/>
                  </a:lnTo>
                  <a:lnTo>
                    <a:pt x="986526" y="1366836"/>
                  </a:lnTo>
                  <a:lnTo>
                    <a:pt x="993932" y="1368952"/>
                  </a:lnTo>
                  <a:lnTo>
                    <a:pt x="1008479" y="1372654"/>
                  </a:lnTo>
                  <a:lnTo>
                    <a:pt x="1023025" y="1375562"/>
                  </a:lnTo>
                  <a:lnTo>
                    <a:pt x="1037043" y="1378471"/>
                  </a:lnTo>
                  <a:lnTo>
                    <a:pt x="1050532" y="1380058"/>
                  </a:lnTo>
                  <a:lnTo>
                    <a:pt x="1063227" y="1381380"/>
                  </a:lnTo>
                  <a:lnTo>
                    <a:pt x="1075129" y="1382438"/>
                  </a:lnTo>
                  <a:lnTo>
                    <a:pt x="1086237" y="1382702"/>
                  </a:lnTo>
                  <a:lnTo>
                    <a:pt x="1096287" y="1383231"/>
                  </a:lnTo>
                  <a:lnTo>
                    <a:pt x="1105015" y="1383495"/>
                  </a:lnTo>
                  <a:lnTo>
                    <a:pt x="1112421" y="1383231"/>
                  </a:lnTo>
                  <a:lnTo>
                    <a:pt x="1122736" y="1382702"/>
                  </a:lnTo>
                  <a:lnTo>
                    <a:pt x="1126703" y="1382438"/>
                  </a:lnTo>
                  <a:lnTo>
                    <a:pt x="1126703" y="1394337"/>
                  </a:lnTo>
                  <a:lnTo>
                    <a:pt x="1126968" y="1406236"/>
                  </a:lnTo>
                  <a:lnTo>
                    <a:pt x="1127232" y="1417607"/>
                  </a:lnTo>
                  <a:lnTo>
                    <a:pt x="1128025" y="1428977"/>
                  </a:lnTo>
                  <a:lnTo>
                    <a:pt x="1129083" y="1439554"/>
                  </a:lnTo>
                  <a:lnTo>
                    <a:pt x="1130141" y="1450131"/>
                  </a:lnTo>
                  <a:lnTo>
                    <a:pt x="1131728" y="1460444"/>
                  </a:lnTo>
                  <a:lnTo>
                    <a:pt x="1133580" y="1470228"/>
                  </a:lnTo>
                  <a:lnTo>
                    <a:pt x="1135431" y="1480012"/>
                  </a:lnTo>
                  <a:lnTo>
                    <a:pt x="1137547" y="1489267"/>
                  </a:lnTo>
                  <a:lnTo>
                    <a:pt x="1139927" y="1498522"/>
                  </a:lnTo>
                  <a:lnTo>
                    <a:pt x="1142572" y="1507513"/>
                  </a:lnTo>
                  <a:lnTo>
                    <a:pt x="1145481" y="1515710"/>
                  </a:lnTo>
                  <a:lnTo>
                    <a:pt x="1148391" y="1524172"/>
                  </a:lnTo>
                  <a:lnTo>
                    <a:pt x="1151564" y="1532105"/>
                  </a:lnTo>
                  <a:lnTo>
                    <a:pt x="1155003" y="1539773"/>
                  </a:lnTo>
                  <a:lnTo>
                    <a:pt x="1158441" y="1547442"/>
                  </a:lnTo>
                  <a:lnTo>
                    <a:pt x="1162408" y="1554581"/>
                  </a:lnTo>
                  <a:lnTo>
                    <a:pt x="1166111" y="1561721"/>
                  </a:lnTo>
                  <a:lnTo>
                    <a:pt x="1170078" y="1568596"/>
                  </a:lnTo>
                  <a:lnTo>
                    <a:pt x="1174575" y="1575207"/>
                  </a:lnTo>
                  <a:lnTo>
                    <a:pt x="1178806" y="1581553"/>
                  </a:lnTo>
                  <a:lnTo>
                    <a:pt x="1183038" y="1587370"/>
                  </a:lnTo>
                  <a:lnTo>
                    <a:pt x="1187799" y="1593452"/>
                  </a:lnTo>
                  <a:lnTo>
                    <a:pt x="1192560" y="1599005"/>
                  </a:lnTo>
                  <a:lnTo>
                    <a:pt x="1197320" y="1604558"/>
                  </a:lnTo>
                  <a:lnTo>
                    <a:pt x="1202346" y="1609582"/>
                  </a:lnTo>
                  <a:lnTo>
                    <a:pt x="1207635" y="1614607"/>
                  </a:lnTo>
                  <a:lnTo>
                    <a:pt x="1212660" y="1619366"/>
                  </a:lnTo>
                  <a:lnTo>
                    <a:pt x="1217950" y="1624126"/>
                  </a:lnTo>
                  <a:lnTo>
                    <a:pt x="1223240" y="1628357"/>
                  </a:lnTo>
                  <a:lnTo>
                    <a:pt x="1229058" y="1632852"/>
                  </a:lnTo>
                  <a:lnTo>
                    <a:pt x="1234348" y="1636819"/>
                  </a:lnTo>
                  <a:lnTo>
                    <a:pt x="1239902" y="1640521"/>
                  </a:lnTo>
                  <a:lnTo>
                    <a:pt x="1245721" y="1644487"/>
                  </a:lnTo>
                  <a:lnTo>
                    <a:pt x="1251540" y="1647660"/>
                  </a:lnTo>
                  <a:lnTo>
                    <a:pt x="1263177" y="1654271"/>
                  </a:lnTo>
                  <a:lnTo>
                    <a:pt x="1274814" y="1660353"/>
                  </a:lnTo>
                  <a:lnTo>
                    <a:pt x="1286716" y="1665377"/>
                  </a:lnTo>
                  <a:lnTo>
                    <a:pt x="1298882" y="1670137"/>
                  </a:lnTo>
                  <a:lnTo>
                    <a:pt x="1310784" y="1673839"/>
                  </a:lnTo>
                  <a:lnTo>
                    <a:pt x="1322686" y="1677541"/>
                  </a:lnTo>
                  <a:lnTo>
                    <a:pt x="1334588" y="1680714"/>
                  </a:lnTo>
                  <a:lnTo>
                    <a:pt x="1346225" y="1683094"/>
                  </a:lnTo>
                  <a:lnTo>
                    <a:pt x="1357862" y="1685474"/>
                  </a:lnTo>
                  <a:lnTo>
                    <a:pt x="1368971" y="1687325"/>
                  </a:lnTo>
                  <a:lnTo>
                    <a:pt x="1380079" y="1688382"/>
                  </a:lnTo>
                  <a:lnTo>
                    <a:pt x="1390658" y="1689705"/>
                  </a:lnTo>
                  <a:lnTo>
                    <a:pt x="1401238" y="1690498"/>
                  </a:lnTo>
                  <a:lnTo>
                    <a:pt x="1411024" y="1690762"/>
                  </a:lnTo>
                  <a:lnTo>
                    <a:pt x="1411817" y="1709537"/>
                  </a:lnTo>
                  <a:lnTo>
                    <a:pt x="1412346" y="1728311"/>
                  </a:lnTo>
                  <a:lnTo>
                    <a:pt x="1412875" y="1747086"/>
                  </a:lnTo>
                  <a:lnTo>
                    <a:pt x="1412875" y="1766125"/>
                  </a:lnTo>
                  <a:lnTo>
                    <a:pt x="1412346" y="1792832"/>
                  </a:lnTo>
                  <a:lnTo>
                    <a:pt x="1411553" y="1819275"/>
                  </a:lnTo>
                  <a:lnTo>
                    <a:pt x="793" y="1811078"/>
                  </a:lnTo>
                  <a:lnTo>
                    <a:pt x="264" y="1784635"/>
                  </a:lnTo>
                  <a:lnTo>
                    <a:pt x="0" y="1757928"/>
                  </a:lnTo>
                  <a:lnTo>
                    <a:pt x="529" y="1733071"/>
                  </a:lnTo>
                  <a:lnTo>
                    <a:pt x="1058" y="1708215"/>
                  </a:lnTo>
                  <a:lnTo>
                    <a:pt x="2645" y="1683623"/>
                  </a:lnTo>
                  <a:lnTo>
                    <a:pt x="4232" y="1659031"/>
                  </a:lnTo>
                  <a:lnTo>
                    <a:pt x="6612" y="1634968"/>
                  </a:lnTo>
                  <a:lnTo>
                    <a:pt x="8992" y="1610905"/>
                  </a:lnTo>
                  <a:lnTo>
                    <a:pt x="12166" y="1587106"/>
                  </a:lnTo>
                  <a:lnTo>
                    <a:pt x="15340" y="1563307"/>
                  </a:lnTo>
                  <a:lnTo>
                    <a:pt x="19307" y="1539773"/>
                  </a:lnTo>
                  <a:lnTo>
                    <a:pt x="23804" y="1516503"/>
                  </a:lnTo>
                  <a:lnTo>
                    <a:pt x="28300" y="1493762"/>
                  </a:lnTo>
                  <a:lnTo>
                    <a:pt x="33590" y="1470757"/>
                  </a:lnTo>
                  <a:lnTo>
                    <a:pt x="38879" y="1448280"/>
                  </a:lnTo>
                  <a:lnTo>
                    <a:pt x="44962" y="1425804"/>
                  </a:lnTo>
                  <a:lnTo>
                    <a:pt x="51045" y="1403856"/>
                  </a:lnTo>
                  <a:lnTo>
                    <a:pt x="57658" y="1382173"/>
                  </a:lnTo>
                  <a:lnTo>
                    <a:pt x="64799" y="1360754"/>
                  </a:lnTo>
                  <a:lnTo>
                    <a:pt x="72204" y="1339336"/>
                  </a:lnTo>
                  <a:lnTo>
                    <a:pt x="79874" y="1318710"/>
                  </a:lnTo>
                  <a:lnTo>
                    <a:pt x="88073" y="1298085"/>
                  </a:lnTo>
                  <a:lnTo>
                    <a:pt x="96272" y="1277459"/>
                  </a:lnTo>
                  <a:lnTo>
                    <a:pt x="105265" y="1257627"/>
                  </a:lnTo>
                  <a:lnTo>
                    <a:pt x="114522" y="1238059"/>
                  </a:lnTo>
                  <a:lnTo>
                    <a:pt x="123779" y="1218491"/>
                  </a:lnTo>
                  <a:lnTo>
                    <a:pt x="133565" y="1199452"/>
                  </a:lnTo>
                  <a:lnTo>
                    <a:pt x="143615" y="1180678"/>
                  </a:lnTo>
                  <a:lnTo>
                    <a:pt x="153930" y="1162432"/>
                  </a:lnTo>
                  <a:lnTo>
                    <a:pt x="165038" y="1144451"/>
                  </a:lnTo>
                  <a:lnTo>
                    <a:pt x="176147" y="1126734"/>
                  </a:lnTo>
                  <a:lnTo>
                    <a:pt x="187255" y="1109546"/>
                  </a:lnTo>
                  <a:lnTo>
                    <a:pt x="198892" y="1092623"/>
                  </a:lnTo>
                  <a:lnTo>
                    <a:pt x="210794" y="1075964"/>
                  </a:lnTo>
                  <a:lnTo>
                    <a:pt x="222960" y="1059834"/>
                  </a:lnTo>
                  <a:lnTo>
                    <a:pt x="235391" y="1044232"/>
                  </a:lnTo>
                  <a:lnTo>
                    <a:pt x="248351" y="1028895"/>
                  </a:lnTo>
                  <a:lnTo>
                    <a:pt x="261310" y="1013823"/>
                  </a:lnTo>
                  <a:lnTo>
                    <a:pt x="274799" y="999544"/>
                  </a:lnTo>
                  <a:lnTo>
                    <a:pt x="288288" y="985529"/>
                  </a:lnTo>
                  <a:lnTo>
                    <a:pt x="302041" y="971779"/>
                  </a:lnTo>
                  <a:lnTo>
                    <a:pt x="316059" y="958557"/>
                  </a:lnTo>
                  <a:lnTo>
                    <a:pt x="330341" y="946129"/>
                  </a:lnTo>
                  <a:lnTo>
                    <a:pt x="344888" y="933965"/>
                  </a:lnTo>
                  <a:lnTo>
                    <a:pt x="359963" y="922066"/>
                  </a:lnTo>
                  <a:lnTo>
                    <a:pt x="374774" y="910695"/>
                  </a:lnTo>
                  <a:lnTo>
                    <a:pt x="389850" y="899589"/>
                  </a:lnTo>
                  <a:lnTo>
                    <a:pt x="405454" y="889541"/>
                  </a:lnTo>
                  <a:lnTo>
                    <a:pt x="420794" y="879757"/>
                  </a:lnTo>
                  <a:lnTo>
                    <a:pt x="436664" y="870238"/>
                  </a:lnTo>
                  <a:lnTo>
                    <a:pt x="452533" y="861511"/>
                  </a:lnTo>
                  <a:lnTo>
                    <a:pt x="468666" y="853314"/>
                  </a:lnTo>
                  <a:lnTo>
                    <a:pt x="485064" y="845646"/>
                  </a:lnTo>
                  <a:lnTo>
                    <a:pt x="501727" y="838242"/>
                  </a:lnTo>
                  <a:lnTo>
                    <a:pt x="518389" y="831631"/>
                  </a:lnTo>
                  <a:lnTo>
                    <a:pt x="535316" y="825285"/>
                  </a:lnTo>
                  <a:lnTo>
                    <a:pt x="552243" y="819732"/>
                  </a:lnTo>
                  <a:lnTo>
                    <a:pt x="569435" y="814972"/>
                  </a:lnTo>
                  <a:lnTo>
                    <a:pt x="586891" y="810477"/>
                  </a:lnTo>
                  <a:lnTo>
                    <a:pt x="604347" y="806510"/>
                  </a:lnTo>
                  <a:lnTo>
                    <a:pt x="622067" y="803337"/>
                  </a:lnTo>
                  <a:lnTo>
                    <a:pt x="639787" y="800693"/>
                  </a:lnTo>
                  <a:lnTo>
                    <a:pt x="657508" y="798577"/>
                  </a:lnTo>
                  <a:lnTo>
                    <a:pt x="675757" y="796991"/>
                  </a:lnTo>
                  <a:lnTo>
                    <a:pt x="693742" y="796197"/>
                  </a:lnTo>
                  <a:lnTo>
                    <a:pt x="711992" y="795933"/>
                  </a:lnTo>
                  <a:close/>
                  <a:moveTo>
                    <a:pt x="1463280" y="660400"/>
                  </a:moveTo>
                  <a:lnTo>
                    <a:pt x="1469893" y="660400"/>
                  </a:lnTo>
                  <a:lnTo>
                    <a:pt x="1477034" y="660665"/>
                  </a:lnTo>
                  <a:lnTo>
                    <a:pt x="1483912" y="660929"/>
                  </a:lnTo>
                  <a:lnTo>
                    <a:pt x="1490789" y="661988"/>
                  </a:lnTo>
                  <a:lnTo>
                    <a:pt x="1497666" y="663046"/>
                  </a:lnTo>
                  <a:lnTo>
                    <a:pt x="1504279" y="664898"/>
                  </a:lnTo>
                  <a:lnTo>
                    <a:pt x="1510891" y="666750"/>
                  </a:lnTo>
                  <a:lnTo>
                    <a:pt x="1516975" y="668867"/>
                  </a:lnTo>
                  <a:lnTo>
                    <a:pt x="1523323" y="671248"/>
                  </a:lnTo>
                  <a:lnTo>
                    <a:pt x="1529142" y="673894"/>
                  </a:lnTo>
                  <a:lnTo>
                    <a:pt x="1535226" y="676804"/>
                  </a:lnTo>
                  <a:lnTo>
                    <a:pt x="1540780" y="679979"/>
                  </a:lnTo>
                  <a:lnTo>
                    <a:pt x="1546599" y="683683"/>
                  </a:lnTo>
                  <a:lnTo>
                    <a:pt x="1551625" y="687123"/>
                  </a:lnTo>
                  <a:lnTo>
                    <a:pt x="1556915" y="691356"/>
                  </a:lnTo>
                  <a:lnTo>
                    <a:pt x="1561676" y="695590"/>
                  </a:lnTo>
                  <a:lnTo>
                    <a:pt x="1566437" y="700088"/>
                  </a:lnTo>
                  <a:lnTo>
                    <a:pt x="1570934" y="704850"/>
                  </a:lnTo>
                  <a:lnTo>
                    <a:pt x="1575431" y="709613"/>
                  </a:lnTo>
                  <a:lnTo>
                    <a:pt x="1579134" y="714640"/>
                  </a:lnTo>
                  <a:lnTo>
                    <a:pt x="1583101" y="719931"/>
                  </a:lnTo>
                  <a:lnTo>
                    <a:pt x="1586540" y="725223"/>
                  </a:lnTo>
                  <a:lnTo>
                    <a:pt x="1589978" y="731044"/>
                  </a:lnTo>
                  <a:lnTo>
                    <a:pt x="1592888" y="736600"/>
                  </a:lnTo>
                  <a:lnTo>
                    <a:pt x="1595533" y="742685"/>
                  </a:lnTo>
                  <a:lnTo>
                    <a:pt x="1597914" y="748771"/>
                  </a:lnTo>
                  <a:lnTo>
                    <a:pt x="1600030" y="754856"/>
                  </a:lnTo>
                  <a:lnTo>
                    <a:pt x="1601881" y="761206"/>
                  </a:lnTo>
                  <a:lnTo>
                    <a:pt x="1603204" y="767556"/>
                  </a:lnTo>
                  <a:lnTo>
                    <a:pt x="1604526" y="774435"/>
                  </a:lnTo>
                  <a:lnTo>
                    <a:pt x="1605320" y="781050"/>
                  </a:lnTo>
                  <a:lnTo>
                    <a:pt x="1605584" y="787665"/>
                  </a:lnTo>
                  <a:lnTo>
                    <a:pt x="1605849" y="794544"/>
                  </a:lnTo>
                  <a:lnTo>
                    <a:pt x="1604791" y="967581"/>
                  </a:lnTo>
                  <a:lnTo>
                    <a:pt x="1781745" y="968375"/>
                  </a:lnTo>
                  <a:lnTo>
                    <a:pt x="1788887" y="968640"/>
                  </a:lnTo>
                  <a:lnTo>
                    <a:pt x="1795764" y="969169"/>
                  </a:lnTo>
                  <a:lnTo>
                    <a:pt x="1802641" y="970227"/>
                  </a:lnTo>
                  <a:lnTo>
                    <a:pt x="1809518" y="971285"/>
                  </a:lnTo>
                  <a:lnTo>
                    <a:pt x="1815866" y="972873"/>
                  </a:lnTo>
                  <a:lnTo>
                    <a:pt x="1822479" y="974725"/>
                  </a:lnTo>
                  <a:lnTo>
                    <a:pt x="1828827" y="977106"/>
                  </a:lnTo>
                  <a:lnTo>
                    <a:pt x="1834911" y="979488"/>
                  </a:lnTo>
                  <a:lnTo>
                    <a:pt x="1840994" y="982133"/>
                  </a:lnTo>
                  <a:lnTo>
                    <a:pt x="1846813" y="985044"/>
                  </a:lnTo>
                  <a:lnTo>
                    <a:pt x="1852633" y="988219"/>
                  </a:lnTo>
                  <a:lnTo>
                    <a:pt x="1857923" y="991923"/>
                  </a:lnTo>
                  <a:lnTo>
                    <a:pt x="1863213" y="995363"/>
                  </a:lnTo>
                  <a:lnTo>
                    <a:pt x="1868503" y="999596"/>
                  </a:lnTo>
                  <a:lnTo>
                    <a:pt x="1873264" y="1003829"/>
                  </a:lnTo>
                  <a:lnTo>
                    <a:pt x="1878025" y="1008327"/>
                  </a:lnTo>
                  <a:lnTo>
                    <a:pt x="1882522" y="1012825"/>
                  </a:lnTo>
                  <a:lnTo>
                    <a:pt x="1886754" y="1017852"/>
                  </a:lnTo>
                  <a:lnTo>
                    <a:pt x="1890986" y="1022879"/>
                  </a:lnTo>
                  <a:lnTo>
                    <a:pt x="1894689" y="1027906"/>
                  </a:lnTo>
                  <a:lnTo>
                    <a:pt x="1898128" y="1033463"/>
                  </a:lnTo>
                  <a:lnTo>
                    <a:pt x="1901302" y="1039283"/>
                  </a:lnTo>
                  <a:lnTo>
                    <a:pt x="1904211" y="1044840"/>
                  </a:lnTo>
                  <a:lnTo>
                    <a:pt x="1907385" y="1050660"/>
                  </a:lnTo>
                  <a:lnTo>
                    <a:pt x="1909766" y="1056746"/>
                  </a:lnTo>
                  <a:lnTo>
                    <a:pt x="1911882" y="1063096"/>
                  </a:lnTo>
                  <a:lnTo>
                    <a:pt x="1913469" y="1069181"/>
                  </a:lnTo>
                  <a:lnTo>
                    <a:pt x="1915056" y="1075796"/>
                  </a:lnTo>
                  <a:lnTo>
                    <a:pt x="1916114" y="1082410"/>
                  </a:lnTo>
                  <a:lnTo>
                    <a:pt x="1916908" y="1089290"/>
                  </a:lnTo>
                  <a:lnTo>
                    <a:pt x="1917436" y="1095640"/>
                  </a:lnTo>
                  <a:lnTo>
                    <a:pt x="1917701" y="1102783"/>
                  </a:lnTo>
                  <a:lnTo>
                    <a:pt x="1917436" y="1109663"/>
                  </a:lnTo>
                  <a:lnTo>
                    <a:pt x="1916908" y="1116277"/>
                  </a:lnTo>
                  <a:lnTo>
                    <a:pt x="1915849" y="1123156"/>
                  </a:lnTo>
                  <a:lnTo>
                    <a:pt x="1914791" y="1129506"/>
                  </a:lnTo>
                  <a:lnTo>
                    <a:pt x="1913204" y="1136121"/>
                  </a:lnTo>
                  <a:lnTo>
                    <a:pt x="1911088" y="1142471"/>
                  </a:lnTo>
                  <a:lnTo>
                    <a:pt x="1908972" y="1148556"/>
                  </a:lnTo>
                  <a:lnTo>
                    <a:pt x="1906592" y="1154642"/>
                  </a:lnTo>
                  <a:lnTo>
                    <a:pt x="1903682" y="1160463"/>
                  </a:lnTo>
                  <a:lnTo>
                    <a:pt x="1900773" y="1166283"/>
                  </a:lnTo>
                  <a:lnTo>
                    <a:pt x="1897599" y="1171840"/>
                  </a:lnTo>
                  <a:lnTo>
                    <a:pt x="1893896" y="1177131"/>
                  </a:lnTo>
                  <a:lnTo>
                    <a:pt x="1889928" y="1182158"/>
                  </a:lnTo>
                  <a:lnTo>
                    <a:pt x="1885960" y="1187450"/>
                  </a:lnTo>
                  <a:lnTo>
                    <a:pt x="1881728" y="1192213"/>
                  </a:lnTo>
                  <a:lnTo>
                    <a:pt x="1876967" y="1196975"/>
                  </a:lnTo>
                  <a:lnTo>
                    <a:pt x="1872206" y="1201208"/>
                  </a:lnTo>
                  <a:lnTo>
                    <a:pt x="1867445" y="1205442"/>
                  </a:lnTo>
                  <a:lnTo>
                    <a:pt x="1862155" y="1209411"/>
                  </a:lnTo>
                  <a:lnTo>
                    <a:pt x="1856600" y="1212850"/>
                  </a:lnTo>
                  <a:lnTo>
                    <a:pt x="1851046" y="1216554"/>
                  </a:lnTo>
                  <a:lnTo>
                    <a:pt x="1845491" y="1219465"/>
                  </a:lnTo>
                  <a:lnTo>
                    <a:pt x="1839407" y="1222375"/>
                  </a:lnTo>
                  <a:lnTo>
                    <a:pt x="1833588" y="1225021"/>
                  </a:lnTo>
                  <a:lnTo>
                    <a:pt x="1827240" y="1227402"/>
                  </a:lnTo>
                  <a:lnTo>
                    <a:pt x="1821156" y="1229519"/>
                  </a:lnTo>
                  <a:lnTo>
                    <a:pt x="1814544" y="1231371"/>
                  </a:lnTo>
                  <a:lnTo>
                    <a:pt x="1807931" y="1232958"/>
                  </a:lnTo>
                  <a:lnTo>
                    <a:pt x="1801054" y="1234017"/>
                  </a:lnTo>
                  <a:lnTo>
                    <a:pt x="1794177" y="1234546"/>
                  </a:lnTo>
                  <a:lnTo>
                    <a:pt x="1787300" y="1235340"/>
                  </a:lnTo>
                  <a:lnTo>
                    <a:pt x="1780158" y="1235340"/>
                  </a:lnTo>
                  <a:lnTo>
                    <a:pt x="1603204" y="1234281"/>
                  </a:lnTo>
                  <a:lnTo>
                    <a:pt x="1602410" y="1407319"/>
                  </a:lnTo>
                  <a:lnTo>
                    <a:pt x="1602146" y="1413933"/>
                  </a:lnTo>
                  <a:lnTo>
                    <a:pt x="1601617" y="1420813"/>
                  </a:lnTo>
                  <a:lnTo>
                    <a:pt x="1600559" y="1427692"/>
                  </a:lnTo>
                  <a:lnTo>
                    <a:pt x="1599501" y="1434306"/>
                  </a:lnTo>
                  <a:lnTo>
                    <a:pt x="1597914" y="1440392"/>
                  </a:lnTo>
                  <a:lnTo>
                    <a:pt x="1595798" y="1446742"/>
                  </a:lnTo>
                  <a:lnTo>
                    <a:pt x="1593682" y="1453092"/>
                  </a:lnTo>
                  <a:lnTo>
                    <a:pt x="1591301" y="1459177"/>
                  </a:lnTo>
                  <a:lnTo>
                    <a:pt x="1588656" y="1464998"/>
                  </a:lnTo>
                  <a:lnTo>
                    <a:pt x="1585482" y="1470819"/>
                  </a:lnTo>
                  <a:lnTo>
                    <a:pt x="1582043" y="1476111"/>
                  </a:lnTo>
                  <a:lnTo>
                    <a:pt x="1578605" y="1481931"/>
                  </a:lnTo>
                  <a:lnTo>
                    <a:pt x="1574637" y="1486958"/>
                  </a:lnTo>
                  <a:lnTo>
                    <a:pt x="1570670" y="1491986"/>
                  </a:lnTo>
                  <a:lnTo>
                    <a:pt x="1566437" y="1496748"/>
                  </a:lnTo>
                  <a:lnTo>
                    <a:pt x="1561941" y="1501511"/>
                  </a:lnTo>
                  <a:lnTo>
                    <a:pt x="1557180" y="1505744"/>
                  </a:lnTo>
                  <a:lnTo>
                    <a:pt x="1552154" y="1509713"/>
                  </a:lnTo>
                  <a:lnTo>
                    <a:pt x="1546864" y="1513946"/>
                  </a:lnTo>
                  <a:lnTo>
                    <a:pt x="1541309" y="1517650"/>
                  </a:lnTo>
                  <a:lnTo>
                    <a:pt x="1536019" y="1521090"/>
                  </a:lnTo>
                  <a:lnTo>
                    <a:pt x="1530200" y="1524000"/>
                  </a:lnTo>
                  <a:lnTo>
                    <a:pt x="1524381" y="1527175"/>
                  </a:lnTo>
                  <a:lnTo>
                    <a:pt x="1518297" y="1529821"/>
                  </a:lnTo>
                  <a:lnTo>
                    <a:pt x="1511949" y="1532202"/>
                  </a:lnTo>
                  <a:lnTo>
                    <a:pt x="1505601" y="1534319"/>
                  </a:lnTo>
                  <a:lnTo>
                    <a:pt x="1499253" y="1535906"/>
                  </a:lnTo>
                  <a:lnTo>
                    <a:pt x="1492640" y="1537494"/>
                  </a:lnTo>
                  <a:lnTo>
                    <a:pt x="1485763" y="1538288"/>
                  </a:lnTo>
                  <a:lnTo>
                    <a:pt x="1478886" y="1539346"/>
                  </a:lnTo>
                  <a:lnTo>
                    <a:pt x="1472009" y="1539875"/>
                  </a:lnTo>
                  <a:lnTo>
                    <a:pt x="1464867" y="1539875"/>
                  </a:lnTo>
                  <a:lnTo>
                    <a:pt x="1458255" y="1539611"/>
                  </a:lnTo>
                  <a:lnTo>
                    <a:pt x="1451113" y="1539346"/>
                  </a:lnTo>
                  <a:lnTo>
                    <a:pt x="1444236" y="1538288"/>
                  </a:lnTo>
                  <a:lnTo>
                    <a:pt x="1437623" y="1536965"/>
                  </a:lnTo>
                  <a:lnTo>
                    <a:pt x="1431010" y="1535377"/>
                  </a:lnTo>
                  <a:lnTo>
                    <a:pt x="1424398" y="1533525"/>
                  </a:lnTo>
                  <a:lnTo>
                    <a:pt x="1418314" y="1531673"/>
                  </a:lnTo>
                  <a:lnTo>
                    <a:pt x="1411966" y="1529292"/>
                  </a:lnTo>
                  <a:lnTo>
                    <a:pt x="1406147" y="1526381"/>
                  </a:lnTo>
                  <a:lnTo>
                    <a:pt x="1400063" y="1523471"/>
                  </a:lnTo>
                  <a:lnTo>
                    <a:pt x="1394509" y="1520296"/>
                  </a:lnTo>
                  <a:lnTo>
                    <a:pt x="1388690" y="1516592"/>
                  </a:lnTo>
                  <a:lnTo>
                    <a:pt x="1383399" y="1512888"/>
                  </a:lnTo>
                  <a:lnTo>
                    <a:pt x="1378374" y="1508919"/>
                  </a:lnTo>
                  <a:lnTo>
                    <a:pt x="1373348" y="1504686"/>
                  </a:lnTo>
                  <a:lnTo>
                    <a:pt x="1368852" y="1500188"/>
                  </a:lnTo>
                  <a:lnTo>
                    <a:pt x="1364355" y="1495425"/>
                  </a:lnTo>
                  <a:lnTo>
                    <a:pt x="1359858" y="1490663"/>
                  </a:lnTo>
                  <a:lnTo>
                    <a:pt x="1356155" y="1485636"/>
                  </a:lnTo>
                  <a:lnTo>
                    <a:pt x="1352188" y="1480344"/>
                  </a:lnTo>
                  <a:lnTo>
                    <a:pt x="1348749" y="1475052"/>
                  </a:lnTo>
                  <a:lnTo>
                    <a:pt x="1345311" y="1469496"/>
                  </a:lnTo>
                  <a:lnTo>
                    <a:pt x="1342401" y="1463675"/>
                  </a:lnTo>
                  <a:lnTo>
                    <a:pt x="1339756" y="1457854"/>
                  </a:lnTo>
                  <a:lnTo>
                    <a:pt x="1337375" y="1451504"/>
                  </a:lnTo>
                  <a:lnTo>
                    <a:pt x="1335259" y="1445154"/>
                  </a:lnTo>
                  <a:lnTo>
                    <a:pt x="1333408" y="1439069"/>
                  </a:lnTo>
                  <a:lnTo>
                    <a:pt x="1332085" y="1432454"/>
                  </a:lnTo>
                  <a:lnTo>
                    <a:pt x="1330763" y="1425840"/>
                  </a:lnTo>
                  <a:lnTo>
                    <a:pt x="1329969" y="1419490"/>
                  </a:lnTo>
                  <a:lnTo>
                    <a:pt x="1329440" y="1412611"/>
                  </a:lnTo>
                  <a:lnTo>
                    <a:pt x="1329440" y="1405731"/>
                  </a:lnTo>
                  <a:lnTo>
                    <a:pt x="1330234" y="1232958"/>
                  </a:lnTo>
                  <a:lnTo>
                    <a:pt x="1153279" y="1231636"/>
                  </a:lnTo>
                  <a:lnTo>
                    <a:pt x="1146402" y="1231371"/>
                  </a:lnTo>
                  <a:lnTo>
                    <a:pt x="1139525" y="1231106"/>
                  </a:lnTo>
                  <a:lnTo>
                    <a:pt x="1132648" y="1230048"/>
                  </a:lnTo>
                  <a:lnTo>
                    <a:pt x="1125771" y="1228990"/>
                  </a:lnTo>
                  <a:lnTo>
                    <a:pt x="1119423" y="1227138"/>
                  </a:lnTo>
                  <a:lnTo>
                    <a:pt x="1112810" y="1225286"/>
                  </a:lnTo>
                  <a:lnTo>
                    <a:pt x="1106462" y="1223433"/>
                  </a:lnTo>
                  <a:lnTo>
                    <a:pt x="1100378" y="1221052"/>
                  </a:lnTo>
                  <a:lnTo>
                    <a:pt x="1094295" y="1218406"/>
                  </a:lnTo>
                  <a:lnTo>
                    <a:pt x="1088476" y="1215231"/>
                  </a:lnTo>
                  <a:lnTo>
                    <a:pt x="1082656" y="1212056"/>
                  </a:lnTo>
                  <a:lnTo>
                    <a:pt x="1077102" y="1208352"/>
                  </a:lnTo>
                  <a:lnTo>
                    <a:pt x="1071812" y="1204648"/>
                  </a:lnTo>
                  <a:lnTo>
                    <a:pt x="1066786" y="1200679"/>
                  </a:lnTo>
                  <a:lnTo>
                    <a:pt x="1062025" y="1196446"/>
                  </a:lnTo>
                  <a:lnTo>
                    <a:pt x="1057264" y="1192213"/>
                  </a:lnTo>
                  <a:lnTo>
                    <a:pt x="1052767" y="1187450"/>
                  </a:lnTo>
                  <a:lnTo>
                    <a:pt x="1048271" y="1182688"/>
                  </a:lnTo>
                  <a:lnTo>
                    <a:pt x="1044303" y="1177396"/>
                  </a:lnTo>
                  <a:lnTo>
                    <a:pt x="1040600" y="1172104"/>
                  </a:lnTo>
                  <a:lnTo>
                    <a:pt x="1036897" y="1166813"/>
                  </a:lnTo>
                  <a:lnTo>
                    <a:pt x="1033723" y="1161256"/>
                  </a:lnTo>
                  <a:lnTo>
                    <a:pt x="1030549" y="1155435"/>
                  </a:lnTo>
                  <a:lnTo>
                    <a:pt x="1027904" y="1149615"/>
                  </a:lnTo>
                  <a:lnTo>
                    <a:pt x="1025523" y="1143265"/>
                  </a:lnTo>
                  <a:lnTo>
                    <a:pt x="1023407" y="1137444"/>
                  </a:lnTo>
                  <a:lnTo>
                    <a:pt x="1021820" y="1130829"/>
                  </a:lnTo>
                  <a:lnTo>
                    <a:pt x="1020233" y="1124215"/>
                  </a:lnTo>
                  <a:lnTo>
                    <a:pt x="1019175" y="1117600"/>
                  </a:lnTo>
                  <a:lnTo>
                    <a:pt x="1018117" y="1111250"/>
                  </a:lnTo>
                  <a:lnTo>
                    <a:pt x="1017853" y="1104371"/>
                  </a:lnTo>
                  <a:lnTo>
                    <a:pt x="1017588" y="1097492"/>
                  </a:lnTo>
                  <a:lnTo>
                    <a:pt x="1017853" y="1090613"/>
                  </a:lnTo>
                  <a:lnTo>
                    <a:pt x="1018382" y="1083733"/>
                  </a:lnTo>
                  <a:lnTo>
                    <a:pt x="1019440" y="1077383"/>
                  </a:lnTo>
                  <a:lnTo>
                    <a:pt x="1020498" y="1070769"/>
                  </a:lnTo>
                  <a:lnTo>
                    <a:pt x="1022085" y="1064154"/>
                  </a:lnTo>
                  <a:lnTo>
                    <a:pt x="1024201" y="1057804"/>
                  </a:lnTo>
                  <a:lnTo>
                    <a:pt x="1026317" y="1051719"/>
                  </a:lnTo>
                  <a:lnTo>
                    <a:pt x="1028697" y="1045633"/>
                  </a:lnTo>
                  <a:lnTo>
                    <a:pt x="1031607" y="1039813"/>
                  </a:lnTo>
                  <a:lnTo>
                    <a:pt x="1034516" y="1033992"/>
                  </a:lnTo>
                  <a:lnTo>
                    <a:pt x="1037690" y="1028435"/>
                  </a:lnTo>
                  <a:lnTo>
                    <a:pt x="1041394" y="1023144"/>
                  </a:lnTo>
                  <a:lnTo>
                    <a:pt x="1045361" y="1017852"/>
                  </a:lnTo>
                  <a:lnTo>
                    <a:pt x="1049329" y="1012825"/>
                  </a:lnTo>
                  <a:lnTo>
                    <a:pt x="1053561" y="1008063"/>
                  </a:lnTo>
                  <a:lnTo>
                    <a:pt x="1058057" y="1003565"/>
                  </a:lnTo>
                  <a:lnTo>
                    <a:pt x="1062818" y="999067"/>
                  </a:lnTo>
                  <a:lnTo>
                    <a:pt x="1067844" y="994833"/>
                  </a:lnTo>
                  <a:lnTo>
                    <a:pt x="1073134" y="990865"/>
                  </a:lnTo>
                  <a:lnTo>
                    <a:pt x="1078689" y="987160"/>
                  </a:lnTo>
                  <a:lnTo>
                    <a:pt x="1083979" y="983721"/>
                  </a:lnTo>
                  <a:lnTo>
                    <a:pt x="1089798" y="980546"/>
                  </a:lnTo>
                  <a:lnTo>
                    <a:pt x="1095617" y="977635"/>
                  </a:lnTo>
                  <a:lnTo>
                    <a:pt x="1101701" y="975254"/>
                  </a:lnTo>
                  <a:lnTo>
                    <a:pt x="1108049" y="972873"/>
                  </a:lnTo>
                  <a:lnTo>
                    <a:pt x="1114133" y="970756"/>
                  </a:lnTo>
                  <a:lnTo>
                    <a:pt x="1120745" y="968904"/>
                  </a:lnTo>
                  <a:lnTo>
                    <a:pt x="1127358" y="967581"/>
                  </a:lnTo>
                  <a:lnTo>
                    <a:pt x="1134235" y="966258"/>
                  </a:lnTo>
                  <a:lnTo>
                    <a:pt x="1141112" y="965465"/>
                  </a:lnTo>
                  <a:lnTo>
                    <a:pt x="1147989" y="965200"/>
                  </a:lnTo>
                  <a:lnTo>
                    <a:pt x="1155131" y="964935"/>
                  </a:lnTo>
                  <a:lnTo>
                    <a:pt x="1332085" y="965994"/>
                  </a:lnTo>
                  <a:lnTo>
                    <a:pt x="1332879" y="793221"/>
                  </a:lnTo>
                  <a:lnTo>
                    <a:pt x="1333143" y="786342"/>
                  </a:lnTo>
                  <a:lnTo>
                    <a:pt x="1333672" y="779463"/>
                  </a:lnTo>
                  <a:lnTo>
                    <a:pt x="1334730" y="772583"/>
                  </a:lnTo>
                  <a:lnTo>
                    <a:pt x="1335788" y="765969"/>
                  </a:lnTo>
                  <a:lnTo>
                    <a:pt x="1337375" y="759883"/>
                  </a:lnTo>
                  <a:lnTo>
                    <a:pt x="1339227" y="753269"/>
                  </a:lnTo>
                  <a:lnTo>
                    <a:pt x="1341608" y="747448"/>
                  </a:lnTo>
                  <a:lnTo>
                    <a:pt x="1343988" y="741098"/>
                  </a:lnTo>
                  <a:lnTo>
                    <a:pt x="1346633" y="735013"/>
                  </a:lnTo>
                  <a:lnTo>
                    <a:pt x="1349807" y="729456"/>
                  </a:lnTo>
                  <a:lnTo>
                    <a:pt x="1353246" y="723900"/>
                  </a:lnTo>
                  <a:lnTo>
                    <a:pt x="1356684" y="718344"/>
                  </a:lnTo>
                  <a:lnTo>
                    <a:pt x="1360652" y="713317"/>
                  </a:lnTo>
                  <a:lnTo>
                    <a:pt x="1364355" y="708290"/>
                  </a:lnTo>
                  <a:lnTo>
                    <a:pt x="1368852" y="703527"/>
                  </a:lnTo>
                  <a:lnTo>
                    <a:pt x="1373348" y="698765"/>
                  </a:lnTo>
                  <a:lnTo>
                    <a:pt x="1378109" y="694267"/>
                  </a:lnTo>
                  <a:lnTo>
                    <a:pt x="1383135" y="690298"/>
                  </a:lnTo>
                  <a:lnTo>
                    <a:pt x="1388161" y="686329"/>
                  </a:lnTo>
                  <a:lnTo>
                    <a:pt x="1393451" y="682890"/>
                  </a:lnTo>
                  <a:lnTo>
                    <a:pt x="1399270" y="679186"/>
                  </a:lnTo>
                  <a:lnTo>
                    <a:pt x="1404824" y="676275"/>
                  </a:lnTo>
                  <a:lnTo>
                    <a:pt x="1410908" y="673365"/>
                  </a:lnTo>
                  <a:lnTo>
                    <a:pt x="1416992" y="670454"/>
                  </a:lnTo>
                  <a:lnTo>
                    <a:pt x="1423075" y="668073"/>
                  </a:lnTo>
                  <a:lnTo>
                    <a:pt x="1429688" y="666221"/>
                  </a:lnTo>
                  <a:lnTo>
                    <a:pt x="1436036" y="664369"/>
                  </a:lnTo>
                  <a:lnTo>
                    <a:pt x="1442649" y="662781"/>
                  </a:lnTo>
                  <a:lnTo>
                    <a:pt x="1449261" y="661988"/>
                  </a:lnTo>
                  <a:lnTo>
                    <a:pt x="1456138" y="660929"/>
                  </a:lnTo>
                  <a:lnTo>
                    <a:pt x="1463280" y="660400"/>
                  </a:lnTo>
                  <a:close/>
                  <a:moveTo>
                    <a:pt x="714108" y="0"/>
                  </a:moveTo>
                  <a:lnTo>
                    <a:pt x="723364" y="0"/>
                  </a:lnTo>
                  <a:lnTo>
                    <a:pt x="732621" y="264"/>
                  </a:lnTo>
                  <a:lnTo>
                    <a:pt x="741349" y="529"/>
                  </a:lnTo>
                  <a:lnTo>
                    <a:pt x="750606" y="1058"/>
                  </a:lnTo>
                  <a:lnTo>
                    <a:pt x="759599" y="2115"/>
                  </a:lnTo>
                  <a:lnTo>
                    <a:pt x="768591" y="3173"/>
                  </a:lnTo>
                  <a:lnTo>
                    <a:pt x="777319" y="4495"/>
                  </a:lnTo>
                  <a:lnTo>
                    <a:pt x="786312" y="5817"/>
                  </a:lnTo>
                  <a:lnTo>
                    <a:pt x="795040" y="7404"/>
                  </a:lnTo>
                  <a:lnTo>
                    <a:pt x="803503" y="9520"/>
                  </a:lnTo>
                  <a:lnTo>
                    <a:pt x="812231" y="11635"/>
                  </a:lnTo>
                  <a:lnTo>
                    <a:pt x="820959" y="14015"/>
                  </a:lnTo>
                  <a:lnTo>
                    <a:pt x="829158" y="16395"/>
                  </a:lnTo>
                  <a:lnTo>
                    <a:pt x="837622" y="19039"/>
                  </a:lnTo>
                  <a:lnTo>
                    <a:pt x="845821" y="21948"/>
                  </a:lnTo>
                  <a:lnTo>
                    <a:pt x="853755" y="24856"/>
                  </a:lnTo>
                  <a:lnTo>
                    <a:pt x="861954" y="28294"/>
                  </a:lnTo>
                  <a:lnTo>
                    <a:pt x="869889" y="31732"/>
                  </a:lnTo>
                  <a:lnTo>
                    <a:pt x="877559" y="35434"/>
                  </a:lnTo>
                  <a:lnTo>
                    <a:pt x="885493" y="39136"/>
                  </a:lnTo>
                  <a:lnTo>
                    <a:pt x="892899" y="43102"/>
                  </a:lnTo>
                  <a:lnTo>
                    <a:pt x="900569" y="47333"/>
                  </a:lnTo>
                  <a:lnTo>
                    <a:pt x="907710" y="51299"/>
                  </a:lnTo>
                  <a:lnTo>
                    <a:pt x="915116" y="56059"/>
                  </a:lnTo>
                  <a:lnTo>
                    <a:pt x="922257" y="60554"/>
                  </a:lnTo>
                  <a:lnTo>
                    <a:pt x="929398" y="65314"/>
                  </a:lnTo>
                  <a:lnTo>
                    <a:pt x="936274" y="70338"/>
                  </a:lnTo>
                  <a:lnTo>
                    <a:pt x="943151" y="75362"/>
                  </a:lnTo>
                  <a:lnTo>
                    <a:pt x="949763" y="80915"/>
                  </a:lnTo>
                  <a:lnTo>
                    <a:pt x="956111" y="86204"/>
                  </a:lnTo>
                  <a:lnTo>
                    <a:pt x="962458" y="91757"/>
                  </a:lnTo>
                  <a:lnTo>
                    <a:pt x="968806" y="97575"/>
                  </a:lnTo>
                  <a:lnTo>
                    <a:pt x="974889" y="103392"/>
                  </a:lnTo>
                  <a:lnTo>
                    <a:pt x="980972" y="109474"/>
                  </a:lnTo>
                  <a:lnTo>
                    <a:pt x="986526" y="115556"/>
                  </a:lnTo>
                  <a:lnTo>
                    <a:pt x="992080" y="121902"/>
                  </a:lnTo>
                  <a:lnTo>
                    <a:pt x="997635" y="128513"/>
                  </a:lnTo>
                  <a:lnTo>
                    <a:pt x="1002924" y="134859"/>
                  </a:lnTo>
                  <a:lnTo>
                    <a:pt x="1008214" y="141470"/>
                  </a:lnTo>
                  <a:lnTo>
                    <a:pt x="1013239" y="148345"/>
                  </a:lnTo>
                  <a:lnTo>
                    <a:pt x="1018000" y="155220"/>
                  </a:lnTo>
                  <a:lnTo>
                    <a:pt x="1022761" y="162360"/>
                  </a:lnTo>
                  <a:lnTo>
                    <a:pt x="1027257" y="169499"/>
                  </a:lnTo>
                  <a:lnTo>
                    <a:pt x="1031489" y="176903"/>
                  </a:lnTo>
                  <a:lnTo>
                    <a:pt x="1035720" y="184043"/>
                  </a:lnTo>
                  <a:lnTo>
                    <a:pt x="1039688" y="191711"/>
                  </a:lnTo>
                  <a:lnTo>
                    <a:pt x="1043655" y="199115"/>
                  </a:lnTo>
                  <a:lnTo>
                    <a:pt x="1047093" y="206784"/>
                  </a:lnTo>
                  <a:lnTo>
                    <a:pt x="1050532" y="214717"/>
                  </a:lnTo>
                  <a:lnTo>
                    <a:pt x="1053705" y="222650"/>
                  </a:lnTo>
                  <a:lnTo>
                    <a:pt x="1057144" y="230318"/>
                  </a:lnTo>
                  <a:lnTo>
                    <a:pt x="1059788" y="238780"/>
                  </a:lnTo>
                  <a:lnTo>
                    <a:pt x="1062433" y="246713"/>
                  </a:lnTo>
                  <a:lnTo>
                    <a:pt x="1064814" y="255175"/>
                  </a:lnTo>
                  <a:lnTo>
                    <a:pt x="1067194" y="263372"/>
                  </a:lnTo>
                  <a:lnTo>
                    <a:pt x="1069310" y="271834"/>
                  </a:lnTo>
                  <a:lnTo>
                    <a:pt x="1070897" y="280031"/>
                  </a:lnTo>
                  <a:lnTo>
                    <a:pt x="1072484" y="288757"/>
                  </a:lnTo>
                  <a:lnTo>
                    <a:pt x="1074071" y="297219"/>
                  </a:lnTo>
                  <a:lnTo>
                    <a:pt x="1075129" y="305945"/>
                  </a:lnTo>
                  <a:lnTo>
                    <a:pt x="1076186" y="314936"/>
                  </a:lnTo>
                  <a:lnTo>
                    <a:pt x="1076980" y="323397"/>
                  </a:lnTo>
                  <a:lnTo>
                    <a:pt x="1077509" y="332388"/>
                  </a:lnTo>
                  <a:lnTo>
                    <a:pt x="1077773" y="341379"/>
                  </a:lnTo>
                  <a:lnTo>
                    <a:pt x="1077773" y="350369"/>
                  </a:lnTo>
                  <a:lnTo>
                    <a:pt x="1077509" y="359360"/>
                  </a:lnTo>
                  <a:lnTo>
                    <a:pt x="1077244" y="368350"/>
                  </a:lnTo>
                  <a:lnTo>
                    <a:pt x="1076716" y="377341"/>
                  </a:lnTo>
                  <a:lnTo>
                    <a:pt x="1075658" y="385803"/>
                  </a:lnTo>
                  <a:lnTo>
                    <a:pt x="1074600" y="394793"/>
                  </a:lnTo>
                  <a:lnTo>
                    <a:pt x="1073277" y="403519"/>
                  </a:lnTo>
                  <a:lnTo>
                    <a:pt x="1071955" y="411981"/>
                  </a:lnTo>
                  <a:lnTo>
                    <a:pt x="1070103" y="420707"/>
                  </a:lnTo>
                  <a:lnTo>
                    <a:pt x="1068252" y="428905"/>
                  </a:lnTo>
                  <a:lnTo>
                    <a:pt x="1065872" y="437366"/>
                  </a:lnTo>
                  <a:lnTo>
                    <a:pt x="1063756" y="445564"/>
                  </a:lnTo>
                  <a:lnTo>
                    <a:pt x="1061111" y="454026"/>
                  </a:lnTo>
                  <a:lnTo>
                    <a:pt x="1058466" y="461958"/>
                  </a:lnTo>
                  <a:lnTo>
                    <a:pt x="1055557" y="469891"/>
                  </a:lnTo>
                  <a:lnTo>
                    <a:pt x="1052383" y="478089"/>
                  </a:lnTo>
                  <a:lnTo>
                    <a:pt x="1048945" y="485757"/>
                  </a:lnTo>
                  <a:lnTo>
                    <a:pt x="1045506" y="493426"/>
                  </a:lnTo>
                  <a:lnTo>
                    <a:pt x="1041804" y="501358"/>
                  </a:lnTo>
                  <a:lnTo>
                    <a:pt x="1038101" y="508762"/>
                  </a:lnTo>
                  <a:lnTo>
                    <a:pt x="1033869" y="516166"/>
                  </a:lnTo>
                  <a:lnTo>
                    <a:pt x="1029637" y="523570"/>
                  </a:lnTo>
                  <a:lnTo>
                    <a:pt x="1025141" y="530710"/>
                  </a:lnTo>
                  <a:lnTo>
                    <a:pt x="1020380" y="537850"/>
                  </a:lnTo>
                  <a:lnTo>
                    <a:pt x="1015620" y="544725"/>
                  </a:lnTo>
                  <a:lnTo>
                    <a:pt x="1010859" y="551864"/>
                  </a:lnTo>
                  <a:lnTo>
                    <a:pt x="1005834" y="558211"/>
                  </a:lnTo>
                  <a:lnTo>
                    <a:pt x="1000544" y="564821"/>
                  </a:lnTo>
                  <a:lnTo>
                    <a:pt x="995254" y="571432"/>
                  </a:lnTo>
                  <a:lnTo>
                    <a:pt x="989436" y="578043"/>
                  </a:lnTo>
                  <a:lnTo>
                    <a:pt x="983882" y="584125"/>
                  </a:lnTo>
                  <a:lnTo>
                    <a:pt x="977798" y="590207"/>
                  </a:lnTo>
                  <a:lnTo>
                    <a:pt x="971980" y="596024"/>
                  </a:lnTo>
                  <a:lnTo>
                    <a:pt x="965632" y="601842"/>
                  </a:lnTo>
                  <a:lnTo>
                    <a:pt x="959549" y="607659"/>
                  </a:lnTo>
                  <a:lnTo>
                    <a:pt x="953201" y="612948"/>
                  </a:lnTo>
                  <a:lnTo>
                    <a:pt x="946325" y="618501"/>
                  </a:lnTo>
                  <a:lnTo>
                    <a:pt x="939713" y="623789"/>
                  </a:lnTo>
                  <a:lnTo>
                    <a:pt x="933100" y="628813"/>
                  </a:lnTo>
                  <a:lnTo>
                    <a:pt x="926224" y="633573"/>
                  </a:lnTo>
                  <a:lnTo>
                    <a:pt x="919083" y="638333"/>
                  </a:lnTo>
                  <a:lnTo>
                    <a:pt x="911942" y="642828"/>
                  </a:lnTo>
                  <a:lnTo>
                    <a:pt x="904536" y="647323"/>
                  </a:lnTo>
                  <a:lnTo>
                    <a:pt x="897131" y="651290"/>
                  </a:lnTo>
                  <a:lnTo>
                    <a:pt x="889461" y="655521"/>
                  </a:lnTo>
                  <a:lnTo>
                    <a:pt x="881791" y="659487"/>
                  </a:lnTo>
                  <a:lnTo>
                    <a:pt x="874120" y="663189"/>
                  </a:lnTo>
                  <a:lnTo>
                    <a:pt x="866186" y="666627"/>
                  </a:lnTo>
                  <a:lnTo>
                    <a:pt x="857987" y="670064"/>
                  </a:lnTo>
                  <a:lnTo>
                    <a:pt x="850052" y="672973"/>
                  </a:lnTo>
                  <a:lnTo>
                    <a:pt x="841853" y="676146"/>
                  </a:lnTo>
                  <a:lnTo>
                    <a:pt x="833654" y="679055"/>
                  </a:lnTo>
                  <a:lnTo>
                    <a:pt x="825455" y="681699"/>
                  </a:lnTo>
                  <a:lnTo>
                    <a:pt x="816992" y="684079"/>
                  </a:lnTo>
                  <a:lnTo>
                    <a:pt x="808264" y="686195"/>
                  </a:lnTo>
                  <a:lnTo>
                    <a:pt x="799800" y="688310"/>
                  </a:lnTo>
                  <a:lnTo>
                    <a:pt x="791072" y="690161"/>
                  </a:lnTo>
                  <a:lnTo>
                    <a:pt x="782609" y="691483"/>
                  </a:lnTo>
                  <a:lnTo>
                    <a:pt x="773616" y="693070"/>
                  </a:lnTo>
                  <a:lnTo>
                    <a:pt x="764624" y="694128"/>
                  </a:lnTo>
                  <a:lnTo>
                    <a:pt x="755632" y="695185"/>
                  </a:lnTo>
                  <a:lnTo>
                    <a:pt x="746639" y="695714"/>
                  </a:lnTo>
                  <a:lnTo>
                    <a:pt x="737647" y="696243"/>
                  </a:lnTo>
                  <a:lnTo>
                    <a:pt x="728390" y="696507"/>
                  </a:lnTo>
                  <a:lnTo>
                    <a:pt x="719133" y="696507"/>
                  </a:lnTo>
                  <a:lnTo>
                    <a:pt x="709876" y="696507"/>
                  </a:lnTo>
                  <a:lnTo>
                    <a:pt x="700883" y="695979"/>
                  </a:lnTo>
                  <a:lnTo>
                    <a:pt x="691891" y="695450"/>
                  </a:lnTo>
                  <a:lnTo>
                    <a:pt x="682898" y="694392"/>
                  </a:lnTo>
                  <a:lnTo>
                    <a:pt x="673906" y="693599"/>
                  </a:lnTo>
                  <a:lnTo>
                    <a:pt x="664913" y="692541"/>
                  </a:lnTo>
                  <a:lnTo>
                    <a:pt x="656186" y="690954"/>
                  </a:lnTo>
                  <a:lnTo>
                    <a:pt x="647458" y="689103"/>
                  </a:lnTo>
                  <a:lnTo>
                    <a:pt x="638730" y="687252"/>
                  </a:lnTo>
                  <a:lnTo>
                    <a:pt x="630266" y="684872"/>
                  </a:lnTo>
                  <a:lnTo>
                    <a:pt x="621538" y="683021"/>
                  </a:lnTo>
                  <a:lnTo>
                    <a:pt x="613339" y="680113"/>
                  </a:lnTo>
                  <a:lnTo>
                    <a:pt x="604876" y="677468"/>
                  </a:lnTo>
                  <a:lnTo>
                    <a:pt x="596676" y="674824"/>
                  </a:lnTo>
                  <a:lnTo>
                    <a:pt x="588478" y="671651"/>
                  </a:lnTo>
                  <a:lnTo>
                    <a:pt x="580543" y="668213"/>
                  </a:lnTo>
                  <a:lnTo>
                    <a:pt x="572873" y="665040"/>
                  </a:lnTo>
                  <a:lnTo>
                    <a:pt x="564674" y="661603"/>
                  </a:lnTo>
                  <a:lnTo>
                    <a:pt x="557004" y="657636"/>
                  </a:lnTo>
                  <a:lnTo>
                    <a:pt x="549598" y="653405"/>
                  </a:lnTo>
                  <a:lnTo>
                    <a:pt x="541928" y="649439"/>
                  </a:lnTo>
                  <a:lnTo>
                    <a:pt x="534787" y="645208"/>
                  </a:lnTo>
                  <a:lnTo>
                    <a:pt x="527382" y="640713"/>
                  </a:lnTo>
                  <a:lnTo>
                    <a:pt x="520241" y="635953"/>
                  </a:lnTo>
                  <a:lnTo>
                    <a:pt x="513364" y="631193"/>
                  </a:lnTo>
                  <a:lnTo>
                    <a:pt x="506223" y="626169"/>
                  </a:lnTo>
                  <a:lnTo>
                    <a:pt x="499611" y="621145"/>
                  </a:lnTo>
                  <a:lnTo>
                    <a:pt x="492734" y="615592"/>
                  </a:lnTo>
                  <a:lnTo>
                    <a:pt x="486122" y="610303"/>
                  </a:lnTo>
                  <a:lnTo>
                    <a:pt x="480039" y="604750"/>
                  </a:lnTo>
                  <a:lnTo>
                    <a:pt x="473691" y="598933"/>
                  </a:lnTo>
                  <a:lnTo>
                    <a:pt x="467873" y="593115"/>
                  </a:lnTo>
                  <a:lnTo>
                    <a:pt x="461790" y="587298"/>
                  </a:lnTo>
                  <a:lnTo>
                    <a:pt x="455971" y="580952"/>
                  </a:lnTo>
                  <a:lnTo>
                    <a:pt x="450152" y="574605"/>
                  </a:lnTo>
                  <a:lnTo>
                    <a:pt x="444863" y="568523"/>
                  </a:lnTo>
                  <a:lnTo>
                    <a:pt x="439573" y="561913"/>
                  </a:lnTo>
                  <a:lnTo>
                    <a:pt x="434283" y="555038"/>
                  </a:lnTo>
                  <a:lnTo>
                    <a:pt x="429258" y="548162"/>
                  </a:lnTo>
                  <a:lnTo>
                    <a:pt x="424497" y="541287"/>
                  </a:lnTo>
                  <a:lnTo>
                    <a:pt x="419737" y="534148"/>
                  </a:lnTo>
                  <a:lnTo>
                    <a:pt x="415240" y="527008"/>
                  </a:lnTo>
                  <a:lnTo>
                    <a:pt x="411009" y="519868"/>
                  </a:lnTo>
                  <a:lnTo>
                    <a:pt x="406777" y="512464"/>
                  </a:lnTo>
                  <a:lnTo>
                    <a:pt x="402545" y="505060"/>
                  </a:lnTo>
                  <a:lnTo>
                    <a:pt x="398842" y="497392"/>
                  </a:lnTo>
                  <a:lnTo>
                    <a:pt x="395140" y="489988"/>
                  </a:lnTo>
                  <a:lnTo>
                    <a:pt x="391966" y="481791"/>
                  </a:lnTo>
                  <a:lnTo>
                    <a:pt x="388792" y="474122"/>
                  </a:lnTo>
                  <a:lnTo>
                    <a:pt x="385618" y="466189"/>
                  </a:lnTo>
                  <a:lnTo>
                    <a:pt x="382709" y="458256"/>
                  </a:lnTo>
                  <a:lnTo>
                    <a:pt x="380064" y="449795"/>
                  </a:lnTo>
                  <a:lnTo>
                    <a:pt x="377684" y="441862"/>
                  </a:lnTo>
                  <a:lnTo>
                    <a:pt x="375303" y="433400"/>
                  </a:lnTo>
                  <a:lnTo>
                    <a:pt x="373187" y="425203"/>
                  </a:lnTo>
                  <a:lnTo>
                    <a:pt x="371336" y="416477"/>
                  </a:lnTo>
                  <a:lnTo>
                    <a:pt x="370014" y="407750"/>
                  </a:lnTo>
                  <a:lnTo>
                    <a:pt x="368427" y="399289"/>
                  </a:lnTo>
                  <a:lnTo>
                    <a:pt x="367369" y="390562"/>
                  </a:lnTo>
                  <a:lnTo>
                    <a:pt x="366311" y="382101"/>
                  </a:lnTo>
                  <a:lnTo>
                    <a:pt x="365517" y="373110"/>
                  </a:lnTo>
                  <a:lnTo>
                    <a:pt x="364988" y="364120"/>
                  </a:lnTo>
                  <a:lnTo>
                    <a:pt x="364724" y="355129"/>
                  </a:lnTo>
                  <a:lnTo>
                    <a:pt x="364724" y="346403"/>
                  </a:lnTo>
                  <a:lnTo>
                    <a:pt x="364988" y="337412"/>
                  </a:lnTo>
                  <a:lnTo>
                    <a:pt x="365253" y="328422"/>
                  </a:lnTo>
                  <a:lnTo>
                    <a:pt x="365782" y="319695"/>
                  </a:lnTo>
                  <a:lnTo>
                    <a:pt x="366575" y="310705"/>
                  </a:lnTo>
                  <a:lnTo>
                    <a:pt x="367898" y="301979"/>
                  </a:lnTo>
                  <a:lnTo>
                    <a:pt x="368956" y="292988"/>
                  </a:lnTo>
                  <a:lnTo>
                    <a:pt x="370542" y="284791"/>
                  </a:lnTo>
                  <a:lnTo>
                    <a:pt x="372394" y="276064"/>
                  </a:lnTo>
                  <a:lnTo>
                    <a:pt x="374245" y="267603"/>
                  </a:lnTo>
                  <a:lnTo>
                    <a:pt x="376626" y="259141"/>
                  </a:lnTo>
                  <a:lnTo>
                    <a:pt x="378477" y="250944"/>
                  </a:lnTo>
                  <a:lnTo>
                    <a:pt x="381386" y="242746"/>
                  </a:lnTo>
                  <a:lnTo>
                    <a:pt x="384031" y="234549"/>
                  </a:lnTo>
                  <a:lnTo>
                    <a:pt x="386940" y="226616"/>
                  </a:lnTo>
                  <a:lnTo>
                    <a:pt x="390114" y="218683"/>
                  </a:lnTo>
                  <a:lnTo>
                    <a:pt x="393553" y="210750"/>
                  </a:lnTo>
                  <a:lnTo>
                    <a:pt x="396991" y="203082"/>
                  </a:lnTo>
                  <a:lnTo>
                    <a:pt x="400694" y="195678"/>
                  </a:lnTo>
                  <a:lnTo>
                    <a:pt x="404396" y="187745"/>
                  </a:lnTo>
                  <a:lnTo>
                    <a:pt x="408628" y="180341"/>
                  </a:lnTo>
                  <a:lnTo>
                    <a:pt x="412860" y="173201"/>
                  </a:lnTo>
                  <a:lnTo>
                    <a:pt x="417356" y="165797"/>
                  </a:lnTo>
                  <a:lnTo>
                    <a:pt x="422117" y="158658"/>
                  </a:lnTo>
                  <a:lnTo>
                    <a:pt x="426878" y="151783"/>
                  </a:lnTo>
                  <a:lnTo>
                    <a:pt x="431638" y="144907"/>
                  </a:lnTo>
                  <a:lnTo>
                    <a:pt x="436664" y="138297"/>
                  </a:lnTo>
                  <a:lnTo>
                    <a:pt x="441953" y="131686"/>
                  </a:lnTo>
                  <a:lnTo>
                    <a:pt x="447243" y="125075"/>
                  </a:lnTo>
                  <a:lnTo>
                    <a:pt x="453062" y="118993"/>
                  </a:lnTo>
                  <a:lnTo>
                    <a:pt x="458616" y="112647"/>
                  </a:lnTo>
                  <a:lnTo>
                    <a:pt x="464434" y="106301"/>
                  </a:lnTo>
                  <a:lnTo>
                    <a:pt x="470518" y="100483"/>
                  </a:lnTo>
                  <a:lnTo>
                    <a:pt x="476865" y="94666"/>
                  </a:lnTo>
                  <a:lnTo>
                    <a:pt x="482948" y="89113"/>
                  </a:lnTo>
                  <a:lnTo>
                    <a:pt x="489560" y="83560"/>
                  </a:lnTo>
                  <a:lnTo>
                    <a:pt x="496172" y="78271"/>
                  </a:lnTo>
                  <a:lnTo>
                    <a:pt x="502520" y="72983"/>
                  </a:lnTo>
                  <a:lnTo>
                    <a:pt x="509397" y="67958"/>
                  </a:lnTo>
                  <a:lnTo>
                    <a:pt x="516538" y="62934"/>
                  </a:lnTo>
                  <a:lnTo>
                    <a:pt x="523414" y="58175"/>
                  </a:lnTo>
                  <a:lnTo>
                    <a:pt x="530820" y="53679"/>
                  </a:lnTo>
                  <a:lnTo>
                    <a:pt x="537961" y="49184"/>
                  </a:lnTo>
                  <a:lnTo>
                    <a:pt x="545367" y="45217"/>
                  </a:lnTo>
                  <a:lnTo>
                    <a:pt x="553301" y="40987"/>
                  </a:lnTo>
                  <a:lnTo>
                    <a:pt x="560707" y="37020"/>
                  </a:lnTo>
                  <a:lnTo>
                    <a:pt x="568377" y="33583"/>
                  </a:lnTo>
                  <a:lnTo>
                    <a:pt x="576311" y="29881"/>
                  </a:lnTo>
                  <a:lnTo>
                    <a:pt x="584510" y="26707"/>
                  </a:lnTo>
                  <a:lnTo>
                    <a:pt x="592445" y="23534"/>
                  </a:lnTo>
                  <a:lnTo>
                    <a:pt x="600379" y="20361"/>
                  </a:lnTo>
                  <a:lnTo>
                    <a:pt x="608843" y="17717"/>
                  </a:lnTo>
                  <a:lnTo>
                    <a:pt x="617042" y="15073"/>
                  </a:lnTo>
                  <a:lnTo>
                    <a:pt x="625505" y="12693"/>
                  </a:lnTo>
                  <a:lnTo>
                    <a:pt x="633969" y="10313"/>
                  </a:lnTo>
                  <a:lnTo>
                    <a:pt x="642697" y="8462"/>
                  </a:lnTo>
                  <a:lnTo>
                    <a:pt x="651425" y="6875"/>
                  </a:lnTo>
                  <a:lnTo>
                    <a:pt x="659888" y="5024"/>
                  </a:lnTo>
                  <a:lnTo>
                    <a:pt x="668881" y="3702"/>
                  </a:lnTo>
                  <a:lnTo>
                    <a:pt x="677873" y="2644"/>
                  </a:lnTo>
                  <a:lnTo>
                    <a:pt x="686601" y="1851"/>
                  </a:lnTo>
                  <a:lnTo>
                    <a:pt x="695858" y="793"/>
                  </a:lnTo>
                  <a:lnTo>
                    <a:pt x="704851" y="264"/>
                  </a:lnTo>
                  <a:lnTo>
                    <a:pt x="7141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4" name="文本框 112"/>
          <p:cNvSpPr txBox="1"/>
          <p:nvPr/>
        </p:nvSpPr>
        <p:spPr>
          <a:xfrm>
            <a:off x="7285100" y="38470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小组成员：崔玮、赵晓阳、尉文雅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1333500" y="1418440"/>
            <a:ext cx="9486900" cy="41628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524000" y="1676013"/>
            <a:ext cx="9486900" cy="416288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26422" y="5548926"/>
            <a:ext cx="474978" cy="47497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457357" y="5319187"/>
            <a:ext cx="474978" cy="474978"/>
          </a:xfrm>
          <a:prstGeom prst="rect">
            <a:avLst/>
          </a:prstGeom>
          <a:solidFill>
            <a:srgbClr val="4B649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21565" y="1483551"/>
            <a:ext cx="474978" cy="474978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73965" y="1635951"/>
            <a:ext cx="474978" cy="474978"/>
          </a:xfrm>
          <a:prstGeom prst="rect">
            <a:avLst/>
          </a:prstGeom>
          <a:solidFill>
            <a:srgbClr val="4B649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76425" y="2663359"/>
            <a:ext cx="8782050" cy="188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 smtClean="0"/>
              <a:t>奖</a:t>
            </a:r>
            <a:r>
              <a:rPr lang="zh-CN" altLang="zh-CN" sz="2000" dirty="0"/>
              <a:t>助学</a:t>
            </a:r>
            <a:r>
              <a:rPr lang="zh-CN" altLang="zh-CN" sz="2000" dirty="0" smtClean="0"/>
              <a:t>金</a:t>
            </a:r>
            <a:r>
              <a:rPr lang="zh-CN" altLang="en-US" sz="2000" dirty="0" smtClean="0"/>
              <a:t>的评定涉及到大量信息</a:t>
            </a:r>
            <a:r>
              <a:rPr lang="zh-CN" altLang="zh-CN" sz="2000" dirty="0" smtClean="0"/>
              <a:t>，但是</a:t>
            </a:r>
            <a:r>
              <a:rPr lang="zh-CN" altLang="en-US" sz="2000" dirty="0" smtClean="0"/>
              <a:t>学校</a:t>
            </a:r>
            <a:r>
              <a:rPr lang="zh-CN" altLang="zh-CN" sz="2000" dirty="0" smtClean="0"/>
              <a:t>目前还没有一套完整的奖助学金管理系统。</a:t>
            </a:r>
            <a:r>
              <a:rPr lang="zh-CN" altLang="en-US" sz="2000" dirty="0" smtClean="0"/>
              <a:t>我们的系统可以把这个复杂的过程在电脑上完成，避免了老师对大量纸质材料的审核，同时材料在传递过程中的丢失问题也得到了解决。查询速度的加快，信息管理的加强，这都使得奖助学金评定的效率有所提高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文本框 2"/>
          <p:cNvSpPr txBox="1"/>
          <p:nvPr/>
        </p:nvSpPr>
        <p:spPr>
          <a:xfrm>
            <a:off x="867752" y="156129"/>
            <a:ext cx="454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B649F"/>
                </a:solidFill>
              </a:rPr>
              <a:t>项目简介</a:t>
            </a:r>
            <a:endParaRPr lang="zh-CN" altLang="en-US" sz="2800" b="1" dirty="0">
              <a:solidFill>
                <a:srgbClr val="4B649F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33109" y="125190"/>
            <a:ext cx="634643" cy="634643"/>
            <a:chOff x="5288161" y="2234042"/>
            <a:chExt cx="1607262" cy="1607262"/>
          </a:xfrm>
        </p:grpSpPr>
        <p:sp>
          <p:nvSpPr>
            <p:cNvPr id="22" name="椭圆 21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0600" y="0"/>
            <a:ext cx="3581400" cy="1007226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0" y="826218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0600" y="0"/>
            <a:ext cx="3581400" cy="10072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7752" y="25503"/>
            <a:ext cx="4542448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649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分工与合作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B649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6218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3109" y="125190"/>
            <a:ext cx="634643" cy="634643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0" name="Straight Connector 31"/>
          <p:cNvCxnSpPr/>
          <p:nvPr/>
        </p:nvCxnSpPr>
        <p:spPr>
          <a:xfrm>
            <a:off x="1020747" y="1885319"/>
            <a:ext cx="9516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6"/>
          <p:cNvGrpSpPr/>
          <p:nvPr/>
        </p:nvGrpSpPr>
        <p:grpSpPr>
          <a:xfrm>
            <a:off x="4686030" y="745318"/>
            <a:ext cx="2304256" cy="2304256"/>
            <a:chOff x="3431835" y="1635646"/>
            <a:chExt cx="1728192" cy="1728192"/>
          </a:xfrm>
        </p:grpSpPr>
        <p:sp>
          <p:nvSpPr>
            <p:cNvPr id="12" name="Oval 16"/>
            <p:cNvSpPr/>
            <p:nvPr/>
          </p:nvSpPr>
          <p:spPr>
            <a:xfrm>
              <a:off x="3431835" y="1635646"/>
              <a:ext cx="1728192" cy="1728192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993004" y="1995686"/>
              <a:ext cx="605854" cy="619396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Group 25"/>
          <p:cNvGrpSpPr/>
          <p:nvPr/>
        </p:nvGrpSpPr>
        <p:grpSpPr>
          <a:xfrm>
            <a:off x="2016180" y="1001293"/>
            <a:ext cx="1792303" cy="1792303"/>
            <a:chOff x="1355564" y="1824373"/>
            <a:chExt cx="1344227" cy="1344227"/>
          </a:xfrm>
        </p:grpSpPr>
        <p:sp>
          <p:nvSpPr>
            <p:cNvPr id="15" name="Oval 14"/>
            <p:cNvSpPr/>
            <p:nvPr/>
          </p:nvSpPr>
          <p:spPr>
            <a:xfrm>
              <a:off x="1355564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1867010" y="2142357"/>
              <a:ext cx="321333" cy="320479"/>
            </a:xfrm>
            <a:custGeom>
              <a:avLst/>
              <a:gdLst>
                <a:gd name="T0" fmla="*/ 7 w 319"/>
                <a:gd name="T1" fmla="*/ 291 h 318"/>
                <a:gd name="T2" fmla="*/ 26 w 319"/>
                <a:gd name="T3" fmla="*/ 310 h 318"/>
                <a:gd name="T4" fmla="*/ 53 w 319"/>
                <a:gd name="T5" fmla="*/ 310 h 318"/>
                <a:gd name="T6" fmla="*/ 129 w 319"/>
                <a:gd name="T7" fmla="*/ 234 h 318"/>
                <a:gd name="T8" fmla="*/ 191 w 319"/>
                <a:gd name="T9" fmla="*/ 251 h 318"/>
                <a:gd name="T10" fmla="*/ 319 w 319"/>
                <a:gd name="T11" fmla="*/ 124 h 318"/>
                <a:gd name="T12" fmla="*/ 195 w 319"/>
                <a:gd name="T13" fmla="*/ 0 h 318"/>
                <a:gd name="T14" fmla="*/ 67 w 319"/>
                <a:gd name="T15" fmla="*/ 127 h 318"/>
                <a:gd name="T16" fmla="*/ 85 w 319"/>
                <a:gd name="T17" fmla="*/ 192 h 318"/>
                <a:gd name="T18" fmla="*/ 10 w 319"/>
                <a:gd name="T19" fmla="*/ 267 h 318"/>
                <a:gd name="T20" fmla="*/ 7 w 319"/>
                <a:gd name="T21" fmla="*/ 291 h 318"/>
                <a:gd name="T22" fmla="*/ 191 w 319"/>
                <a:gd name="T23" fmla="*/ 213 h 318"/>
                <a:gd name="T24" fmla="*/ 106 w 319"/>
                <a:gd name="T25" fmla="*/ 127 h 318"/>
                <a:gd name="T26" fmla="*/ 195 w 319"/>
                <a:gd name="T27" fmla="*/ 38 h 318"/>
                <a:gd name="T28" fmla="*/ 281 w 319"/>
                <a:gd name="T29" fmla="*/ 124 h 318"/>
                <a:gd name="T30" fmla="*/ 191 w 319"/>
                <a:gd name="T31" fmla="*/ 2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9" h="318">
                  <a:moveTo>
                    <a:pt x="7" y="291"/>
                  </a:moveTo>
                  <a:cubicBezTo>
                    <a:pt x="26" y="310"/>
                    <a:pt x="26" y="310"/>
                    <a:pt x="26" y="310"/>
                  </a:cubicBezTo>
                  <a:cubicBezTo>
                    <a:pt x="33" y="318"/>
                    <a:pt x="46" y="318"/>
                    <a:pt x="53" y="310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47" y="245"/>
                    <a:pt x="169" y="251"/>
                    <a:pt x="191" y="251"/>
                  </a:cubicBezTo>
                  <a:cubicBezTo>
                    <a:pt x="260" y="251"/>
                    <a:pt x="319" y="192"/>
                    <a:pt x="319" y="124"/>
                  </a:cubicBezTo>
                  <a:cubicBezTo>
                    <a:pt x="319" y="55"/>
                    <a:pt x="263" y="0"/>
                    <a:pt x="195" y="0"/>
                  </a:cubicBezTo>
                  <a:cubicBezTo>
                    <a:pt x="127" y="0"/>
                    <a:pt x="67" y="59"/>
                    <a:pt x="67" y="127"/>
                  </a:cubicBezTo>
                  <a:cubicBezTo>
                    <a:pt x="67" y="151"/>
                    <a:pt x="74" y="173"/>
                    <a:pt x="85" y="192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2" y="275"/>
                    <a:pt x="0" y="284"/>
                    <a:pt x="7" y="291"/>
                  </a:cubicBezTo>
                  <a:close/>
                  <a:moveTo>
                    <a:pt x="191" y="213"/>
                  </a:moveTo>
                  <a:cubicBezTo>
                    <a:pt x="144" y="213"/>
                    <a:pt x="106" y="175"/>
                    <a:pt x="106" y="127"/>
                  </a:cubicBezTo>
                  <a:cubicBezTo>
                    <a:pt x="106" y="80"/>
                    <a:pt x="148" y="38"/>
                    <a:pt x="195" y="38"/>
                  </a:cubicBezTo>
                  <a:cubicBezTo>
                    <a:pt x="242" y="38"/>
                    <a:pt x="281" y="76"/>
                    <a:pt x="281" y="124"/>
                  </a:cubicBezTo>
                  <a:cubicBezTo>
                    <a:pt x="281" y="171"/>
                    <a:pt x="239" y="213"/>
                    <a:pt x="191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Group 27"/>
          <p:cNvGrpSpPr/>
          <p:nvPr/>
        </p:nvGrpSpPr>
        <p:grpSpPr>
          <a:xfrm>
            <a:off x="8133307" y="1001294"/>
            <a:ext cx="1792303" cy="1792303"/>
            <a:chOff x="5940151" y="1824373"/>
            <a:chExt cx="1344227" cy="1344227"/>
          </a:xfrm>
        </p:grpSpPr>
        <p:sp>
          <p:nvSpPr>
            <p:cNvPr id="18" name="Oval 19"/>
            <p:cNvSpPr/>
            <p:nvPr/>
          </p:nvSpPr>
          <p:spPr>
            <a:xfrm>
              <a:off x="5940151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6456527" y="2146859"/>
              <a:ext cx="311472" cy="311472"/>
            </a:xfrm>
            <a:custGeom>
              <a:avLst/>
              <a:gdLst>
                <a:gd name="T0" fmla="*/ 320 w 360"/>
                <a:gd name="T1" fmla="*/ 40 h 360"/>
                <a:gd name="T2" fmla="*/ 302 w 360"/>
                <a:gd name="T3" fmla="*/ 40 h 360"/>
                <a:gd name="T4" fmla="*/ 302 w 360"/>
                <a:gd name="T5" fmla="*/ 80 h 360"/>
                <a:gd name="T6" fmla="*/ 238 w 360"/>
                <a:gd name="T7" fmla="*/ 80 h 360"/>
                <a:gd name="T8" fmla="*/ 238 w 360"/>
                <a:gd name="T9" fmla="*/ 40 h 360"/>
                <a:gd name="T10" fmla="*/ 122 w 360"/>
                <a:gd name="T11" fmla="*/ 40 h 360"/>
                <a:gd name="T12" fmla="*/ 122 w 360"/>
                <a:gd name="T13" fmla="*/ 80 h 360"/>
                <a:gd name="T14" fmla="*/ 58 w 360"/>
                <a:gd name="T15" fmla="*/ 80 h 360"/>
                <a:gd name="T16" fmla="*/ 58 w 360"/>
                <a:gd name="T17" fmla="*/ 40 h 360"/>
                <a:gd name="T18" fmla="*/ 40 w 360"/>
                <a:gd name="T19" fmla="*/ 40 h 360"/>
                <a:gd name="T20" fmla="*/ 0 w 360"/>
                <a:gd name="T21" fmla="*/ 80 h 360"/>
                <a:gd name="T22" fmla="*/ 0 w 360"/>
                <a:gd name="T23" fmla="*/ 320 h 360"/>
                <a:gd name="T24" fmla="*/ 40 w 360"/>
                <a:gd name="T25" fmla="*/ 360 h 360"/>
                <a:gd name="T26" fmla="*/ 320 w 360"/>
                <a:gd name="T27" fmla="*/ 360 h 360"/>
                <a:gd name="T28" fmla="*/ 360 w 360"/>
                <a:gd name="T29" fmla="*/ 320 h 360"/>
                <a:gd name="T30" fmla="*/ 360 w 360"/>
                <a:gd name="T31" fmla="*/ 80 h 360"/>
                <a:gd name="T32" fmla="*/ 320 w 360"/>
                <a:gd name="T33" fmla="*/ 40 h 360"/>
                <a:gd name="T34" fmla="*/ 320 w 360"/>
                <a:gd name="T35" fmla="*/ 320 h 360"/>
                <a:gd name="T36" fmla="*/ 40 w 360"/>
                <a:gd name="T37" fmla="*/ 320 h 360"/>
                <a:gd name="T38" fmla="*/ 40 w 360"/>
                <a:gd name="T39" fmla="*/ 160 h 360"/>
                <a:gd name="T40" fmla="*/ 320 w 360"/>
                <a:gd name="T41" fmla="*/ 160 h 360"/>
                <a:gd name="T42" fmla="*/ 320 w 360"/>
                <a:gd name="T43" fmla="*/ 320 h 360"/>
                <a:gd name="T44" fmla="*/ 104 w 360"/>
                <a:gd name="T45" fmla="*/ 0 h 360"/>
                <a:gd name="T46" fmla="*/ 76 w 360"/>
                <a:gd name="T47" fmla="*/ 0 h 360"/>
                <a:gd name="T48" fmla="*/ 76 w 360"/>
                <a:gd name="T49" fmla="*/ 68 h 360"/>
                <a:gd name="T50" fmla="*/ 104 w 360"/>
                <a:gd name="T51" fmla="*/ 68 h 360"/>
                <a:gd name="T52" fmla="*/ 104 w 360"/>
                <a:gd name="T53" fmla="*/ 0 h 360"/>
                <a:gd name="T54" fmla="*/ 284 w 360"/>
                <a:gd name="T55" fmla="*/ 0 h 360"/>
                <a:gd name="T56" fmla="*/ 256 w 360"/>
                <a:gd name="T57" fmla="*/ 0 h 360"/>
                <a:gd name="T58" fmla="*/ 256 w 360"/>
                <a:gd name="T59" fmla="*/ 68 h 360"/>
                <a:gd name="T60" fmla="*/ 284 w 360"/>
                <a:gd name="T61" fmla="*/ 68 h 360"/>
                <a:gd name="T62" fmla="*/ 284 w 360"/>
                <a:gd name="T6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0" h="360">
                  <a:moveTo>
                    <a:pt x="320" y="40"/>
                  </a:moveTo>
                  <a:cubicBezTo>
                    <a:pt x="302" y="40"/>
                    <a:pt x="302" y="40"/>
                    <a:pt x="302" y="40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42" y="360"/>
                    <a:pt x="360" y="342"/>
                    <a:pt x="360" y="320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58"/>
                    <a:pt x="342" y="40"/>
                    <a:pt x="320" y="40"/>
                  </a:cubicBezTo>
                  <a:close/>
                  <a:moveTo>
                    <a:pt x="320" y="320"/>
                  </a:moveTo>
                  <a:cubicBezTo>
                    <a:pt x="40" y="320"/>
                    <a:pt x="40" y="320"/>
                    <a:pt x="40" y="3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320" y="160"/>
                    <a:pt x="320" y="160"/>
                    <a:pt x="320" y="160"/>
                  </a:cubicBezTo>
                  <a:lnTo>
                    <a:pt x="320" y="320"/>
                  </a:lnTo>
                  <a:close/>
                  <a:moveTo>
                    <a:pt x="10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4" y="0"/>
                  </a:lnTo>
                  <a:close/>
                  <a:moveTo>
                    <a:pt x="284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84" y="68"/>
                    <a:pt x="284" y="68"/>
                    <a:pt x="284" y="68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2589167" y="1846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前期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43751" y="2079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中期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06290" y="188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后期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Title 13"/>
          <p:cNvSpPr txBox="1"/>
          <p:nvPr/>
        </p:nvSpPr>
        <p:spPr>
          <a:xfrm>
            <a:off x="1377273" y="3093996"/>
            <a:ext cx="3070114" cy="4894032"/>
          </a:xfrm>
          <a:prstGeom prst="rect">
            <a:avLst/>
          </a:prstGeom>
        </p:spPr>
        <p:txBody>
          <a:bodyPr vert="horz" wrap="square" lIns="121920" tIns="60960" rIns="121920" bIns="60960" rtlCol="0" anchor="ctr" anchorCtr="1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对用户需求进行分析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最大程度上满足用户需求，以 确保操作的便捷性和人性化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确定角色，功能，权限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报告撰写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用例图，数据流图（尉文雅）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顺序图，活动图（赵晓阳），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用户界面设计，类图，类关系               图（崔玮）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·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0600" y="0"/>
            <a:ext cx="3581400" cy="10072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7752" y="25503"/>
            <a:ext cx="454244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4B649F"/>
                </a:solidFill>
              </a:rPr>
              <a:t>功能模块</a:t>
            </a:r>
            <a:endParaRPr lang="zh-CN" altLang="en-US" sz="2800" b="1" dirty="0">
              <a:solidFill>
                <a:srgbClr val="4B649F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6218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13535" y="125189"/>
            <a:ext cx="638977" cy="638977"/>
            <a:chOff x="9444839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9444839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9554374" y="2343577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9828036" y="2674698"/>
              <a:ext cx="840868" cy="725950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4852254" y="2008297"/>
            <a:ext cx="2183895" cy="787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资料修改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奖助学金申请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29227" y="16364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4B649F"/>
                </a:solidFill>
                <a:cs typeface="+mn-ea"/>
                <a:sym typeface="+mn-lt"/>
              </a:rPr>
              <a:t>学生模块</a:t>
            </a:r>
            <a:endParaRPr lang="zh-CN" altLang="en-US" sz="2000" b="1" dirty="0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48225" y="3693084"/>
            <a:ext cx="21838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班级管理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专业管理</a:t>
            </a:r>
            <a:endParaRPr lang="en-US" altLang="zh-CN" sz="16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教师管理</a:t>
            </a:r>
            <a:endParaRPr lang="zh-CN" altLang="en-US" sz="16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学生管理</a:t>
            </a:r>
            <a:endParaRPr lang="zh-CN" altLang="en-US" sz="16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cs typeface="+mn-ea"/>
                <a:sym typeface="+mn-lt"/>
              </a:rPr>
              <a:t>管理员管理</a:t>
            </a:r>
            <a:endParaRPr lang="zh-CN" altLang="en-US" sz="1600" dirty="0" smtClean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奖助学</a:t>
            </a:r>
            <a:r>
              <a:rPr lang="zh-CN" altLang="en-US" sz="1600" dirty="0" smtClean="0">
                <a:cs typeface="+mn-ea"/>
                <a:sym typeface="+mn-lt"/>
              </a:rPr>
              <a:t>金类别管理</a:t>
            </a:r>
            <a:endParaRPr lang="en-US" altLang="zh-CN" sz="1600" dirty="0" smtClean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31222" y="327846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4B649F"/>
                </a:solidFill>
                <a:cs typeface="+mn-ea"/>
                <a:sym typeface="+mn-lt"/>
              </a:rPr>
              <a:t>管理员模块</a:t>
            </a:r>
            <a:endParaRPr lang="zh-CN" altLang="en-US" sz="2000" b="1" dirty="0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22" name="KSO_Shape"/>
          <p:cNvSpPr/>
          <p:nvPr/>
        </p:nvSpPr>
        <p:spPr>
          <a:xfrm>
            <a:off x="2232530" y="2488918"/>
            <a:ext cx="515866" cy="533654"/>
          </a:xfrm>
          <a:custGeom>
            <a:avLst/>
            <a:gdLst/>
            <a:ahLst/>
            <a:cxnLst/>
            <a:rect l="l" t="t" r="r" b="b"/>
            <a:pathLst>
              <a:path w="1119349" h="1157433">
                <a:moveTo>
                  <a:pt x="135620" y="818456"/>
                </a:moveTo>
                <a:cubicBezTo>
                  <a:pt x="71450" y="948523"/>
                  <a:pt x="57484" y="1054732"/>
                  <a:pt x="108323" y="1103729"/>
                </a:cubicBezTo>
                <a:cubicBezTo>
                  <a:pt x="164989" y="1158341"/>
                  <a:pt x="289713" y="1129874"/>
                  <a:pt x="437069" y="1040437"/>
                </a:cubicBezTo>
                <a:cubicBezTo>
                  <a:pt x="307239" y="1007168"/>
                  <a:pt x="198946" y="926245"/>
                  <a:pt x="135620" y="818456"/>
                </a:cubicBezTo>
                <a:close/>
                <a:moveTo>
                  <a:pt x="582086" y="345816"/>
                </a:moveTo>
                <a:cubicBezTo>
                  <a:pt x="490772" y="345817"/>
                  <a:pt x="434615" y="407693"/>
                  <a:pt x="413811" y="495363"/>
                </a:cubicBezTo>
                <a:lnTo>
                  <a:pt x="750361" y="495364"/>
                </a:lnTo>
                <a:cubicBezTo>
                  <a:pt x="729557" y="407692"/>
                  <a:pt x="673401" y="345816"/>
                  <a:pt x="582086" y="345816"/>
                </a:cubicBezTo>
                <a:close/>
                <a:moveTo>
                  <a:pt x="954622" y="129"/>
                </a:moveTo>
                <a:cubicBezTo>
                  <a:pt x="1007406" y="-1466"/>
                  <a:pt x="1051113" y="11645"/>
                  <a:pt x="1081775" y="41196"/>
                </a:cubicBezTo>
                <a:cubicBezTo>
                  <a:pt x="1101805" y="60500"/>
                  <a:pt x="1115030" y="85625"/>
                  <a:pt x="1119349" y="116033"/>
                </a:cubicBezTo>
                <a:cubicBezTo>
                  <a:pt x="1112931" y="103633"/>
                  <a:pt x="1104158" y="92219"/>
                  <a:pt x="1093494" y="81508"/>
                </a:cubicBezTo>
                <a:cubicBezTo>
                  <a:pt x="1010899" y="-1451"/>
                  <a:pt x="882017" y="28786"/>
                  <a:pt x="737350" y="130602"/>
                </a:cubicBezTo>
                <a:cubicBezTo>
                  <a:pt x="943277" y="190863"/>
                  <a:pt x="1091569" y="370605"/>
                  <a:pt x="1091569" y="582598"/>
                </a:cubicBezTo>
                <a:lnTo>
                  <a:pt x="1085273" y="640757"/>
                </a:lnTo>
                <a:lnTo>
                  <a:pt x="755888" y="640756"/>
                </a:lnTo>
                <a:lnTo>
                  <a:pt x="719073" y="640757"/>
                </a:lnTo>
                <a:lnTo>
                  <a:pt x="408284" y="640757"/>
                </a:lnTo>
                <a:cubicBezTo>
                  <a:pt x="424002" y="743453"/>
                  <a:pt x="484447" y="819382"/>
                  <a:pt x="582086" y="819383"/>
                </a:cubicBezTo>
                <a:cubicBezTo>
                  <a:pt x="648673" y="819382"/>
                  <a:pt x="697960" y="784070"/>
                  <a:pt x="725617" y="727992"/>
                </a:cubicBezTo>
                <a:lnTo>
                  <a:pt x="1064773" y="727992"/>
                </a:lnTo>
                <a:cubicBezTo>
                  <a:pt x="1000780" y="921122"/>
                  <a:pt x="807116" y="1060320"/>
                  <a:pt x="578539" y="1060320"/>
                </a:cubicBezTo>
                <a:cubicBezTo>
                  <a:pt x="541437" y="1060319"/>
                  <a:pt x="505255" y="1056652"/>
                  <a:pt x="470646" y="1048435"/>
                </a:cubicBezTo>
                <a:cubicBezTo>
                  <a:pt x="288189" y="1159820"/>
                  <a:pt x="124174" y="1191927"/>
                  <a:pt x="45670" y="1116267"/>
                </a:cubicBezTo>
                <a:cubicBezTo>
                  <a:pt x="-38972" y="1034693"/>
                  <a:pt x="-2092" y="849162"/>
                  <a:pt x="124297" y="645271"/>
                </a:cubicBezTo>
                <a:cubicBezTo>
                  <a:pt x="126384" y="641564"/>
                  <a:pt x="128546" y="637931"/>
                  <a:pt x="130887" y="634433"/>
                </a:cubicBezTo>
                <a:cubicBezTo>
                  <a:pt x="140131" y="616742"/>
                  <a:pt x="151256" y="599735"/>
                  <a:pt x="163296" y="582889"/>
                </a:cubicBezTo>
                <a:cubicBezTo>
                  <a:pt x="171413" y="570408"/>
                  <a:pt x="179765" y="558285"/>
                  <a:pt x="189707" y="547372"/>
                </a:cubicBezTo>
                <a:cubicBezTo>
                  <a:pt x="207410" y="520542"/>
                  <a:pt x="227598" y="494496"/>
                  <a:pt x="249351" y="468810"/>
                </a:cubicBezTo>
                <a:cubicBezTo>
                  <a:pt x="261501" y="453873"/>
                  <a:pt x="274484" y="439223"/>
                  <a:pt x="288439" y="424719"/>
                </a:cubicBezTo>
                <a:cubicBezTo>
                  <a:pt x="304701" y="403895"/>
                  <a:pt x="322841" y="384213"/>
                  <a:pt x="341644" y="364703"/>
                </a:cubicBezTo>
                <a:cubicBezTo>
                  <a:pt x="392793" y="311630"/>
                  <a:pt x="445389" y="263415"/>
                  <a:pt x="498166" y="220924"/>
                </a:cubicBezTo>
                <a:cubicBezTo>
                  <a:pt x="310657" y="309270"/>
                  <a:pt x="183697" y="431706"/>
                  <a:pt x="65845" y="579499"/>
                </a:cubicBezTo>
                <a:cubicBezTo>
                  <a:pt x="67312" y="317087"/>
                  <a:pt x="296312" y="104878"/>
                  <a:pt x="578538" y="104878"/>
                </a:cubicBezTo>
                <a:lnTo>
                  <a:pt x="651994" y="111773"/>
                </a:lnTo>
                <a:cubicBezTo>
                  <a:pt x="764896" y="41979"/>
                  <a:pt x="871117" y="2651"/>
                  <a:pt x="954622" y="129"/>
                </a:cubicBezTo>
                <a:close/>
              </a:path>
            </a:pathLst>
          </a:custGeom>
          <a:solidFill>
            <a:srgbClr val="4B649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351469" y="2971397"/>
            <a:ext cx="3128538" cy="3128538"/>
          </a:xfrm>
          <a:prstGeom prst="ellipse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490431" y="3095845"/>
            <a:ext cx="2850614" cy="2850614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0" name="KSO_Shape"/>
          <p:cNvSpPr/>
          <p:nvPr/>
        </p:nvSpPr>
        <p:spPr bwMode="auto">
          <a:xfrm>
            <a:off x="5407178" y="3686229"/>
            <a:ext cx="1046240" cy="891048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98910" y="486901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奖助学金管理系统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19"/>
          <p:cNvSpPr txBox="1"/>
          <p:nvPr/>
        </p:nvSpPr>
        <p:spPr>
          <a:xfrm>
            <a:off x="8290803" y="3673984"/>
            <a:ext cx="2183895" cy="11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资料修改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奖助学金类别</a:t>
            </a:r>
            <a:endParaRPr lang="en-US" altLang="zh-CN" sz="1600" dirty="0"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cs typeface="+mn-ea"/>
                <a:sym typeface="+mn-lt"/>
              </a:rPr>
              <a:t>奖助学金评定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5" name="文本框 20"/>
          <p:cNvSpPr txBox="1"/>
          <p:nvPr/>
        </p:nvSpPr>
        <p:spPr>
          <a:xfrm>
            <a:off x="8784280" y="32586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4B649F"/>
                </a:solidFill>
                <a:cs typeface="+mn-ea"/>
                <a:sym typeface="+mn-lt"/>
              </a:rPr>
              <a:t>教师模块</a:t>
            </a:r>
            <a:endParaRPr lang="zh-CN" altLang="en-US" sz="2000" b="1" dirty="0">
              <a:solidFill>
                <a:srgbClr val="4B649F"/>
              </a:solidFill>
              <a:cs typeface="+mn-ea"/>
              <a:sym typeface="+mn-lt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9130272" y="2585217"/>
            <a:ext cx="518603" cy="437355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4B649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KSO_Shape"/>
          <p:cNvSpPr/>
          <p:nvPr/>
        </p:nvSpPr>
        <p:spPr>
          <a:xfrm>
            <a:off x="5683514" y="880935"/>
            <a:ext cx="511923" cy="616775"/>
          </a:xfrm>
          <a:custGeom>
            <a:avLst/>
            <a:gdLst/>
            <a:ahLst/>
            <a:cxnLst/>
            <a:rect l="l" t="t" r="r" b="b"/>
            <a:pathLst>
              <a:path w="1674290" h="2018114">
                <a:moveTo>
                  <a:pt x="307141" y="691642"/>
                </a:moveTo>
                <a:lnTo>
                  <a:pt x="1378912" y="691642"/>
                </a:lnTo>
                <a:lnTo>
                  <a:pt x="1369387" y="1458335"/>
                </a:lnTo>
                <a:cubicBezTo>
                  <a:pt x="1369387" y="1541769"/>
                  <a:pt x="1301750" y="1609406"/>
                  <a:pt x="1218316" y="1609406"/>
                </a:cubicBezTo>
                <a:lnTo>
                  <a:pt x="1158892" y="1609406"/>
                </a:lnTo>
                <a:lnTo>
                  <a:pt x="1158892" y="1898352"/>
                </a:lnTo>
                <a:cubicBezTo>
                  <a:pt x="1158892" y="1964495"/>
                  <a:pt x="1105273" y="2018114"/>
                  <a:pt x="1039130" y="2018114"/>
                </a:cubicBezTo>
                <a:cubicBezTo>
                  <a:pt x="972987" y="2018114"/>
                  <a:pt x="919368" y="1964495"/>
                  <a:pt x="919368" y="1898352"/>
                </a:cubicBezTo>
                <a:lnTo>
                  <a:pt x="919368" y="1609406"/>
                </a:lnTo>
                <a:lnTo>
                  <a:pt x="765901" y="1609406"/>
                </a:lnTo>
                <a:lnTo>
                  <a:pt x="765901" y="1898351"/>
                </a:lnTo>
                <a:cubicBezTo>
                  <a:pt x="765901" y="1964494"/>
                  <a:pt x="712282" y="2018113"/>
                  <a:pt x="646139" y="2018113"/>
                </a:cubicBezTo>
                <a:cubicBezTo>
                  <a:pt x="579996" y="2018113"/>
                  <a:pt x="526377" y="1964494"/>
                  <a:pt x="526377" y="1898351"/>
                </a:cubicBezTo>
                <a:lnTo>
                  <a:pt x="526377" y="1609406"/>
                </a:lnTo>
                <a:lnTo>
                  <a:pt x="458213" y="1609406"/>
                </a:lnTo>
                <a:cubicBezTo>
                  <a:pt x="374779" y="1609406"/>
                  <a:pt x="307141" y="1541769"/>
                  <a:pt x="307141" y="1458335"/>
                </a:cubicBezTo>
                <a:lnTo>
                  <a:pt x="307141" y="1156202"/>
                </a:lnTo>
                <a:lnTo>
                  <a:pt x="307141" y="854070"/>
                </a:lnTo>
                <a:close/>
                <a:moveTo>
                  <a:pt x="1554528" y="683951"/>
                </a:moveTo>
                <a:cubicBezTo>
                  <a:pt x="1620671" y="683951"/>
                  <a:pt x="1674290" y="737570"/>
                  <a:pt x="1674290" y="803713"/>
                </a:cubicBezTo>
                <a:lnTo>
                  <a:pt x="1674290" y="1299148"/>
                </a:lnTo>
                <a:cubicBezTo>
                  <a:pt x="1674290" y="1365291"/>
                  <a:pt x="1620671" y="1418910"/>
                  <a:pt x="1554528" y="1418910"/>
                </a:cubicBezTo>
                <a:cubicBezTo>
                  <a:pt x="1488385" y="1418910"/>
                  <a:pt x="1434766" y="1365291"/>
                  <a:pt x="1434766" y="1299148"/>
                </a:cubicBezTo>
                <a:lnTo>
                  <a:pt x="1434766" y="803713"/>
                </a:lnTo>
                <a:cubicBezTo>
                  <a:pt x="1434766" y="737570"/>
                  <a:pt x="1488385" y="683951"/>
                  <a:pt x="1554528" y="683951"/>
                </a:cubicBezTo>
                <a:close/>
                <a:moveTo>
                  <a:pt x="119762" y="683950"/>
                </a:moveTo>
                <a:cubicBezTo>
                  <a:pt x="185905" y="683950"/>
                  <a:pt x="239524" y="737569"/>
                  <a:pt x="239524" y="803712"/>
                </a:cubicBezTo>
                <a:lnTo>
                  <a:pt x="239524" y="1299147"/>
                </a:lnTo>
                <a:cubicBezTo>
                  <a:pt x="239524" y="1365290"/>
                  <a:pt x="185905" y="1418909"/>
                  <a:pt x="119762" y="1418909"/>
                </a:cubicBezTo>
                <a:cubicBezTo>
                  <a:pt x="53619" y="1418909"/>
                  <a:pt x="0" y="1365290"/>
                  <a:pt x="0" y="1299147"/>
                </a:cubicBezTo>
                <a:lnTo>
                  <a:pt x="0" y="803712"/>
                </a:lnTo>
                <a:cubicBezTo>
                  <a:pt x="0" y="737569"/>
                  <a:pt x="53619" y="683950"/>
                  <a:pt x="119762" y="683950"/>
                </a:cubicBezTo>
                <a:close/>
                <a:moveTo>
                  <a:pt x="1058285" y="381191"/>
                </a:moveTo>
                <a:cubicBezTo>
                  <a:pt x="1028091" y="381191"/>
                  <a:pt x="1003614" y="405668"/>
                  <a:pt x="1003614" y="435862"/>
                </a:cubicBezTo>
                <a:cubicBezTo>
                  <a:pt x="1003614" y="466056"/>
                  <a:pt x="1028091" y="490533"/>
                  <a:pt x="1058285" y="490533"/>
                </a:cubicBezTo>
                <a:cubicBezTo>
                  <a:pt x="1088479" y="490533"/>
                  <a:pt x="1112956" y="466056"/>
                  <a:pt x="1112956" y="435862"/>
                </a:cubicBezTo>
                <a:cubicBezTo>
                  <a:pt x="1112956" y="405668"/>
                  <a:pt x="1088479" y="381191"/>
                  <a:pt x="1058285" y="381191"/>
                </a:cubicBezTo>
                <a:close/>
                <a:moveTo>
                  <a:pt x="620445" y="381191"/>
                </a:moveTo>
                <a:cubicBezTo>
                  <a:pt x="590251" y="381191"/>
                  <a:pt x="565774" y="405668"/>
                  <a:pt x="565774" y="435862"/>
                </a:cubicBezTo>
                <a:cubicBezTo>
                  <a:pt x="565774" y="466056"/>
                  <a:pt x="590251" y="490533"/>
                  <a:pt x="620445" y="490533"/>
                </a:cubicBezTo>
                <a:cubicBezTo>
                  <a:pt x="650639" y="490533"/>
                  <a:pt x="675116" y="466056"/>
                  <a:pt x="675116" y="435862"/>
                </a:cubicBezTo>
                <a:cubicBezTo>
                  <a:pt x="675116" y="405668"/>
                  <a:pt x="650639" y="381191"/>
                  <a:pt x="620445" y="381191"/>
                </a:cubicBezTo>
                <a:close/>
                <a:moveTo>
                  <a:pt x="508384" y="1373"/>
                </a:moveTo>
                <a:cubicBezTo>
                  <a:pt x="515956" y="3701"/>
                  <a:pt x="522639" y="8917"/>
                  <a:pt x="526639" y="16470"/>
                </a:cubicBezTo>
                <a:lnTo>
                  <a:pt x="615978" y="185144"/>
                </a:lnTo>
                <a:cubicBezTo>
                  <a:pt x="687009" y="148129"/>
                  <a:pt x="767930" y="128483"/>
                  <a:pt x="853439" y="128483"/>
                </a:cubicBezTo>
                <a:cubicBezTo>
                  <a:pt x="932860" y="128483"/>
                  <a:pt x="1008322" y="145431"/>
                  <a:pt x="1075718" y="177325"/>
                </a:cubicBezTo>
                <a:lnTo>
                  <a:pt x="1150798" y="40824"/>
                </a:lnTo>
                <a:cubicBezTo>
                  <a:pt x="1154917" y="33335"/>
                  <a:pt x="1161682" y="28224"/>
                  <a:pt x="1169289" y="26016"/>
                </a:cubicBezTo>
                <a:cubicBezTo>
                  <a:pt x="1176896" y="23808"/>
                  <a:pt x="1185346" y="24501"/>
                  <a:pt x="1192835" y="28621"/>
                </a:cubicBezTo>
                <a:cubicBezTo>
                  <a:pt x="1207813" y="36859"/>
                  <a:pt x="1213277" y="55680"/>
                  <a:pt x="1205038" y="70658"/>
                </a:cubicBezTo>
                <a:lnTo>
                  <a:pt x="1130773" y="205677"/>
                </a:lnTo>
                <a:cubicBezTo>
                  <a:pt x="1280708" y="293097"/>
                  <a:pt x="1383706" y="450928"/>
                  <a:pt x="1395615" y="633899"/>
                </a:cubicBezTo>
                <a:lnTo>
                  <a:pt x="311263" y="633899"/>
                </a:lnTo>
                <a:cubicBezTo>
                  <a:pt x="322782" y="456918"/>
                  <a:pt x="419524" y="303459"/>
                  <a:pt x="560939" y="213488"/>
                </a:cubicBezTo>
                <a:lnTo>
                  <a:pt x="471935" y="45445"/>
                </a:lnTo>
                <a:cubicBezTo>
                  <a:pt x="463934" y="30339"/>
                  <a:pt x="469694" y="11606"/>
                  <a:pt x="484800" y="3605"/>
                </a:cubicBezTo>
                <a:cubicBezTo>
                  <a:pt x="492353" y="-395"/>
                  <a:pt x="500812" y="-955"/>
                  <a:pt x="508384" y="1373"/>
                </a:cubicBezTo>
                <a:close/>
              </a:path>
            </a:pathLst>
          </a:custGeom>
          <a:solidFill>
            <a:srgbClr val="4B649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4B649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0600" y="0"/>
            <a:ext cx="3581400" cy="100722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7752" y="25503"/>
            <a:ext cx="4542448" cy="66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B649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分工与合作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B649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6218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3109" y="125190"/>
            <a:ext cx="634643" cy="634643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0" name="Straight Connector 31"/>
          <p:cNvCxnSpPr/>
          <p:nvPr/>
        </p:nvCxnSpPr>
        <p:spPr>
          <a:xfrm>
            <a:off x="1020747" y="1885319"/>
            <a:ext cx="95165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26"/>
          <p:cNvGrpSpPr/>
          <p:nvPr/>
        </p:nvGrpSpPr>
        <p:grpSpPr>
          <a:xfrm>
            <a:off x="4686030" y="745318"/>
            <a:ext cx="2304256" cy="2304256"/>
            <a:chOff x="3431835" y="1635646"/>
            <a:chExt cx="1728192" cy="1728192"/>
          </a:xfrm>
        </p:grpSpPr>
        <p:sp>
          <p:nvSpPr>
            <p:cNvPr id="12" name="Oval 16"/>
            <p:cNvSpPr/>
            <p:nvPr/>
          </p:nvSpPr>
          <p:spPr>
            <a:xfrm>
              <a:off x="3431835" y="1635646"/>
              <a:ext cx="1728192" cy="1728192"/>
            </a:xfrm>
            <a:prstGeom prst="ellipse">
              <a:avLst/>
            </a:prstGeom>
            <a:solidFill>
              <a:srgbClr val="5E80B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3993004" y="1995686"/>
              <a:ext cx="605854" cy="619396"/>
            </a:xfrm>
            <a:custGeom>
              <a:avLst/>
              <a:gdLst>
                <a:gd name="T0" fmla="*/ 203 w 360"/>
                <a:gd name="T1" fmla="*/ 271 h 368"/>
                <a:gd name="T2" fmla="*/ 261 w 360"/>
                <a:gd name="T3" fmla="*/ 202 h 368"/>
                <a:gd name="T4" fmla="*/ 360 w 360"/>
                <a:gd name="T5" fmla="*/ 51 h 368"/>
                <a:gd name="T6" fmla="*/ 346 w 360"/>
                <a:gd name="T7" fmla="*/ 37 h 368"/>
                <a:gd name="T8" fmla="*/ 277 w 360"/>
                <a:gd name="T9" fmla="*/ 37 h 368"/>
                <a:gd name="T10" fmla="*/ 180 w 360"/>
                <a:gd name="T11" fmla="*/ 0 h 368"/>
                <a:gd name="T12" fmla="*/ 83 w 360"/>
                <a:gd name="T13" fmla="*/ 37 h 368"/>
                <a:gd name="T14" fmla="*/ 14 w 360"/>
                <a:gd name="T15" fmla="*/ 37 h 368"/>
                <a:gd name="T16" fmla="*/ 0 w 360"/>
                <a:gd name="T17" fmla="*/ 51 h 368"/>
                <a:gd name="T18" fmla="*/ 98 w 360"/>
                <a:gd name="T19" fmla="*/ 202 h 368"/>
                <a:gd name="T20" fmla="*/ 156 w 360"/>
                <a:gd name="T21" fmla="*/ 271 h 368"/>
                <a:gd name="T22" fmla="*/ 156 w 360"/>
                <a:gd name="T23" fmla="*/ 297 h 368"/>
                <a:gd name="T24" fmla="*/ 91 w 360"/>
                <a:gd name="T25" fmla="*/ 332 h 368"/>
                <a:gd name="T26" fmla="*/ 180 w 360"/>
                <a:gd name="T27" fmla="*/ 368 h 368"/>
                <a:gd name="T28" fmla="*/ 269 w 360"/>
                <a:gd name="T29" fmla="*/ 332 h 368"/>
                <a:gd name="T30" fmla="*/ 203 w 360"/>
                <a:gd name="T31" fmla="*/ 297 h 368"/>
                <a:gd name="T32" fmla="*/ 203 w 360"/>
                <a:gd name="T33" fmla="*/ 271 h 368"/>
                <a:gd name="T34" fmla="*/ 259 w 360"/>
                <a:gd name="T35" fmla="*/ 170 h 368"/>
                <a:gd name="T36" fmla="*/ 281 w 360"/>
                <a:gd name="T37" fmla="*/ 65 h 368"/>
                <a:gd name="T38" fmla="*/ 331 w 360"/>
                <a:gd name="T39" fmla="*/ 65 h 368"/>
                <a:gd name="T40" fmla="*/ 259 w 360"/>
                <a:gd name="T41" fmla="*/ 170 h 368"/>
                <a:gd name="T42" fmla="*/ 180 w 360"/>
                <a:gd name="T43" fmla="*/ 24 h 368"/>
                <a:gd name="T44" fmla="*/ 256 w 360"/>
                <a:gd name="T45" fmla="*/ 55 h 368"/>
                <a:gd name="T46" fmla="*/ 180 w 360"/>
                <a:gd name="T47" fmla="*/ 86 h 368"/>
                <a:gd name="T48" fmla="*/ 104 w 360"/>
                <a:gd name="T49" fmla="*/ 55 h 368"/>
                <a:gd name="T50" fmla="*/ 180 w 360"/>
                <a:gd name="T51" fmla="*/ 24 h 368"/>
                <a:gd name="T52" fmla="*/ 29 w 360"/>
                <a:gd name="T53" fmla="*/ 65 h 368"/>
                <a:gd name="T54" fmla="*/ 79 w 360"/>
                <a:gd name="T55" fmla="*/ 65 h 368"/>
                <a:gd name="T56" fmla="*/ 101 w 360"/>
                <a:gd name="T57" fmla="*/ 170 h 368"/>
                <a:gd name="T58" fmla="*/ 29 w 360"/>
                <a:gd name="T59" fmla="*/ 6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03" y="271"/>
                  </a:moveTo>
                  <a:cubicBezTo>
                    <a:pt x="203" y="242"/>
                    <a:pt x="225" y="226"/>
                    <a:pt x="261" y="202"/>
                  </a:cubicBezTo>
                  <a:cubicBezTo>
                    <a:pt x="305" y="173"/>
                    <a:pt x="360" y="137"/>
                    <a:pt x="360" y="51"/>
                  </a:cubicBezTo>
                  <a:cubicBezTo>
                    <a:pt x="360" y="43"/>
                    <a:pt x="353" y="37"/>
                    <a:pt x="346" y="37"/>
                  </a:cubicBezTo>
                  <a:cubicBezTo>
                    <a:pt x="277" y="37"/>
                    <a:pt x="277" y="37"/>
                    <a:pt x="277" y="37"/>
                  </a:cubicBezTo>
                  <a:cubicBezTo>
                    <a:pt x="267" y="19"/>
                    <a:pt x="238" y="0"/>
                    <a:pt x="180" y="0"/>
                  </a:cubicBezTo>
                  <a:cubicBezTo>
                    <a:pt x="121" y="0"/>
                    <a:pt x="92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137"/>
                    <a:pt x="54" y="173"/>
                    <a:pt x="98" y="202"/>
                  </a:cubicBezTo>
                  <a:cubicBezTo>
                    <a:pt x="134" y="226"/>
                    <a:pt x="156" y="242"/>
                    <a:pt x="156" y="271"/>
                  </a:cubicBezTo>
                  <a:cubicBezTo>
                    <a:pt x="156" y="297"/>
                    <a:pt x="156" y="297"/>
                    <a:pt x="156" y="297"/>
                  </a:cubicBezTo>
                  <a:cubicBezTo>
                    <a:pt x="118" y="301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1" y="301"/>
                    <a:pt x="203" y="297"/>
                  </a:cubicBezTo>
                  <a:lnTo>
                    <a:pt x="203" y="271"/>
                  </a:lnTo>
                  <a:close/>
                  <a:moveTo>
                    <a:pt x="259" y="170"/>
                  </a:moveTo>
                  <a:cubicBezTo>
                    <a:pt x="270" y="146"/>
                    <a:pt x="279" y="113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6" y="119"/>
                    <a:pt x="294" y="146"/>
                    <a:pt x="259" y="170"/>
                  </a:cubicBezTo>
                  <a:close/>
                  <a:moveTo>
                    <a:pt x="180" y="24"/>
                  </a:moveTo>
                  <a:cubicBezTo>
                    <a:pt x="234" y="24"/>
                    <a:pt x="256" y="47"/>
                    <a:pt x="256" y="55"/>
                  </a:cubicBezTo>
                  <a:cubicBezTo>
                    <a:pt x="256" y="63"/>
                    <a:pt x="234" y="86"/>
                    <a:pt x="180" y="86"/>
                  </a:cubicBezTo>
                  <a:cubicBezTo>
                    <a:pt x="125" y="86"/>
                    <a:pt x="104" y="63"/>
                    <a:pt x="104" y="55"/>
                  </a:cubicBezTo>
                  <a:cubicBezTo>
                    <a:pt x="104" y="47"/>
                    <a:pt x="125" y="24"/>
                    <a:pt x="180" y="24"/>
                  </a:cubicBezTo>
                  <a:close/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0" y="113"/>
                    <a:pt x="89" y="146"/>
                    <a:pt x="101" y="170"/>
                  </a:cubicBezTo>
                  <a:cubicBezTo>
                    <a:pt x="66" y="146"/>
                    <a:pt x="33" y="119"/>
                    <a:pt x="29" y="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Group 25"/>
          <p:cNvGrpSpPr/>
          <p:nvPr/>
        </p:nvGrpSpPr>
        <p:grpSpPr>
          <a:xfrm>
            <a:off x="2016180" y="1001293"/>
            <a:ext cx="1792303" cy="1792303"/>
            <a:chOff x="1355564" y="1824373"/>
            <a:chExt cx="1344227" cy="1344227"/>
          </a:xfrm>
        </p:grpSpPr>
        <p:sp>
          <p:nvSpPr>
            <p:cNvPr id="15" name="Oval 14"/>
            <p:cNvSpPr/>
            <p:nvPr/>
          </p:nvSpPr>
          <p:spPr>
            <a:xfrm>
              <a:off x="1355564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1867010" y="2142357"/>
              <a:ext cx="321333" cy="320479"/>
            </a:xfrm>
            <a:custGeom>
              <a:avLst/>
              <a:gdLst>
                <a:gd name="T0" fmla="*/ 7 w 319"/>
                <a:gd name="T1" fmla="*/ 291 h 318"/>
                <a:gd name="T2" fmla="*/ 26 w 319"/>
                <a:gd name="T3" fmla="*/ 310 h 318"/>
                <a:gd name="T4" fmla="*/ 53 w 319"/>
                <a:gd name="T5" fmla="*/ 310 h 318"/>
                <a:gd name="T6" fmla="*/ 129 w 319"/>
                <a:gd name="T7" fmla="*/ 234 h 318"/>
                <a:gd name="T8" fmla="*/ 191 w 319"/>
                <a:gd name="T9" fmla="*/ 251 h 318"/>
                <a:gd name="T10" fmla="*/ 319 w 319"/>
                <a:gd name="T11" fmla="*/ 124 h 318"/>
                <a:gd name="T12" fmla="*/ 195 w 319"/>
                <a:gd name="T13" fmla="*/ 0 h 318"/>
                <a:gd name="T14" fmla="*/ 67 w 319"/>
                <a:gd name="T15" fmla="*/ 127 h 318"/>
                <a:gd name="T16" fmla="*/ 85 w 319"/>
                <a:gd name="T17" fmla="*/ 192 h 318"/>
                <a:gd name="T18" fmla="*/ 10 w 319"/>
                <a:gd name="T19" fmla="*/ 267 h 318"/>
                <a:gd name="T20" fmla="*/ 7 w 319"/>
                <a:gd name="T21" fmla="*/ 291 h 318"/>
                <a:gd name="T22" fmla="*/ 191 w 319"/>
                <a:gd name="T23" fmla="*/ 213 h 318"/>
                <a:gd name="T24" fmla="*/ 106 w 319"/>
                <a:gd name="T25" fmla="*/ 127 h 318"/>
                <a:gd name="T26" fmla="*/ 195 w 319"/>
                <a:gd name="T27" fmla="*/ 38 h 318"/>
                <a:gd name="T28" fmla="*/ 281 w 319"/>
                <a:gd name="T29" fmla="*/ 124 h 318"/>
                <a:gd name="T30" fmla="*/ 191 w 319"/>
                <a:gd name="T31" fmla="*/ 2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9" h="318">
                  <a:moveTo>
                    <a:pt x="7" y="291"/>
                  </a:moveTo>
                  <a:cubicBezTo>
                    <a:pt x="26" y="310"/>
                    <a:pt x="26" y="310"/>
                    <a:pt x="26" y="310"/>
                  </a:cubicBezTo>
                  <a:cubicBezTo>
                    <a:pt x="33" y="318"/>
                    <a:pt x="46" y="318"/>
                    <a:pt x="53" y="310"/>
                  </a:cubicBezTo>
                  <a:cubicBezTo>
                    <a:pt x="129" y="234"/>
                    <a:pt x="129" y="234"/>
                    <a:pt x="129" y="234"/>
                  </a:cubicBezTo>
                  <a:cubicBezTo>
                    <a:pt x="147" y="245"/>
                    <a:pt x="169" y="251"/>
                    <a:pt x="191" y="251"/>
                  </a:cubicBezTo>
                  <a:cubicBezTo>
                    <a:pt x="260" y="251"/>
                    <a:pt x="319" y="192"/>
                    <a:pt x="319" y="124"/>
                  </a:cubicBezTo>
                  <a:cubicBezTo>
                    <a:pt x="319" y="55"/>
                    <a:pt x="263" y="0"/>
                    <a:pt x="195" y="0"/>
                  </a:cubicBezTo>
                  <a:cubicBezTo>
                    <a:pt x="127" y="0"/>
                    <a:pt x="67" y="59"/>
                    <a:pt x="67" y="127"/>
                  </a:cubicBezTo>
                  <a:cubicBezTo>
                    <a:pt x="67" y="151"/>
                    <a:pt x="74" y="173"/>
                    <a:pt x="85" y="192"/>
                  </a:cubicBezTo>
                  <a:cubicBezTo>
                    <a:pt x="10" y="267"/>
                    <a:pt x="10" y="267"/>
                    <a:pt x="10" y="267"/>
                  </a:cubicBezTo>
                  <a:cubicBezTo>
                    <a:pt x="2" y="275"/>
                    <a:pt x="0" y="284"/>
                    <a:pt x="7" y="291"/>
                  </a:cubicBezTo>
                  <a:close/>
                  <a:moveTo>
                    <a:pt x="191" y="213"/>
                  </a:moveTo>
                  <a:cubicBezTo>
                    <a:pt x="144" y="213"/>
                    <a:pt x="106" y="175"/>
                    <a:pt x="106" y="127"/>
                  </a:cubicBezTo>
                  <a:cubicBezTo>
                    <a:pt x="106" y="80"/>
                    <a:pt x="148" y="38"/>
                    <a:pt x="195" y="38"/>
                  </a:cubicBezTo>
                  <a:cubicBezTo>
                    <a:pt x="242" y="38"/>
                    <a:pt x="281" y="76"/>
                    <a:pt x="281" y="124"/>
                  </a:cubicBezTo>
                  <a:cubicBezTo>
                    <a:pt x="281" y="171"/>
                    <a:pt x="239" y="213"/>
                    <a:pt x="191" y="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7" name="Group 27"/>
          <p:cNvGrpSpPr/>
          <p:nvPr/>
        </p:nvGrpSpPr>
        <p:grpSpPr>
          <a:xfrm>
            <a:off x="8133307" y="1001294"/>
            <a:ext cx="1792303" cy="1792303"/>
            <a:chOff x="5940151" y="1824373"/>
            <a:chExt cx="1344227" cy="1344227"/>
          </a:xfrm>
        </p:grpSpPr>
        <p:sp>
          <p:nvSpPr>
            <p:cNvPr id="18" name="Oval 19"/>
            <p:cNvSpPr/>
            <p:nvPr/>
          </p:nvSpPr>
          <p:spPr>
            <a:xfrm>
              <a:off x="5940151" y="1824373"/>
              <a:ext cx="1344227" cy="1344227"/>
            </a:xfrm>
            <a:prstGeom prst="ellipse">
              <a:avLst/>
            </a:prstGeom>
            <a:solidFill>
              <a:srgbClr val="4B649F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46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6456527" y="2146859"/>
              <a:ext cx="311472" cy="311472"/>
            </a:xfrm>
            <a:custGeom>
              <a:avLst/>
              <a:gdLst>
                <a:gd name="T0" fmla="*/ 320 w 360"/>
                <a:gd name="T1" fmla="*/ 40 h 360"/>
                <a:gd name="T2" fmla="*/ 302 w 360"/>
                <a:gd name="T3" fmla="*/ 40 h 360"/>
                <a:gd name="T4" fmla="*/ 302 w 360"/>
                <a:gd name="T5" fmla="*/ 80 h 360"/>
                <a:gd name="T6" fmla="*/ 238 w 360"/>
                <a:gd name="T7" fmla="*/ 80 h 360"/>
                <a:gd name="T8" fmla="*/ 238 w 360"/>
                <a:gd name="T9" fmla="*/ 40 h 360"/>
                <a:gd name="T10" fmla="*/ 122 w 360"/>
                <a:gd name="T11" fmla="*/ 40 h 360"/>
                <a:gd name="T12" fmla="*/ 122 w 360"/>
                <a:gd name="T13" fmla="*/ 80 h 360"/>
                <a:gd name="T14" fmla="*/ 58 w 360"/>
                <a:gd name="T15" fmla="*/ 80 h 360"/>
                <a:gd name="T16" fmla="*/ 58 w 360"/>
                <a:gd name="T17" fmla="*/ 40 h 360"/>
                <a:gd name="T18" fmla="*/ 40 w 360"/>
                <a:gd name="T19" fmla="*/ 40 h 360"/>
                <a:gd name="T20" fmla="*/ 0 w 360"/>
                <a:gd name="T21" fmla="*/ 80 h 360"/>
                <a:gd name="T22" fmla="*/ 0 w 360"/>
                <a:gd name="T23" fmla="*/ 320 h 360"/>
                <a:gd name="T24" fmla="*/ 40 w 360"/>
                <a:gd name="T25" fmla="*/ 360 h 360"/>
                <a:gd name="T26" fmla="*/ 320 w 360"/>
                <a:gd name="T27" fmla="*/ 360 h 360"/>
                <a:gd name="T28" fmla="*/ 360 w 360"/>
                <a:gd name="T29" fmla="*/ 320 h 360"/>
                <a:gd name="T30" fmla="*/ 360 w 360"/>
                <a:gd name="T31" fmla="*/ 80 h 360"/>
                <a:gd name="T32" fmla="*/ 320 w 360"/>
                <a:gd name="T33" fmla="*/ 40 h 360"/>
                <a:gd name="T34" fmla="*/ 320 w 360"/>
                <a:gd name="T35" fmla="*/ 320 h 360"/>
                <a:gd name="T36" fmla="*/ 40 w 360"/>
                <a:gd name="T37" fmla="*/ 320 h 360"/>
                <a:gd name="T38" fmla="*/ 40 w 360"/>
                <a:gd name="T39" fmla="*/ 160 h 360"/>
                <a:gd name="T40" fmla="*/ 320 w 360"/>
                <a:gd name="T41" fmla="*/ 160 h 360"/>
                <a:gd name="T42" fmla="*/ 320 w 360"/>
                <a:gd name="T43" fmla="*/ 320 h 360"/>
                <a:gd name="T44" fmla="*/ 104 w 360"/>
                <a:gd name="T45" fmla="*/ 0 h 360"/>
                <a:gd name="T46" fmla="*/ 76 w 360"/>
                <a:gd name="T47" fmla="*/ 0 h 360"/>
                <a:gd name="T48" fmla="*/ 76 w 360"/>
                <a:gd name="T49" fmla="*/ 68 h 360"/>
                <a:gd name="T50" fmla="*/ 104 w 360"/>
                <a:gd name="T51" fmla="*/ 68 h 360"/>
                <a:gd name="T52" fmla="*/ 104 w 360"/>
                <a:gd name="T53" fmla="*/ 0 h 360"/>
                <a:gd name="T54" fmla="*/ 284 w 360"/>
                <a:gd name="T55" fmla="*/ 0 h 360"/>
                <a:gd name="T56" fmla="*/ 256 w 360"/>
                <a:gd name="T57" fmla="*/ 0 h 360"/>
                <a:gd name="T58" fmla="*/ 256 w 360"/>
                <a:gd name="T59" fmla="*/ 68 h 360"/>
                <a:gd name="T60" fmla="*/ 284 w 360"/>
                <a:gd name="T61" fmla="*/ 68 h 360"/>
                <a:gd name="T62" fmla="*/ 284 w 360"/>
                <a:gd name="T63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0" h="360">
                  <a:moveTo>
                    <a:pt x="320" y="40"/>
                  </a:moveTo>
                  <a:cubicBezTo>
                    <a:pt x="302" y="40"/>
                    <a:pt x="302" y="40"/>
                    <a:pt x="302" y="40"/>
                  </a:cubicBezTo>
                  <a:cubicBezTo>
                    <a:pt x="302" y="80"/>
                    <a:pt x="302" y="80"/>
                    <a:pt x="302" y="80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2" y="80"/>
                    <a:pt x="122" y="80"/>
                    <a:pt x="12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42"/>
                    <a:pt x="18" y="360"/>
                    <a:pt x="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42" y="360"/>
                    <a:pt x="360" y="342"/>
                    <a:pt x="360" y="320"/>
                  </a:cubicBezTo>
                  <a:cubicBezTo>
                    <a:pt x="360" y="80"/>
                    <a:pt x="360" y="80"/>
                    <a:pt x="360" y="80"/>
                  </a:cubicBezTo>
                  <a:cubicBezTo>
                    <a:pt x="360" y="58"/>
                    <a:pt x="342" y="40"/>
                    <a:pt x="320" y="40"/>
                  </a:cubicBezTo>
                  <a:close/>
                  <a:moveTo>
                    <a:pt x="320" y="320"/>
                  </a:moveTo>
                  <a:cubicBezTo>
                    <a:pt x="40" y="320"/>
                    <a:pt x="40" y="320"/>
                    <a:pt x="40" y="3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320" y="160"/>
                    <a:pt x="320" y="160"/>
                    <a:pt x="320" y="160"/>
                  </a:cubicBezTo>
                  <a:lnTo>
                    <a:pt x="320" y="320"/>
                  </a:lnTo>
                  <a:close/>
                  <a:moveTo>
                    <a:pt x="10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4" y="0"/>
                  </a:lnTo>
                  <a:close/>
                  <a:moveTo>
                    <a:pt x="284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84" y="68"/>
                    <a:pt x="284" y="68"/>
                    <a:pt x="284" y="68"/>
                  </a:cubicBezTo>
                  <a:lnTo>
                    <a:pt x="28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21" name="Title 13"/>
          <p:cNvSpPr txBox="1"/>
          <p:nvPr/>
        </p:nvSpPr>
        <p:spPr>
          <a:xfrm>
            <a:off x="4672874" y="3055551"/>
            <a:ext cx="3234608" cy="5333365"/>
          </a:xfrm>
          <a:prstGeom prst="rect">
            <a:avLst/>
          </a:prstGeom>
        </p:spPr>
        <p:txBody>
          <a:bodyPr vert="horz" wrap="square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搭建系统模块的框架，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学生模块功能的实现（崔玮）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教师模块（尉文雅）；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管理员模块（赵晓阳）；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设计数据库表的结构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确定表的字段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主外键关系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连接数据库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4.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系统功能实现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589167" y="18465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前期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543751" y="2079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中期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06290" y="18898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后期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" name="Title 13"/>
          <p:cNvSpPr txBox="1"/>
          <p:nvPr/>
        </p:nvSpPr>
        <p:spPr>
          <a:xfrm>
            <a:off x="1377273" y="3093996"/>
            <a:ext cx="3070114" cy="4894032"/>
          </a:xfrm>
          <a:prstGeom prst="rect">
            <a:avLst/>
          </a:prstGeom>
        </p:spPr>
        <p:txBody>
          <a:bodyPr vert="horz" wrap="square" lIns="121920" tIns="60960" rIns="121920" bIns="60960" rtlCol="0" anchor="ctr" anchorCtr="1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1.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对用户需求进行分析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最大程度上满足用户需求，以 确保操作的便捷性和人性化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2.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确定角色，功能，权限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3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.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报告撰写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用例图，数据流图（尉文雅）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顺序图，活动图（赵晓阳），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  用户界面设计，类图，类关系               图（崔玮）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·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6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10600" y="0"/>
            <a:ext cx="3581400" cy="1007226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0" y="826218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33109" y="125190"/>
            <a:ext cx="634643" cy="634643"/>
            <a:chOff x="5288161" y="2234042"/>
            <a:chExt cx="1607262" cy="1607262"/>
          </a:xfrm>
        </p:grpSpPr>
        <p:sp>
          <p:nvSpPr>
            <p:cNvPr id="7" name="椭圆 6"/>
            <p:cNvSpPr/>
            <p:nvPr/>
          </p:nvSpPr>
          <p:spPr>
            <a:xfrm>
              <a:off x="5288161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397696" y="2335059"/>
              <a:ext cx="1388192" cy="1388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KSO_Shape"/>
            <p:cNvSpPr/>
            <p:nvPr/>
          </p:nvSpPr>
          <p:spPr bwMode="auto">
            <a:xfrm>
              <a:off x="5547153" y="2697761"/>
              <a:ext cx="1089278" cy="662788"/>
            </a:xfrm>
            <a:custGeom>
              <a:avLst/>
              <a:gdLst>
                <a:gd name="T0" fmla="*/ 1395067 w 3931"/>
                <a:gd name="T1" fmla="*/ 589725 h 2392"/>
                <a:gd name="T2" fmla="*/ 928365 w 3931"/>
                <a:gd name="T3" fmla="*/ 389484 h 2392"/>
                <a:gd name="T4" fmla="*/ 403040 w 3931"/>
                <a:gd name="T5" fmla="*/ 589725 h 2392"/>
                <a:gd name="T6" fmla="*/ 256480 w 3931"/>
                <a:gd name="T7" fmla="*/ 528782 h 2392"/>
                <a:gd name="T8" fmla="*/ 256480 w 3931"/>
                <a:gd name="T9" fmla="*/ 708403 h 2392"/>
                <a:gd name="T10" fmla="*/ 296326 w 3931"/>
                <a:gd name="T11" fmla="*/ 763389 h 2392"/>
                <a:gd name="T12" fmla="*/ 255564 w 3931"/>
                <a:gd name="T13" fmla="*/ 818375 h 2392"/>
                <a:gd name="T14" fmla="*/ 299074 w 3931"/>
                <a:gd name="T15" fmla="*/ 1011742 h 2392"/>
                <a:gd name="T16" fmla="*/ 170834 w 3931"/>
                <a:gd name="T17" fmla="*/ 1011742 h 2392"/>
                <a:gd name="T18" fmla="*/ 214802 w 3931"/>
                <a:gd name="T19" fmla="*/ 817458 h 2392"/>
                <a:gd name="T20" fmla="*/ 179078 w 3931"/>
                <a:gd name="T21" fmla="*/ 763389 h 2392"/>
                <a:gd name="T22" fmla="*/ 213428 w 3931"/>
                <a:gd name="T23" fmla="*/ 709777 h 2392"/>
                <a:gd name="T24" fmla="*/ 213428 w 3931"/>
                <a:gd name="T25" fmla="*/ 510911 h 2392"/>
                <a:gd name="T26" fmla="*/ 0 w 3931"/>
                <a:gd name="T27" fmla="*/ 421559 h 2392"/>
                <a:gd name="T28" fmla="*/ 938899 w 3931"/>
                <a:gd name="T29" fmla="*/ 0 h 2392"/>
                <a:gd name="T30" fmla="*/ 1800397 w 3931"/>
                <a:gd name="T31" fmla="*/ 427058 h 2392"/>
                <a:gd name="T32" fmla="*/ 1395067 w 3931"/>
                <a:gd name="T33" fmla="*/ 589725 h 2392"/>
                <a:gd name="T34" fmla="*/ 917831 w 3931"/>
                <a:gd name="T35" fmla="*/ 491208 h 2392"/>
                <a:gd name="T36" fmla="*/ 1341481 w 3931"/>
                <a:gd name="T37" fmla="*/ 635088 h 2392"/>
                <a:gd name="T38" fmla="*/ 1341481 w 3931"/>
                <a:gd name="T39" fmla="*/ 983791 h 2392"/>
                <a:gd name="T40" fmla="*/ 896306 w 3931"/>
                <a:gd name="T41" fmla="*/ 1096054 h 2392"/>
                <a:gd name="T42" fmla="*/ 503342 w 3931"/>
                <a:gd name="T43" fmla="*/ 983791 h 2392"/>
                <a:gd name="T44" fmla="*/ 503342 w 3931"/>
                <a:gd name="T45" fmla="*/ 635088 h 2392"/>
                <a:gd name="T46" fmla="*/ 917831 w 3931"/>
                <a:gd name="T47" fmla="*/ 491208 h 2392"/>
                <a:gd name="T48" fmla="*/ 912335 w 3931"/>
                <a:gd name="T49" fmla="*/ 1031904 h 2392"/>
                <a:gd name="T50" fmla="*/ 1254003 w 3931"/>
                <a:gd name="T51" fmla="*/ 946675 h 2392"/>
                <a:gd name="T52" fmla="*/ 912335 w 3931"/>
                <a:gd name="T53" fmla="*/ 860989 h 2392"/>
                <a:gd name="T54" fmla="*/ 571126 w 3931"/>
                <a:gd name="T55" fmla="*/ 946675 h 2392"/>
                <a:gd name="T56" fmla="*/ 912335 w 3931"/>
                <a:gd name="T57" fmla="*/ 1031904 h 23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3931" h="2392">
                  <a:moveTo>
                    <a:pt x="3046" y="1287"/>
                  </a:moveTo>
                  <a:cubicBezTo>
                    <a:pt x="3046" y="1287"/>
                    <a:pt x="2618" y="850"/>
                    <a:pt x="2027" y="850"/>
                  </a:cubicBezTo>
                  <a:cubicBezTo>
                    <a:pt x="1450" y="850"/>
                    <a:pt x="880" y="1287"/>
                    <a:pt x="880" y="1287"/>
                  </a:cubicBezTo>
                  <a:cubicBezTo>
                    <a:pt x="560" y="1154"/>
                    <a:pt x="560" y="1154"/>
                    <a:pt x="560" y="1154"/>
                  </a:cubicBezTo>
                  <a:cubicBezTo>
                    <a:pt x="560" y="1546"/>
                    <a:pt x="560" y="1546"/>
                    <a:pt x="560" y="1546"/>
                  </a:cubicBezTo>
                  <a:cubicBezTo>
                    <a:pt x="610" y="1563"/>
                    <a:pt x="647" y="1610"/>
                    <a:pt x="647" y="1666"/>
                  </a:cubicBezTo>
                  <a:cubicBezTo>
                    <a:pt x="647" y="1723"/>
                    <a:pt x="609" y="1769"/>
                    <a:pt x="558" y="1786"/>
                  </a:cubicBezTo>
                  <a:cubicBezTo>
                    <a:pt x="653" y="2208"/>
                    <a:pt x="653" y="2208"/>
                    <a:pt x="653" y="2208"/>
                  </a:cubicBezTo>
                  <a:cubicBezTo>
                    <a:pt x="373" y="2208"/>
                    <a:pt x="373" y="2208"/>
                    <a:pt x="373" y="2208"/>
                  </a:cubicBezTo>
                  <a:cubicBezTo>
                    <a:pt x="469" y="1784"/>
                    <a:pt x="469" y="1784"/>
                    <a:pt x="469" y="1784"/>
                  </a:cubicBezTo>
                  <a:cubicBezTo>
                    <a:pt x="423" y="1764"/>
                    <a:pt x="391" y="1719"/>
                    <a:pt x="391" y="1666"/>
                  </a:cubicBezTo>
                  <a:cubicBezTo>
                    <a:pt x="391" y="1614"/>
                    <a:pt x="422" y="1570"/>
                    <a:pt x="466" y="1549"/>
                  </a:cubicBezTo>
                  <a:cubicBezTo>
                    <a:pt x="466" y="1115"/>
                    <a:pt x="466" y="1115"/>
                    <a:pt x="466" y="1115"/>
                  </a:cubicBezTo>
                  <a:cubicBezTo>
                    <a:pt x="0" y="920"/>
                    <a:pt x="0" y="920"/>
                    <a:pt x="0" y="920"/>
                  </a:cubicBezTo>
                  <a:cubicBezTo>
                    <a:pt x="2050" y="0"/>
                    <a:pt x="2050" y="0"/>
                    <a:pt x="2050" y="0"/>
                  </a:cubicBezTo>
                  <a:cubicBezTo>
                    <a:pt x="3931" y="932"/>
                    <a:pt x="3931" y="932"/>
                    <a:pt x="3931" y="932"/>
                  </a:cubicBezTo>
                  <a:lnTo>
                    <a:pt x="3046" y="1287"/>
                  </a:lnTo>
                  <a:close/>
                  <a:moveTo>
                    <a:pt x="2004" y="1072"/>
                  </a:moveTo>
                  <a:cubicBezTo>
                    <a:pt x="2598" y="1072"/>
                    <a:pt x="2929" y="1386"/>
                    <a:pt x="2929" y="1386"/>
                  </a:cubicBezTo>
                  <a:cubicBezTo>
                    <a:pt x="2929" y="2147"/>
                    <a:pt x="2929" y="2147"/>
                    <a:pt x="2929" y="2147"/>
                  </a:cubicBezTo>
                  <a:cubicBezTo>
                    <a:pt x="2929" y="2147"/>
                    <a:pt x="2586" y="2392"/>
                    <a:pt x="1957" y="2392"/>
                  </a:cubicBezTo>
                  <a:cubicBezTo>
                    <a:pt x="1328" y="2392"/>
                    <a:pt x="1099" y="2147"/>
                    <a:pt x="1099" y="2147"/>
                  </a:cubicBezTo>
                  <a:cubicBezTo>
                    <a:pt x="1099" y="1386"/>
                    <a:pt x="1099" y="1386"/>
                    <a:pt x="1099" y="1386"/>
                  </a:cubicBezTo>
                  <a:cubicBezTo>
                    <a:pt x="1099" y="1386"/>
                    <a:pt x="1410" y="1072"/>
                    <a:pt x="2004" y="1072"/>
                  </a:cubicBezTo>
                  <a:close/>
                  <a:moveTo>
                    <a:pt x="1992" y="2252"/>
                  </a:moveTo>
                  <a:cubicBezTo>
                    <a:pt x="2404" y="2252"/>
                    <a:pt x="2738" y="2168"/>
                    <a:pt x="2738" y="2066"/>
                  </a:cubicBezTo>
                  <a:cubicBezTo>
                    <a:pt x="2738" y="1963"/>
                    <a:pt x="2404" y="1879"/>
                    <a:pt x="1992" y="1879"/>
                  </a:cubicBezTo>
                  <a:cubicBezTo>
                    <a:pt x="1581" y="1879"/>
                    <a:pt x="1247" y="1963"/>
                    <a:pt x="1247" y="2066"/>
                  </a:cubicBezTo>
                  <a:cubicBezTo>
                    <a:pt x="1247" y="2168"/>
                    <a:pt x="1581" y="2252"/>
                    <a:pt x="1992" y="2252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0" name="任意多边形 9"/>
          <p:cNvSpPr/>
          <p:nvPr/>
        </p:nvSpPr>
        <p:spPr>
          <a:xfrm>
            <a:off x="1146634" y="3786447"/>
            <a:ext cx="2348191" cy="935213"/>
          </a:xfrm>
          <a:custGeom>
            <a:avLst/>
            <a:gdLst>
              <a:gd name="connsiteX0" fmla="*/ 0 w 2837889"/>
              <a:gd name="connsiteY0" fmla="*/ 0 h 935213"/>
              <a:gd name="connsiteX1" fmla="*/ 2837889 w 2837889"/>
              <a:gd name="connsiteY1" fmla="*/ 0 h 935213"/>
              <a:gd name="connsiteX2" fmla="*/ 2837889 w 2837889"/>
              <a:gd name="connsiteY2" fmla="*/ 935213 h 935213"/>
              <a:gd name="connsiteX3" fmla="*/ 0 w 2837889"/>
              <a:gd name="connsiteY3" fmla="*/ 935213 h 935213"/>
              <a:gd name="connsiteX4" fmla="*/ 0 w 2837889"/>
              <a:gd name="connsiteY4" fmla="*/ 0 h 9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7889" h="935213">
                <a:moveTo>
                  <a:pt x="0" y="0"/>
                </a:moveTo>
                <a:lnTo>
                  <a:pt x="2837889" y="0"/>
                </a:lnTo>
                <a:lnTo>
                  <a:pt x="2837889" y="935213"/>
                </a:lnTo>
                <a:lnTo>
                  <a:pt x="0" y="93521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 smtClean="0">
                <a:solidFill>
                  <a:schemeClr val="tx1"/>
                </a:solidFill>
                <a:cs typeface="+mn-ea"/>
                <a:sym typeface="+mn-lt"/>
              </a:rPr>
              <a:t>安装</a:t>
            </a:r>
            <a:r>
              <a:rPr lang="en-US" altLang="zh-CN" sz="2000" dirty="0" smtClean="0">
                <a:solidFill>
                  <a:schemeClr val="tx1"/>
                </a:solidFill>
                <a:cs typeface="+mn-ea"/>
                <a:sym typeface="+mn-lt"/>
              </a:rPr>
              <a:t>Visual Studio</a:t>
            </a:r>
            <a:r>
              <a:rPr lang="zh-CN" altLang="en-US" sz="2000" dirty="0" smtClean="0">
                <a:solidFill>
                  <a:schemeClr val="tx1"/>
                </a:solidFill>
                <a:cs typeface="+mn-ea"/>
                <a:sym typeface="+mn-lt"/>
              </a:rPr>
              <a:t>并配置环境，熟悉界面和基本操作</a:t>
            </a:r>
            <a:endParaRPr lang="en-US" sz="2000" kern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329029" y="3264138"/>
            <a:ext cx="2986184" cy="1988909"/>
          </a:xfrm>
          <a:custGeom>
            <a:avLst/>
            <a:gdLst>
              <a:gd name="connsiteX0" fmla="*/ 0 w 2841299"/>
              <a:gd name="connsiteY0" fmla="*/ 0 h 1988909"/>
              <a:gd name="connsiteX1" fmla="*/ 2841299 w 2841299"/>
              <a:gd name="connsiteY1" fmla="*/ 0 h 1988909"/>
              <a:gd name="connsiteX2" fmla="*/ 2841299 w 2841299"/>
              <a:gd name="connsiteY2" fmla="*/ 1988909 h 1988909"/>
              <a:gd name="connsiteX3" fmla="*/ 0 w 2841299"/>
              <a:gd name="connsiteY3" fmla="*/ 1988909 h 1988909"/>
              <a:gd name="connsiteX4" fmla="*/ 0 w 2841299"/>
              <a:gd name="connsiteY4" fmla="*/ 0 h 1988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1299" h="1988909">
                <a:moveTo>
                  <a:pt x="0" y="0"/>
                </a:moveTo>
                <a:lnTo>
                  <a:pt x="2841299" y="0"/>
                </a:lnTo>
                <a:lnTo>
                  <a:pt x="2841299" y="1988909"/>
                </a:lnTo>
                <a:lnTo>
                  <a:pt x="0" y="198890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400" tIns="25400" rIns="25400" bIns="2540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安装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lt"/>
              </a:rPr>
              <a:t>SQL Server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lt"/>
              </a:rPr>
              <a:t>并配置环境，建立数据库，熟悉基本“增删改查“语句</a:t>
            </a:r>
            <a:endParaRPr lang="en-US" sz="20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右箭头 32"/>
          <p:cNvSpPr/>
          <p:nvPr/>
        </p:nvSpPr>
        <p:spPr>
          <a:xfrm>
            <a:off x="3526987" y="3953681"/>
            <a:ext cx="8130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7289693" y="3953681"/>
            <a:ext cx="8130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073715" y="3916373"/>
            <a:ext cx="2289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dirty="0">
                <a:cs typeface="+mn-ea"/>
                <a:sym typeface="+mn-lt"/>
              </a:rPr>
              <a:t>回</a:t>
            </a:r>
            <a:r>
              <a:rPr lang="zh-CN" altLang="en-US" sz="2000" dirty="0" smtClean="0">
                <a:cs typeface="+mn-ea"/>
                <a:sym typeface="+mn-lt"/>
              </a:rPr>
              <a:t>顾与</a:t>
            </a:r>
            <a:r>
              <a:rPr lang="en-US" altLang="zh-CN" sz="2000" dirty="0" smtClean="0">
                <a:cs typeface="+mn-ea"/>
                <a:sym typeface="+mn-lt"/>
              </a:rPr>
              <a:t>ASP.NET</a:t>
            </a:r>
            <a:r>
              <a:rPr lang="zh-CN" altLang="en-US" sz="2000" dirty="0">
                <a:cs typeface="+mn-ea"/>
                <a:sym typeface="+mn-lt"/>
              </a:rPr>
              <a:t>和</a:t>
            </a:r>
            <a:r>
              <a:rPr lang="en-US" altLang="zh-CN" sz="2000" dirty="0">
                <a:cs typeface="+mn-ea"/>
                <a:sym typeface="+mn-lt"/>
              </a:rPr>
              <a:t>C</a:t>
            </a:r>
            <a:r>
              <a:rPr lang="en-US" altLang="zh-CN" sz="2000" dirty="0" smtClean="0">
                <a:cs typeface="+mn-ea"/>
                <a:sym typeface="+mn-lt"/>
              </a:rPr>
              <a:t>#</a:t>
            </a:r>
            <a:r>
              <a:rPr lang="zh-CN" altLang="en-US" sz="2000" dirty="0" smtClean="0">
                <a:cs typeface="+mn-ea"/>
                <a:sym typeface="+mn-lt"/>
              </a:rPr>
              <a:t>相关的</a:t>
            </a:r>
            <a:r>
              <a:rPr lang="zh-CN" altLang="en-US" sz="2000" dirty="0">
                <a:cs typeface="+mn-ea"/>
                <a:sym typeface="+mn-lt"/>
              </a:rPr>
              <a:t>基本知识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72" name="右箭头 71"/>
          <p:cNvSpPr/>
          <p:nvPr/>
        </p:nvSpPr>
        <p:spPr>
          <a:xfrm>
            <a:off x="1085268" y="1814704"/>
            <a:ext cx="10245504" cy="1163418"/>
          </a:xfrm>
          <a:prstGeom prst="rightArrow">
            <a:avLst>
              <a:gd name="adj1" fmla="val 50000"/>
              <a:gd name="adj2" fmla="val 8727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MH_Other_1"/>
          <p:cNvSpPr/>
          <p:nvPr>
            <p:custDataLst>
              <p:tags r:id="rId2"/>
            </p:custDataLst>
          </p:nvPr>
        </p:nvSpPr>
        <p:spPr>
          <a:xfrm>
            <a:off x="4906640" y="1564253"/>
            <a:ext cx="1647718" cy="1649416"/>
          </a:xfrm>
          <a:prstGeom prst="ellipse">
            <a:avLst/>
          </a:prstGeom>
          <a:solidFill>
            <a:srgbClr val="7DB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6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4" name="MH_Other_3"/>
          <p:cNvSpPr/>
          <p:nvPr>
            <p:custDataLst>
              <p:tags r:id="rId3"/>
            </p:custDataLst>
          </p:nvPr>
        </p:nvSpPr>
        <p:spPr>
          <a:xfrm>
            <a:off x="1540613" y="1564253"/>
            <a:ext cx="1649418" cy="1649416"/>
          </a:xfrm>
          <a:prstGeom prst="ellipse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6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5" name="MH_Other_6"/>
          <p:cNvSpPr/>
          <p:nvPr>
            <p:custDataLst>
              <p:tags r:id="rId4"/>
            </p:custDataLst>
          </p:nvPr>
        </p:nvSpPr>
        <p:spPr>
          <a:xfrm>
            <a:off x="8385120" y="1564253"/>
            <a:ext cx="1647718" cy="1649416"/>
          </a:xfrm>
          <a:prstGeom prst="ellipse">
            <a:avLst/>
          </a:prstGeom>
          <a:solidFill>
            <a:srgbClr val="5E8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60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5" name="KSO_Shape"/>
          <p:cNvSpPr/>
          <p:nvPr/>
        </p:nvSpPr>
        <p:spPr bwMode="auto">
          <a:xfrm>
            <a:off x="5228880" y="2045105"/>
            <a:ext cx="1003237" cy="687712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Freeform 16"/>
          <p:cNvSpPr>
            <a:spLocks noEditPoints="1"/>
          </p:cNvSpPr>
          <p:nvPr/>
        </p:nvSpPr>
        <p:spPr bwMode="auto">
          <a:xfrm>
            <a:off x="2152418" y="2021480"/>
            <a:ext cx="425808" cy="734962"/>
          </a:xfrm>
          <a:custGeom>
            <a:avLst/>
            <a:gdLst>
              <a:gd name="T0" fmla="*/ 192 w 232"/>
              <a:gd name="T1" fmla="*/ 0 h 392"/>
              <a:gd name="T2" fmla="*/ 40 w 232"/>
              <a:gd name="T3" fmla="*/ 0 h 392"/>
              <a:gd name="T4" fmla="*/ 0 w 232"/>
              <a:gd name="T5" fmla="*/ 40 h 392"/>
              <a:gd name="T6" fmla="*/ 0 w 232"/>
              <a:gd name="T7" fmla="*/ 352 h 392"/>
              <a:gd name="T8" fmla="*/ 40 w 232"/>
              <a:gd name="T9" fmla="*/ 392 h 392"/>
              <a:gd name="T10" fmla="*/ 192 w 232"/>
              <a:gd name="T11" fmla="*/ 392 h 392"/>
              <a:gd name="T12" fmla="*/ 232 w 232"/>
              <a:gd name="T13" fmla="*/ 352 h 392"/>
              <a:gd name="T14" fmla="*/ 232 w 232"/>
              <a:gd name="T15" fmla="*/ 40 h 392"/>
              <a:gd name="T16" fmla="*/ 192 w 232"/>
              <a:gd name="T17" fmla="*/ 0 h 392"/>
              <a:gd name="T18" fmla="*/ 116 w 232"/>
              <a:gd name="T19" fmla="*/ 376 h 392"/>
              <a:gd name="T20" fmla="*/ 88 w 232"/>
              <a:gd name="T21" fmla="*/ 356 h 392"/>
              <a:gd name="T22" fmla="*/ 116 w 232"/>
              <a:gd name="T23" fmla="*/ 336 h 392"/>
              <a:gd name="T24" fmla="*/ 144 w 232"/>
              <a:gd name="T25" fmla="*/ 356 h 392"/>
              <a:gd name="T26" fmla="*/ 116 w 232"/>
              <a:gd name="T27" fmla="*/ 376 h 392"/>
              <a:gd name="T28" fmla="*/ 200 w 232"/>
              <a:gd name="T29" fmla="*/ 316 h 392"/>
              <a:gd name="T30" fmla="*/ 32 w 232"/>
              <a:gd name="T31" fmla="*/ 316 h 392"/>
              <a:gd name="T32" fmla="*/ 32 w 232"/>
              <a:gd name="T33" fmla="*/ 52 h 392"/>
              <a:gd name="T34" fmla="*/ 200 w 232"/>
              <a:gd name="T35" fmla="*/ 52 h 392"/>
              <a:gd name="T36" fmla="*/ 200 w 232"/>
              <a:gd name="T37" fmla="*/ 31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2" h="392">
                <a:moveTo>
                  <a:pt x="192" y="0"/>
                </a:move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74"/>
                  <a:pt x="18" y="392"/>
                  <a:pt x="40" y="392"/>
                </a:cubicBezTo>
                <a:cubicBezTo>
                  <a:pt x="192" y="392"/>
                  <a:pt x="192" y="392"/>
                  <a:pt x="192" y="392"/>
                </a:cubicBezTo>
                <a:cubicBezTo>
                  <a:pt x="214" y="392"/>
                  <a:pt x="232" y="374"/>
                  <a:pt x="232" y="352"/>
                </a:cubicBezTo>
                <a:cubicBezTo>
                  <a:pt x="232" y="40"/>
                  <a:pt x="232" y="40"/>
                  <a:pt x="232" y="40"/>
                </a:cubicBezTo>
                <a:cubicBezTo>
                  <a:pt x="232" y="18"/>
                  <a:pt x="214" y="0"/>
                  <a:pt x="192" y="0"/>
                </a:cubicBezTo>
                <a:close/>
                <a:moveTo>
                  <a:pt x="116" y="376"/>
                </a:moveTo>
                <a:cubicBezTo>
                  <a:pt x="101" y="376"/>
                  <a:pt x="88" y="367"/>
                  <a:pt x="88" y="356"/>
                </a:cubicBezTo>
                <a:cubicBezTo>
                  <a:pt x="88" y="345"/>
                  <a:pt x="101" y="336"/>
                  <a:pt x="116" y="336"/>
                </a:cubicBezTo>
                <a:cubicBezTo>
                  <a:pt x="131" y="336"/>
                  <a:pt x="144" y="345"/>
                  <a:pt x="144" y="356"/>
                </a:cubicBezTo>
                <a:cubicBezTo>
                  <a:pt x="144" y="367"/>
                  <a:pt x="131" y="376"/>
                  <a:pt x="116" y="376"/>
                </a:cubicBezTo>
                <a:close/>
                <a:moveTo>
                  <a:pt x="200" y="316"/>
                </a:moveTo>
                <a:cubicBezTo>
                  <a:pt x="32" y="316"/>
                  <a:pt x="32" y="316"/>
                  <a:pt x="32" y="316"/>
                </a:cubicBezTo>
                <a:cubicBezTo>
                  <a:pt x="32" y="52"/>
                  <a:pt x="32" y="52"/>
                  <a:pt x="32" y="52"/>
                </a:cubicBezTo>
                <a:cubicBezTo>
                  <a:pt x="200" y="52"/>
                  <a:pt x="200" y="52"/>
                  <a:pt x="200" y="52"/>
                </a:cubicBezTo>
                <a:lnTo>
                  <a:pt x="200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  <p:sp>
        <p:nvSpPr>
          <p:cNvPr id="87" name="Freeform 31"/>
          <p:cNvSpPr>
            <a:spLocks noEditPoints="1"/>
          </p:cNvSpPr>
          <p:nvPr/>
        </p:nvSpPr>
        <p:spPr bwMode="auto">
          <a:xfrm>
            <a:off x="8902267" y="2133580"/>
            <a:ext cx="613424" cy="525666"/>
          </a:xfrm>
          <a:custGeom>
            <a:avLst/>
            <a:gdLst>
              <a:gd name="T0" fmla="*/ 196 w 392"/>
              <a:gd name="T1" fmla="*/ 267 h 347"/>
              <a:gd name="T2" fmla="*/ 156 w 392"/>
              <a:gd name="T3" fmla="*/ 307 h 347"/>
              <a:gd name="T4" fmla="*/ 196 w 392"/>
              <a:gd name="T5" fmla="*/ 347 h 347"/>
              <a:gd name="T6" fmla="*/ 235 w 392"/>
              <a:gd name="T7" fmla="*/ 307 h 347"/>
              <a:gd name="T8" fmla="*/ 196 w 392"/>
              <a:gd name="T9" fmla="*/ 267 h 347"/>
              <a:gd name="T10" fmla="*/ 112 w 392"/>
              <a:gd name="T11" fmla="*/ 222 h 347"/>
              <a:gd name="T12" fmla="*/ 140 w 392"/>
              <a:gd name="T13" fmla="*/ 250 h 347"/>
              <a:gd name="T14" fmla="*/ 252 w 392"/>
              <a:gd name="T15" fmla="*/ 250 h 347"/>
              <a:gd name="T16" fmla="*/ 280 w 392"/>
              <a:gd name="T17" fmla="*/ 222 h 347"/>
              <a:gd name="T18" fmla="*/ 112 w 392"/>
              <a:gd name="T19" fmla="*/ 222 h 347"/>
              <a:gd name="T20" fmla="*/ 56 w 392"/>
              <a:gd name="T21" fmla="*/ 165 h 347"/>
              <a:gd name="T22" fmla="*/ 84 w 392"/>
              <a:gd name="T23" fmla="*/ 194 h 347"/>
              <a:gd name="T24" fmla="*/ 308 w 392"/>
              <a:gd name="T25" fmla="*/ 194 h 347"/>
              <a:gd name="T26" fmla="*/ 336 w 392"/>
              <a:gd name="T27" fmla="*/ 165 h 347"/>
              <a:gd name="T28" fmla="*/ 56 w 392"/>
              <a:gd name="T29" fmla="*/ 165 h 347"/>
              <a:gd name="T30" fmla="*/ 0 w 392"/>
              <a:gd name="T31" fmla="*/ 109 h 347"/>
              <a:gd name="T32" fmla="*/ 28 w 392"/>
              <a:gd name="T33" fmla="*/ 137 h 347"/>
              <a:gd name="T34" fmla="*/ 364 w 392"/>
              <a:gd name="T35" fmla="*/ 137 h 347"/>
              <a:gd name="T36" fmla="*/ 392 w 392"/>
              <a:gd name="T37" fmla="*/ 109 h 347"/>
              <a:gd name="T38" fmla="*/ 0 w 392"/>
              <a:gd name="T39" fmla="*/ 109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2" h="347">
                <a:moveTo>
                  <a:pt x="196" y="267"/>
                </a:moveTo>
                <a:cubicBezTo>
                  <a:pt x="174" y="267"/>
                  <a:pt x="156" y="285"/>
                  <a:pt x="156" y="307"/>
                </a:cubicBezTo>
                <a:cubicBezTo>
                  <a:pt x="156" y="329"/>
                  <a:pt x="174" y="347"/>
                  <a:pt x="196" y="347"/>
                </a:cubicBezTo>
                <a:cubicBezTo>
                  <a:pt x="218" y="347"/>
                  <a:pt x="235" y="329"/>
                  <a:pt x="235" y="307"/>
                </a:cubicBezTo>
                <a:cubicBezTo>
                  <a:pt x="235" y="285"/>
                  <a:pt x="218" y="267"/>
                  <a:pt x="196" y="267"/>
                </a:cubicBezTo>
                <a:close/>
                <a:moveTo>
                  <a:pt x="112" y="222"/>
                </a:moveTo>
                <a:cubicBezTo>
                  <a:pt x="140" y="250"/>
                  <a:pt x="140" y="250"/>
                  <a:pt x="140" y="250"/>
                </a:cubicBezTo>
                <a:cubicBezTo>
                  <a:pt x="171" y="219"/>
                  <a:pt x="221" y="219"/>
                  <a:pt x="252" y="250"/>
                </a:cubicBezTo>
                <a:cubicBezTo>
                  <a:pt x="280" y="222"/>
                  <a:pt x="280" y="222"/>
                  <a:pt x="280" y="222"/>
                </a:cubicBezTo>
                <a:cubicBezTo>
                  <a:pt x="233" y="175"/>
                  <a:pt x="158" y="175"/>
                  <a:pt x="112" y="222"/>
                </a:cubicBezTo>
                <a:close/>
                <a:moveTo>
                  <a:pt x="56" y="165"/>
                </a:moveTo>
                <a:cubicBezTo>
                  <a:pt x="84" y="194"/>
                  <a:pt x="84" y="194"/>
                  <a:pt x="84" y="194"/>
                </a:cubicBezTo>
                <a:cubicBezTo>
                  <a:pt x="146" y="131"/>
                  <a:pt x="246" y="131"/>
                  <a:pt x="308" y="194"/>
                </a:cubicBezTo>
                <a:cubicBezTo>
                  <a:pt x="336" y="165"/>
                  <a:pt x="336" y="165"/>
                  <a:pt x="336" y="165"/>
                </a:cubicBezTo>
                <a:cubicBezTo>
                  <a:pt x="258" y="87"/>
                  <a:pt x="133" y="87"/>
                  <a:pt x="56" y="165"/>
                </a:cubicBezTo>
                <a:close/>
                <a:moveTo>
                  <a:pt x="0" y="109"/>
                </a:moveTo>
                <a:cubicBezTo>
                  <a:pt x="28" y="137"/>
                  <a:pt x="28" y="137"/>
                  <a:pt x="28" y="137"/>
                </a:cubicBezTo>
                <a:cubicBezTo>
                  <a:pt x="121" y="43"/>
                  <a:pt x="271" y="43"/>
                  <a:pt x="364" y="137"/>
                </a:cubicBezTo>
                <a:cubicBezTo>
                  <a:pt x="392" y="109"/>
                  <a:pt x="392" y="109"/>
                  <a:pt x="392" y="109"/>
                </a:cubicBezTo>
                <a:cubicBezTo>
                  <a:pt x="284" y="0"/>
                  <a:pt x="108" y="0"/>
                  <a:pt x="0" y="1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09905" y="1730375"/>
            <a:ext cx="11360785" cy="5036185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5400000">
            <a:off x="3165475" y="-2707640"/>
            <a:ext cx="914400" cy="7244715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23850" y="247651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82" y="5109210"/>
            <a:ext cx="5865518" cy="165735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272616" y="2106972"/>
            <a:ext cx="337575" cy="33757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2616" y="4771443"/>
            <a:ext cx="337575" cy="33757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39595" y="612775"/>
            <a:ext cx="4665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信息编辑页面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l="159" t="10621" b="6148"/>
          <a:stretch>
            <a:fillRect/>
          </a:stretch>
        </p:blipFill>
        <p:spPr>
          <a:xfrm>
            <a:off x="225425" y="1372235"/>
            <a:ext cx="11741785" cy="5693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509905" y="1730375"/>
            <a:ext cx="11360785" cy="5036185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5400000">
            <a:off x="1883007" y="-1425805"/>
            <a:ext cx="914403" cy="468041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23850" y="247651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82" y="5109210"/>
            <a:ext cx="5865518" cy="165735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272616" y="2106972"/>
            <a:ext cx="337575" cy="33757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2616" y="4771443"/>
            <a:ext cx="337575" cy="33757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39595" y="612775"/>
            <a:ext cx="2592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solidFill>
                  <a:schemeClr val="bg1"/>
                </a:solidFill>
              </a:rPr>
              <a:t>管理员界面</a:t>
            </a:r>
            <a:endParaRPr lang="zh-CN" altLang="zh-CN" sz="280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t="11199" r="-464" b="5470"/>
          <a:stretch>
            <a:fillRect/>
          </a:stretch>
        </p:blipFill>
        <p:spPr>
          <a:xfrm>
            <a:off x="323850" y="1581150"/>
            <a:ext cx="11285855" cy="52216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497205" y="1729105"/>
            <a:ext cx="11360785" cy="5036185"/>
          </a:xfrm>
          <a:prstGeom prst="rect">
            <a:avLst/>
          </a:prstGeom>
          <a:solidFill>
            <a:srgbClr val="4B649F"/>
          </a:solidFill>
          <a:ln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5400000">
            <a:off x="1883007" y="-1425805"/>
            <a:ext cx="914403" cy="4680413"/>
          </a:xfrm>
          <a:custGeom>
            <a:avLst/>
            <a:gdLst>
              <a:gd name="connsiteX0" fmla="*/ 0 w 990604"/>
              <a:gd name="connsiteY0" fmla="*/ 5956738 h 5956738"/>
              <a:gd name="connsiteX1" fmla="*/ 0 w 990604"/>
              <a:gd name="connsiteY1" fmla="*/ 317938 h 5956738"/>
              <a:gd name="connsiteX2" fmla="*/ 6 w 990604"/>
              <a:gd name="connsiteY2" fmla="*/ 317938 h 5956738"/>
              <a:gd name="connsiteX3" fmla="*/ 495305 w 990604"/>
              <a:gd name="connsiteY3" fmla="*/ 0 h 5956738"/>
              <a:gd name="connsiteX4" fmla="*/ 990604 w 990604"/>
              <a:gd name="connsiteY4" fmla="*/ 317938 h 5956738"/>
              <a:gd name="connsiteX5" fmla="*/ 990601 w 990604"/>
              <a:gd name="connsiteY5" fmla="*/ 317938 h 5956738"/>
              <a:gd name="connsiteX6" fmla="*/ 990601 w 990604"/>
              <a:gd name="connsiteY6" fmla="*/ 5956738 h 5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0604" h="5956738">
                <a:moveTo>
                  <a:pt x="0" y="5956738"/>
                </a:moveTo>
                <a:lnTo>
                  <a:pt x="0" y="317938"/>
                </a:lnTo>
                <a:lnTo>
                  <a:pt x="6" y="317938"/>
                </a:lnTo>
                <a:lnTo>
                  <a:pt x="495305" y="0"/>
                </a:lnTo>
                <a:lnTo>
                  <a:pt x="990604" y="317938"/>
                </a:lnTo>
                <a:lnTo>
                  <a:pt x="990601" y="317938"/>
                </a:lnTo>
                <a:lnTo>
                  <a:pt x="990601" y="5956738"/>
                </a:lnTo>
                <a:close/>
              </a:path>
            </a:pathLst>
          </a:cu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23850" y="247651"/>
            <a:ext cx="1333500" cy="13335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B64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75624" y="571426"/>
            <a:ext cx="1029952" cy="685949"/>
            <a:chOff x="5302250" y="2903538"/>
            <a:chExt cx="1587500" cy="1057276"/>
          </a:xfrm>
          <a:solidFill>
            <a:srgbClr val="4B649F"/>
          </a:solidFill>
        </p:grpSpPr>
        <p:sp>
          <p:nvSpPr>
            <p:cNvPr id="4" name="Freeform 84"/>
            <p:cNvSpPr/>
            <p:nvPr/>
          </p:nvSpPr>
          <p:spPr bwMode="auto">
            <a:xfrm>
              <a:off x="5362575" y="3040063"/>
              <a:ext cx="706438" cy="614363"/>
            </a:xfrm>
            <a:custGeom>
              <a:avLst/>
              <a:gdLst>
                <a:gd name="T0" fmla="*/ 181 w 187"/>
                <a:gd name="T1" fmla="*/ 49 h 162"/>
                <a:gd name="T2" fmla="*/ 187 w 187"/>
                <a:gd name="T3" fmla="*/ 66 h 162"/>
                <a:gd name="T4" fmla="*/ 187 w 187"/>
                <a:gd name="T5" fmla="*/ 162 h 162"/>
                <a:gd name="T6" fmla="*/ 176 w 187"/>
                <a:gd name="T7" fmla="*/ 153 h 162"/>
                <a:gd name="T8" fmla="*/ 92 w 187"/>
                <a:gd name="T9" fmla="*/ 115 h 162"/>
                <a:gd name="T10" fmla="*/ 73 w 187"/>
                <a:gd name="T11" fmla="*/ 114 h 162"/>
                <a:gd name="T12" fmla="*/ 8 w 187"/>
                <a:gd name="T13" fmla="*/ 131 h 162"/>
                <a:gd name="T14" fmla="*/ 1 w 187"/>
                <a:gd name="T15" fmla="*/ 131 h 162"/>
                <a:gd name="T16" fmla="*/ 2 w 187"/>
                <a:gd name="T17" fmla="*/ 126 h 162"/>
                <a:gd name="T18" fmla="*/ 26 w 187"/>
                <a:gd name="T19" fmla="*/ 70 h 162"/>
                <a:gd name="T20" fmla="*/ 48 w 187"/>
                <a:gd name="T21" fmla="*/ 20 h 162"/>
                <a:gd name="T22" fmla="*/ 53 w 187"/>
                <a:gd name="T23" fmla="*/ 13 h 162"/>
                <a:gd name="T24" fmla="*/ 62 w 187"/>
                <a:gd name="T25" fmla="*/ 9 h 162"/>
                <a:gd name="T26" fmla="*/ 130 w 187"/>
                <a:gd name="T27" fmla="*/ 11 h 162"/>
                <a:gd name="T28" fmla="*/ 181 w 187"/>
                <a:gd name="T29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" h="162">
                  <a:moveTo>
                    <a:pt x="181" y="49"/>
                  </a:moveTo>
                  <a:cubicBezTo>
                    <a:pt x="184" y="54"/>
                    <a:pt x="187" y="60"/>
                    <a:pt x="187" y="66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87" y="162"/>
                    <a:pt x="178" y="154"/>
                    <a:pt x="176" y="153"/>
                  </a:cubicBezTo>
                  <a:cubicBezTo>
                    <a:pt x="168" y="148"/>
                    <a:pt x="133" y="120"/>
                    <a:pt x="92" y="115"/>
                  </a:cubicBezTo>
                  <a:cubicBezTo>
                    <a:pt x="86" y="114"/>
                    <a:pt x="79" y="114"/>
                    <a:pt x="73" y="114"/>
                  </a:cubicBezTo>
                  <a:cubicBezTo>
                    <a:pt x="32" y="114"/>
                    <a:pt x="8" y="131"/>
                    <a:pt x="8" y="131"/>
                  </a:cubicBezTo>
                  <a:cubicBezTo>
                    <a:pt x="5" y="133"/>
                    <a:pt x="2" y="133"/>
                    <a:pt x="1" y="131"/>
                  </a:cubicBezTo>
                  <a:cubicBezTo>
                    <a:pt x="0" y="130"/>
                    <a:pt x="1" y="128"/>
                    <a:pt x="2" y="126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48" y="20"/>
                    <a:pt x="48" y="20"/>
                    <a:pt x="48" y="20"/>
                  </a:cubicBezTo>
                  <a:cubicBezTo>
                    <a:pt x="49" y="18"/>
                    <a:pt x="51" y="15"/>
                    <a:pt x="53" y="13"/>
                  </a:cubicBezTo>
                  <a:cubicBezTo>
                    <a:pt x="55" y="11"/>
                    <a:pt x="59" y="10"/>
                    <a:pt x="62" y="9"/>
                  </a:cubicBezTo>
                  <a:cubicBezTo>
                    <a:pt x="65" y="9"/>
                    <a:pt x="98" y="0"/>
                    <a:pt x="130" y="11"/>
                  </a:cubicBezTo>
                  <a:cubicBezTo>
                    <a:pt x="163" y="22"/>
                    <a:pt x="179" y="45"/>
                    <a:pt x="18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85"/>
            <p:cNvSpPr/>
            <p:nvPr/>
          </p:nvSpPr>
          <p:spPr bwMode="auto">
            <a:xfrm>
              <a:off x="6115050" y="2903538"/>
              <a:ext cx="400050" cy="747713"/>
            </a:xfrm>
            <a:custGeom>
              <a:avLst/>
              <a:gdLst>
                <a:gd name="T0" fmla="*/ 44 w 106"/>
                <a:gd name="T1" fmla="*/ 119 h 197"/>
                <a:gd name="T2" fmla="*/ 3 w 106"/>
                <a:gd name="T3" fmla="*/ 187 h 197"/>
                <a:gd name="T4" fmla="*/ 0 w 106"/>
                <a:gd name="T5" fmla="*/ 197 h 197"/>
                <a:gd name="T6" fmla="*/ 0 w 106"/>
                <a:gd name="T7" fmla="*/ 83 h 197"/>
                <a:gd name="T8" fmla="*/ 1 w 106"/>
                <a:gd name="T9" fmla="*/ 64 h 197"/>
                <a:gd name="T10" fmla="*/ 16 w 106"/>
                <a:gd name="T11" fmla="*/ 29 h 197"/>
                <a:gd name="T12" fmla="*/ 49 w 106"/>
                <a:gd name="T13" fmla="*/ 1 h 197"/>
                <a:gd name="T14" fmla="*/ 54 w 106"/>
                <a:gd name="T15" fmla="*/ 0 h 197"/>
                <a:gd name="T16" fmla="*/ 64 w 106"/>
                <a:gd name="T17" fmla="*/ 6 h 197"/>
                <a:gd name="T18" fmla="*/ 85 w 106"/>
                <a:gd name="T19" fmla="*/ 42 h 197"/>
                <a:gd name="T20" fmla="*/ 86 w 106"/>
                <a:gd name="T21" fmla="*/ 42 h 197"/>
                <a:gd name="T22" fmla="*/ 104 w 106"/>
                <a:gd name="T23" fmla="*/ 74 h 197"/>
                <a:gd name="T24" fmla="*/ 105 w 106"/>
                <a:gd name="T25" fmla="*/ 82 h 197"/>
                <a:gd name="T26" fmla="*/ 99 w 106"/>
                <a:gd name="T27" fmla="*/ 87 h 197"/>
                <a:gd name="T28" fmla="*/ 44 w 106"/>
                <a:gd name="T29" fmla="*/ 11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6" h="197">
                  <a:moveTo>
                    <a:pt x="44" y="119"/>
                  </a:moveTo>
                  <a:cubicBezTo>
                    <a:pt x="25" y="137"/>
                    <a:pt x="12" y="156"/>
                    <a:pt x="3" y="18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77"/>
                    <a:pt x="0" y="69"/>
                    <a:pt x="1" y="64"/>
                  </a:cubicBezTo>
                  <a:cubicBezTo>
                    <a:pt x="1" y="63"/>
                    <a:pt x="3" y="47"/>
                    <a:pt x="16" y="29"/>
                  </a:cubicBezTo>
                  <a:cubicBezTo>
                    <a:pt x="30" y="11"/>
                    <a:pt x="48" y="1"/>
                    <a:pt x="49" y="1"/>
                  </a:cubicBezTo>
                  <a:cubicBezTo>
                    <a:pt x="51" y="0"/>
                    <a:pt x="52" y="0"/>
                    <a:pt x="54" y="0"/>
                  </a:cubicBezTo>
                  <a:cubicBezTo>
                    <a:pt x="58" y="0"/>
                    <a:pt x="62" y="2"/>
                    <a:pt x="64" y="6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86" y="42"/>
                    <a:pt x="86" y="42"/>
                    <a:pt x="86" y="42"/>
                  </a:cubicBezTo>
                  <a:cubicBezTo>
                    <a:pt x="104" y="74"/>
                    <a:pt x="104" y="74"/>
                    <a:pt x="104" y="74"/>
                  </a:cubicBezTo>
                  <a:cubicBezTo>
                    <a:pt x="106" y="76"/>
                    <a:pt x="106" y="79"/>
                    <a:pt x="105" y="82"/>
                  </a:cubicBezTo>
                  <a:cubicBezTo>
                    <a:pt x="104" y="84"/>
                    <a:pt x="102" y="86"/>
                    <a:pt x="99" y="87"/>
                  </a:cubicBezTo>
                  <a:cubicBezTo>
                    <a:pt x="99" y="87"/>
                    <a:pt x="66" y="99"/>
                    <a:pt x="44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86"/>
            <p:cNvSpPr/>
            <p:nvPr/>
          </p:nvSpPr>
          <p:spPr bwMode="auto">
            <a:xfrm>
              <a:off x="6194425" y="3529013"/>
              <a:ext cx="642938" cy="160338"/>
            </a:xfrm>
            <a:custGeom>
              <a:avLst/>
              <a:gdLst>
                <a:gd name="T0" fmla="*/ 155 w 170"/>
                <a:gd name="T1" fmla="*/ 11 h 42"/>
                <a:gd name="T2" fmla="*/ 154 w 170"/>
                <a:gd name="T3" fmla="*/ 10 h 42"/>
                <a:gd name="T4" fmla="*/ 153 w 170"/>
                <a:gd name="T5" fmla="*/ 10 h 42"/>
                <a:gd name="T6" fmla="*/ 108 w 170"/>
                <a:gd name="T7" fmla="*/ 0 h 42"/>
                <a:gd name="T8" fmla="*/ 85 w 170"/>
                <a:gd name="T9" fmla="*/ 3 h 42"/>
                <a:gd name="T10" fmla="*/ 11 w 170"/>
                <a:gd name="T11" fmla="*/ 35 h 42"/>
                <a:gd name="T12" fmla="*/ 11 w 170"/>
                <a:gd name="T13" fmla="*/ 36 h 42"/>
                <a:gd name="T14" fmla="*/ 7 w 170"/>
                <a:gd name="T15" fmla="*/ 38 h 42"/>
                <a:gd name="T16" fmla="*/ 3 w 170"/>
                <a:gd name="T17" fmla="*/ 40 h 42"/>
                <a:gd name="T18" fmla="*/ 1 w 170"/>
                <a:gd name="T19" fmla="*/ 42 h 42"/>
                <a:gd name="T20" fmla="*/ 0 w 170"/>
                <a:gd name="T21" fmla="*/ 42 h 42"/>
                <a:gd name="T22" fmla="*/ 161 w 170"/>
                <a:gd name="T23" fmla="*/ 42 h 42"/>
                <a:gd name="T24" fmla="*/ 169 w 170"/>
                <a:gd name="T25" fmla="*/ 38 h 42"/>
                <a:gd name="T26" fmla="*/ 167 w 170"/>
                <a:gd name="T27" fmla="*/ 28 h 42"/>
                <a:gd name="T28" fmla="*/ 155 w 170"/>
                <a:gd name="T2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0" h="42">
                  <a:moveTo>
                    <a:pt x="155" y="11"/>
                  </a:moveTo>
                  <a:cubicBezTo>
                    <a:pt x="155" y="11"/>
                    <a:pt x="154" y="10"/>
                    <a:pt x="154" y="10"/>
                  </a:cubicBezTo>
                  <a:cubicBezTo>
                    <a:pt x="153" y="10"/>
                    <a:pt x="153" y="10"/>
                    <a:pt x="153" y="10"/>
                  </a:cubicBezTo>
                  <a:cubicBezTo>
                    <a:pt x="152" y="9"/>
                    <a:pt x="132" y="0"/>
                    <a:pt x="108" y="0"/>
                  </a:cubicBezTo>
                  <a:cubicBezTo>
                    <a:pt x="100" y="0"/>
                    <a:pt x="92" y="1"/>
                    <a:pt x="85" y="3"/>
                  </a:cubicBezTo>
                  <a:cubicBezTo>
                    <a:pt x="46" y="15"/>
                    <a:pt x="15" y="33"/>
                    <a:pt x="11" y="35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9" y="37"/>
                    <a:pt x="7" y="38"/>
                  </a:cubicBezTo>
                  <a:cubicBezTo>
                    <a:pt x="6" y="39"/>
                    <a:pt x="4" y="40"/>
                    <a:pt x="3" y="40"/>
                  </a:cubicBezTo>
                  <a:cubicBezTo>
                    <a:pt x="2" y="41"/>
                    <a:pt x="2" y="41"/>
                    <a:pt x="1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61" y="42"/>
                    <a:pt x="161" y="42"/>
                    <a:pt x="161" y="42"/>
                  </a:cubicBezTo>
                  <a:cubicBezTo>
                    <a:pt x="165" y="42"/>
                    <a:pt x="167" y="41"/>
                    <a:pt x="169" y="38"/>
                  </a:cubicBezTo>
                  <a:cubicBezTo>
                    <a:pt x="170" y="35"/>
                    <a:pt x="169" y="32"/>
                    <a:pt x="167" y="28"/>
                  </a:cubicBezTo>
                  <a:cubicBezTo>
                    <a:pt x="167" y="28"/>
                    <a:pt x="162" y="20"/>
                    <a:pt x="15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87"/>
            <p:cNvSpPr/>
            <p:nvPr/>
          </p:nvSpPr>
          <p:spPr bwMode="auto">
            <a:xfrm>
              <a:off x="5335588" y="3771901"/>
              <a:ext cx="1520825" cy="155575"/>
            </a:xfrm>
            <a:custGeom>
              <a:avLst/>
              <a:gdLst>
                <a:gd name="T0" fmla="*/ 402 w 402"/>
                <a:gd name="T1" fmla="*/ 24 h 41"/>
                <a:gd name="T2" fmla="*/ 385 w 402"/>
                <a:gd name="T3" fmla="*/ 41 h 41"/>
                <a:gd name="T4" fmla="*/ 382 w 402"/>
                <a:gd name="T5" fmla="*/ 41 h 41"/>
                <a:gd name="T6" fmla="*/ 232 w 402"/>
                <a:gd name="T7" fmla="*/ 28 h 41"/>
                <a:gd name="T8" fmla="*/ 217 w 402"/>
                <a:gd name="T9" fmla="*/ 34 h 41"/>
                <a:gd name="T10" fmla="*/ 216 w 402"/>
                <a:gd name="T11" fmla="*/ 35 h 41"/>
                <a:gd name="T12" fmla="*/ 201 w 402"/>
                <a:gd name="T13" fmla="*/ 40 h 41"/>
                <a:gd name="T14" fmla="*/ 201 w 402"/>
                <a:gd name="T15" fmla="*/ 40 h 41"/>
                <a:gd name="T16" fmla="*/ 186 w 402"/>
                <a:gd name="T17" fmla="*/ 35 h 41"/>
                <a:gd name="T18" fmla="*/ 185 w 402"/>
                <a:gd name="T19" fmla="*/ 34 h 41"/>
                <a:gd name="T20" fmla="*/ 170 w 402"/>
                <a:gd name="T21" fmla="*/ 28 h 41"/>
                <a:gd name="T22" fmla="*/ 20 w 402"/>
                <a:gd name="T23" fmla="*/ 41 h 41"/>
                <a:gd name="T24" fmla="*/ 17 w 402"/>
                <a:gd name="T25" fmla="*/ 41 h 41"/>
                <a:gd name="T26" fmla="*/ 0 w 402"/>
                <a:gd name="T27" fmla="*/ 24 h 41"/>
                <a:gd name="T28" fmla="*/ 16 w 402"/>
                <a:gd name="T29" fmla="*/ 7 h 41"/>
                <a:gd name="T30" fmla="*/ 17 w 402"/>
                <a:gd name="T31" fmla="*/ 7 h 41"/>
                <a:gd name="T32" fmla="*/ 164 w 402"/>
                <a:gd name="T33" fmla="*/ 0 h 41"/>
                <a:gd name="T34" fmla="*/ 177 w 402"/>
                <a:gd name="T35" fmla="*/ 6 h 41"/>
                <a:gd name="T36" fmla="*/ 182 w 402"/>
                <a:gd name="T37" fmla="*/ 6 h 41"/>
                <a:gd name="T38" fmla="*/ 194 w 402"/>
                <a:gd name="T39" fmla="*/ 0 h 41"/>
                <a:gd name="T40" fmla="*/ 208 w 402"/>
                <a:gd name="T41" fmla="*/ 0 h 41"/>
                <a:gd name="T42" fmla="*/ 220 w 402"/>
                <a:gd name="T43" fmla="*/ 6 h 41"/>
                <a:gd name="T44" fmla="*/ 225 w 402"/>
                <a:gd name="T45" fmla="*/ 6 h 41"/>
                <a:gd name="T46" fmla="*/ 238 w 402"/>
                <a:gd name="T47" fmla="*/ 0 h 41"/>
                <a:gd name="T48" fmla="*/ 385 w 402"/>
                <a:gd name="T49" fmla="*/ 7 h 41"/>
                <a:gd name="T50" fmla="*/ 386 w 402"/>
                <a:gd name="T51" fmla="*/ 7 h 41"/>
                <a:gd name="T52" fmla="*/ 402 w 402"/>
                <a:gd name="T53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02" h="41">
                  <a:moveTo>
                    <a:pt x="402" y="24"/>
                  </a:moveTo>
                  <a:cubicBezTo>
                    <a:pt x="402" y="33"/>
                    <a:pt x="394" y="41"/>
                    <a:pt x="385" y="41"/>
                  </a:cubicBezTo>
                  <a:cubicBezTo>
                    <a:pt x="384" y="41"/>
                    <a:pt x="383" y="41"/>
                    <a:pt x="382" y="41"/>
                  </a:cubicBezTo>
                  <a:cubicBezTo>
                    <a:pt x="232" y="28"/>
                    <a:pt x="232" y="28"/>
                    <a:pt x="232" y="28"/>
                  </a:cubicBezTo>
                  <a:cubicBezTo>
                    <a:pt x="227" y="28"/>
                    <a:pt x="220" y="31"/>
                    <a:pt x="217" y="34"/>
                  </a:cubicBezTo>
                  <a:cubicBezTo>
                    <a:pt x="217" y="34"/>
                    <a:pt x="217" y="34"/>
                    <a:pt x="216" y="35"/>
                  </a:cubicBezTo>
                  <a:cubicBezTo>
                    <a:pt x="214" y="38"/>
                    <a:pt x="208" y="40"/>
                    <a:pt x="201" y="40"/>
                  </a:cubicBezTo>
                  <a:cubicBezTo>
                    <a:pt x="201" y="40"/>
                    <a:pt x="201" y="40"/>
                    <a:pt x="201" y="40"/>
                  </a:cubicBezTo>
                  <a:cubicBezTo>
                    <a:pt x="194" y="40"/>
                    <a:pt x="188" y="38"/>
                    <a:pt x="186" y="35"/>
                  </a:cubicBezTo>
                  <a:cubicBezTo>
                    <a:pt x="185" y="34"/>
                    <a:pt x="185" y="34"/>
                    <a:pt x="185" y="34"/>
                  </a:cubicBezTo>
                  <a:cubicBezTo>
                    <a:pt x="182" y="31"/>
                    <a:pt x="175" y="28"/>
                    <a:pt x="170" y="2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9" y="41"/>
                    <a:pt x="18" y="41"/>
                    <a:pt x="17" y="41"/>
                  </a:cubicBezTo>
                  <a:cubicBezTo>
                    <a:pt x="8" y="41"/>
                    <a:pt x="0" y="33"/>
                    <a:pt x="0" y="24"/>
                  </a:cubicBezTo>
                  <a:cubicBezTo>
                    <a:pt x="0" y="15"/>
                    <a:pt x="7" y="8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9" y="0"/>
                    <a:pt x="175" y="2"/>
                    <a:pt x="177" y="6"/>
                  </a:cubicBezTo>
                  <a:cubicBezTo>
                    <a:pt x="178" y="10"/>
                    <a:pt x="181" y="10"/>
                    <a:pt x="182" y="6"/>
                  </a:cubicBezTo>
                  <a:cubicBezTo>
                    <a:pt x="183" y="2"/>
                    <a:pt x="189" y="0"/>
                    <a:pt x="194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13" y="0"/>
                    <a:pt x="219" y="2"/>
                    <a:pt x="220" y="6"/>
                  </a:cubicBezTo>
                  <a:cubicBezTo>
                    <a:pt x="221" y="10"/>
                    <a:pt x="224" y="10"/>
                    <a:pt x="225" y="6"/>
                  </a:cubicBezTo>
                  <a:cubicBezTo>
                    <a:pt x="227" y="2"/>
                    <a:pt x="233" y="0"/>
                    <a:pt x="238" y="0"/>
                  </a:cubicBezTo>
                  <a:cubicBezTo>
                    <a:pt x="385" y="7"/>
                    <a:pt x="385" y="7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5" y="8"/>
                    <a:pt x="402" y="15"/>
                    <a:pt x="40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5302250" y="3733801"/>
              <a:ext cx="1587500" cy="227013"/>
            </a:xfrm>
            <a:custGeom>
              <a:avLst/>
              <a:gdLst>
                <a:gd name="T0" fmla="*/ 394 w 420"/>
                <a:gd name="T1" fmla="*/ 60 h 60"/>
                <a:gd name="T2" fmla="*/ 394 w 420"/>
                <a:gd name="T3" fmla="*/ 60 h 60"/>
                <a:gd name="T4" fmla="*/ 391 w 420"/>
                <a:gd name="T5" fmla="*/ 60 h 60"/>
                <a:gd name="T6" fmla="*/ 390 w 420"/>
                <a:gd name="T7" fmla="*/ 60 h 60"/>
                <a:gd name="T8" fmla="*/ 240 w 420"/>
                <a:gd name="T9" fmla="*/ 47 h 60"/>
                <a:gd name="T10" fmla="*/ 240 w 420"/>
                <a:gd name="T11" fmla="*/ 47 h 60"/>
                <a:gd name="T12" fmla="*/ 235 w 420"/>
                <a:gd name="T13" fmla="*/ 49 h 60"/>
                <a:gd name="T14" fmla="*/ 235 w 420"/>
                <a:gd name="T15" fmla="*/ 52 h 60"/>
                <a:gd name="T16" fmla="*/ 230 w 420"/>
                <a:gd name="T17" fmla="*/ 53 h 60"/>
                <a:gd name="T18" fmla="*/ 210 w 420"/>
                <a:gd name="T19" fmla="*/ 59 h 60"/>
                <a:gd name="T20" fmla="*/ 210 w 420"/>
                <a:gd name="T21" fmla="*/ 59 h 60"/>
                <a:gd name="T22" fmla="*/ 190 w 420"/>
                <a:gd name="T23" fmla="*/ 53 h 60"/>
                <a:gd name="T24" fmla="*/ 186 w 420"/>
                <a:gd name="T25" fmla="*/ 52 h 60"/>
                <a:gd name="T26" fmla="*/ 185 w 420"/>
                <a:gd name="T27" fmla="*/ 49 h 60"/>
                <a:gd name="T28" fmla="*/ 180 w 420"/>
                <a:gd name="T29" fmla="*/ 47 h 60"/>
                <a:gd name="T30" fmla="*/ 29 w 420"/>
                <a:gd name="T31" fmla="*/ 60 h 60"/>
                <a:gd name="T32" fmla="*/ 26 w 420"/>
                <a:gd name="T33" fmla="*/ 60 h 60"/>
                <a:gd name="T34" fmla="*/ 0 w 420"/>
                <a:gd name="T35" fmla="*/ 34 h 60"/>
                <a:gd name="T36" fmla="*/ 25 w 420"/>
                <a:gd name="T37" fmla="*/ 8 h 60"/>
                <a:gd name="T38" fmla="*/ 25 w 420"/>
                <a:gd name="T39" fmla="*/ 8 h 60"/>
                <a:gd name="T40" fmla="*/ 173 w 420"/>
                <a:gd name="T41" fmla="*/ 1 h 60"/>
                <a:gd name="T42" fmla="*/ 188 w 420"/>
                <a:gd name="T43" fmla="*/ 5 h 60"/>
                <a:gd name="T44" fmla="*/ 203 w 420"/>
                <a:gd name="T45" fmla="*/ 0 h 60"/>
                <a:gd name="T46" fmla="*/ 217 w 420"/>
                <a:gd name="T47" fmla="*/ 0 h 60"/>
                <a:gd name="T48" fmla="*/ 232 w 420"/>
                <a:gd name="T49" fmla="*/ 5 h 60"/>
                <a:gd name="T50" fmla="*/ 247 w 420"/>
                <a:gd name="T51" fmla="*/ 1 h 60"/>
                <a:gd name="T52" fmla="*/ 395 w 420"/>
                <a:gd name="T53" fmla="*/ 8 h 60"/>
                <a:gd name="T54" fmla="*/ 420 w 420"/>
                <a:gd name="T55" fmla="*/ 34 h 60"/>
                <a:gd name="T56" fmla="*/ 394 w 420"/>
                <a:gd name="T57" fmla="*/ 60 h 60"/>
                <a:gd name="T58" fmla="*/ 26 w 420"/>
                <a:gd name="T59" fmla="*/ 26 h 60"/>
                <a:gd name="T60" fmla="*/ 18 w 420"/>
                <a:gd name="T61" fmla="*/ 34 h 60"/>
                <a:gd name="T62" fmla="*/ 26 w 420"/>
                <a:gd name="T63" fmla="*/ 42 h 60"/>
                <a:gd name="T64" fmla="*/ 26 w 420"/>
                <a:gd name="T65" fmla="*/ 42 h 60"/>
                <a:gd name="T66" fmla="*/ 28 w 420"/>
                <a:gd name="T67" fmla="*/ 42 h 60"/>
                <a:gd name="T68" fmla="*/ 178 w 420"/>
                <a:gd name="T69" fmla="*/ 29 h 60"/>
                <a:gd name="T70" fmla="*/ 180 w 420"/>
                <a:gd name="T71" fmla="*/ 29 h 60"/>
                <a:gd name="T72" fmla="*/ 199 w 420"/>
                <a:gd name="T73" fmla="*/ 36 h 60"/>
                <a:gd name="T74" fmla="*/ 200 w 420"/>
                <a:gd name="T75" fmla="*/ 36 h 60"/>
                <a:gd name="T76" fmla="*/ 202 w 420"/>
                <a:gd name="T77" fmla="*/ 39 h 60"/>
                <a:gd name="T78" fmla="*/ 210 w 420"/>
                <a:gd name="T79" fmla="*/ 41 h 60"/>
                <a:gd name="T80" fmla="*/ 210 w 420"/>
                <a:gd name="T81" fmla="*/ 41 h 60"/>
                <a:gd name="T82" fmla="*/ 218 w 420"/>
                <a:gd name="T83" fmla="*/ 39 h 60"/>
                <a:gd name="T84" fmla="*/ 220 w 420"/>
                <a:gd name="T85" fmla="*/ 36 h 60"/>
                <a:gd name="T86" fmla="*/ 221 w 420"/>
                <a:gd name="T87" fmla="*/ 36 h 60"/>
                <a:gd name="T88" fmla="*/ 242 w 420"/>
                <a:gd name="T89" fmla="*/ 29 h 60"/>
                <a:gd name="T90" fmla="*/ 392 w 420"/>
                <a:gd name="T91" fmla="*/ 42 h 60"/>
                <a:gd name="T92" fmla="*/ 394 w 420"/>
                <a:gd name="T93" fmla="*/ 42 h 60"/>
                <a:gd name="T94" fmla="*/ 402 w 420"/>
                <a:gd name="T95" fmla="*/ 34 h 60"/>
                <a:gd name="T96" fmla="*/ 395 w 420"/>
                <a:gd name="T97" fmla="*/ 26 h 60"/>
                <a:gd name="T98" fmla="*/ 394 w 420"/>
                <a:gd name="T99" fmla="*/ 26 h 60"/>
                <a:gd name="T100" fmla="*/ 246 w 420"/>
                <a:gd name="T101" fmla="*/ 19 h 60"/>
                <a:gd name="T102" fmla="*/ 246 w 420"/>
                <a:gd name="T103" fmla="*/ 19 h 60"/>
                <a:gd name="T104" fmla="*/ 242 w 420"/>
                <a:gd name="T105" fmla="*/ 20 h 60"/>
                <a:gd name="T106" fmla="*/ 231 w 420"/>
                <a:gd name="T107" fmla="*/ 28 h 60"/>
                <a:gd name="T108" fmla="*/ 221 w 420"/>
                <a:gd name="T109" fmla="*/ 20 h 60"/>
                <a:gd name="T110" fmla="*/ 217 w 420"/>
                <a:gd name="T111" fmla="*/ 19 h 60"/>
                <a:gd name="T112" fmla="*/ 203 w 420"/>
                <a:gd name="T113" fmla="*/ 19 h 60"/>
                <a:gd name="T114" fmla="*/ 199 w 420"/>
                <a:gd name="T115" fmla="*/ 20 h 60"/>
                <a:gd name="T116" fmla="*/ 189 w 420"/>
                <a:gd name="T117" fmla="*/ 28 h 60"/>
                <a:gd name="T118" fmla="*/ 178 w 420"/>
                <a:gd name="T119" fmla="*/ 20 h 60"/>
                <a:gd name="T120" fmla="*/ 174 w 420"/>
                <a:gd name="T121" fmla="*/ 19 h 60"/>
                <a:gd name="T122" fmla="*/ 26 w 420"/>
                <a:gd name="T123" fmla="*/ 26 h 60"/>
                <a:gd name="T124" fmla="*/ 26 w 420"/>
                <a:gd name="T125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0" h="60">
                  <a:moveTo>
                    <a:pt x="394" y="60"/>
                  </a:moveTo>
                  <a:cubicBezTo>
                    <a:pt x="394" y="60"/>
                    <a:pt x="394" y="60"/>
                    <a:pt x="394" y="60"/>
                  </a:cubicBezTo>
                  <a:cubicBezTo>
                    <a:pt x="393" y="60"/>
                    <a:pt x="392" y="60"/>
                    <a:pt x="391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40" y="47"/>
                    <a:pt x="240" y="47"/>
                    <a:pt x="240" y="47"/>
                  </a:cubicBezTo>
                  <a:cubicBezTo>
                    <a:pt x="238" y="47"/>
                    <a:pt x="236" y="48"/>
                    <a:pt x="235" y="49"/>
                  </a:cubicBezTo>
                  <a:cubicBezTo>
                    <a:pt x="235" y="52"/>
                    <a:pt x="235" y="52"/>
                    <a:pt x="235" y="52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25" y="57"/>
                    <a:pt x="218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02" y="59"/>
                    <a:pt x="195" y="57"/>
                    <a:pt x="190" y="53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49"/>
                    <a:pt x="185" y="49"/>
                    <a:pt x="185" y="49"/>
                  </a:cubicBezTo>
                  <a:cubicBezTo>
                    <a:pt x="184" y="48"/>
                    <a:pt x="182" y="47"/>
                    <a:pt x="180" y="4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8" y="60"/>
                    <a:pt x="27" y="60"/>
                    <a:pt x="26" y="60"/>
                  </a:cubicBezTo>
                  <a:cubicBezTo>
                    <a:pt x="12" y="60"/>
                    <a:pt x="0" y="48"/>
                    <a:pt x="0" y="34"/>
                  </a:cubicBezTo>
                  <a:cubicBezTo>
                    <a:pt x="0" y="20"/>
                    <a:pt x="11" y="9"/>
                    <a:pt x="25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8" y="1"/>
                    <a:pt x="184" y="2"/>
                    <a:pt x="188" y="5"/>
                  </a:cubicBezTo>
                  <a:cubicBezTo>
                    <a:pt x="192" y="2"/>
                    <a:pt x="197" y="0"/>
                    <a:pt x="203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2"/>
                    <a:pt x="232" y="5"/>
                  </a:cubicBezTo>
                  <a:cubicBezTo>
                    <a:pt x="236" y="2"/>
                    <a:pt x="242" y="1"/>
                    <a:pt x="247" y="1"/>
                  </a:cubicBezTo>
                  <a:cubicBezTo>
                    <a:pt x="395" y="8"/>
                    <a:pt x="395" y="8"/>
                    <a:pt x="395" y="8"/>
                  </a:cubicBezTo>
                  <a:cubicBezTo>
                    <a:pt x="409" y="9"/>
                    <a:pt x="420" y="20"/>
                    <a:pt x="420" y="34"/>
                  </a:cubicBezTo>
                  <a:cubicBezTo>
                    <a:pt x="420" y="48"/>
                    <a:pt x="408" y="60"/>
                    <a:pt x="394" y="60"/>
                  </a:cubicBezTo>
                  <a:close/>
                  <a:moveTo>
                    <a:pt x="26" y="26"/>
                  </a:moveTo>
                  <a:cubicBezTo>
                    <a:pt x="21" y="26"/>
                    <a:pt x="18" y="30"/>
                    <a:pt x="18" y="34"/>
                  </a:cubicBezTo>
                  <a:cubicBezTo>
                    <a:pt x="18" y="38"/>
                    <a:pt x="22" y="42"/>
                    <a:pt x="2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178" y="29"/>
                    <a:pt x="178" y="29"/>
                    <a:pt x="178" y="29"/>
                  </a:cubicBezTo>
                  <a:cubicBezTo>
                    <a:pt x="179" y="29"/>
                    <a:pt x="179" y="29"/>
                    <a:pt x="180" y="29"/>
                  </a:cubicBezTo>
                  <a:cubicBezTo>
                    <a:pt x="187" y="29"/>
                    <a:pt x="194" y="32"/>
                    <a:pt x="199" y="36"/>
                  </a:cubicBezTo>
                  <a:cubicBezTo>
                    <a:pt x="200" y="36"/>
                    <a:pt x="200" y="36"/>
                    <a:pt x="200" y="36"/>
                  </a:cubicBezTo>
                  <a:cubicBezTo>
                    <a:pt x="202" y="39"/>
                    <a:pt x="202" y="39"/>
                    <a:pt x="202" y="39"/>
                  </a:cubicBezTo>
                  <a:cubicBezTo>
                    <a:pt x="202" y="40"/>
                    <a:pt x="205" y="41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1"/>
                    <a:pt x="218" y="40"/>
                    <a:pt x="218" y="39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227" y="32"/>
                    <a:pt x="235" y="29"/>
                    <a:pt x="242" y="29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2" y="42"/>
                    <a:pt x="393" y="42"/>
                    <a:pt x="394" y="42"/>
                  </a:cubicBezTo>
                  <a:cubicBezTo>
                    <a:pt x="398" y="42"/>
                    <a:pt x="402" y="38"/>
                    <a:pt x="402" y="34"/>
                  </a:cubicBezTo>
                  <a:cubicBezTo>
                    <a:pt x="402" y="30"/>
                    <a:pt x="399" y="26"/>
                    <a:pt x="395" y="26"/>
                  </a:cubicBezTo>
                  <a:cubicBezTo>
                    <a:pt x="394" y="26"/>
                    <a:pt x="394" y="26"/>
                    <a:pt x="394" y="26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44" y="19"/>
                    <a:pt x="243" y="20"/>
                    <a:pt x="242" y="20"/>
                  </a:cubicBezTo>
                  <a:cubicBezTo>
                    <a:pt x="239" y="27"/>
                    <a:pt x="234" y="28"/>
                    <a:pt x="231" y="28"/>
                  </a:cubicBezTo>
                  <a:cubicBezTo>
                    <a:pt x="227" y="28"/>
                    <a:pt x="223" y="25"/>
                    <a:pt x="221" y="20"/>
                  </a:cubicBezTo>
                  <a:cubicBezTo>
                    <a:pt x="220" y="19"/>
                    <a:pt x="219" y="19"/>
                    <a:pt x="217" y="19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1" y="19"/>
                    <a:pt x="200" y="19"/>
                    <a:pt x="199" y="20"/>
                  </a:cubicBezTo>
                  <a:cubicBezTo>
                    <a:pt x="197" y="25"/>
                    <a:pt x="193" y="28"/>
                    <a:pt x="189" y="28"/>
                  </a:cubicBezTo>
                  <a:cubicBezTo>
                    <a:pt x="186" y="28"/>
                    <a:pt x="181" y="27"/>
                    <a:pt x="178" y="20"/>
                  </a:cubicBezTo>
                  <a:cubicBezTo>
                    <a:pt x="177" y="20"/>
                    <a:pt x="176" y="19"/>
                    <a:pt x="174" y="19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6"/>
                    <a:pt x="26" y="26"/>
                    <a:pt x="2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9"/>
            <p:cNvSpPr/>
            <p:nvPr/>
          </p:nvSpPr>
          <p:spPr bwMode="auto">
            <a:xfrm>
              <a:off x="5354638" y="3525838"/>
              <a:ext cx="669925" cy="163513"/>
            </a:xfrm>
            <a:custGeom>
              <a:avLst/>
              <a:gdLst>
                <a:gd name="T0" fmla="*/ 169 w 177"/>
                <a:gd name="T1" fmla="*/ 37 h 43"/>
                <a:gd name="T2" fmla="*/ 168 w 177"/>
                <a:gd name="T3" fmla="*/ 36 h 43"/>
                <a:gd name="T4" fmla="*/ 92 w 177"/>
                <a:gd name="T5" fmla="*/ 1 h 43"/>
                <a:gd name="T6" fmla="*/ 75 w 177"/>
                <a:gd name="T7" fmla="*/ 0 h 43"/>
                <a:gd name="T8" fmla="*/ 18 w 177"/>
                <a:gd name="T9" fmla="*/ 15 h 43"/>
                <a:gd name="T10" fmla="*/ 3 w 177"/>
                <a:gd name="T11" fmla="*/ 29 h 43"/>
                <a:gd name="T12" fmla="*/ 1 w 177"/>
                <a:gd name="T13" fmla="*/ 39 h 43"/>
                <a:gd name="T14" fmla="*/ 9 w 177"/>
                <a:gd name="T15" fmla="*/ 43 h 43"/>
                <a:gd name="T16" fmla="*/ 177 w 177"/>
                <a:gd name="T17" fmla="*/ 43 h 43"/>
                <a:gd name="T18" fmla="*/ 169 w 177"/>
                <a:gd name="T19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43">
                  <a:moveTo>
                    <a:pt x="169" y="37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41" y="16"/>
                    <a:pt x="115" y="5"/>
                    <a:pt x="92" y="1"/>
                  </a:cubicBezTo>
                  <a:cubicBezTo>
                    <a:pt x="87" y="1"/>
                    <a:pt x="81" y="0"/>
                    <a:pt x="75" y="0"/>
                  </a:cubicBezTo>
                  <a:cubicBezTo>
                    <a:pt x="40" y="0"/>
                    <a:pt x="18" y="15"/>
                    <a:pt x="18" y="15"/>
                  </a:cubicBezTo>
                  <a:cubicBezTo>
                    <a:pt x="16" y="16"/>
                    <a:pt x="6" y="23"/>
                    <a:pt x="3" y="29"/>
                  </a:cubicBezTo>
                  <a:cubicBezTo>
                    <a:pt x="1" y="33"/>
                    <a:pt x="0" y="36"/>
                    <a:pt x="1" y="39"/>
                  </a:cubicBezTo>
                  <a:cubicBezTo>
                    <a:pt x="3" y="42"/>
                    <a:pt x="5" y="43"/>
                    <a:pt x="9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4" y="40"/>
                    <a:pt x="170" y="37"/>
                    <a:pt x="169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0"/>
            <p:cNvSpPr/>
            <p:nvPr/>
          </p:nvSpPr>
          <p:spPr bwMode="auto">
            <a:xfrm>
              <a:off x="6175375" y="3063876"/>
              <a:ext cx="654050" cy="571500"/>
            </a:xfrm>
            <a:custGeom>
              <a:avLst/>
              <a:gdLst>
                <a:gd name="T0" fmla="*/ 171 w 173"/>
                <a:gd name="T1" fmla="*/ 114 h 151"/>
                <a:gd name="T2" fmla="*/ 157 w 173"/>
                <a:gd name="T3" fmla="*/ 87 h 151"/>
                <a:gd name="T4" fmla="*/ 157 w 173"/>
                <a:gd name="T5" fmla="*/ 86 h 151"/>
                <a:gd name="T6" fmla="*/ 123 w 173"/>
                <a:gd name="T7" fmla="*/ 21 h 151"/>
                <a:gd name="T8" fmla="*/ 116 w 173"/>
                <a:gd name="T9" fmla="*/ 8 h 151"/>
                <a:gd name="T10" fmla="*/ 115 w 173"/>
                <a:gd name="T11" fmla="*/ 7 h 151"/>
                <a:gd name="T12" fmla="*/ 87 w 173"/>
                <a:gd name="T13" fmla="*/ 0 h 151"/>
                <a:gd name="T14" fmla="*/ 101 w 173"/>
                <a:gd name="T15" fmla="*/ 24 h 151"/>
                <a:gd name="T16" fmla="*/ 103 w 173"/>
                <a:gd name="T17" fmla="*/ 45 h 151"/>
                <a:gd name="T18" fmla="*/ 88 w 173"/>
                <a:gd name="T19" fmla="*/ 59 h 151"/>
                <a:gd name="T20" fmla="*/ 38 w 173"/>
                <a:gd name="T21" fmla="*/ 87 h 151"/>
                <a:gd name="T22" fmla="*/ 1 w 173"/>
                <a:gd name="T23" fmla="*/ 149 h 151"/>
                <a:gd name="T24" fmla="*/ 0 w 173"/>
                <a:gd name="T25" fmla="*/ 151 h 151"/>
                <a:gd name="T26" fmla="*/ 1 w 173"/>
                <a:gd name="T27" fmla="*/ 151 h 151"/>
                <a:gd name="T28" fmla="*/ 9 w 173"/>
                <a:gd name="T29" fmla="*/ 146 h 151"/>
                <a:gd name="T30" fmla="*/ 86 w 173"/>
                <a:gd name="T31" fmla="*/ 112 h 151"/>
                <a:gd name="T32" fmla="*/ 113 w 173"/>
                <a:gd name="T33" fmla="*/ 109 h 151"/>
                <a:gd name="T34" fmla="*/ 165 w 173"/>
                <a:gd name="T35" fmla="*/ 120 h 151"/>
                <a:gd name="T36" fmla="*/ 169 w 173"/>
                <a:gd name="T37" fmla="*/ 121 h 151"/>
                <a:gd name="T38" fmla="*/ 172 w 173"/>
                <a:gd name="T39" fmla="*/ 120 h 151"/>
                <a:gd name="T40" fmla="*/ 171 w 173"/>
                <a:gd name="T41" fmla="*/ 11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151">
                  <a:moveTo>
                    <a:pt x="171" y="114"/>
                  </a:moveTo>
                  <a:cubicBezTo>
                    <a:pt x="157" y="87"/>
                    <a:pt x="157" y="87"/>
                    <a:pt x="157" y="87"/>
                  </a:cubicBezTo>
                  <a:cubicBezTo>
                    <a:pt x="157" y="86"/>
                    <a:pt x="157" y="86"/>
                    <a:pt x="157" y="86"/>
                  </a:cubicBezTo>
                  <a:cubicBezTo>
                    <a:pt x="123" y="21"/>
                    <a:pt x="123" y="21"/>
                    <a:pt x="123" y="21"/>
                  </a:cubicBezTo>
                  <a:cubicBezTo>
                    <a:pt x="120" y="17"/>
                    <a:pt x="117" y="11"/>
                    <a:pt x="116" y="8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01" y="0"/>
                    <a:pt x="87" y="0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5" y="31"/>
                    <a:pt x="105" y="38"/>
                    <a:pt x="103" y="45"/>
                  </a:cubicBezTo>
                  <a:cubicBezTo>
                    <a:pt x="100" y="51"/>
                    <a:pt x="95" y="56"/>
                    <a:pt x="88" y="59"/>
                  </a:cubicBezTo>
                  <a:cubicBezTo>
                    <a:pt x="85" y="60"/>
                    <a:pt x="56" y="71"/>
                    <a:pt x="38" y="87"/>
                  </a:cubicBezTo>
                  <a:cubicBezTo>
                    <a:pt x="19" y="105"/>
                    <a:pt x="8" y="123"/>
                    <a:pt x="1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1"/>
                    <a:pt x="1" y="151"/>
                    <a:pt x="1" y="151"/>
                  </a:cubicBezTo>
                  <a:cubicBezTo>
                    <a:pt x="3" y="149"/>
                    <a:pt x="6" y="147"/>
                    <a:pt x="9" y="146"/>
                  </a:cubicBezTo>
                  <a:cubicBezTo>
                    <a:pt x="9" y="146"/>
                    <a:pt x="42" y="125"/>
                    <a:pt x="86" y="112"/>
                  </a:cubicBezTo>
                  <a:cubicBezTo>
                    <a:pt x="95" y="110"/>
                    <a:pt x="104" y="109"/>
                    <a:pt x="113" y="109"/>
                  </a:cubicBezTo>
                  <a:cubicBezTo>
                    <a:pt x="141" y="109"/>
                    <a:pt x="165" y="120"/>
                    <a:pt x="165" y="120"/>
                  </a:cubicBezTo>
                  <a:cubicBezTo>
                    <a:pt x="167" y="121"/>
                    <a:pt x="168" y="121"/>
                    <a:pt x="169" y="121"/>
                  </a:cubicBezTo>
                  <a:cubicBezTo>
                    <a:pt x="171" y="121"/>
                    <a:pt x="172" y="120"/>
                    <a:pt x="172" y="120"/>
                  </a:cubicBezTo>
                  <a:cubicBezTo>
                    <a:pt x="173" y="118"/>
                    <a:pt x="172" y="116"/>
                    <a:pt x="171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82" y="5109210"/>
            <a:ext cx="5865518" cy="1657351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1272616" y="2106972"/>
            <a:ext cx="337575" cy="33757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2616" y="4771443"/>
            <a:ext cx="337575" cy="337575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39595" y="612775"/>
            <a:ext cx="2592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>
                <a:solidFill>
                  <a:schemeClr val="bg1"/>
                </a:solidFill>
              </a:rPr>
              <a:t>学生界面</a:t>
            </a:r>
            <a:endParaRPr lang="zh-CN" altLang="zh-CN" sz="280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" b="37769"/>
          <a:stretch>
            <a:fillRect/>
          </a:stretch>
        </p:blipFill>
        <p:spPr>
          <a:xfrm>
            <a:off x="103505" y="1729105"/>
            <a:ext cx="11984355" cy="33997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60104115313"/>
  <p:tag name="MH_LIBRARY" val="GRAPHIC"/>
  <p:tag name="MH_TYPE" val="Other"/>
  <p:tag name="MH_ORDER" val="1"/>
</p:tagLst>
</file>

<file path=ppt/tags/tag2.xml><?xml version="1.0" encoding="utf-8"?>
<p:tagLst xmlns:p="http://schemas.openxmlformats.org/presentationml/2006/main">
  <p:tag name="MH" val="20160104115313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6010411531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自定义 3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4E67C8"/>
      </a:accent6>
      <a:hlink>
        <a:srgbClr val="56C7AA"/>
      </a:hlink>
      <a:folHlink>
        <a:srgbClr val="59A8D1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</Words>
  <Application>WPS 演示</Application>
  <PresentationFormat>宽屏</PresentationFormat>
  <Paragraphs>182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Arial</vt:lpstr>
      <vt:lpstr>微软雅黑</vt:lpstr>
      <vt:lpstr>Source Sans Pro Light</vt:lpstr>
      <vt:lpstr>Arial Unicode MS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13694585624</cp:lastModifiedBy>
  <cp:revision>46</cp:revision>
  <dcterms:created xsi:type="dcterms:W3CDTF">2016-01-15T03:19:00Z</dcterms:created>
  <dcterms:modified xsi:type="dcterms:W3CDTF">2019-07-15T15:42:25Z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2052-11.1.0.8799</vt:lpwstr>
  </property>
</Properties>
</file>