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25"/>
  </p:notesMasterIdLst>
  <p:sldIdLst>
    <p:sldId id="256" r:id="rId5"/>
    <p:sldId id="289" r:id="rId6"/>
    <p:sldId id="288" r:id="rId7"/>
    <p:sldId id="259" r:id="rId8"/>
    <p:sldId id="262" r:id="rId9"/>
    <p:sldId id="286" r:id="rId10"/>
    <p:sldId id="292" r:id="rId11"/>
    <p:sldId id="287" r:id="rId12"/>
    <p:sldId id="273" r:id="rId13"/>
    <p:sldId id="275" r:id="rId14"/>
    <p:sldId id="276" r:id="rId15"/>
    <p:sldId id="277" r:id="rId16"/>
    <p:sldId id="278" r:id="rId17"/>
    <p:sldId id="281" r:id="rId18"/>
    <p:sldId id="285" r:id="rId19"/>
    <p:sldId id="283" r:id="rId20"/>
    <p:sldId id="282" r:id="rId21"/>
    <p:sldId id="284" r:id="rId22"/>
    <p:sldId id="291" r:id="rId23"/>
    <p:sldId id="27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2F15"/>
    <a:srgbClr val="F7F876"/>
    <a:srgbClr val="F0F319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8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99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99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9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自己选题，不在老师所给题目中，我们宿舍常做兼职，没有好的平台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自己选题，不在老师所给题目中，我们宿舍常做兼职，没有好的平台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自己选题，不在老师所给题目中，我们宿舍常做兼职，没有好的平台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7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自己选题，不在老师所给题目中，我们宿舍常做兼职，没有好的平台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6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07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90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90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2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2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92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8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9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0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90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6" name="标题 1"/>
          <p:cNvSpPr>
            <a:spLocks noGrp="1"/>
          </p:cNvSpPr>
          <p:nvPr>
            <p:ph type="ctrTitle"/>
          </p:nvPr>
        </p:nvSpPr>
        <p:spPr>
          <a:xfrm>
            <a:off x="914401" y="2130435"/>
            <a:ext cx="10363200" cy="1470024"/>
          </a:xfrm>
          <a:prstGeom prst="rect">
            <a:avLst/>
          </a:prstGeom>
        </p:spPr>
        <p:txBody>
          <a:bodyPr lIns="87819" tIns="43909" rIns="87819" bIns="4390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87" name="副标题 2"/>
          <p:cNvSpPr>
            <a:spLocks noGrp="1"/>
          </p:cNvSpPr>
          <p:nvPr>
            <p:ph type="subTitle" idx="1"/>
          </p:nvPr>
        </p:nvSpPr>
        <p:spPr>
          <a:xfrm>
            <a:off x="1828808" y="3886205"/>
            <a:ext cx="8534401" cy="1752599"/>
          </a:xfrm>
          <a:prstGeom prst="rect">
            <a:avLst/>
          </a:prstGeom>
        </p:spPr>
        <p:txBody>
          <a:bodyPr lIns="87819" tIns="43909" rIns="87819" bIns="4390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9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8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7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6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4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5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6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78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3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3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104893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94C-008F-4C43-97DA-8C78C157A6D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93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A99-FB74-44E1-A28F-22727FA8CD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31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94C-008F-4C43-97DA-8C78C157A6D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6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A99-FB74-44E1-A28F-22727FA8CD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1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5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95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94C-008F-4C43-97DA-8C78C157A6D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95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A99-FB74-44E1-A28F-22727FA8CD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69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70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7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94C-008F-4C43-97DA-8C78C157A6D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97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7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A99-FB74-44E1-A28F-22727FA8CD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44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945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46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947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4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94C-008F-4C43-97DA-8C78C157A6D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94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5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A99-FB74-44E1-A28F-22727FA8CD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9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89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6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94C-008F-4C43-97DA-8C78C157A6D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96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6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A99-FB74-44E1-A28F-22727FA8CD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94C-008F-4C43-97DA-8C78C157A6D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95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A99-FB74-44E1-A28F-22727FA8CD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0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81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2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98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94C-008F-4C43-97DA-8C78C157A6D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98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8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A99-FB74-44E1-A28F-22727FA8CD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75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976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97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94C-008F-4C43-97DA-8C78C157A6D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97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7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A99-FB74-44E1-A28F-22727FA8CD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39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4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94C-008F-4C43-97DA-8C78C157A6D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94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A99-FB74-44E1-A28F-22727FA8CD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9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60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6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494C-008F-4C43-97DA-8C78C157A6D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96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6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F1A99-FB74-44E1-A28F-22727FA8CD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66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66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6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66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7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86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2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33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83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7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8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9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85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7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18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91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92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5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85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7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83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829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标题 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1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43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84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104882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7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2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82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7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9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82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6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2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86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76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77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7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87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8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5" y="0"/>
            <a:ext cx="1218485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82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83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8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85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8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88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8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9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89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9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90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0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28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2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93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93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3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1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91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91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91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1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71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7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87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87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ransition spd="slow">
    <p:wip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39420" algn="ct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878205" algn="ct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17625" algn="ct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756410" algn="ct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29565" indent="-3295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1374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915" indent="-21971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700" indent="-21971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6120" indent="-21971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4905" indent="-219710" algn="l" defTabSz="8782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4325" indent="-219710" algn="l" defTabSz="8782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3110" indent="-219710" algn="l" defTabSz="8782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2530" indent="-219710" algn="l" defTabSz="8782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82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420" algn="l" defTabSz="8782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8205" algn="l" defTabSz="8782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7625" algn="l" defTabSz="8782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6410" algn="l" defTabSz="8782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5830" algn="l" defTabSz="8782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4615" algn="l" defTabSz="8782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4035" algn="l" defTabSz="8782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2820" algn="l" defTabSz="8782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26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2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0494C-008F-4C43-97DA-8C78C157A6D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10486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6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F1A99-FB74-44E1-A28F-22727FA8CD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53"/>
          <p:cNvGrpSpPr/>
          <p:nvPr/>
        </p:nvGrpSpPr>
        <p:grpSpPr>
          <a:xfrm>
            <a:off x="3028032" y="162635"/>
            <a:ext cx="5451545" cy="6186192"/>
            <a:chOff x="3086100" y="1625625"/>
            <a:chExt cx="2968625" cy="3368675"/>
          </a:xfrm>
          <a:solidFill>
            <a:schemeClr val="tx2">
              <a:lumMod val="20000"/>
              <a:lumOff val="80000"/>
              <a:alpha val="60000"/>
            </a:schemeClr>
          </a:solidFill>
        </p:grpSpPr>
        <p:sp>
          <p:nvSpPr>
            <p:cNvPr id="1048635" name="Freeform 5"/>
            <p:cNvSpPr>
              <a:spLocks noEditPoints="1"/>
            </p:cNvSpPr>
            <p:nvPr/>
          </p:nvSpPr>
          <p:spPr bwMode="auto">
            <a:xfrm>
              <a:off x="3086100" y="1625625"/>
              <a:ext cx="2968625" cy="3368675"/>
            </a:xfrm>
            <a:custGeom>
              <a:avLst/>
              <a:gdLst>
                <a:gd name="T0" fmla="*/ 696 w 979"/>
                <a:gd name="T1" fmla="*/ 849 h 1108"/>
                <a:gd name="T2" fmla="*/ 595 w 979"/>
                <a:gd name="T3" fmla="*/ 806 h 1108"/>
                <a:gd name="T4" fmla="*/ 593 w 979"/>
                <a:gd name="T5" fmla="*/ 726 h 1108"/>
                <a:gd name="T6" fmla="*/ 369 w 979"/>
                <a:gd name="T7" fmla="*/ 656 h 1108"/>
                <a:gd name="T8" fmla="*/ 388 w 979"/>
                <a:gd name="T9" fmla="*/ 705 h 1108"/>
                <a:gd name="T10" fmla="*/ 428 w 979"/>
                <a:gd name="T11" fmla="*/ 574 h 1108"/>
                <a:gd name="T12" fmla="*/ 388 w 979"/>
                <a:gd name="T13" fmla="*/ 617 h 1108"/>
                <a:gd name="T14" fmla="*/ 686 w 979"/>
                <a:gd name="T15" fmla="*/ 474 h 1108"/>
                <a:gd name="T16" fmla="*/ 798 w 979"/>
                <a:gd name="T17" fmla="*/ 441 h 1108"/>
                <a:gd name="T18" fmla="*/ 793 w 979"/>
                <a:gd name="T19" fmla="*/ 423 h 1108"/>
                <a:gd name="T20" fmla="*/ 392 w 979"/>
                <a:gd name="T21" fmla="*/ 345 h 1108"/>
                <a:gd name="T22" fmla="*/ 329 w 979"/>
                <a:gd name="T23" fmla="*/ 333 h 1108"/>
                <a:gd name="T24" fmla="*/ 454 w 979"/>
                <a:gd name="T25" fmla="*/ 330 h 1108"/>
                <a:gd name="T26" fmla="*/ 460 w 979"/>
                <a:gd name="T27" fmla="*/ 238 h 1108"/>
                <a:gd name="T28" fmla="*/ 539 w 979"/>
                <a:gd name="T29" fmla="*/ 237 h 1108"/>
                <a:gd name="T30" fmla="*/ 140 w 979"/>
                <a:gd name="T31" fmla="*/ 535 h 1108"/>
                <a:gd name="T32" fmla="*/ 229 w 979"/>
                <a:gd name="T33" fmla="*/ 230 h 1108"/>
                <a:gd name="T34" fmla="*/ 309 w 979"/>
                <a:gd name="T35" fmla="*/ 238 h 1108"/>
                <a:gd name="T36" fmla="*/ 330 w 979"/>
                <a:gd name="T37" fmla="*/ 260 h 1108"/>
                <a:gd name="T38" fmla="*/ 340 w 979"/>
                <a:gd name="T39" fmla="*/ 339 h 1108"/>
                <a:gd name="T40" fmla="*/ 860 w 979"/>
                <a:gd name="T41" fmla="*/ 290 h 1108"/>
                <a:gd name="T42" fmla="*/ 924 w 979"/>
                <a:gd name="T43" fmla="*/ 312 h 1108"/>
                <a:gd name="T44" fmla="*/ 752 w 979"/>
                <a:gd name="T45" fmla="*/ 195 h 1108"/>
                <a:gd name="T46" fmla="*/ 552 w 979"/>
                <a:gd name="T47" fmla="*/ 177 h 1108"/>
                <a:gd name="T48" fmla="*/ 418 w 979"/>
                <a:gd name="T49" fmla="*/ 123 h 1108"/>
                <a:gd name="T50" fmla="*/ 715 w 979"/>
                <a:gd name="T51" fmla="*/ 162 h 1108"/>
                <a:gd name="T52" fmla="*/ 331 w 979"/>
                <a:gd name="T53" fmla="*/ 109 h 1108"/>
                <a:gd name="T54" fmla="*/ 393 w 979"/>
                <a:gd name="T55" fmla="*/ 90 h 1108"/>
                <a:gd name="T56" fmla="*/ 373 w 979"/>
                <a:gd name="T57" fmla="*/ 86 h 1108"/>
                <a:gd name="T58" fmla="*/ 309 w 979"/>
                <a:gd name="T59" fmla="*/ 28 h 1108"/>
                <a:gd name="T60" fmla="*/ 254 w 979"/>
                <a:gd name="T61" fmla="*/ 74 h 1108"/>
                <a:gd name="T62" fmla="*/ 217 w 979"/>
                <a:gd name="T63" fmla="*/ 131 h 1108"/>
                <a:gd name="T64" fmla="*/ 128 w 979"/>
                <a:gd name="T65" fmla="*/ 162 h 1108"/>
                <a:gd name="T66" fmla="*/ 128 w 979"/>
                <a:gd name="T67" fmla="*/ 574 h 1108"/>
                <a:gd name="T68" fmla="*/ 364 w 979"/>
                <a:gd name="T69" fmla="*/ 617 h 1108"/>
                <a:gd name="T70" fmla="*/ 283 w 979"/>
                <a:gd name="T71" fmla="*/ 705 h 1108"/>
                <a:gd name="T72" fmla="*/ 3 w 979"/>
                <a:gd name="T73" fmla="*/ 1085 h 1108"/>
                <a:gd name="T74" fmla="*/ 823 w 979"/>
                <a:gd name="T75" fmla="*/ 999 h 1108"/>
                <a:gd name="T76" fmla="*/ 792 w 979"/>
                <a:gd name="T77" fmla="*/ 805 h 1108"/>
                <a:gd name="T78" fmla="*/ 847 w 979"/>
                <a:gd name="T79" fmla="*/ 641 h 1108"/>
                <a:gd name="T80" fmla="*/ 920 w 979"/>
                <a:gd name="T81" fmla="*/ 353 h 1108"/>
                <a:gd name="T82" fmla="*/ 749 w 979"/>
                <a:gd name="T83" fmla="*/ 536 h 1108"/>
                <a:gd name="T84" fmla="*/ 826 w 979"/>
                <a:gd name="T85" fmla="*/ 457 h 1108"/>
                <a:gd name="T86" fmla="*/ 751 w 979"/>
                <a:gd name="T87" fmla="*/ 237 h 1108"/>
                <a:gd name="T88" fmla="*/ 686 w 979"/>
                <a:gd name="T89" fmla="*/ 380 h 1108"/>
                <a:gd name="T90" fmla="*/ 736 w 979"/>
                <a:gd name="T91" fmla="*/ 612 h 1108"/>
                <a:gd name="T92" fmla="*/ 501 w 979"/>
                <a:gd name="T93" fmla="*/ 703 h 1108"/>
                <a:gd name="T94" fmla="*/ 466 w 979"/>
                <a:gd name="T95" fmla="*/ 639 h 1108"/>
                <a:gd name="T96" fmla="*/ 449 w 979"/>
                <a:gd name="T97" fmla="*/ 535 h 1108"/>
                <a:gd name="T98" fmla="*/ 432 w 979"/>
                <a:gd name="T99" fmla="*/ 341 h 1108"/>
                <a:gd name="T100" fmla="*/ 495 w 979"/>
                <a:gd name="T101" fmla="*/ 307 h 1108"/>
                <a:gd name="T102" fmla="*/ 471 w 979"/>
                <a:gd name="T103" fmla="*/ 231 h 1108"/>
                <a:gd name="T104" fmla="*/ 482 w 979"/>
                <a:gd name="T105" fmla="*/ 203 h 1108"/>
                <a:gd name="T106" fmla="*/ 746 w 979"/>
                <a:gd name="T107" fmla="*/ 224 h 1108"/>
                <a:gd name="T108" fmla="*/ 808 w 979"/>
                <a:gd name="T109" fmla="*/ 280 h 1108"/>
                <a:gd name="T110" fmla="*/ 856 w 979"/>
                <a:gd name="T111" fmla="*/ 307 h 1108"/>
                <a:gd name="T112" fmla="*/ 911 w 979"/>
                <a:gd name="T113" fmla="*/ 201 h 1108"/>
                <a:gd name="T114" fmla="*/ 946 w 979"/>
                <a:gd name="T115" fmla="*/ 319 h 1108"/>
                <a:gd name="T116" fmla="*/ 960 w 979"/>
                <a:gd name="T117" fmla="*/ 162 h 1108"/>
                <a:gd name="T118" fmla="*/ 696 w 979"/>
                <a:gd name="T119" fmla="*/ 162 h 1108"/>
                <a:gd name="T120" fmla="*/ 403 w 979"/>
                <a:gd name="T121" fmla="*/ 8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79" h="1108">
                  <a:moveTo>
                    <a:pt x="696" y="849"/>
                  </a:moveTo>
                  <a:cubicBezTo>
                    <a:pt x="696" y="848"/>
                    <a:pt x="696" y="848"/>
                    <a:pt x="696" y="848"/>
                  </a:cubicBezTo>
                  <a:cubicBezTo>
                    <a:pt x="726" y="844"/>
                    <a:pt x="726" y="844"/>
                    <a:pt x="726" y="844"/>
                  </a:cubicBezTo>
                  <a:cubicBezTo>
                    <a:pt x="747" y="990"/>
                    <a:pt x="747" y="990"/>
                    <a:pt x="747" y="990"/>
                  </a:cubicBezTo>
                  <a:cubicBezTo>
                    <a:pt x="726" y="988"/>
                    <a:pt x="704" y="986"/>
                    <a:pt x="680" y="985"/>
                  </a:cubicBezTo>
                  <a:cubicBezTo>
                    <a:pt x="672" y="944"/>
                    <a:pt x="672" y="944"/>
                    <a:pt x="672" y="944"/>
                  </a:cubicBezTo>
                  <a:cubicBezTo>
                    <a:pt x="696" y="848"/>
                    <a:pt x="696" y="848"/>
                    <a:pt x="696" y="848"/>
                  </a:cubicBezTo>
                  <a:cubicBezTo>
                    <a:pt x="696" y="849"/>
                    <a:pt x="696" y="849"/>
                    <a:pt x="696" y="849"/>
                  </a:cubicBezTo>
                  <a:moveTo>
                    <a:pt x="337" y="949"/>
                  </a:moveTo>
                  <a:cubicBezTo>
                    <a:pt x="305" y="856"/>
                    <a:pt x="305" y="856"/>
                    <a:pt x="305" y="856"/>
                  </a:cubicBezTo>
                  <a:cubicBezTo>
                    <a:pt x="258" y="842"/>
                    <a:pt x="258" y="842"/>
                    <a:pt x="258" y="842"/>
                  </a:cubicBezTo>
                  <a:cubicBezTo>
                    <a:pt x="336" y="818"/>
                    <a:pt x="336" y="818"/>
                    <a:pt x="336" y="818"/>
                  </a:cubicBezTo>
                  <a:cubicBezTo>
                    <a:pt x="366" y="918"/>
                    <a:pt x="366" y="918"/>
                    <a:pt x="366" y="918"/>
                  </a:cubicBezTo>
                  <a:cubicBezTo>
                    <a:pt x="552" y="890"/>
                    <a:pt x="552" y="890"/>
                    <a:pt x="552" y="890"/>
                  </a:cubicBezTo>
                  <a:cubicBezTo>
                    <a:pt x="337" y="949"/>
                    <a:pt x="337" y="949"/>
                    <a:pt x="337" y="949"/>
                  </a:cubicBezTo>
                  <a:moveTo>
                    <a:pt x="595" y="806"/>
                  </a:moveTo>
                  <a:cubicBezTo>
                    <a:pt x="685" y="771"/>
                    <a:pt x="685" y="771"/>
                    <a:pt x="685" y="771"/>
                  </a:cubicBezTo>
                  <a:cubicBezTo>
                    <a:pt x="736" y="796"/>
                    <a:pt x="736" y="796"/>
                    <a:pt x="736" y="796"/>
                  </a:cubicBezTo>
                  <a:cubicBezTo>
                    <a:pt x="685" y="787"/>
                    <a:pt x="685" y="787"/>
                    <a:pt x="685" y="787"/>
                  </a:cubicBezTo>
                  <a:cubicBezTo>
                    <a:pt x="592" y="821"/>
                    <a:pt x="592" y="821"/>
                    <a:pt x="592" y="821"/>
                  </a:cubicBezTo>
                  <a:cubicBezTo>
                    <a:pt x="528" y="789"/>
                    <a:pt x="528" y="789"/>
                    <a:pt x="528" y="789"/>
                  </a:cubicBezTo>
                  <a:cubicBezTo>
                    <a:pt x="595" y="806"/>
                    <a:pt x="595" y="806"/>
                    <a:pt x="595" y="806"/>
                  </a:cubicBezTo>
                  <a:moveTo>
                    <a:pt x="574" y="745"/>
                  </a:moveTo>
                  <a:cubicBezTo>
                    <a:pt x="593" y="726"/>
                    <a:pt x="593" y="726"/>
                    <a:pt x="593" y="726"/>
                  </a:cubicBezTo>
                  <a:cubicBezTo>
                    <a:pt x="671" y="702"/>
                    <a:pt x="671" y="702"/>
                    <a:pt x="671" y="702"/>
                  </a:cubicBezTo>
                  <a:cubicBezTo>
                    <a:pt x="750" y="727"/>
                    <a:pt x="750" y="727"/>
                    <a:pt x="750" y="727"/>
                  </a:cubicBezTo>
                  <a:cubicBezTo>
                    <a:pt x="736" y="739"/>
                    <a:pt x="736" y="739"/>
                    <a:pt x="736" y="739"/>
                  </a:cubicBezTo>
                  <a:cubicBezTo>
                    <a:pt x="664" y="726"/>
                    <a:pt x="664" y="726"/>
                    <a:pt x="664" y="726"/>
                  </a:cubicBezTo>
                  <a:cubicBezTo>
                    <a:pt x="574" y="745"/>
                    <a:pt x="574" y="745"/>
                    <a:pt x="574" y="745"/>
                  </a:cubicBezTo>
                  <a:moveTo>
                    <a:pt x="323" y="705"/>
                  </a:moveTo>
                  <a:cubicBezTo>
                    <a:pt x="323" y="656"/>
                    <a:pt x="323" y="656"/>
                    <a:pt x="323" y="656"/>
                  </a:cubicBezTo>
                  <a:cubicBezTo>
                    <a:pt x="369" y="656"/>
                    <a:pt x="369" y="656"/>
                    <a:pt x="369" y="656"/>
                  </a:cubicBezTo>
                  <a:cubicBezTo>
                    <a:pt x="369" y="705"/>
                    <a:pt x="369" y="705"/>
                    <a:pt x="369" y="705"/>
                  </a:cubicBezTo>
                  <a:cubicBezTo>
                    <a:pt x="323" y="705"/>
                    <a:pt x="323" y="705"/>
                    <a:pt x="323" y="705"/>
                  </a:cubicBezTo>
                  <a:moveTo>
                    <a:pt x="303" y="705"/>
                  </a:moveTo>
                  <a:cubicBezTo>
                    <a:pt x="303" y="655"/>
                    <a:pt x="303" y="655"/>
                    <a:pt x="303" y="655"/>
                  </a:cubicBezTo>
                  <a:cubicBezTo>
                    <a:pt x="312" y="655"/>
                    <a:pt x="312" y="655"/>
                    <a:pt x="312" y="655"/>
                  </a:cubicBezTo>
                  <a:cubicBezTo>
                    <a:pt x="312" y="705"/>
                    <a:pt x="312" y="705"/>
                    <a:pt x="312" y="705"/>
                  </a:cubicBezTo>
                  <a:cubicBezTo>
                    <a:pt x="303" y="705"/>
                    <a:pt x="303" y="705"/>
                    <a:pt x="303" y="705"/>
                  </a:cubicBezTo>
                  <a:moveTo>
                    <a:pt x="388" y="705"/>
                  </a:moveTo>
                  <a:cubicBezTo>
                    <a:pt x="388" y="650"/>
                    <a:pt x="388" y="650"/>
                    <a:pt x="388" y="650"/>
                  </a:cubicBezTo>
                  <a:cubicBezTo>
                    <a:pt x="388" y="650"/>
                    <a:pt x="388" y="650"/>
                    <a:pt x="388" y="650"/>
                  </a:cubicBezTo>
                  <a:cubicBezTo>
                    <a:pt x="397" y="659"/>
                    <a:pt x="397" y="659"/>
                    <a:pt x="397" y="659"/>
                  </a:cubicBezTo>
                  <a:cubicBezTo>
                    <a:pt x="397" y="705"/>
                    <a:pt x="397" y="705"/>
                    <a:pt x="397" y="705"/>
                  </a:cubicBezTo>
                  <a:cubicBezTo>
                    <a:pt x="388" y="705"/>
                    <a:pt x="388" y="705"/>
                    <a:pt x="388" y="705"/>
                  </a:cubicBezTo>
                  <a:moveTo>
                    <a:pt x="409" y="617"/>
                  </a:moveTo>
                  <a:cubicBezTo>
                    <a:pt x="409" y="574"/>
                    <a:pt x="409" y="574"/>
                    <a:pt x="409" y="574"/>
                  </a:cubicBezTo>
                  <a:cubicBezTo>
                    <a:pt x="428" y="574"/>
                    <a:pt x="428" y="574"/>
                    <a:pt x="428" y="574"/>
                  </a:cubicBezTo>
                  <a:cubicBezTo>
                    <a:pt x="428" y="617"/>
                    <a:pt x="428" y="617"/>
                    <a:pt x="428" y="617"/>
                  </a:cubicBezTo>
                  <a:cubicBezTo>
                    <a:pt x="409" y="617"/>
                    <a:pt x="409" y="617"/>
                    <a:pt x="409" y="617"/>
                  </a:cubicBezTo>
                  <a:moveTo>
                    <a:pt x="388" y="617"/>
                  </a:moveTo>
                  <a:cubicBezTo>
                    <a:pt x="388" y="568"/>
                    <a:pt x="388" y="568"/>
                    <a:pt x="388" y="568"/>
                  </a:cubicBezTo>
                  <a:cubicBezTo>
                    <a:pt x="388" y="568"/>
                    <a:pt x="388" y="568"/>
                    <a:pt x="388" y="568"/>
                  </a:cubicBezTo>
                  <a:cubicBezTo>
                    <a:pt x="397" y="577"/>
                    <a:pt x="397" y="577"/>
                    <a:pt x="397" y="577"/>
                  </a:cubicBezTo>
                  <a:cubicBezTo>
                    <a:pt x="397" y="617"/>
                    <a:pt x="397" y="617"/>
                    <a:pt x="397" y="617"/>
                  </a:cubicBezTo>
                  <a:cubicBezTo>
                    <a:pt x="388" y="617"/>
                    <a:pt x="388" y="617"/>
                    <a:pt x="388" y="617"/>
                  </a:cubicBezTo>
                  <a:moveTo>
                    <a:pt x="447" y="626"/>
                  </a:moveTo>
                  <a:cubicBezTo>
                    <a:pt x="438" y="620"/>
                    <a:pt x="438" y="620"/>
                    <a:pt x="438" y="620"/>
                  </a:cubicBezTo>
                  <a:cubicBezTo>
                    <a:pt x="438" y="560"/>
                    <a:pt x="438" y="560"/>
                    <a:pt x="438" y="560"/>
                  </a:cubicBezTo>
                  <a:cubicBezTo>
                    <a:pt x="447" y="554"/>
                    <a:pt x="447" y="554"/>
                    <a:pt x="447" y="554"/>
                  </a:cubicBezTo>
                  <a:cubicBezTo>
                    <a:pt x="447" y="626"/>
                    <a:pt x="447" y="626"/>
                    <a:pt x="447" y="626"/>
                  </a:cubicBezTo>
                  <a:moveTo>
                    <a:pt x="726" y="573"/>
                  </a:moveTo>
                  <a:cubicBezTo>
                    <a:pt x="686" y="523"/>
                    <a:pt x="686" y="523"/>
                    <a:pt x="686" y="523"/>
                  </a:cubicBezTo>
                  <a:cubicBezTo>
                    <a:pt x="686" y="474"/>
                    <a:pt x="686" y="474"/>
                    <a:pt x="686" y="474"/>
                  </a:cubicBezTo>
                  <a:cubicBezTo>
                    <a:pt x="692" y="475"/>
                    <a:pt x="692" y="475"/>
                    <a:pt x="692" y="475"/>
                  </a:cubicBezTo>
                  <a:cubicBezTo>
                    <a:pt x="696" y="516"/>
                    <a:pt x="696" y="516"/>
                    <a:pt x="696" y="516"/>
                  </a:cubicBezTo>
                  <a:cubicBezTo>
                    <a:pt x="726" y="573"/>
                    <a:pt x="726" y="573"/>
                    <a:pt x="726" y="573"/>
                  </a:cubicBezTo>
                  <a:moveTo>
                    <a:pt x="798" y="441"/>
                  </a:moveTo>
                  <a:cubicBezTo>
                    <a:pt x="798" y="426"/>
                    <a:pt x="798" y="426"/>
                    <a:pt x="798" y="426"/>
                  </a:cubicBezTo>
                  <a:cubicBezTo>
                    <a:pt x="821" y="415"/>
                    <a:pt x="821" y="415"/>
                    <a:pt x="821" y="415"/>
                  </a:cubicBezTo>
                  <a:cubicBezTo>
                    <a:pt x="809" y="441"/>
                    <a:pt x="809" y="441"/>
                    <a:pt x="809" y="441"/>
                  </a:cubicBezTo>
                  <a:cubicBezTo>
                    <a:pt x="798" y="441"/>
                    <a:pt x="798" y="441"/>
                    <a:pt x="798" y="441"/>
                  </a:cubicBezTo>
                  <a:moveTo>
                    <a:pt x="787" y="405"/>
                  </a:moveTo>
                  <a:cubicBezTo>
                    <a:pt x="787" y="387"/>
                    <a:pt x="787" y="387"/>
                    <a:pt x="787" y="387"/>
                  </a:cubicBezTo>
                  <a:cubicBezTo>
                    <a:pt x="791" y="387"/>
                    <a:pt x="791" y="387"/>
                    <a:pt x="791" y="387"/>
                  </a:cubicBezTo>
                  <a:cubicBezTo>
                    <a:pt x="791" y="366"/>
                    <a:pt x="791" y="366"/>
                    <a:pt x="791" y="366"/>
                  </a:cubicBezTo>
                  <a:cubicBezTo>
                    <a:pt x="798" y="366"/>
                    <a:pt x="798" y="366"/>
                    <a:pt x="798" y="366"/>
                  </a:cubicBezTo>
                  <a:cubicBezTo>
                    <a:pt x="815" y="382"/>
                    <a:pt x="815" y="382"/>
                    <a:pt x="815" y="382"/>
                  </a:cubicBezTo>
                  <a:cubicBezTo>
                    <a:pt x="811" y="410"/>
                    <a:pt x="811" y="410"/>
                    <a:pt x="811" y="410"/>
                  </a:cubicBezTo>
                  <a:cubicBezTo>
                    <a:pt x="793" y="423"/>
                    <a:pt x="793" y="423"/>
                    <a:pt x="793" y="423"/>
                  </a:cubicBezTo>
                  <a:cubicBezTo>
                    <a:pt x="787" y="423"/>
                    <a:pt x="787" y="423"/>
                    <a:pt x="787" y="423"/>
                  </a:cubicBezTo>
                  <a:cubicBezTo>
                    <a:pt x="787" y="409"/>
                    <a:pt x="787" y="409"/>
                    <a:pt x="787" y="409"/>
                  </a:cubicBezTo>
                  <a:cubicBezTo>
                    <a:pt x="796" y="409"/>
                    <a:pt x="796" y="409"/>
                    <a:pt x="796" y="409"/>
                  </a:cubicBezTo>
                  <a:cubicBezTo>
                    <a:pt x="796" y="405"/>
                    <a:pt x="796" y="405"/>
                    <a:pt x="796" y="405"/>
                  </a:cubicBezTo>
                  <a:cubicBezTo>
                    <a:pt x="787" y="405"/>
                    <a:pt x="787" y="405"/>
                    <a:pt x="787" y="405"/>
                  </a:cubicBezTo>
                  <a:moveTo>
                    <a:pt x="388" y="536"/>
                  </a:moveTo>
                  <a:cubicBezTo>
                    <a:pt x="388" y="345"/>
                    <a:pt x="388" y="345"/>
                    <a:pt x="388" y="345"/>
                  </a:cubicBezTo>
                  <a:cubicBezTo>
                    <a:pt x="392" y="345"/>
                    <a:pt x="392" y="345"/>
                    <a:pt x="392" y="345"/>
                  </a:cubicBezTo>
                  <a:cubicBezTo>
                    <a:pt x="392" y="274"/>
                    <a:pt x="392" y="274"/>
                    <a:pt x="392" y="274"/>
                  </a:cubicBezTo>
                  <a:cubicBezTo>
                    <a:pt x="394" y="274"/>
                    <a:pt x="395" y="274"/>
                    <a:pt x="397" y="273"/>
                  </a:cubicBezTo>
                  <a:cubicBezTo>
                    <a:pt x="397" y="345"/>
                    <a:pt x="397" y="345"/>
                    <a:pt x="397" y="345"/>
                  </a:cubicBezTo>
                  <a:cubicBezTo>
                    <a:pt x="397" y="345"/>
                    <a:pt x="397" y="345"/>
                    <a:pt x="397" y="345"/>
                  </a:cubicBezTo>
                  <a:cubicBezTo>
                    <a:pt x="397" y="536"/>
                    <a:pt x="397" y="536"/>
                    <a:pt x="397" y="536"/>
                  </a:cubicBezTo>
                  <a:cubicBezTo>
                    <a:pt x="388" y="536"/>
                    <a:pt x="388" y="536"/>
                    <a:pt x="388" y="536"/>
                  </a:cubicBezTo>
                  <a:moveTo>
                    <a:pt x="334" y="334"/>
                  </a:moveTo>
                  <a:cubicBezTo>
                    <a:pt x="329" y="333"/>
                    <a:pt x="329" y="333"/>
                    <a:pt x="329" y="333"/>
                  </a:cubicBezTo>
                  <a:cubicBezTo>
                    <a:pt x="356" y="268"/>
                    <a:pt x="356" y="268"/>
                    <a:pt x="356" y="268"/>
                  </a:cubicBezTo>
                  <a:cubicBezTo>
                    <a:pt x="357" y="269"/>
                    <a:pt x="359" y="269"/>
                    <a:pt x="361" y="270"/>
                  </a:cubicBezTo>
                  <a:cubicBezTo>
                    <a:pt x="334" y="334"/>
                    <a:pt x="334" y="334"/>
                    <a:pt x="334" y="334"/>
                  </a:cubicBezTo>
                  <a:moveTo>
                    <a:pt x="454" y="330"/>
                  </a:moveTo>
                  <a:cubicBezTo>
                    <a:pt x="428" y="265"/>
                    <a:pt x="428" y="265"/>
                    <a:pt x="428" y="265"/>
                  </a:cubicBezTo>
                  <a:cubicBezTo>
                    <a:pt x="434" y="261"/>
                    <a:pt x="434" y="261"/>
                    <a:pt x="434" y="261"/>
                  </a:cubicBezTo>
                  <a:cubicBezTo>
                    <a:pt x="457" y="329"/>
                    <a:pt x="457" y="329"/>
                    <a:pt x="457" y="329"/>
                  </a:cubicBezTo>
                  <a:cubicBezTo>
                    <a:pt x="454" y="330"/>
                    <a:pt x="454" y="330"/>
                    <a:pt x="454" y="330"/>
                  </a:cubicBezTo>
                  <a:moveTo>
                    <a:pt x="278" y="300"/>
                  </a:moveTo>
                  <a:cubicBezTo>
                    <a:pt x="276" y="298"/>
                    <a:pt x="276" y="298"/>
                    <a:pt x="276" y="298"/>
                  </a:cubicBezTo>
                  <a:cubicBezTo>
                    <a:pt x="325" y="249"/>
                    <a:pt x="325" y="249"/>
                    <a:pt x="325" y="249"/>
                  </a:cubicBezTo>
                  <a:cubicBezTo>
                    <a:pt x="326" y="251"/>
                    <a:pt x="328" y="252"/>
                    <a:pt x="330" y="253"/>
                  </a:cubicBezTo>
                  <a:cubicBezTo>
                    <a:pt x="278" y="300"/>
                    <a:pt x="278" y="300"/>
                    <a:pt x="278" y="300"/>
                  </a:cubicBezTo>
                  <a:moveTo>
                    <a:pt x="506" y="292"/>
                  </a:moveTo>
                  <a:cubicBezTo>
                    <a:pt x="457" y="242"/>
                    <a:pt x="457" y="242"/>
                    <a:pt x="457" y="242"/>
                  </a:cubicBezTo>
                  <a:cubicBezTo>
                    <a:pt x="458" y="241"/>
                    <a:pt x="459" y="240"/>
                    <a:pt x="460" y="238"/>
                  </a:cubicBezTo>
                  <a:cubicBezTo>
                    <a:pt x="510" y="289"/>
                    <a:pt x="510" y="289"/>
                    <a:pt x="510" y="289"/>
                  </a:cubicBezTo>
                  <a:cubicBezTo>
                    <a:pt x="506" y="292"/>
                    <a:pt x="506" y="292"/>
                    <a:pt x="506" y="292"/>
                  </a:cubicBezTo>
                  <a:moveTo>
                    <a:pt x="243" y="251"/>
                  </a:moveTo>
                  <a:cubicBezTo>
                    <a:pt x="241" y="247"/>
                    <a:pt x="241" y="247"/>
                    <a:pt x="241" y="247"/>
                  </a:cubicBezTo>
                  <a:cubicBezTo>
                    <a:pt x="300" y="223"/>
                    <a:pt x="300" y="223"/>
                    <a:pt x="300" y="223"/>
                  </a:cubicBezTo>
                  <a:cubicBezTo>
                    <a:pt x="301" y="224"/>
                    <a:pt x="301" y="225"/>
                    <a:pt x="302" y="227"/>
                  </a:cubicBezTo>
                  <a:cubicBezTo>
                    <a:pt x="243" y="251"/>
                    <a:pt x="243" y="251"/>
                    <a:pt x="243" y="251"/>
                  </a:cubicBezTo>
                  <a:moveTo>
                    <a:pt x="539" y="237"/>
                  </a:moveTo>
                  <a:cubicBezTo>
                    <a:pt x="475" y="210"/>
                    <a:pt x="475" y="210"/>
                    <a:pt x="475" y="210"/>
                  </a:cubicBezTo>
                  <a:cubicBezTo>
                    <a:pt x="476" y="209"/>
                    <a:pt x="476" y="207"/>
                    <a:pt x="476" y="206"/>
                  </a:cubicBezTo>
                  <a:cubicBezTo>
                    <a:pt x="541" y="234"/>
                    <a:pt x="541" y="234"/>
                    <a:pt x="541" y="234"/>
                  </a:cubicBezTo>
                  <a:cubicBezTo>
                    <a:pt x="539" y="237"/>
                    <a:pt x="539" y="237"/>
                    <a:pt x="539" y="237"/>
                  </a:cubicBezTo>
                  <a:moveTo>
                    <a:pt x="128" y="535"/>
                  </a:moveTo>
                  <a:cubicBezTo>
                    <a:pt x="128" y="201"/>
                    <a:pt x="128" y="201"/>
                    <a:pt x="128" y="201"/>
                  </a:cubicBezTo>
                  <a:cubicBezTo>
                    <a:pt x="140" y="201"/>
                    <a:pt x="140" y="201"/>
                    <a:pt x="140" y="201"/>
                  </a:cubicBezTo>
                  <a:cubicBezTo>
                    <a:pt x="140" y="535"/>
                    <a:pt x="140" y="535"/>
                    <a:pt x="140" y="535"/>
                  </a:cubicBezTo>
                  <a:cubicBezTo>
                    <a:pt x="128" y="535"/>
                    <a:pt x="128" y="535"/>
                    <a:pt x="128" y="535"/>
                  </a:cubicBezTo>
                  <a:moveTo>
                    <a:pt x="151" y="535"/>
                  </a:moveTo>
                  <a:cubicBezTo>
                    <a:pt x="151" y="201"/>
                    <a:pt x="151" y="201"/>
                    <a:pt x="151" y="201"/>
                  </a:cubicBezTo>
                  <a:cubicBezTo>
                    <a:pt x="214" y="201"/>
                    <a:pt x="214" y="201"/>
                    <a:pt x="214" y="201"/>
                  </a:cubicBezTo>
                  <a:cubicBezTo>
                    <a:pt x="214" y="197"/>
                    <a:pt x="214" y="197"/>
                    <a:pt x="214" y="197"/>
                  </a:cubicBezTo>
                  <a:cubicBezTo>
                    <a:pt x="292" y="197"/>
                    <a:pt x="292" y="197"/>
                    <a:pt x="292" y="197"/>
                  </a:cubicBezTo>
                  <a:cubicBezTo>
                    <a:pt x="292" y="199"/>
                    <a:pt x="293" y="201"/>
                    <a:pt x="293" y="203"/>
                  </a:cubicBezTo>
                  <a:cubicBezTo>
                    <a:pt x="229" y="230"/>
                    <a:pt x="229" y="230"/>
                    <a:pt x="229" y="230"/>
                  </a:cubicBezTo>
                  <a:cubicBezTo>
                    <a:pt x="227" y="226"/>
                    <a:pt x="227" y="226"/>
                    <a:pt x="227" y="226"/>
                  </a:cubicBezTo>
                  <a:cubicBezTo>
                    <a:pt x="227" y="226"/>
                    <a:pt x="227" y="226"/>
                    <a:pt x="227" y="226"/>
                  </a:cubicBezTo>
                  <a:cubicBezTo>
                    <a:pt x="219" y="229"/>
                    <a:pt x="219" y="229"/>
                    <a:pt x="219" y="229"/>
                  </a:cubicBezTo>
                  <a:cubicBezTo>
                    <a:pt x="234" y="266"/>
                    <a:pt x="234" y="266"/>
                    <a:pt x="234" y="266"/>
                  </a:cubicBezTo>
                  <a:cubicBezTo>
                    <a:pt x="242" y="262"/>
                    <a:pt x="242" y="262"/>
                    <a:pt x="242" y="262"/>
                  </a:cubicBezTo>
                  <a:cubicBezTo>
                    <a:pt x="240" y="258"/>
                    <a:pt x="240" y="258"/>
                    <a:pt x="240" y="258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6" y="234"/>
                    <a:pt x="307" y="236"/>
                    <a:pt x="309" y="238"/>
                  </a:cubicBezTo>
                  <a:cubicBezTo>
                    <a:pt x="261" y="286"/>
                    <a:pt x="261" y="286"/>
                    <a:pt x="261" y="286"/>
                  </a:cubicBezTo>
                  <a:cubicBezTo>
                    <a:pt x="258" y="284"/>
                    <a:pt x="258" y="284"/>
                    <a:pt x="258" y="284"/>
                  </a:cubicBezTo>
                  <a:cubicBezTo>
                    <a:pt x="258" y="284"/>
                    <a:pt x="258" y="284"/>
                    <a:pt x="258" y="284"/>
                  </a:cubicBezTo>
                  <a:cubicBezTo>
                    <a:pt x="252" y="290"/>
                    <a:pt x="252" y="290"/>
                    <a:pt x="252" y="290"/>
                  </a:cubicBezTo>
                  <a:cubicBezTo>
                    <a:pt x="280" y="317"/>
                    <a:pt x="280" y="317"/>
                    <a:pt x="280" y="317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330" y="260"/>
                    <a:pt x="330" y="260"/>
                    <a:pt x="330" y="260"/>
                  </a:cubicBezTo>
                  <a:cubicBezTo>
                    <a:pt x="332" y="261"/>
                    <a:pt x="335" y="263"/>
                    <a:pt x="337" y="264"/>
                  </a:cubicBezTo>
                  <a:cubicBezTo>
                    <a:pt x="312" y="328"/>
                    <a:pt x="312" y="328"/>
                    <a:pt x="312" y="328"/>
                  </a:cubicBezTo>
                  <a:cubicBezTo>
                    <a:pt x="307" y="326"/>
                    <a:pt x="307" y="326"/>
                    <a:pt x="307" y="326"/>
                  </a:cubicBezTo>
                  <a:cubicBezTo>
                    <a:pt x="307" y="326"/>
                    <a:pt x="307" y="326"/>
                    <a:pt x="307" y="326"/>
                  </a:cubicBezTo>
                  <a:cubicBezTo>
                    <a:pt x="304" y="334"/>
                    <a:pt x="304" y="334"/>
                    <a:pt x="304" y="334"/>
                  </a:cubicBezTo>
                  <a:cubicBezTo>
                    <a:pt x="341" y="348"/>
                    <a:pt x="341" y="348"/>
                    <a:pt x="341" y="348"/>
                  </a:cubicBezTo>
                  <a:cubicBezTo>
                    <a:pt x="344" y="340"/>
                    <a:pt x="344" y="340"/>
                    <a:pt x="344" y="340"/>
                  </a:cubicBezTo>
                  <a:cubicBezTo>
                    <a:pt x="340" y="339"/>
                    <a:pt x="340" y="339"/>
                    <a:pt x="340" y="339"/>
                  </a:cubicBezTo>
                  <a:cubicBezTo>
                    <a:pt x="365" y="276"/>
                    <a:pt x="365" y="276"/>
                    <a:pt x="365" y="276"/>
                  </a:cubicBezTo>
                  <a:cubicBezTo>
                    <a:pt x="368" y="276"/>
                    <a:pt x="370" y="277"/>
                    <a:pt x="373" y="277"/>
                  </a:cubicBezTo>
                  <a:cubicBezTo>
                    <a:pt x="373" y="345"/>
                    <a:pt x="373" y="345"/>
                    <a:pt x="373" y="345"/>
                  </a:cubicBezTo>
                  <a:cubicBezTo>
                    <a:pt x="369" y="345"/>
                    <a:pt x="369" y="345"/>
                    <a:pt x="369" y="345"/>
                  </a:cubicBezTo>
                  <a:cubicBezTo>
                    <a:pt x="369" y="535"/>
                    <a:pt x="369" y="535"/>
                    <a:pt x="369" y="535"/>
                  </a:cubicBezTo>
                  <a:cubicBezTo>
                    <a:pt x="210" y="535"/>
                    <a:pt x="210" y="535"/>
                    <a:pt x="210" y="535"/>
                  </a:cubicBezTo>
                  <a:cubicBezTo>
                    <a:pt x="151" y="535"/>
                    <a:pt x="151" y="535"/>
                    <a:pt x="151" y="535"/>
                  </a:cubicBezTo>
                  <a:moveTo>
                    <a:pt x="860" y="290"/>
                  </a:moveTo>
                  <a:cubicBezTo>
                    <a:pt x="856" y="288"/>
                    <a:pt x="856" y="288"/>
                    <a:pt x="856" y="288"/>
                  </a:cubicBezTo>
                  <a:cubicBezTo>
                    <a:pt x="886" y="193"/>
                    <a:pt x="886" y="193"/>
                    <a:pt x="886" y="193"/>
                  </a:cubicBezTo>
                  <a:cubicBezTo>
                    <a:pt x="890" y="197"/>
                    <a:pt x="890" y="197"/>
                    <a:pt x="890" y="197"/>
                  </a:cubicBezTo>
                  <a:cubicBezTo>
                    <a:pt x="860" y="290"/>
                    <a:pt x="860" y="290"/>
                    <a:pt x="860" y="290"/>
                  </a:cubicBezTo>
                  <a:moveTo>
                    <a:pt x="918" y="312"/>
                  </a:moveTo>
                  <a:cubicBezTo>
                    <a:pt x="918" y="192"/>
                    <a:pt x="918" y="192"/>
                    <a:pt x="918" y="192"/>
                  </a:cubicBezTo>
                  <a:cubicBezTo>
                    <a:pt x="924" y="192"/>
                    <a:pt x="924" y="192"/>
                    <a:pt x="924" y="192"/>
                  </a:cubicBezTo>
                  <a:cubicBezTo>
                    <a:pt x="924" y="312"/>
                    <a:pt x="924" y="312"/>
                    <a:pt x="924" y="312"/>
                  </a:cubicBezTo>
                  <a:cubicBezTo>
                    <a:pt x="918" y="312"/>
                    <a:pt x="918" y="312"/>
                    <a:pt x="918" y="312"/>
                  </a:cubicBezTo>
                  <a:moveTo>
                    <a:pt x="801" y="262"/>
                  </a:moveTo>
                  <a:cubicBezTo>
                    <a:pt x="796" y="255"/>
                    <a:pt x="796" y="255"/>
                    <a:pt x="796" y="255"/>
                  </a:cubicBezTo>
                  <a:cubicBezTo>
                    <a:pt x="852" y="184"/>
                    <a:pt x="852" y="184"/>
                    <a:pt x="852" y="184"/>
                  </a:cubicBezTo>
                  <a:cubicBezTo>
                    <a:pt x="857" y="191"/>
                    <a:pt x="857" y="191"/>
                    <a:pt x="857" y="191"/>
                  </a:cubicBezTo>
                  <a:cubicBezTo>
                    <a:pt x="801" y="262"/>
                    <a:pt x="801" y="262"/>
                    <a:pt x="801" y="262"/>
                  </a:cubicBezTo>
                  <a:moveTo>
                    <a:pt x="760" y="199"/>
                  </a:moveTo>
                  <a:cubicBezTo>
                    <a:pt x="752" y="195"/>
                    <a:pt x="752" y="195"/>
                    <a:pt x="752" y="195"/>
                  </a:cubicBezTo>
                  <a:cubicBezTo>
                    <a:pt x="819" y="178"/>
                    <a:pt x="819" y="178"/>
                    <a:pt x="819" y="178"/>
                  </a:cubicBezTo>
                  <a:cubicBezTo>
                    <a:pt x="820" y="186"/>
                    <a:pt x="820" y="186"/>
                    <a:pt x="820" y="186"/>
                  </a:cubicBezTo>
                  <a:cubicBezTo>
                    <a:pt x="760" y="199"/>
                    <a:pt x="760" y="199"/>
                    <a:pt x="760" y="199"/>
                  </a:cubicBezTo>
                  <a:moveTo>
                    <a:pt x="552" y="177"/>
                  </a:moveTo>
                  <a:cubicBezTo>
                    <a:pt x="552" y="169"/>
                    <a:pt x="552" y="169"/>
                    <a:pt x="552" y="169"/>
                  </a:cubicBezTo>
                  <a:cubicBezTo>
                    <a:pt x="746" y="169"/>
                    <a:pt x="746" y="169"/>
                    <a:pt x="746" y="169"/>
                  </a:cubicBezTo>
                  <a:cubicBezTo>
                    <a:pt x="746" y="177"/>
                    <a:pt x="746" y="177"/>
                    <a:pt x="746" y="177"/>
                  </a:cubicBezTo>
                  <a:cubicBezTo>
                    <a:pt x="552" y="177"/>
                    <a:pt x="552" y="177"/>
                    <a:pt x="552" y="177"/>
                  </a:cubicBezTo>
                  <a:moveTo>
                    <a:pt x="791" y="172"/>
                  </a:moveTo>
                  <a:cubicBezTo>
                    <a:pt x="737" y="145"/>
                    <a:pt x="737" y="145"/>
                    <a:pt x="737" y="145"/>
                  </a:cubicBezTo>
                  <a:cubicBezTo>
                    <a:pt x="737" y="136"/>
                    <a:pt x="737" y="136"/>
                    <a:pt x="737" y="136"/>
                  </a:cubicBezTo>
                  <a:cubicBezTo>
                    <a:pt x="791" y="168"/>
                    <a:pt x="791" y="168"/>
                    <a:pt x="791" y="168"/>
                  </a:cubicBezTo>
                  <a:cubicBezTo>
                    <a:pt x="791" y="172"/>
                    <a:pt x="791" y="172"/>
                    <a:pt x="791" y="172"/>
                  </a:cubicBezTo>
                  <a:moveTo>
                    <a:pt x="418" y="164"/>
                  </a:moveTo>
                  <a:cubicBezTo>
                    <a:pt x="407" y="164"/>
                    <a:pt x="398" y="155"/>
                    <a:pt x="398" y="144"/>
                  </a:cubicBezTo>
                  <a:cubicBezTo>
                    <a:pt x="398" y="132"/>
                    <a:pt x="407" y="123"/>
                    <a:pt x="418" y="123"/>
                  </a:cubicBezTo>
                  <a:cubicBezTo>
                    <a:pt x="429" y="123"/>
                    <a:pt x="438" y="132"/>
                    <a:pt x="438" y="144"/>
                  </a:cubicBezTo>
                  <a:cubicBezTo>
                    <a:pt x="438" y="155"/>
                    <a:pt x="429" y="164"/>
                    <a:pt x="418" y="164"/>
                  </a:cubicBezTo>
                  <a:moveTo>
                    <a:pt x="304" y="142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1"/>
                    <a:pt x="239" y="111"/>
                    <a:pt x="239" y="111"/>
                  </a:cubicBezTo>
                  <a:cubicBezTo>
                    <a:pt x="306" y="138"/>
                    <a:pt x="306" y="138"/>
                    <a:pt x="306" y="138"/>
                  </a:cubicBezTo>
                  <a:cubicBezTo>
                    <a:pt x="304" y="142"/>
                    <a:pt x="304" y="142"/>
                    <a:pt x="304" y="142"/>
                  </a:cubicBezTo>
                  <a:moveTo>
                    <a:pt x="715" y="162"/>
                  </a:moveTo>
                  <a:cubicBezTo>
                    <a:pt x="711" y="109"/>
                    <a:pt x="711" y="109"/>
                    <a:pt x="711" y="109"/>
                  </a:cubicBezTo>
                  <a:cubicBezTo>
                    <a:pt x="714" y="112"/>
                    <a:pt x="714" y="112"/>
                    <a:pt x="714" y="112"/>
                  </a:cubicBezTo>
                  <a:cubicBezTo>
                    <a:pt x="720" y="162"/>
                    <a:pt x="720" y="162"/>
                    <a:pt x="720" y="162"/>
                  </a:cubicBezTo>
                  <a:cubicBezTo>
                    <a:pt x="715" y="162"/>
                    <a:pt x="715" y="162"/>
                    <a:pt x="715" y="162"/>
                  </a:cubicBezTo>
                  <a:moveTo>
                    <a:pt x="326" y="114"/>
                  </a:moveTo>
                  <a:cubicBezTo>
                    <a:pt x="274" y="59"/>
                    <a:pt x="274" y="59"/>
                    <a:pt x="274" y="59"/>
                  </a:cubicBezTo>
                  <a:cubicBezTo>
                    <a:pt x="282" y="61"/>
                    <a:pt x="282" y="61"/>
                    <a:pt x="282" y="61"/>
                  </a:cubicBezTo>
                  <a:cubicBezTo>
                    <a:pt x="331" y="109"/>
                    <a:pt x="331" y="109"/>
                    <a:pt x="331" y="109"/>
                  </a:cubicBezTo>
                  <a:cubicBezTo>
                    <a:pt x="326" y="114"/>
                    <a:pt x="326" y="114"/>
                    <a:pt x="326" y="114"/>
                  </a:cubicBezTo>
                  <a:moveTo>
                    <a:pt x="358" y="94"/>
                  </a:moveTo>
                  <a:cubicBezTo>
                    <a:pt x="327" y="21"/>
                    <a:pt x="327" y="21"/>
                    <a:pt x="327" y="21"/>
                  </a:cubicBezTo>
                  <a:cubicBezTo>
                    <a:pt x="335" y="35"/>
                    <a:pt x="335" y="35"/>
                    <a:pt x="335" y="35"/>
                  </a:cubicBezTo>
                  <a:cubicBezTo>
                    <a:pt x="364" y="93"/>
                    <a:pt x="364" y="93"/>
                    <a:pt x="364" y="93"/>
                  </a:cubicBezTo>
                  <a:cubicBezTo>
                    <a:pt x="362" y="93"/>
                    <a:pt x="359" y="94"/>
                    <a:pt x="358" y="94"/>
                  </a:cubicBezTo>
                  <a:moveTo>
                    <a:pt x="397" y="90"/>
                  </a:moveTo>
                  <a:cubicBezTo>
                    <a:pt x="396" y="90"/>
                    <a:pt x="395" y="90"/>
                    <a:pt x="393" y="90"/>
                  </a:cubicBezTo>
                  <a:cubicBezTo>
                    <a:pt x="393" y="10"/>
                    <a:pt x="393" y="10"/>
                    <a:pt x="393" y="10"/>
                  </a:cubicBezTo>
                  <a:cubicBezTo>
                    <a:pt x="397" y="10"/>
                    <a:pt x="397" y="10"/>
                    <a:pt x="397" y="10"/>
                  </a:cubicBezTo>
                  <a:cubicBezTo>
                    <a:pt x="397" y="90"/>
                    <a:pt x="397" y="90"/>
                    <a:pt x="397" y="90"/>
                  </a:cubicBezTo>
                  <a:moveTo>
                    <a:pt x="408" y="0"/>
                  </a:moveTo>
                  <a:cubicBezTo>
                    <a:pt x="368" y="0"/>
                    <a:pt x="368" y="0"/>
                    <a:pt x="368" y="0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73" y="8"/>
                    <a:pt x="373" y="8"/>
                    <a:pt x="373" y="8"/>
                  </a:cubicBezTo>
                  <a:cubicBezTo>
                    <a:pt x="373" y="86"/>
                    <a:pt x="373" y="86"/>
                    <a:pt x="373" y="86"/>
                  </a:cubicBezTo>
                  <a:cubicBezTo>
                    <a:pt x="371" y="86"/>
                    <a:pt x="368" y="87"/>
                    <a:pt x="366" y="87"/>
                  </a:cubicBezTo>
                  <a:cubicBezTo>
                    <a:pt x="337" y="16"/>
                    <a:pt x="337" y="16"/>
                    <a:pt x="337" y="16"/>
                  </a:cubicBezTo>
                  <a:cubicBezTo>
                    <a:pt x="341" y="15"/>
                    <a:pt x="341" y="15"/>
                    <a:pt x="341" y="15"/>
                  </a:cubicBezTo>
                  <a:cubicBezTo>
                    <a:pt x="341" y="15"/>
                    <a:pt x="341" y="15"/>
                    <a:pt x="341" y="15"/>
                  </a:cubicBezTo>
                  <a:cubicBezTo>
                    <a:pt x="337" y="7"/>
                    <a:pt x="337" y="7"/>
                    <a:pt x="337" y="7"/>
                  </a:cubicBezTo>
                  <a:cubicBezTo>
                    <a:pt x="301" y="22"/>
                    <a:pt x="301" y="22"/>
                    <a:pt x="301" y="22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38" y="99"/>
                    <a:pt x="338" y="99"/>
                    <a:pt x="338" y="99"/>
                  </a:cubicBezTo>
                  <a:cubicBezTo>
                    <a:pt x="336" y="100"/>
                    <a:pt x="334" y="101"/>
                    <a:pt x="332" y="102"/>
                  </a:cubicBezTo>
                  <a:cubicBezTo>
                    <a:pt x="279" y="49"/>
                    <a:pt x="279" y="49"/>
                    <a:pt x="279" y="49"/>
                  </a:cubicBezTo>
                  <a:cubicBezTo>
                    <a:pt x="282" y="46"/>
                    <a:pt x="282" y="46"/>
                    <a:pt x="282" y="46"/>
                  </a:cubicBezTo>
                  <a:cubicBezTo>
                    <a:pt x="282" y="46"/>
                    <a:pt x="282" y="46"/>
                    <a:pt x="282" y="46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57" y="71"/>
                    <a:pt x="257" y="71"/>
                    <a:pt x="257" y="71"/>
                  </a:cubicBezTo>
                  <a:cubicBezTo>
                    <a:pt x="310" y="123"/>
                    <a:pt x="310" y="123"/>
                    <a:pt x="310" y="123"/>
                  </a:cubicBezTo>
                  <a:cubicBezTo>
                    <a:pt x="309" y="125"/>
                    <a:pt x="307" y="127"/>
                    <a:pt x="306" y="130"/>
                  </a:cubicBezTo>
                  <a:cubicBezTo>
                    <a:pt x="238" y="102"/>
                    <a:pt x="238" y="102"/>
                    <a:pt x="238" y="10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32" y="94"/>
                    <a:pt x="232" y="94"/>
                    <a:pt x="232" y="94"/>
                  </a:cubicBezTo>
                  <a:cubicBezTo>
                    <a:pt x="217" y="131"/>
                    <a:pt x="217" y="131"/>
                    <a:pt x="217" y="131"/>
                  </a:cubicBezTo>
                  <a:cubicBezTo>
                    <a:pt x="225" y="134"/>
                    <a:pt x="225" y="134"/>
                    <a:pt x="225" y="134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94" y="157"/>
                    <a:pt x="294" y="157"/>
                    <a:pt x="294" y="157"/>
                  </a:cubicBezTo>
                  <a:cubicBezTo>
                    <a:pt x="293" y="160"/>
                    <a:pt x="292" y="163"/>
                    <a:pt x="292" y="166"/>
                  </a:cubicBezTo>
                  <a:cubicBezTo>
                    <a:pt x="214" y="166"/>
                    <a:pt x="214" y="166"/>
                    <a:pt x="214" y="166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129" y="162"/>
                    <a:pt x="129" y="162"/>
                    <a:pt x="129" y="162"/>
                  </a:cubicBezTo>
                  <a:cubicBezTo>
                    <a:pt x="129" y="162"/>
                    <a:pt x="128" y="162"/>
                    <a:pt x="128" y="162"/>
                  </a:cubicBezTo>
                  <a:cubicBezTo>
                    <a:pt x="119" y="162"/>
                    <a:pt x="112" y="169"/>
                    <a:pt x="112" y="178"/>
                  </a:cubicBezTo>
                  <a:cubicBezTo>
                    <a:pt x="112" y="179"/>
                    <a:pt x="112" y="179"/>
                    <a:pt x="112" y="179"/>
                  </a:cubicBezTo>
                  <a:cubicBezTo>
                    <a:pt x="112" y="197"/>
                    <a:pt x="112" y="197"/>
                    <a:pt x="112" y="197"/>
                  </a:cubicBezTo>
                  <a:cubicBezTo>
                    <a:pt x="112" y="197"/>
                    <a:pt x="112" y="197"/>
                    <a:pt x="112" y="197"/>
                  </a:cubicBezTo>
                  <a:cubicBezTo>
                    <a:pt x="112" y="535"/>
                    <a:pt x="112" y="535"/>
                    <a:pt x="112" y="535"/>
                  </a:cubicBezTo>
                  <a:cubicBezTo>
                    <a:pt x="112" y="557"/>
                    <a:pt x="112" y="557"/>
                    <a:pt x="112" y="557"/>
                  </a:cubicBezTo>
                  <a:cubicBezTo>
                    <a:pt x="112" y="558"/>
                    <a:pt x="112" y="558"/>
                    <a:pt x="112" y="558"/>
                  </a:cubicBezTo>
                  <a:cubicBezTo>
                    <a:pt x="112" y="567"/>
                    <a:pt x="119" y="574"/>
                    <a:pt x="128" y="574"/>
                  </a:cubicBezTo>
                  <a:cubicBezTo>
                    <a:pt x="128" y="574"/>
                    <a:pt x="129" y="574"/>
                    <a:pt x="129" y="574"/>
                  </a:cubicBezTo>
                  <a:cubicBezTo>
                    <a:pt x="210" y="574"/>
                    <a:pt x="210" y="574"/>
                    <a:pt x="210" y="574"/>
                  </a:cubicBezTo>
                  <a:cubicBezTo>
                    <a:pt x="210" y="574"/>
                    <a:pt x="210" y="574"/>
                    <a:pt x="210" y="574"/>
                  </a:cubicBezTo>
                  <a:cubicBezTo>
                    <a:pt x="364" y="574"/>
                    <a:pt x="364" y="574"/>
                    <a:pt x="364" y="574"/>
                  </a:cubicBezTo>
                  <a:cubicBezTo>
                    <a:pt x="364" y="574"/>
                    <a:pt x="364" y="574"/>
                    <a:pt x="364" y="574"/>
                  </a:cubicBezTo>
                  <a:cubicBezTo>
                    <a:pt x="369" y="574"/>
                    <a:pt x="369" y="574"/>
                    <a:pt x="369" y="574"/>
                  </a:cubicBezTo>
                  <a:cubicBezTo>
                    <a:pt x="369" y="617"/>
                    <a:pt x="369" y="617"/>
                    <a:pt x="369" y="617"/>
                  </a:cubicBezTo>
                  <a:cubicBezTo>
                    <a:pt x="364" y="617"/>
                    <a:pt x="364" y="617"/>
                    <a:pt x="364" y="617"/>
                  </a:cubicBezTo>
                  <a:cubicBezTo>
                    <a:pt x="364" y="617"/>
                    <a:pt x="364" y="617"/>
                    <a:pt x="364" y="617"/>
                  </a:cubicBezTo>
                  <a:cubicBezTo>
                    <a:pt x="300" y="617"/>
                    <a:pt x="300" y="617"/>
                    <a:pt x="300" y="617"/>
                  </a:cubicBezTo>
                  <a:cubicBezTo>
                    <a:pt x="300" y="617"/>
                    <a:pt x="300" y="617"/>
                    <a:pt x="299" y="617"/>
                  </a:cubicBezTo>
                  <a:cubicBezTo>
                    <a:pt x="290" y="617"/>
                    <a:pt x="283" y="624"/>
                    <a:pt x="283" y="633"/>
                  </a:cubicBezTo>
                  <a:cubicBezTo>
                    <a:pt x="283" y="634"/>
                    <a:pt x="283" y="634"/>
                    <a:pt x="283" y="634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3" y="705"/>
                    <a:pt x="283" y="705"/>
                    <a:pt x="283" y="705"/>
                  </a:cubicBezTo>
                  <a:cubicBezTo>
                    <a:pt x="166" y="705"/>
                    <a:pt x="166" y="705"/>
                    <a:pt x="166" y="705"/>
                  </a:cubicBezTo>
                  <a:cubicBezTo>
                    <a:pt x="166" y="804"/>
                    <a:pt x="166" y="804"/>
                    <a:pt x="166" y="804"/>
                  </a:cubicBezTo>
                  <a:cubicBezTo>
                    <a:pt x="199" y="840"/>
                    <a:pt x="199" y="840"/>
                    <a:pt x="199" y="840"/>
                  </a:cubicBezTo>
                  <a:cubicBezTo>
                    <a:pt x="199" y="907"/>
                    <a:pt x="199" y="907"/>
                    <a:pt x="199" y="907"/>
                  </a:cubicBezTo>
                  <a:cubicBezTo>
                    <a:pt x="237" y="922"/>
                    <a:pt x="237" y="922"/>
                    <a:pt x="237" y="922"/>
                  </a:cubicBezTo>
                  <a:cubicBezTo>
                    <a:pt x="237" y="1014"/>
                    <a:pt x="237" y="1014"/>
                    <a:pt x="237" y="1014"/>
                  </a:cubicBezTo>
                  <a:cubicBezTo>
                    <a:pt x="70" y="1046"/>
                    <a:pt x="7" y="1084"/>
                    <a:pt x="1" y="1085"/>
                  </a:cubicBezTo>
                  <a:cubicBezTo>
                    <a:pt x="0" y="1085"/>
                    <a:pt x="1" y="1085"/>
                    <a:pt x="3" y="1085"/>
                  </a:cubicBezTo>
                  <a:cubicBezTo>
                    <a:pt x="5" y="1085"/>
                    <a:pt x="8" y="1085"/>
                    <a:pt x="13" y="1085"/>
                  </a:cubicBezTo>
                  <a:cubicBezTo>
                    <a:pt x="17" y="1085"/>
                    <a:pt x="22" y="1085"/>
                    <a:pt x="28" y="1085"/>
                  </a:cubicBezTo>
                  <a:cubicBezTo>
                    <a:pt x="52" y="1085"/>
                    <a:pt x="88" y="1086"/>
                    <a:pt x="121" y="1090"/>
                  </a:cubicBezTo>
                  <a:cubicBezTo>
                    <a:pt x="181" y="1098"/>
                    <a:pt x="204" y="1108"/>
                    <a:pt x="204" y="1108"/>
                  </a:cubicBezTo>
                  <a:cubicBezTo>
                    <a:pt x="204" y="1108"/>
                    <a:pt x="392" y="1062"/>
                    <a:pt x="521" y="1045"/>
                  </a:cubicBezTo>
                  <a:cubicBezTo>
                    <a:pt x="593" y="1036"/>
                    <a:pt x="754" y="1023"/>
                    <a:pt x="872" y="1023"/>
                  </a:cubicBezTo>
                  <a:cubicBezTo>
                    <a:pt x="916" y="1023"/>
                    <a:pt x="954" y="1025"/>
                    <a:pt x="979" y="1030"/>
                  </a:cubicBezTo>
                  <a:cubicBezTo>
                    <a:pt x="979" y="1030"/>
                    <a:pt x="919" y="1013"/>
                    <a:pt x="823" y="999"/>
                  </a:cubicBezTo>
                  <a:cubicBezTo>
                    <a:pt x="849" y="861"/>
                    <a:pt x="849" y="861"/>
                    <a:pt x="849" y="861"/>
                  </a:cubicBezTo>
                  <a:cubicBezTo>
                    <a:pt x="842" y="810"/>
                    <a:pt x="842" y="810"/>
                    <a:pt x="842" y="810"/>
                  </a:cubicBezTo>
                  <a:cubicBezTo>
                    <a:pt x="819" y="906"/>
                    <a:pt x="819" y="906"/>
                    <a:pt x="819" y="906"/>
                  </a:cubicBezTo>
                  <a:cubicBezTo>
                    <a:pt x="808" y="906"/>
                    <a:pt x="808" y="906"/>
                    <a:pt x="808" y="906"/>
                  </a:cubicBezTo>
                  <a:cubicBezTo>
                    <a:pt x="808" y="820"/>
                    <a:pt x="808" y="820"/>
                    <a:pt x="808" y="820"/>
                  </a:cubicBezTo>
                  <a:cubicBezTo>
                    <a:pt x="844" y="793"/>
                    <a:pt x="844" y="793"/>
                    <a:pt x="844" y="793"/>
                  </a:cubicBezTo>
                  <a:cubicBezTo>
                    <a:pt x="861" y="642"/>
                    <a:pt x="861" y="642"/>
                    <a:pt x="861" y="642"/>
                  </a:cubicBezTo>
                  <a:cubicBezTo>
                    <a:pt x="792" y="805"/>
                    <a:pt x="792" y="805"/>
                    <a:pt x="792" y="805"/>
                  </a:cubicBezTo>
                  <a:cubicBezTo>
                    <a:pt x="787" y="805"/>
                    <a:pt x="787" y="805"/>
                    <a:pt x="787" y="8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9" y="644"/>
                    <a:pt x="809" y="644"/>
                    <a:pt x="809" y="644"/>
                  </a:cubicBezTo>
                  <a:cubicBezTo>
                    <a:pt x="766" y="607"/>
                    <a:pt x="766" y="607"/>
                    <a:pt x="766" y="607"/>
                  </a:cubicBezTo>
                  <a:cubicBezTo>
                    <a:pt x="808" y="564"/>
                    <a:pt x="808" y="564"/>
                    <a:pt x="808" y="564"/>
                  </a:cubicBezTo>
                  <a:cubicBezTo>
                    <a:pt x="822" y="571"/>
                    <a:pt x="822" y="571"/>
                    <a:pt x="822" y="571"/>
                  </a:cubicBezTo>
                  <a:cubicBezTo>
                    <a:pt x="804" y="606"/>
                    <a:pt x="804" y="606"/>
                    <a:pt x="804" y="606"/>
                  </a:cubicBezTo>
                  <a:cubicBezTo>
                    <a:pt x="847" y="641"/>
                    <a:pt x="847" y="641"/>
                    <a:pt x="847" y="641"/>
                  </a:cubicBezTo>
                  <a:cubicBezTo>
                    <a:pt x="908" y="595"/>
                    <a:pt x="908" y="595"/>
                    <a:pt x="908" y="595"/>
                  </a:cubicBezTo>
                  <a:cubicBezTo>
                    <a:pt x="953" y="438"/>
                    <a:pt x="953" y="438"/>
                    <a:pt x="953" y="438"/>
                  </a:cubicBezTo>
                  <a:cubicBezTo>
                    <a:pt x="934" y="370"/>
                    <a:pt x="934" y="370"/>
                    <a:pt x="934" y="370"/>
                  </a:cubicBezTo>
                  <a:cubicBezTo>
                    <a:pt x="961" y="348"/>
                    <a:pt x="961" y="348"/>
                    <a:pt x="961" y="348"/>
                  </a:cubicBezTo>
                  <a:cubicBezTo>
                    <a:pt x="968" y="335"/>
                    <a:pt x="968" y="335"/>
                    <a:pt x="968" y="335"/>
                  </a:cubicBezTo>
                  <a:cubicBezTo>
                    <a:pt x="967" y="335"/>
                    <a:pt x="967" y="335"/>
                    <a:pt x="967" y="335"/>
                  </a:cubicBezTo>
                  <a:cubicBezTo>
                    <a:pt x="967" y="335"/>
                    <a:pt x="967" y="335"/>
                    <a:pt x="967" y="335"/>
                  </a:cubicBezTo>
                  <a:cubicBezTo>
                    <a:pt x="920" y="353"/>
                    <a:pt x="920" y="353"/>
                    <a:pt x="920" y="353"/>
                  </a:cubicBezTo>
                  <a:cubicBezTo>
                    <a:pt x="911" y="454"/>
                    <a:pt x="911" y="454"/>
                    <a:pt x="911" y="454"/>
                  </a:cubicBezTo>
                  <a:cubicBezTo>
                    <a:pt x="830" y="458"/>
                    <a:pt x="830" y="458"/>
                    <a:pt x="830" y="458"/>
                  </a:cubicBezTo>
                  <a:cubicBezTo>
                    <a:pt x="918" y="468"/>
                    <a:pt x="918" y="468"/>
                    <a:pt x="918" y="468"/>
                  </a:cubicBezTo>
                  <a:cubicBezTo>
                    <a:pt x="827" y="482"/>
                    <a:pt x="827" y="482"/>
                    <a:pt x="827" y="482"/>
                  </a:cubicBezTo>
                  <a:cubicBezTo>
                    <a:pt x="839" y="513"/>
                    <a:pt x="839" y="513"/>
                    <a:pt x="839" y="513"/>
                  </a:cubicBezTo>
                  <a:cubicBezTo>
                    <a:pt x="822" y="532"/>
                    <a:pt x="822" y="532"/>
                    <a:pt x="822" y="532"/>
                  </a:cubicBezTo>
                  <a:cubicBezTo>
                    <a:pt x="783" y="517"/>
                    <a:pt x="783" y="517"/>
                    <a:pt x="783" y="517"/>
                  </a:cubicBezTo>
                  <a:cubicBezTo>
                    <a:pt x="749" y="536"/>
                    <a:pt x="749" y="536"/>
                    <a:pt x="749" y="536"/>
                  </a:cubicBezTo>
                  <a:cubicBezTo>
                    <a:pt x="731" y="514"/>
                    <a:pt x="731" y="514"/>
                    <a:pt x="731" y="514"/>
                  </a:cubicBezTo>
                  <a:cubicBezTo>
                    <a:pt x="755" y="447"/>
                    <a:pt x="755" y="447"/>
                    <a:pt x="755" y="447"/>
                  </a:cubicBezTo>
                  <a:cubicBezTo>
                    <a:pt x="765" y="447"/>
                    <a:pt x="765" y="447"/>
                    <a:pt x="765" y="447"/>
                  </a:cubicBezTo>
                  <a:cubicBezTo>
                    <a:pt x="770" y="504"/>
                    <a:pt x="770" y="504"/>
                    <a:pt x="770" y="504"/>
                  </a:cubicBezTo>
                  <a:cubicBezTo>
                    <a:pt x="783" y="463"/>
                    <a:pt x="783" y="463"/>
                    <a:pt x="783" y="463"/>
                  </a:cubicBezTo>
                  <a:cubicBezTo>
                    <a:pt x="818" y="465"/>
                    <a:pt x="818" y="465"/>
                    <a:pt x="818" y="465"/>
                  </a:cubicBezTo>
                  <a:cubicBezTo>
                    <a:pt x="804" y="459"/>
                    <a:pt x="804" y="459"/>
                    <a:pt x="804" y="459"/>
                  </a:cubicBezTo>
                  <a:cubicBezTo>
                    <a:pt x="826" y="457"/>
                    <a:pt x="826" y="457"/>
                    <a:pt x="826" y="457"/>
                  </a:cubicBezTo>
                  <a:cubicBezTo>
                    <a:pt x="820" y="443"/>
                    <a:pt x="820" y="443"/>
                    <a:pt x="820" y="443"/>
                  </a:cubicBezTo>
                  <a:cubicBezTo>
                    <a:pt x="833" y="423"/>
                    <a:pt x="833" y="423"/>
                    <a:pt x="833" y="423"/>
                  </a:cubicBezTo>
                  <a:cubicBezTo>
                    <a:pt x="838" y="378"/>
                    <a:pt x="838" y="378"/>
                    <a:pt x="838" y="378"/>
                  </a:cubicBezTo>
                  <a:cubicBezTo>
                    <a:pt x="808" y="353"/>
                    <a:pt x="808" y="353"/>
                    <a:pt x="808" y="353"/>
                  </a:cubicBezTo>
                  <a:cubicBezTo>
                    <a:pt x="783" y="353"/>
                    <a:pt x="783" y="353"/>
                    <a:pt x="783" y="353"/>
                  </a:cubicBezTo>
                  <a:cubicBezTo>
                    <a:pt x="763" y="371"/>
                    <a:pt x="763" y="371"/>
                    <a:pt x="763" y="371"/>
                  </a:cubicBezTo>
                  <a:cubicBezTo>
                    <a:pt x="757" y="245"/>
                    <a:pt x="757" y="245"/>
                    <a:pt x="757" y="245"/>
                  </a:cubicBezTo>
                  <a:cubicBezTo>
                    <a:pt x="751" y="237"/>
                    <a:pt x="751" y="237"/>
                    <a:pt x="751" y="237"/>
                  </a:cubicBezTo>
                  <a:cubicBezTo>
                    <a:pt x="745" y="444"/>
                    <a:pt x="745" y="444"/>
                    <a:pt x="745" y="444"/>
                  </a:cubicBezTo>
                  <a:cubicBezTo>
                    <a:pt x="730" y="469"/>
                    <a:pt x="730" y="469"/>
                    <a:pt x="730" y="469"/>
                  </a:cubicBezTo>
                  <a:cubicBezTo>
                    <a:pt x="730" y="469"/>
                    <a:pt x="729" y="466"/>
                    <a:pt x="725" y="452"/>
                  </a:cubicBezTo>
                  <a:cubicBezTo>
                    <a:pt x="720" y="439"/>
                    <a:pt x="727" y="401"/>
                    <a:pt x="727" y="401"/>
                  </a:cubicBezTo>
                  <a:cubicBezTo>
                    <a:pt x="741" y="241"/>
                    <a:pt x="741" y="241"/>
                    <a:pt x="741" y="241"/>
                  </a:cubicBezTo>
                  <a:cubicBezTo>
                    <a:pt x="730" y="256"/>
                    <a:pt x="730" y="256"/>
                    <a:pt x="730" y="256"/>
                  </a:cubicBezTo>
                  <a:cubicBezTo>
                    <a:pt x="722" y="354"/>
                    <a:pt x="722" y="354"/>
                    <a:pt x="722" y="354"/>
                  </a:cubicBezTo>
                  <a:cubicBezTo>
                    <a:pt x="686" y="380"/>
                    <a:pt x="686" y="380"/>
                    <a:pt x="686" y="380"/>
                  </a:cubicBezTo>
                  <a:cubicBezTo>
                    <a:pt x="676" y="433"/>
                    <a:pt x="676" y="433"/>
                    <a:pt x="676" y="433"/>
                  </a:cubicBezTo>
                  <a:cubicBezTo>
                    <a:pt x="690" y="393"/>
                    <a:pt x="690" y="393"/>
                    <a:pt x="690" y="393"/>
                  </a:cubicBezTo>
                  <a:cubicBezTo>
                    <a:pt x="718" y="377"/>
                    <a:pt x="718" y="377"/>
                    <a:pt x="718" y="377"/>
                  </a:cubicBezTo>
                  <a:cubicBezTo>
                    <a:pt x="715" y="404"/>
                    <a:pt x="715" y="404"/>
                    <a:pt x="715" y="404"/>
                  </a:cubicBezTo>
                  <a:cubicBezTo>
                    <a:pt x="695" y="415"/>
                    <a:pt x="695" y="415"/>
                    <a:pt x="695" y="415"/>
                  </a:cubicBezTo>
                  <a:cubicBezTo>
                    <a:pt x="659" y="462"/>
                    <a:pt x="659" y="462"/>
                    <a:pt x="659" y="462"/>
                  </a:cubicBezTo>
                  <a:cubicBezTo>
                    <a:pt x="655" y="543"/>
                    <a:pt x="655" y="543"/>
                    <a:pt x="655" y="543"/>
                  </a:cubicBezTo>
                  <a:cubicBezTo>
                    <a:pt x="736" y="612"/>
                    <a:pt x="736" y="612"/>
                    <a:pt x="736" y="612"/>
                  </a:cubicBezTo>
                  <a:cubicBezTo>
                    <a:pt x="719" y="657"/>
                    <a:pt x="719" y="657"/>
                    <a:pt x="719" y="657"/>
                  </a:cubicBezTo>
                  <a:cubicBezTo>
                    <a:pt x="785" y="705"/>
                    <a:pt x="785" y="705"/>
                    <a:pt x="785" y="705"/>
                  </a:cubicBezTo>
                  <a:cubicBezTo>
                    <a:pt x="770" y="716"/>
                    <a:pt x="770" y="716"/>
                    <a:pt x="770" y="716"/>
                  </a:cubicBezTo>
                  <a:cubicBezTo>
                    <a:pt x="696" y="677"/>
                    <a:pt x="696" y="677"/>
                    <a:pt x="696" y="677"/>
                  </a:cubicBezTo>
                  <a:cubicBezTo>
                    <a:pt x="719" y="657"/>
                    <a:pt x="719" y="657"/>
                    <a:pt x="719" y="657"/>
                  </a:cubicBezTo>
                  <a:cubicBezTo>
                    <a:pt x="574" y="640"/>
                    <a:pt x="574" y="640"/>
                    <a:pt x="574" y="640"/>
                  </a:cubicBezTo>
                  <a:cubicBezTo>
                    <a:pt x="501" y="676"/>
                    <a:pt x="501" y="676"/>
                    <a:pt x="501" y="676"/>
                  </a:cubicBezTo>
                  <a:cubicBezTo>
                    <a:pt x="501" y="703"/>
                    <a:pt x="501" y="703"/>
                    <a:pt x="501" y="703"/>
                  </a:cubicBezTo>
                  <a:cubicBezTo>
                    <a:pt x="501" y="738"/>
                    <a:pt x="501" y="738"/>
                    <a:pt x="501" y="738"/>
                  </a:cubicBezTo>
                  <a:cubicBezTo>
                    <a:pt x="453" y="738"/>
                    <a:pt x="453" y="738"/>
                    <a:pt x="453" y="738"/>
                  </a:cubicBezTo>
                  <a:cubicBezTo>
                    <a:pt x="435" y="705"/>
                    <a:pt x="435" y="705"/>
                    <a:pt x="435" y="705"/>
                  </a:cubicBezTo>
                  <a:cubicBezTo>
                    <a:pt x="409" y="705"/>
                    <a:pt x="409" y="705"/>
                    <a:pt x="409" y="705"/>
                  </a:cubicBezTo>
                  <a:cubicBezTo>
                    <a:pt x="409" y="656"/>
                    <a:pt x="409" y="656"/>
                    <a:pt x="409" y="656"/>
                  </a:cubicBezTo>
                  <a:cubicBezTo>
                    <a:pt x="448" y="656"/>
                    <a:pt x="448" y="656"/>
                    <a:pt x="448" y="656"/>
                  </a:cubicBezTo>
                  <a:cubicBezTo>
                    <a:pt x="448" y="656"/>
                    <a:pt x="449" y="656"/>
                    <a:pt x="449" y="656"/>
                  </a:cubicBezTo>
                  <a:cubicBezTo>
                    <a:pt x="458" y="656"/>
                    <a:pt x="466" y="648"/>
                    <a:pt x="466" y="639"/>
                  </a:cubicBezTo>
                  <a:cubicBezTo>
                    <a:pt x="466" y="639"/>
                    <a:pt x="466" y="639"/>
                    <a:pt x="466" y="639"/>
                  </a:cubicBezTo>
                  <a:cubicBezTo>
                    <a:pt x="466" y="634"/>
                    <a:pt x="466" y="634"/>
                    <a:pt x="466" y="634"/>
                  </a:cubicBezTo>
                  <a:cubicBezTo>
                    <a:pt x="466" y="634"/>
                    <a:pt x="466" y="634"/>
                    <a:pt x="466" y="634"/>
                  </a:cubicBezTo>
                  <a:cubicBezTo>
                    <a:pt x="466" y="574"/>
                    <a:pt x="466" y="574"/>
                    <a:pt x="466" y="574"/>
                  </a:cubicBezTo>
                  <a:cubicBezTo>
                    <a:pt x="466" y="574"/>
                    <a:pt x="466" y="574"/>
                    <a:pt x="466" y="574"/>
                  </a:cubicBezTo>
                  <a:cubicBezTo>
                    <a:pt x="466" y="552"/>
                    <a:pt x="466" y="552"/>
                    <a:pt x="466" y="552"/>
                  </a:cubicBezTo>
                  <a:cubicBezTo>
                    <a:pt x="466" y="552"/>
                    <a:pt x="466" y="552"/>
                    <a:pt x="466" y="552"/>
                  </a:cubicBezTo>
                  <a:cubicBezTo>
                    <a:pt x="466" y="543"/>
                    <a:pt x="458" y="535"/>
                    <a:pt x="449" y="535"/>
                  </a:cubicBezTo>
                  <a:cubicBezTo>
                    <a:pt x="449" y="535"/>
                    <a:pt x="449" y="535"/>
                    <a:pt x="448" y="535"/>
                  </a:cubicBezTo>
                  <a:cubicBezTo>
                    <a:pt x="409" y="535"/>
                    <a:pt x="409" y="535"/>
                    <a:pt x="409" y="535"/>
                  </a:cubicBezTo>
                  <a:cubicBezTo>
                    <a:pt x="409" y="345"/>
                    <a:pt x="409" y="345"/>
                    <a:pt x="409" y="345"/>
                  </a:cubicBezTo>
                  <a:cubicBezTo>
                    <a:pt x="404" y="345"/>
                    <a:pt x="404" y="345"/>
                    <a:pt x="404" y="345"/>
                  </a:cubicBezTo>
                  <a:cubicBezTo>
                    <a:pt x="404" y="277"/>
                    <a:pt x="404" y="277"/>
                    <a:pt x="404" y="277"/>
                  </a:cubicBezTo>
                  <a:cubicBezTo>
                    <a:pt x="407" y="276"/>
                    <a:pt x="410" y="276"/>
                    <a:pt x="412" y="275"/>
                  </a:cubicBezTo>
                  <a:cubicBezTo>
                    <a:pt x="437" y="339"/>
                    <a:pt x="437" y="339"/>
                    <a:pt x="437" y="339"/>
                  </a:cubicBezTo>
                  <a:cubicBezTo>
                    <a:pt x="432" y="341"/>
                    <a:pt x="432" y="341"/>
                    <a:pt x="432" y="341"/>
                  </a:cubicBezTo>
                  <a:cubicBezTo>
                    <a:pt x="432" y="341"/>
                    <a:pt x="432" y="341"/>
                    <a:pt x="432" y="341"/>
                  </a:cubicBezTo>
                  <a:cubicBezTo>
                    <a:pt x="435" y="349"/>
                    <a:pt x="435" y="349"/>
                    <a:pt x="435" y="349"/>
                  </a:cubicBezTo>
                  <a:cubicBezTo>
                    <a:pt x="472" y="335"/>
                    <a:pt x="472" y="335"/>
                    <a:pt x="472" y="335"/>
                  </a:cubicBezTo>
                  <a:cubicBezTo>
                    <a:pt x="469" y="327"/>
                    <a:pt x="469" y="327"/>
                    <a:pt x="469" y="327"/>
                  </a:cubicBezTo>
                  <a:cubicBezTo>
                    <a:pt x="465" y="328"/>
                    <a:pt x="465" y="328"/>
                    <a:pt x="465" y="328"/>
                  </a:cubicBezTo>
                  <a:cubicBezTo>
                    <a:pt x="440" y="263"/>
                    <a:pt x="440" y="263"/>
                    <a:pt x="440" y="263"/>
                  </a:cubicBezTo>
                  <a:cubicBezTo>
                    <a:pt x="442" y="261"/>
                    <a:pt x="444" y="260"/>
                    <a:pt x="446" y="259"/>
                  </a:cubicBezTo>
                  <a:cubicBezTo>
                    <a:pt x="495" y="307"/>
                    <a:pt x="495" y="307"/>
                    <a:pt x="495" y="307"/>
                  </a:cubicBezTo>
                  <a:cubicBezTo>
                    <a:pt x="492" y="311"/>
                    <a:pt x="492" y="311"/>
                    <a:pt x="492" y="311"/>
                  </a:cubicBezTo>
                  <a:cubicBezTo>
                    <a:pt x="492" y="311"/>
                    <a:pt x="492" y="311"/>
                    <a:pt x="492" y="311"/>
                  </a:cubicBezTo>
                  <a:cubicBezTo>
                    <a:pt x="498" y="317"/>
                    <a:pt x="498" y="317"/>
                    <a:pt x="498" y="317"/>
                  </a:cubicBezTo>
                  <a:cubicBezTo>
                    <a:pt x="526" y="289"/>
                    <a:pt x="526" y="289"/>
                    <a:pt x="526" y="289"/>
                  </a:cubicBezTo>
                  <a:cubicBezTo>
                    <a:pt x="520" y="283"/>
                    <a:pt x="520" y="283"/>
                    <a:pt x="520" y="283"/>
                  </a:cubicBezTo>
                  <a:cubicBezTo>
                    <a:pt x="517" y="286"/>
                    <a:pt x="517" y="286"/>
                    <a:pt x="517" y="286"/>
                  </a:cubicBezTo>
                  <a:cubicBezTo>
                    <a:pt x="467" y="237"/>
                    <a:pt x="467" y="237"/>
                    <a:pt x="467" y="237"/>
                  </a:cubicBezTo>
                  <a:cubicBezTo>
                    <a:pt x="468" y="235"/>
                    <a:pt x="469" y="233"/>
                    <a:pt x="471" y="231"/>
                  </a:cubicBezTo>
                  <a:cubicBezTo>
                    <a:pt x="537" y="258"/>
                    <a:pt x="537" y="258"/>
                    <a:pt x="537" y="258"/>
                  </a:cubicBezTo>
                  <a:cubicBezTo>
                    <a:pt x="535" y="262"/>
                    <a:pt x="535" y="262"/>
                    <a:pt x="535" y="262"/>
                  </a:cubicBezTo>
                  <a:cubicBezTo>
                    <a:pt x="535" y="262"/>
                    <a:pt x="535" y="262"/>
                    <a:pt x="535" y="262"/>
                  </a:cubicBezTo>
                  <a:cubicBezTo>
                    <a:pt x="543" y="266"/>
                    <a:pt x="543" y="266"/>
                    <a:pt x="543" y="266"/>
                  </a:cubicBezTo>
                  <a:cubicBezTo>
                    <a:pt x="558" y="229"/>
                    <a:pt x="558" y="229"/>
                    <a:pt x="558" y="229"/>
                  </a:cubicBezTo>
                  <a:cubicBezTo>
                    <a:pt x="550" y="226"/>
                    <a:pt x="550" y="226"/>
                    <a:pt x="550" y="226"/>
                  </a:cubicBezTo>
                  <a:cubicBezTo>
                    <a:pt x="548" y="230"/>
                    <a:pt x="548" y="230"/>
                    <a:pt x="548" y="230"/>
                  </a:cubicBezTo>
                  <a:cubicBezTo>
                    <a:pt x="482" y="203"/>
                    <a:pt x="482" y="203"/>
                    <a:pt x="482" y="203"/>
                  </a:cubicBezTo>
                  <a:cubicBezTo>
                    <a:pt x="482" y="201"/>
                    <a:pt x="483" y="199"/>
                    <a:pt x="483" y="197"/>
                  </a:cubicBezTo>
                  <a:cubicBezTo>
                    <a:pt x="552" y="197"/>
                    <a:pt x="552" y="197"/>
                    <a:pt x="552" y="197"/>
                  </a:cubicBezTo>
                  <a:cubicBezTo>
                    <a:pt x="552" y="201"/>
                    <a:pt x="552" y="201"/>
                    <a:pt x="552" y="201"/>
                  </a:cubicBezTo>
                  <a:cubicBezTo>
                    <a:pt x="733" y="201"/>
                    <a:pt x="733" y="201"/>
                    <a:pt x="733" y="201"/>
                  </a:cubicBezTo>
                  <a:cubicBezTo>
                    <a:pt x="733" y="204"/>
                    <a:pt x="734" y="208"/>
                    <a:pt x="735" y="212"/>
                  </a:cubicBezTo>
                  <a:cubicBezTo>
                    <a:pt x="738" y="219"/>
                    <a:pt x="742" y="225"/>
                    <a:pt x="745" y="225"/>
                  </a:cubicBezTo>
                  <a:cubicBezTo>
                    <a:pt x="745" y="225"/>
                    <a:pt x="745" y="225"/>
                    <a:pt x="746" y="225"/>
                  </a:cubicBezTo>
                  <a:cubicBezTo>
                    <a:pt x="746" y="224"/>
                    <a:pt x="746" y="224"/>
                    <a:pt x="746" y="224"/>
                  </a:cubicBezTo>
                  <a:cubicBezTo>
                    <a:pt x="746" y="225"/>
                    <a:pt x="746" y="225"/>
                    <a:pt x="746" y="225"/>
                  </a:cubicBezTo>
                  <a:cubicBezTo>
                    <a:pt x="809" y="201"/>
                    <a:pt x="809" y="201"/>
                    <a:pt x="809" y="201"/>
                  </a:cubicBezTo>
                  <a:cubicBezTo>
                    <a:pt x="828" y="201"/>
                    <a:pt x="828" y="201"/>
                    <a:pt x="828" y="201"/>
                  </a:cubicBezTo>
                  <a:cubicBezTo>
                    <a:pt x="784" y="261"/>
                    <a:pt x="784" y="261"/>
                    <a:pt x="784" y="261"/>
                  </a:cubicBezTo>
                  <a:cubicBezTo>
                    <a:pt x="784" y="261"/>
                    <a:pt x="784" y="261"/>
                    <a:pt x="784" y="261"/>
                  </a:cubicBezTo>
                  <a:cubicBezTo>
                    <a:pt x="784" y="261"/>
                    <a:pt x="784" y="261"/>
                    <a:pt x="784" y="261"/>
                  </a:cubicBezTo>
                  <a:cubicBezTo>
                    <a:pt x="783" y="263"/>
                    <a:pt x="787" y="269"/>
                    <a:pt x="794" y="274"/>
                  </a:cubicBezTo>
                  <a:cubicBezTo>
                    <a:pt x="799" y="278"/>
                    <a:pt x="805" y="280"/>
                    <a:pt x="808" y="280"/>
                  </a:cubicBezTo>
                  <a:cubicBezTo>
                    <a:pt x="809" y="280"/>
                    <a:pt x="809" y="280"/>
                    <a:pt x="810" y="280"/>
                  </a:cubicBezTo>
                  <a:cubicBezTo>
                    <a:pt x="810" y="279"/>
                    <a:pt x="810" y="279"/>
                    <a:pt x="810" y="279"/>
                  </a:cubicBezTo>
                  <a:cubicBezTo>
                    <a:pt x="873" y="201"/>
                    <a:pt x="873" y="201"/>
                    <a:pt x="873" y="201"/>
                  </a:cubicBezTo>
                  <a:cubicBezTo>
                    <a:pt x="874" y="201"/>
                    <a:pt x="874" y="201"/>
                    <a:pt x="874" y="201"/>
                  </a:cubicBezTo>
                  <a:cubicBezTo>
                    <a:pt x="842" y="296"/>
                    <a:pt x="842" y="296"/>
                    <a:pt x="842" y="296"/>
                  </a:cubicBezTo>
                  <a:cubicBezTo>
                    <a:pt x="842" y="296"/>
                    <a:pt x="842" y="296"/>
                    <a:pt x="842" y="296"/>
                  </a:cubicBezTo>
                  <a:cubicBezTo>
                    <a:pt x="842" y="296"/>
                    <a:pt x="842" y="296"/>
                    <a:pt x="842" y="296"/>
                  </a:cubicBezTo>
                  <a:cubicBezTo>
                    <a:pt x="841" y="299"/>
                    <a:pt x="847" y="304"/>
                    <a:pt x="856" y="307"/>
                  </a:cubicBezTo>
                  <a:cubicBezTo>
                    <a:pt x="862" y="309"/>
                    <a:pt x="866" y="310"/>
                    <a:pt x="870" y="310"/>
                  </a:cubicBezTo>
                  <a:cubicBezTo>
                    <a:pt x="872" y="310"/>
                    <a:pt x="874" y="310"/>
                    <a:pt x="874" y="309"/>
                  </a:cubicBezTo>
                  <a:cubicBezTo>
                    <a:pt x="874" y="309"/>
                    <a:pt x="874" y="309"/>
                    <a:pt x="874" y="309"/>
                  </a:cubicBezTo>
                  <a:cubicBezTo>
                    <a:pt x="874" y="308"/>
                    <a:pt x="874" y="308"/>
                    <a:pt x="874" y="308"/>
                  </a:cubicBezTo>
                  <a:cubicBezTo>
                    <a:pt x="875" y="308"/>
                    <a:pt x="875" y="308"/>
                    <a:pt x="875" y="308"/>
                  </a:cubicBezTo>
                  <a:cubicBezTo>
                    <a:pt x="875" y="308"/>
                    <a:pt x="875" y="308"/>
                    <a:pt x="875" y="308"/>
                  </a:cubicBezTo>
                  <a:cubicBezTo>
                    <a:pt x="910" y="201"/>
                    <a:pt x="910" y="201"/>
                    <a:pt x="910" y="201"/>
                  </a:cubicBezTo>
                  <a:cubicBezTo>
                    <a:pt x="911" y="201"/>
                    <a:pt x="911" y="201"/>
                    <a:pt x="911" y="201"/>
                  </a:cubicBezTo>
                  <a:cubicBezTo>
                    <a:pt x="911" y="319"/>
                    <a:pt x="911" y="319"/>
                    <a:pt x="911" y="319"/>
                  </a:cubicBezTo>
                  <a:cubicBezTo>
                    <a:pt x="911" y="319"/>
                    <a:pt x="911" y="319"/>
                    <a:pt x="911" y="319"/>
                  </a:cubicBezTo>
                  <a:cubicBezTo>
                    <a:pt x="911" y="319"/>
                    <a:pt x="911" y="319"/>
                    <a:pt x="911" y="319"/>
                  </a:cubicBezTo>
                  <a:cubicBezTo>
                    <a:pt x="911" y="319"/>
                    <a:pt x="911" y="319"/>
                    <a:pt x="911" y="319"/>
                  </a:cubicBezTo>
                  <a:cubicBezTo>
                    <a:pt x="911" y="322"/>
                    <a:pt x="919" y="324"/>
                    <a:pt x="929" y="324"/>
                  </a:cubicBezTo>
                  <a:cubicBezTo>
                    <a:pt x="938" y="324"/>
                    <a:pt x="946" y="322"/>
                    <a:pt x="946" y="319"/>
                  </a:cubicBezTo>
                  <a:cubicBezTo>
                    <a:pt x="946" y="319"/>
                    <a:pt x="946" y="319"/>
                    <a:pt x="946" y="319"/>
                  </a:cubicBezTo>
                  <a:cubicBezTo>
                    <a:pt x="946" y="319"/>
                    <a:pt x="946" y="319"/>
                    <a:pt x="946" y="319"/>
                  </a:cubicBezTo>
                  <a:cubicBezTo>
                    <a:pt x="946" y="319"/>
                    <a:pt x="946" y="319"/>
                    <a:pt x="946" y="319"/>
                  </a:cubicBezTo>
                  <a:cubicBezTo>
                    <a:pt x="946" y="201"/>
                    <a:pt x="946" y="201"/>
                    <a:pt x="946" y="201"/>
                  </a:cubicBezTo>
                  <a:cubicBezTo>
                    <a:pt x="960" y="201"/>
                    <a:pt x="960" y="201"/>
                    <a:pt x="960" y="201"/>
                  </a:cubicBezTo>
                  <a:cubicBezTo>
                    <a:pt x="960" y="177"/>
                    <a:pt x="960" y="177"/>
                    <a:pt x="960" y="177"/>
                  </a:cubicBezTo>
                  <a:cubicBezTo>
                    <a:pt x="821" y="177"/>
                    <a:pt x="821" y="177"/>
                    <a:pt x="821" y="177"/>
                  </a:cubicBezTo>
                  <a:cubicBezTo>
                    <a:pt x="821" y="169"/>
                    <a:pt x="821" y="169"/>
                    <a:pt x="821" y="169"/>
                  </a:cubicBezTo>
                  <a:cubicBezTo>
                    <a:pt x="960" y="169"/>
                    <a:pt x="960" y="169"/>
                    <a:pt x="960" y="169"/>
                  </a:cubicBezTo>
                  <a:cubicBezTo>
                    <a:pt x="960" y="162"/>
                    <a:pt x="960" y="162"/>
                    <a:pt x="960" y="162"/>
                  </a:cubicBezTo>
                  <a:cubicBezTo>
                    <a:pt x="908" y="162"/>
                    <a:pt x="908" y="162"/>
                    <a:pt x="908" y="162"/>
                  </a:cubicBezTo>
                  <a:cubicBezTo>
                    <a:pt x="908" y="162"/>
                    <a:pt x="908" y="162"/>
                    <a:pt x="908" y="162"/>
                  </a:cubicBezTo>
                  <a:cubicBezTo>
                    <a:pt x="819" y="162"/>
                    <a:pt x="819" y="162"/>
                    <a:pt x="819" y="162"/>
                  </a:cubicBezTo>
                  <a:cubicBezTo>
                    <a:pt x="804" y="159"/>
                    <a:pt x="768" y="152"/>
                    <a:pt x="744" y="127"/>
                  </a:cubicBezTo>
                  <a:cubicBezTo>
                    <a:pt x="711" y="93"/>
                    <a:pt x="710" y="69"/>
                    <a:pt x="710" y="69"/>
                  </a:cubicBezTo>
                  <a:cubicBezTo>
                    <a:pt x="703" y="68"/>
                    <a:pt x="703" y="68"/>
                    <a:pt x="703" y="68"/>
                  </a:cubicBezTo>
                  <a:cubicBezTo>
                    <a:pt x="703" y="162"/>
                    <a:pt x="703" y="162"/>
                    <a:pt x="703" y="162"/>
                  </a:cubicBezTo>
                  <a:cubicBezTo>
                    <a:pt x="696" y="162"/>
                    <a:pt x="696" y="162"/>
                    <a:pt x="696" y="162"/>
                  </a:cubicBezTo>
                  <a:cubicBezTo>
                    <a:pt x="696" y="68"/>
                    <a:pt x="696" y="68"/>
                    <a:pt x="696" y="68"/>
                  </a:cubicBezTo>
                  <a:cubicBezTo>
                    <a:pt x="684" y="68"/>
                    <a:pt x="684" y="68"/>
                    <a:pt x="684" y="68"/>
                  </a:cubicBezTo>
                  <a:cubicBezTo>
                    <a:pt x="684" y="162"/>
                    <a:pt x="684" y="162"/>
                    <a:pt x="684" y="162"/>
                  </a:cubicBezTo>
                  <a:cubicBezTo>
                    <a:pt x="552" y="162"/>
                    <a:pt x="552" y="162"/>
                    <a:pt x="552" y="162"/>
                  </a:cubicBezTo>
                  <a:cubicBezTo>
                    <a:pt x="552" y="166"/>
                    <a:pt x="552" y="166"/>
                    <a:pt x="552" y="166"/>
                  </a:cubicBezTo>
                  <a:cubicBezTo>
                    <a:pt x="483" y="166"/>
                    <a:pt x="483" y="166"/>
                    <a:pt x="483" y="166"/>
                  </a:cubicBezTo>
                  <a:cubicBezTo>
                    <a:pt x="476" y="125"/>
                    <a:pt x="444" y="93"/>
                    <a:pt x="403" y="86"/>
                  </a:cubicBezTo>
                  <a:cubicBezTo>
                    <a:pt x="403" y="8"/>
                    <a:pt x="403" y="8"/>
                    <a:pt x="403" y="8"/>
                  </a:cubicBezTo>
                  <a:cubicBezTo>
                    <a:pt x="408" y="8"/>
                    <a:pt x="408" y="8"/>
                    <a:pt x="408" y="8"/>
                  </a:cubicBezTo>
                  <a:cubicBezTo>
                    <a:pt x="408" y="0"/>
                    <a:pt x="408" y="0"/>
                    <a:pt x="40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36" name="Rectangle 6"/>
            <p:cNvSpPr>
              <a:spLocks noChangeArrowheads="1"/>
            </p:cNvSpPr>
            <p:nvPr/>
          </p:nvSpPr>
          <p:spPr bwMode="auto">
            <a:xfrm>
              <a:off x="5494338" y="2794025"/>
              <a:ext cx="20638" cy="47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637" name="Rectangle 7"/>
            <p:cNvSpPr>
              <a:spLocks noChangeArrowheads="1"/>
            </p:cNvSpPr>
            <p:nvPr/>
          </p:nvSpPr>
          <p:spPr bwMode="auto">
            <a:xfrm>
              <a:off x="5494338" y="2794025"/>
              <a:ext cx="20638" cy="47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048638" name="矩形 3"/>
          <p:cNvSpPr/>
          <p:nvPr/>
        </p:nvSpPr>
        <p:spPr>
          <a:xfrm>
            <a:off x="-27870" y="2530366"/>
            <a:ext cx="1530473" cy="17972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2060"/>
              </a:solidFill>
            </a:endParaRPr>
          </a:p>
        </p:txBody>
      </p:sp>
      <p:sp>
        <p:nvSpPr>
          <p:cNvPr id="1048639" name="矩形 4"/>
          <p:cNvSpPr/>
          <p:nvPr/>
        </p:nvSpPr>
        <p:spPr>
          <a:xfrm>
            <a:off x="3655092" y="2530366"/>
            <a:ext cx="8536908" cy="179726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2060"/>
              </a:solidFill>
            </a:endParaRPr>
          </a:p>
        </p:txBody>
      </p:sp>
      <p:grpSp>
        <p:nvGrpSpPr>
          <p:cNvPr id="74" name="组合 30"/>
          <p:cNvGrpSpPr/>
          <p:nvPr/>
        </p:nvGrpSpPr>
        <p:grpSpPr>
          <a:xfrm>
            <a:off x="1705303" y="2540007"/>
            <a:ext cx="1781837" cy="1787628"/>
            <a:chOff x="981403" y="2540007"/>
            <a:chExt cx="1781837" cy="1787628"/>
          </a:xfrm>
        </p:grpSpPr>
        <p:sp>
          <p:nvSpPr>
            <p:cNvPr id="1048640" name="Rectangle 68"/>
            <p:cNvSpPr>
              <a:spLocks noChangeArrowheads="1"/>
            </p:cNvSpPr>
            <p:nvPr/>
          </p:nvSpPr>
          <p:spPr bwMode="auto">
            <a:xfrm>
              <a:off x="2125215" y="3255251"/>
              <a:ext cx="9652" cy="19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048641" name="Freeform 69"/>
            <p:cNvSpPr>
              <a:spLocks noEditPoints="1"/>
            </p:cNvSpPr>
            <p:nvPr/>
          </p:nvSpPr>
          <p:spPr bwMode="auto">
            <a:xfrm>
              <a:off x="1392596" y="2902938"/>
              <a:ext cx="912154" cy="1073349"/>
            </a:xfrm>
            <a:custGeom>
              <a:avLst/>
              <a:gdLst>
                <a:gd name="T0" fmla="*/ 342 w 495"/>
                <a:gd name="T1" fmla="*/ 490 h 581"/>
                <a:gd name="T2" fmla="*/ 266 w 495"/>
                <a:gd name="T3" fmla="*/ 393 h 581"/>
                <a:gd name="T4" fmla="*/ 155 w 495"/>
                <a:gd name="T5" fmla="*/ 426 h 581"/>
                <a:gd name="T6" fmla="*/ 158 w 495"/>
                <a:gd name="T7" fmla="*/ 351 h 581"/>
                <a:gd name="T8" fmla="*/ 108 w 495"/>
                <a:gd name="T9" fmla="*/ 266 h 581"/>
                <a:gd name="T10" fmla="*/ 117 w 495"/>
                <a:gd name="T11" fmla="*/ 114 h 581"/>
                <a:gd name="T12" fmla="*/ 157 w 495"/>
                <a:gd name="T13" fmla="*/ 119 h 581"/>
                <a:gd name="T14" fmla="*/ 167 w 495"/>
                <a:gd name="T15" fmla="*/ 129 h 581"/>
                <a:gd name="T16" fmla="*/ 172 w 495"/>
                <a:gd name="T17" fmla="*/ 169 h 581"/>
                <a:gd name="T18" fmla="*/ 67 w 495"/>
                <a:gd name="T19" fmla="*/ 266 h 581"/>
                <a:gd name="T20" fmla="*/ 152 w 495"/>
                <a:gd name="T21" fmla="*/ 111 h 581"/>
                <a:gd name="T22" fmla="*/ 142 w 495"/>
                <a:gd name="T23" fmla="*/ 149 h 581"/>
                <a:gd name="T24" fmla="*/ 180 w 495"/>
                <a:gd name="T25" fmla="*/ 133 h 581"/>
                <a:gd name="T26" fmla="*/ 181 w 495"/>
                <a:gd name="T27" fmla="*/ 47 h 581"/>
                <a:gd name="T28" fmla="*/ 196 w 495"/>
                <a:gd name="T29" fmla="*/ 283 h 581"/>
                <a:gd name="T30" fmla="*/ 198 w 495"/>
                <a:gd name="T31" fmla="*/ 136 h 581"/>
                <a:gd name="T32" fmla="*/ 201 w 495"/>
                <a:gd name="T33" fmla="*/ 5 h 581"/>
                <a:gd name="T34" fmla="*/ 211 w 495"/>
                <a:gd name="T35" fmla="*/ 61 h 581"/>
                <a:gd name="T36" fmla="*/ 255 w 495"/>
                <a:gd name="T37" fmla="*/ 145 h 581"/>
                <a:gd name="T38" fmla="*/ 278 w 495"/>
                <a:gd name="T39" fmla="*/ 84 h 581"/>
                <a:gd name="T40" fmla="*/ 357 w 495"/>
                <a:gd name="T41" fmla="*/ 54 h 581"/>
                <a:gd name="T42" fmla="*/ 411 w 495"/>
                <a:gd name="T43" fmla="*/ 93 h 581"/>
                <a:gd name="T44" fmla="*/ 430 w 495"/>
                <a:gd name="T45" fmla="*/ 95 h 581"/>
                <a:gd name="T46" fmla="*/ 463 w 495"/>
                <a:gd name="T47" fmla="*/ 155 h 581"/>
                <a:gd name="T48" fmla="*/ 221 w 495"/>
                <a:gd name="T49" fmla="*/ 279 h 581"/>
                <a:gd name="T50" fmla="*/ 349 w 495"/>
                <a:gd name="T51" fmla="*/ 257 h 581"/>
                <a:gd name="T52" fmla="*/ 398 w 495"/>
                <a:gd name="T53" fmla="*/ 210 h 581"/>
                <a:gd name="T54" fmla="*/ 406 w 495"/>
                <a:gd name="T55" fmla="*/ 220 h 581"/>
                <a:gd name="T56" fmla="*/ 411 w 495"/>
                <a:gd name="T57" fmla="*/ 451 h 581"/>
                <a:gd name="T58" fmla="*/ 406 w 495"/>
                <a:gd name="T59" fmla="*/ 321 h 581"/>
                <a:gd name="T60" fmla="*/ 468 w 495"/>
                <a:gd name="T61" fmla="*/ 184 h 581"/>
                <a:gd name="T62" fmla="*/ 460 w 495"/>
                <a:gd name="T63" fmla="*/ 233 h 581"/>
                <a:gd name="T64" fmla="*/ 384 w 495"/>
                <a:gd name="T65" fmla="*/ 222 h 581"/>
                <a:gd name="T66" fmla="*/ 420 w 495"/>
                <a:gd name="T67" fmla="*/ 188 h 581"/>
                <a:gd name="T68" fmla="*/ 364 w 495"/>
                <a:gd name="T69" fmla="*/ 225 h 581"/>
                <a:gd name="T70" fmla="*/ 360 w 495"/>
                <a:gd name="T71" fmla="*/ 188 h 581"/>
                <a:gd name="T72" fmla="*/ 386 w 495"/>
                <a:gd name="T73" fmla="*/ 356 h 581"/>
                <a:gd name="T74" fmla="*/ 220 w 495"/>
                <a:gd name="T75" fmla="*/ 351 h 581"/>
                <a:gd name="T76" fmla="*/ 235 w 495"/>
                <a:gd name="T77" fmla="*/ 315 h 581"/>
                <a:gd name="T78" fmla="*/ 206 w 495"/>
                <a:gd name="T79" fmla="*/ 172 h 581"/>
                <a:gd name="T80" fmla="*/ 238 w 495"/>
                <a:gd name="T81" fmla="*/ 167 h 581"/>
                <a:gd name="T82" fmla="*/ 251 w 495"/>
                <a:gd name="T83" fmla="*/ 158 h 581"/>
                <a:gd name="T84" fmla="*/ 269 w 495"/>
                <a:gd name="T85" fmla="*/ 131 h 581"/>
                <a:gd name="T86" fmla="*/ 278 w 495"/>
                <a:gd name="T87" fmla="*/ 100 h 581"/>
                <a:gd name="T88" fmla="*/ 393 w 495"/>
                <a:gd name="T89" fmla="*/ 130 h 581"/>
                <a:gd name="T90" fmla="*/ 438 w 495"/>
                <a:gd name="T91" fmla="*/ 100 h 581"/>
                <a:gd name="T92" fmla="*/ 438 w 495"/>
                <a:gd name="T93" fmla="*/ 154 h 581"/>
                <a:gd name="T94" fmla="*/ 456 w 495"/>
                <a:gd name="T95" fmla="*/ 159 h 581"/>
                <a:gd name="T96" fmla="*/ 474 w 495"/>
                <a:gd name="T97" fmla="*/ 100 h 581"/>
                <a:gd name="T98" fmla="*/ 455 w 495"/>
                <a:gd name="T99" fmla="*/ 80 h 581"/>
                <a:gd name="T100" fmla="*/ 343 w 495"/>
                <a:gd name="T101" fmla="*/ 34 h 581"/>
                <a:gd name="T102" fmla="*/ 206 w 495"/>
                <a:gd name="T103" fmla="*/ 0 h 581"/>
                <a:gd name="T104" fmla="*/ 173 w 495"/>
                <a:gd name="T105" fmla="*/ 7 h 581"/>
                <a:gd name="T106" fmla="*/ 143 w 495"/>
                <a:gd name="T107" fmla="*/ 23 h 581"/>
                <a:gd name="T108" fmla="*/ 121 w 495"/>
                <a:gd name="T109" fmla="*/ 51 h 581"/>
                <a:gd name="T110" fmla="*/ 148 w 495"/>
                <a:gd name="T111" fmla="*/ 83 h 581"/>
                <a:gd name="T112" fmla="*/ 59 w 495"/>
                <a:gd name="T113" fmla="*/ 98 h 581"/>
                <a:gd name="T114" fmla="*/ 108 w 495"/>
                <a:gd name="T115" fmla="*/ 286 h 581"/>
                <a:gd name="T116" fmla="*/ 152 w 495"/>
                <a:gd name="T117" fmla="*/ 307 h 581"/>
                <a:gd name="T118" fmla="*/ 102 w 495"/>
                <a:gd name="T119" fmla="*/ 418 h 581"/>
                <a:gd name="T120" fmla="*/ 495 w 495"/>
                <a:gd name="T121" fmla="*/ 512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5" h="581">
                  <a:moveTo>
                    <a:pt x="369" y="368"/>
                  </a:moveTo>
                  <a:cubicBezTo>
                    <a:pt x="334" y="361"/>
                    <a:pt x="334" y="361"/>
                    <a:pt x="334" y="361"/>
                  </a:cubicBezTo>
                  <a:cubicBezTo>
                    <a:pt x="289" y="371"/>
                    <a:pt x="289" y="371"/>
                    <a:pt x="289" y="371"/>
                  </a:cubicBezTo>
                  <a:cubicBezTo>
                    <a:pt x="298" y="361"/>
                    <a:pt x="298" y="361"/>
                    <a:pt x="298" y="361"/>
                  </a:cubicBezTo>
                  <a:cubicBezTo>
                    <a:pt x="337" y="349"/>
                    <a:pt x="337" y="349"/>
                    <a:pt x="337" y="349"/>
                  </a:cubicBezTo>
                  <a:cubicBezTo>
                    <a:pt x="376" y="362"/>
                    <a:pt x="376" y="362"/>
                    <a:pt x="376" y="362"/>
                  </a:cubicBezTo>
                  <a:lnTo>
                    <a:pt x="369" y="368"/>
                  </a:lnTo>
                  <a:close/>
                  <a:moveTo>
                    <a:pt x="342" y="490"/>
                  </a:moveTo>
                  <a:cubicBezTo>
                    <a:pt x="337" y="470"/>
                    <a:pt x="337" y="470"/>
                    <a:pt x="337" y="470"/>
                  </a:cubicBezTo>
                  <a:cubicBezTo>
                    <a:pt x="349" y="422"/>
                    <a:pt x="349" y="422"/>
                    <a:pt x="349" y="422"/>
                  </a:cubicBezTo>
                  <a:cubicBezTo>
                    <a:pt x="350" y="422"/>
                    <a:pt x="350" y="422"/>
                    <a:pt x="350" y="422"/>
                  </a:cubicBezTo>
                  <a:cubicBezTo>
                    <a:pt x="350" y="422"/>
                    <a:pt x="350" y="422"/>
                    <a:pt x="350" y="422"/>
                  </a:cubicBezTo>
                  <a:cubicBezTo>
                    <a:pt x="364" y="420"/>
                    <a:pt x="364" y="420"/>
                    <a:pt x="364" y="420"/>
                  </a:cubicBezTo>
                  <a:cubicBezTo>
                    <a:pt x="375" y="493"/>
                    <a:pt x="375" y="493"/>
                    <a:pt x="375" y="493"/>
                  </a:cubicBezTo>
                  <a:cubicBezTo>
                    <a:pt x="364" y="492"/>
                    <a:pt x="353" y="491"/>
                    <a:pt x="342" y="490"/>
                  </a:cubicBezTo>
                  <a:close/>
                  <a:moveTo>
                    <a:pt x="266" y="393"/>
                  </a:moveTo>
                  <a:cubicBezTo>
                    <a:pt x="299" y="401"/>
                    <a:pt x="299" y="401"/>
                    <a:pt x="299" y="401"/>
                  </a:cubicBezTo>
                  <a:cubicBezTo>
                    <a:pt x="344" y="384"/>
                    <a:pt x="344" y="384"/>
                    <a:pt x="344" y="384"/>
                  </a:cubicBezTo>
                  <a:cubicBezTo>
                    <a:pt x="369" y="396"/>
                    <a:pt x="369" y="396"/>
                    <a:pt x="369" y="396"/>
                  </a:cubicBezTo>
                  <a:cubicBezTo>
                    <a:pt x="344" y="392"/>
                    <a:pt x="344" y="392"/>
                    <a:pt x="344" y="392"/>
                  </a:cubicBezTo>
                  <a:cubicBezTo>
                    <a:pt x="298" y="409"/>
                    <a:pt x="298" y="409"/>
                    <a:pt x="298" y="409"/>
                  </a:cubicBezTo>
                  <a:lnTo>
                    <a:pt x="266" y="393"/>
                  </a:lnTo>
                  <a:close/>
                  <a:moveTo>
                    <a:pt x="171" y="472"/>
                  </a:moveTo>
                  <a:cubicBezTo>
                    <a:pt x="155" y="426"/>
                    <a:pt x="155" y="426"/>
                    <a:pt x="155" y="426"/>
                  </a:cubicBezTo>
                  <a:cubicBezTo>
                    <a:pt x="132" y="419"/>
                    <a:pt x="132" y="419"/>
                    <a:pt x="132" y="419"/>
                  </a:cubicBezTo>
                  <a:cubicBezTo>
                    <a:pt x="170" y="407"/>
                    <a:pt x="170" y="407"/>
                    <a:pt x="170" y="407"/>
                  </a:cubicBezTo>
                  <a:cubicBezTo>
                    <a:pt x="185" y="457"/>
                    <a:pt x="185" y="457"/>
                    <a:pt x="185" y="457"/>
                  </a:cubicBezTo>
                  <a:cubicBezTo>
                    <a:pt x="278" y="443"/>
                    <a:pt x="278" y="443"/>
                    <a:pt x="278" y="443"/>
                  </a:cubicBezTo>
                  <a:lnTo>
                    <a:pt x="171" y="472"/>
                  </a:lnTo>
                  <a:close/>
                  <a:moveTo>
                    <a:pt x="154" y="326"/>
                  </a:moveTo>
                  <a:cubicBezTo>
                    <a:pt x="158" y="326"/>
                    <a:pt x="158" y="326"/>
                    <a:pt x="158" y="326"/>
                  </a:cubicBezTo>
                  <a:cubicBezTo>
                    <a:pt x="158" y="351"/>
                    <a:pt x="158" y="351"/>
                    <a:pt x="158" y="351"/>
                  </a:cubicBezTo>
                  <a:cubicBezTo>
                    <a:pt x="154" y="351"/>
                    <a:pt x="154" y="351"/>
                    <a:pt x="154" y="351"/>
                  </a:cubicBezTo>
                  <a:lnTo>
                    <a:pt x="154" y="326"/>
                  </a:lnTo>
                  <a:close/>
                  <a:moveTo>
                    <a:pt x="164" y="326"/>
                  </a:moveTo>
                  <a:cubicBezTo>
                    <a:pt x="187" y="326"/>
                    <a:pt x="187" y="326"/>
                    <a:pt x="187" y="326"/>
                  </a:cubicBezTo>
                  <a:cubicBezTo>
                    <a:pt x="187" y="351"/>
                    <a:pt x="187" y="351"/>
                    <a:pt x="187" y="351"/>
                  </a:cubicBezTo>
                  <a:cubicBezTo>
                    <a:pt x="164" y="351"/>
                    <a:pt x="164" y="351"/>
                    <a:pt x="164" y="351"/>
                  </a:cubicBezTo>
                  <a:lnTo>
                    <a:pt x="164" y="326"/>
                  </a:lnTo>
                  <a:close/>
                  <a:moveTo>
                    <a:pt x="108" y="266"/>
                  </a:moveTo>
                  <a:cubicBezTo>
                    <a:pt x="108" y="266"/>
                    <a:pt x="108" y="266"/>
                    <a:pt x="108" y="266"/>
                  </a:cubicBezTo>
                  <a:cubicBezTo>
                    <a:pt x="78" y="266"/>
                    <a:pt x="78" y="266"/>
                    <a:pt x="78" y="266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109" y="100"/>
                    <a:pt x="109" y="100"/>
                    <a:pt x="109" y="100"/>
                  </a:cubicBezTo>
                  <a:cubicBezTo>
                    <a:pt x="109" y="98"/>
                    <a:pt x="109" y="98"/>
                    <a:pt x="109" y="98"/>
                  </a:cubicBezTo>
                  <a:cubicBezTo>
                    <a:pt x="148" y="98"/>
                    <a:pt x="148" y="98"/>
                    <a:pt x="148" y="98"/>
                  </a:cubicBezTo>
                  <a:cubicBezTo>
                    <a:pt x="149" y="99"/>
                    <a:pt x="149" y="100"/>
                    <a:pt x="149" y="101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20" y="132"/>
                    <a:pt x="120" y="132"/>
                    <a:pt x="120" y="132"/>
                  </a:cubicBezTo>
                  <a:cubicBezTo>
                    <a:pt x="124" y="131"/>
                    <a:pt x="124" y="131"/>
                    <a:pt x="124" y="131"/>
                  </a:cubicBezTo>
                  <a:cubicBezTo>
                    <a:pt x="123" y="128"/>
                    <a:pt x="123" y="128"/>
                    <a:pt x="123" y="128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6"/>
                    <a:pt x="156" y="118"/>
                    <a:pt x="157" y="119"/>
                  </a:cubicBezTo>
                  <a:cubicBezTo>
                    <a:pt x="133" y="143"/>
                    <a:pt x="133" y="143"/>
                    <a:pt x="133" y="143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42" y="158"/>
                    <a:pt x="142" y="158"/>
                    <a:pt x="142" y="158"/>
                  </a:cubicBezTo>
                  <a:cubicBezTo>
                    <a:pt x="146" y="155"/>
                    <a:pt x="146" y="155"/>
                    <a:pt x="146" y="155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67" y="129"/>
                    <a:pt x="167" y="129"/>
                    <a:pt x="167" y="129"/>
                  </a:cubicBezTo>
                  <a:cubicBezTo>
                    <a:pt x="169" y="130"/>
                    <a:pt x="170" y="131"/>
                    <a:pt x="171" y="131"/>
                  </a:cubicBezTo>
                  <a:cubicBezTo>
                    <a:pt x="158" y="163"/>
                    <a:pt x="158" y="163"/>
                    <a:pt x="158" y="163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54" y="166"/>
                    <a:pt x="154" y="166"/>
                    <a:pt x="154" y="166"/>
                  </a:cubicBezTo>
                  <a:cubicBezTo>
                    <a:pt x="173" y="173"/>
                    <a:pt x="173" y="173"/>
                    <a:pt x="173" y="173"/>
                  </a:cubicBezTo>
                  <a:cubicBezTo>
                    <a:pt x="174" y="169"/>
                    <a:pt x="174" y="169"/>
                    <a:pt x="174" y="169"/>
                  </a:cubicBezTo>
                  <a:cubicBezTo>
                    <a:pt x="172" y="169"/>
                    <a:pt x="172" y="169"/>
                    <a:pt x="172" y="169"/>
                  </a:cubicBezTo>
                  <a:cubicBezTo>
                    <a:pt x="185" y="137"/>
                    <a:pt x="185" y="137"/>
                    <a:pt x="185" y="137"/>
                  </a:cubicBezTo>
                  <a:cubicBezTo>
                    <a:pt x="186" y="138"/>
                    <a:pt x="187" y="138"/>
                    <a:pt x="189" y="138"/>
                  </a:cubicBezTo>
                  <a:cubicBezTo>
                    <a:pt x="189" y="172"/>
                    <a:pt x="189" y="172"/>
                    <a:pt x="189" y="172"/>
                  </a:cubicBezTo>
                  <a:cubicBezTo>
                    <a:pt x="187" y="172"/>
                    <a:pt x="187" y="172"/>
                    <a:pt x="187" y="172"/>
                  </a:cubicBezTo>
                  <a:cubicBezTo>
                    <a:pt x="187" y="266"/>
                    <a:pt x="187" y="266"/>
                    <a:pt x="187" y="266"/>
                  </a:cubicBezTo>
                  <a:lnTo>
                    <a:pt x="108" y="266"/>
                  </a:lnTo>
                  <a:close/>
                  <a:moveTo>
                    <a:pt x="73" y="266"/>
                  </a:moveTo>
                  <a:cubicBezTo>
                    <a:pt x="67" y="266"/>
                    <a:pt x="67" y="266"/>
                    <a:pt x="67" y="266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3" y="100"/>
                    <a:pt x="73" y="100"/>
                    <a:pt x="73" y="100"/>
                  </a:cubicBezTo>
                  <a:lnTo>
                    <a:pt x="73" y="266"/>
                  </a:lnTo>
                  <a:close/>
                  <a:moveTo>
                    <a:pt x="152" y="111"/>
                  </a:moveTo>
                  <a:cubicBezTo>
                    <a:pt x="153" y="112"/>
                    <a:pt x="153" y="112"/>
                    <a:pt x="153" y="113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3" y="123"/>
                    <a:pt x="123" y="123"/>
                    <a:pt x="123" y="123"/>
                  </a:cubicBezTo>
                  <a:lnTo>
                    <a:pt x="152" y="111"/>
                  </a:lnTo>
                  <a:close/>
                  <a:moveTo>
                    <a:pt x="122" y="57"/>
                  </a:moveTo>
                  <a:cubicBezTo>
                    <a:pt x="122" y="55"/>
                    <a:pt x="122" y="55"/>
                    <a:pt x="122" y="55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4" y="71"/>
                    <a:pt x="154" y="71"/>
                    <a:pt x="154" y="71"/>
                  </a:cubicBezTo>
                  <a:lnTo>
                    <a:pt x="122" y="57"/>
                  </a:lnTo>
                  <a:close/>
                  <a:moveTo>
                    <a:pt x="165" y="124"/>
                  </a:moveTo>
                  <a:cubicBezTo>
                    <a:pt x="166" y="125"/>
                    <a:pt x="166" y="125"/>
                    <a:pt x="167" y="126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41" y="148"/>
                    <a:pt x="141" y="148"/>
                    <a:pt x="141" y="148"/>
                  </a:cubicBezTo>
                  <a:lnTo>
                    <a:pt x="165" y="124"/>
                  </a:lnTo>
                  <a:close/>
                  <a:moveTo>
                    <a:pt x="139" y="29"/>
                  </a:moveTo>
                  <a:cubicBezTo>
                    <a:pt x="143" y="30"/>
                    <a:pt x="143" y="30"/>
                    <a:pt x="143" y="30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65" y="57"/>
                    <a:pt x="165" y="57"/>
                    <a:pt x="165" y="57"/>
                  </a:cubicBezTo>
                  <a:lnTo>
                    <a:pt x="139" y="29"/>
                  </a:lnTo>
                  <a:close/>
                  <a:moveTo>
                    <a:pt x="180" y="133"/>
                  </a:moveTo>
                  <a:cubicBezTo>
                    <a:pt x="181" y="134"/>
                    <a:pt x="182" y="134"/>
                    <a:pt x="183" y="13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67" y="166"/>
                    <a:pt x="167" y="166"/>
                    <a:pt x="167" y="166"/>
                  </a:cubicBezTo>
                  <a:lnTo>
                    <a:pt x="180" y="133"/>
                  </a:lnTo>
                  <a:close/>
                  <a:moveTo>
                    <a:pt x="166" y="11"/>
                  </a:moveTo>
                  <a:cubicBezTo>
                    <a:pt x="170" y="18"/>
                    <a:pt x="170" y="18"/>
                    <a:pt x="170" y="18"/>
                  </a:cubicBezTo>
                  <a:cubicBezTo>
                    <a:pt x="184" y="46"/>
                    <a:pt x="184" y="46"/>
                    <a:pt x="184" y="46"/>
                  </a:cubicBezTo>
                  <a:cubicBezTo>
                    <a:pt x="183" y="46"/>
                    <a:pt x="182" y="47"/>
                    <a:pt x="181" y="47"/>
                  </a:cubicBezTo>
                  <a:lnTo>
                    <a:pt x="166" y="11"/>
                  </a:lnTo>
                  <a:close/>
                  <a:moveTo>
                    <a:pt x="196" y="324"/>
                  </a:moveTo>
                  <a:cubicBezTo>
                    <a:pt x="196" y="324"/>
                    <a:pt x="196" y="324"/>
                    <a:pt x="196" y="324"/>
                  </a:cubicBezTo>
                  <a:cubicBezTo>
                    <a:pt x="201" y="328"/>
                    <a:pt x="201" y="328"/>
                    <a:pt x="201" y="328"/>
                  </a:cubicBezTo>
                  <a:cubicBezTo>
                    <a:pt x="201" y="351"/>
                    <a:pt x="201" y="351"/>
                    <a:pt x="201" y="351"/>
                  </a:cubicBezTo>
                  <a:cubicBezTo>
                    <a:pt x="196" y="351"/>
                    <a:pt x="196" y="351"/>
                    <a:pt x="196" y="351"/>
                  </a:cubicBezTo>
                  <a:lnTo>
                    <a:pt x="196" y="324"/>
                  </a:lnTo>
                  <a:close/>
                  <a:moveTo>
                    <a:pt x="196" y="283"/>
                  </a:moveTo>
                  <a:cubicBezTo>
                    <a:pt x="196" y="283"/>
                    <a:pt x="196" y="283"/>
                    <a:pt x="196" y="283"/>
                  </a:cubicBezTo>
                  <a:cubicBezTo>
                    <a:pt x="201" y="287"/>
                    <a:pt x="201" y="287"/>
                    <a:pt x="201" y="287"/>
                  </a:cubicBezTo>
                  <a:cubicBezTo>
                    <a:pt x="201" y="307"/>
                    <a:pt x="201" y="307"/>
                    <a:pt x="201" y="307"/>
                  </a:cubicBezTo>
                  <a:cubicBezTo>
                    <a:pt x="196" y="307"/>
                    <a:pt x="196" y="307"/>
                    <a:pt x="196" y="307"/>
                  </a:cubicBezTo>
                  <a:lnTo>
                    <a:pt x="196" y="283"/>
                  </a:lnTo>
                  <a:close/>
                  <a:moveTo>
                    <a:pt x="196" y="172"/>
                  </a:moveTo>
                  <a:cubicBezTo>
                    <a:pt x="198" y="172"/>
                    <a:pt x="198" y="172"/>
                    <a:pt x="198" y="172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199" y="136"/>
                    <a:pt x="200" y="136"/>
                    <a:pt x="201" y="136"/>
                  </a:cubicBezTo>
                  <a:cubicBezTo>
                    <a:pt x="201" y="172"/>
                    <a:pt x="201" y="172"/>
                    <a:pt x="201" y="172"/>
                  </a:cubicBezTo>
                  <a:cubicBezTo>
                    <a:pt x="201" y="172"/>
                    <a:pt x="201" y="172"/>
                    <a:pt x="201" y="172"/>
                  </a:cubicBezTo>
                  <a:cubicBezTo>
                    <a:pt x="201" y="267"/>
                    <a:pt x="201" y="267"/>
                    <a:pt x="201" y="267"/>
                  </a:cubicBezTo>
                  <a:cubicBezTo>
                    <a:pt x="196" y="267"/>
                    <a:pt x="196" y="267"/>
                    <a:pt x="196" y="267"/>
                  </a:cubicBezTo>
                  <a:lnTo>
                    <a:pt x="196" y="172"/>
                  </a:lnTo>
                  <a:close/>
                  <a:moveTo>
                    <a:pt x="199" y="5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1" y="45"/>
                    <a:pt x="201" y="45"/>
                    <a:pt x="201" y="45"/>
                  </a:cubicBezTo>
                  <a:cubicBezTo>
                    <a:pt x="200" y="45"/>
                    <a:pt x="199" y="45"/>
                    <a:pt x="199" y="45"/>
                  </a:cubicBezTo>
                  <a:lnTo>
                    <a:pt x="199" y="5"/>
                  </a:lnTo>
                  <a:close/>
                  <a:moveTo>
                    <a:pt x="211" y="61"/>
                  </a:moveTo>
                  <a:cubicBezTo>
                    <a:pt x="217" y="61"/>
                    <a:pt x="221" y="66"/>
                    <a:pt x="221" y="72"/>
                  </a:cubicBezTo>
                  <a:cubicBezTo>
                    <a:pt x="221" y="77"/>
                    <a:pt x="217" y="82"/>
                    <a:pt x="211" y="82"/>
                  </a:cubicBezTo>
                  <a:cubicBezTo>
                    <a:pt x="206" y="82"/>
                    <a:pt x="201" y="77"/>
                    <a:pt x="201" y="72"/>
                  </a:cubicBezTo>
                  <a:cubicBezTo>
                    <a:pt x="201" y="66"/>
                    <a:pt x="206" y="61"/>
                    <a:pt x="211" y="61"/>
                  </a:cubicBezTo>
                  <a:close/>
                  <a:moveTo>
                    <a:pt x="231" y="164"/>
                  </a:moveTo>
                  <a:cubicBezTo>
                    <a:pt x="229" y="164"/>
                    <a:pt x="229" y="164"/>
                    <a:pt x="229" y="164"/>
                  </a:cubicBezTo>
                  <a:cubicBezTo>
                    <a:pt x="216" y="132"/>
                    <a:pt x="216" y="132"/>
                    <a:pt x="216" y="132"/>
                  </a:cubicBezTo>
                  <a:cubicBezTo>
                    <a:pt x="219" y="130"/>
                    <a:pt x="219" y="130"/>
                    <a:pt x="219" y="130"/>
                  </a:cubicBezTo>
                  <a:lnTo>
                    <a:pt x="231" y="164"/>
                  </a:lnTo>
                  <a:close/>
                  <a:moveTo>
                    <a:pt x="232" y="119"/>
                  </a:moveTo>
                  <a:cubicBezTo>
                    <a:pt x="257" y="144"/>
                    <a:pt x="257" y="144"/>
                    <a:pt x="257" y="144"/>
                  </a:cubicBezTo>
                  <a:cubicBezTo>
                    <a:pt x="255" y="145"/>
                    <a:pt x="255" y="145"/>
                    <a:pt x="255" y="145"/>
                  </a:cubicBezTo>
                  <a:cubicBezTo>
                    <a:pt x="231" y="121"/>
                    <a:pt x="231" y="121"/>
                    <a:pt x="231" y="121"/>
                  </a:cubicBezTo>
                  <a:cubicBezTo>
                    <a:pt x="231" y="120"/>
                    <a:pt x="232" y="119"/>
                    <a:pt x="232" y="119"/>
                  </a:cubicBezTo>
                  <a:close/>
                  <a:moveTo>
                    <a:pt x="240" y="103"/>
                  </a:moveTo>
                  <a:cubicBezTo>
                    <a:pt x="272" y="116"/>
                    <a:pt x="272" y="116"/>
                    <a:pt x="272" y="116"/>
                  </a:cubicBezTo>
                  <a:cubicBezTo>
                    <a:pt x="271" y="118"/>
                    <a:pt x="271" y="118"/>
                    <a:pt x="271" y="118"/>
                  </a:cubicBezTo>
                  <a:cubicBezTo>
                    <a:pt x="240" y="105"/>
                    <a:pt x="240" y="105"/>
                    <a:pt x="240" y="105"/>
                  </a:cubicBezTo>
                  <a:cubicBezTo>
                    <a:pt x="240" y="104"/>
                    <a:pt x="240" y="103"/>
                    <a:pt x="240" y="103"/>
                  </a:cubicBezTo>
                  <a:close/>
                  <a:moveTo>
                    <a:pt x="278" y="84"/>
                  </a:moveTo>
                  <a:cubicBezTo>
                    <a:pt x="374" y="84"/>
                    <a:pt x="374" y="84"/>
                    <a:pt x="374" y="84"/>
                  </a:cubicBezTo>
                  <a:cubicBezTo>
                    <a:pt x="374" y="88"/>
                    <a:pt x="374" y="88"/>
                    <a:pt x="374" y="88"/>
                  </a:cubicBezTo>
                  <a:cubicBezTo>
                    <a:pt x="278" y="88"/>
                    <a:pt x="278" y="88"/>
                    <a:pt x="278" y="88"/>
                  </a:cubicBezTo>
                  <a:lnTo>
                    <a:pt x="278" y="84"/>
                  </a:lnTo>
                  <a:close/>
                  <a:moveTo>
                    <a:pt x="359" y="56"/>
                  </a:moveTo>
                  <a:cubicBezTo>
                    <a:pt x="361" y="80"/>
                    <a:pt x="361" y="80"/>
                    <a:pt x="361" y="80"/>
                  </a:cubicBezTo>
                  <a:cubicBezTo>
                    <a:pt x="359" y="80"/>
                    <a:pt x="359" y="80"/>
                    <a:pt x="359" y="80"/>
                  </a:cubicBezTo>
                  <a:cubicBezTo>
                    <a:pt x="357" y="54"/>
                    <a:pt x="357" y="54"/>
                    <a:pt x="357" y="54"/>
                  </a:cubicBezTo>
                  <a:lnTo>
                    <a:pt x="359" y="56"/>
                  </a:lnTo>
                  <a:close/>
                  <a:moveTo>
                    <a:pt x="370" y="68"/>
                  </a:moveTo>
                  <a:cubicBezTo>
                    <a:pt x="397" y="84"/>
                    <a:pt x="397" y="84"/>
                    <a:pt x="397" y="84"/>
                  </a:cubicBezTo>
                  <a:cubicBezTo>
                    <a:pt x="397" y="85"/>
                    <a:pt x="397" y="85"/>
                    <a:pt x="397" y="85"/>
                  </a:cubicBezTo>
                  <a:cubicBezTo>
                    <a:pt x="370" y="72"/>
                    <a:pt x="370" y="72"/>
                    <a:pt x="370" y="72"/>
                  </a:cubicBezTo>
                  <a:lnTo>
                    <a:pt x="370" y="68"/>
                  </a:lnTo>
                  <a:close/>
                  <a:moveTo>
                    <a:pt x="411" y="89"/>
                  </a:moveTo>
                  <a:cubicBezTo>
                    <a:pt x="411" y="93"/>
                    <a:pt x="411" y="93"/>
                    <a:pt x="411" y="93"/>
                  </a:cubicBezTo>
                  <a:cubicBezTo>
                    <a:pt x="381" y="99"/>
                    <a:pt x="381" y="99"/>
                    <a:pt x="381" y="99"/>
                  </a:cubicBezTo>
                  <a:cubicBezTo>
                    <a:pt x="377" y="97"/>
                    <a:pt x="377" y="97"/>
                    <a:pt x="377" y="97"/>
                  </a:cubicBezTo>
                  <a:lnTo>
                    <a:pt x="411" y="89"/>
                  </a:lnTo>
                  <a:close/>
                  <a:moveTo>
                    <a:pt x="430" y="95"/>
                  </a:moveTo>
                  <a:cubicBezTo>
                    <a:pt x="402" y="131"/>
                    <a:pt x="402" y="131"/>
                    <a:pt x="402" y="131"/>
                  </a:cubicBezTo>
                  <a:cubicBezTo>
                    <a:pt x="399" y="127"/>
                    <a:pt x="399" y="127"/>
                    <a:pt x="399" y="127"/>
                  </a:cubicBezTo>
                  <a:cubicBezTo>
                    <a:pt x="427" y="91"/>
                    <a:pt x="427" y="91"/>
                    <a:pt x="427" y="91"/>
                  </a:cubicBezTo>
                  <a:lnTo>
                    <a:pt x="430" y="95"/>
                  </a:lnTo>
                  <a:close/>
                  <a:moveTo>
                    <a:pt x="446" y="98"/>
                  </a:moveTo>
                  <a:cubicBezTo>
                    <a:pt x="431" y="144"/>
                    <a:pt x="431" y="144"/>
                    <a:pt x="431" y="144"/>
                  </a:cubicBezTo>
                  <a:cubicBezTo>
                    <a:pt x="429" y="143"/>
                    <a:pt x="429" y="143"/>
                    <a:pt x="429" y="143"/>
                  </a:cubicBezTo>
                  <a:cubicBezTo>
                    <a:pt x="444" y="96"/>
                    <a:pt x="444" y="96"/>
                    <a:pt x="444" y="96"/>
                  </a:cubicBezTo>
                  <a:lnTo>
                    <a:pt x="446" y="98"/>
                  </a:lnTo>
                  <a:close/>
                  <a:moveTo>
                    <a:pt x="460" y="96"/>
                  </a:moveTo>
                  <a:cubicBezTo>
                    <a:pt x="463" y="96"/>
                    <a:pt x="463" y="96"/>
                    <a:pt x="463" y="96"/>
                  </a:cubicBezTo>
                  <a:cubicBezTo>
                    <a:pt x="463" y="155"/>
                    <a:pt x="463" y="155"/>
                    <a:pt x="463" y="155"/>
                  </a:cubicBezTo>
                  <a:cubicBezTo>
                    <a:pt x="460" y="155"/>
                    <a:pt x="460" y="155"/>
                    <a:pt x="460" y="155"/>
                  </a:cubicBezTo>
                  <a:lnTo>
                    <a:pt x="460" y="96"/>
                  </a:lnTo>
                  <a:close/>
                  <a:moveTo>
                    <a:pt x="206" y="286"/>
                  </a:moveTo>
                  <a:cubicBezTo>
                    <a:pt x="216" y="286"/>
                    <a:pt x="216" y="286"/>
                    <a:pt x="216" y="286"/>
                  </a:cubicBezTo>
                  <a:cubicBezTo>
                    <a:pt x="216" y="307"/>
                    <a:pt x="216" y="307"/>
                    <a:pt x="216" y="307"/>
                  </a:cubicBezTo>
                  <a:cubicBezTo>
                    <a:pt x="206" y="307"/>
                    <a:pt x="206" y="307"/>
                    <a:pt x="206" y="307"/>
                  </a:cubicBezTo>
                  <a:lnTo>
                    <a:pt x="206" y="286"/>
                  </a:lnTo>
                  <a:close/>
                  <a:moveTo>
                    <a:pt x="221" y="279"/>
                  </a:moveTo>
                  <a:cubicBezTo>
                    <a:pt x="226" y="276"/>
                    <a:pt x="226" y="276"/>
                    <a:pt x="226" y="276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21" y="309"/>
                    <a:pt x="221" y="309"/>
                    <a:pt x="221" y="309"/>
                  </a:cubicBezTo>
                  <a:lnTo>
                    <a:pt x="221" y="279"/>
                  </a:lnTo>
                  <a:close/>
                  <a:moveTo>
                    <a:pt x="345" y="260"/>
                  </a:moveTo>
                  <a:cubicBezTo>
                    <a:pt x="345" y="236"/>
                    <a:pt x="345" y="236"/>
                    <a:pt x="345" y="236"/>
                  </a:cubicBezTo>
                  <a:cubicBezTo>
                    <a:pt x="348" y="236"/>
                    <a:pt x="348" y="236"/>
                    <a:pt x="348" y="236"/>
                  </a:cubicBezTo>
                  <a:cubicBezTo>
                    <a:pt x="349" y="257"/>
                    <a:pt x="349" y="257"/>
                    <a:pt x="349" y="257"/>
                  </a:cubicBezTo>
                  <a:cubicBezTo>
                    <a:pt x="364" y="285"/>
                    <a:pt x="364" y="285"/>
                    <a:pt x="364" y="285"/>
                  </a:cubicBezTo>
                  <a:lnTo>
                    <a:pt x="345" y="260"/>
                  </a:lnTo>
                  <a:close/>
                  <a:moveTo>
                    <a:pt x="397" y="192"/>
                  </a:moveTo>
                  <a:cubicBezTo>
                    <a:pt x="397" y="182"/>
                    <a:pt x="397" y="182"/>
                    <a:pt x="397" y="182"/>
                  </a:cubicBezTo>
                  <a:cubicBezTo>
                    <a:pt x="400" y="182"/>
                    <a:pt x="400" y="182"/>
                    <a:pt x="400" y="182"/>
                  </a:cubicBezTo>
                  <a:cubicBezTo>
                    <a:pt x="409" y="190"/>
                    <a:pt x="409" y="190"/>
                    <a:pt x="409" y="190"/>
                  </a:cubicBezTo>
                  <a:cubicBezTo>
                    <a:pt x="407" y="204"/>
                    <a:pt x="407" y="204"/>
                    <a:pt x="407" y="204"/>
                  </a:cubicBezTo>
                  <a:cubicBezTo>
                    <a:pt x="398" y="210"/>
                    <a:pt x="398" y="210"/>
                    <a:pt x="398" y="210"/>
                  </a:cubicBezTo>
                  <a:cubicBezTo>
                    <a:pt x="394" y="210"/>
                    <a:pt x="394" y="210"/>
                    <a:pt x="394" y="210"/>
                  </a:cubicBezTo>
                  <a:cubicBezTo>
                    <a:pt x="394" y="204"/>
                    <a:pt x="394" y="204"/>
                    <a:pt x="394" y="204"/>
                  </a:cubicBezTo>
                  <a:cubicBezTo>
                    <a:pt x="399" y="204"/>
                    <a:pt x="399" y="204"/>
                    <a:pt x="399" y="204"/>
                  </a:cubicBezTo>
                  <a:cubicBezTo>
                    <a:pt x="399" y="202"/>
                    <a:pt x="399" y="202"/>
                    <a:pt x="399" y="202"/>
                  </a:cubicBezTo>
                  <a:cubicBezTo>
                    <a:pt x="394" y="202"/>
                    <a:pt x="394" y="202"/>
                    <a:pt x="394" y="202"/>
                  </a:cubicBezTo>
                  <a:cubicBezTo>
                    <a:pt x="394" y="192"/>
                    <a:pt x="394" y="192"/>
                    <a:pt x="394" y="192"/>
                  </a:cubicBezTo>
                  <a:lnTo>
                    <a:pt x="397" y="192"/>
                  </a:lnTo>
                  <a:close/>
                  <a:moveTo>
                    <a:pt x="406" y="220"/>
                  </a:moveTo>
                  <a:cubicBezTo>
                    <a:pt x="400" y="220"/>
                    <a:pt x="400" y="220"/>
                    <a:pt x="400" y="220"/>
                  </a:cubicBezTo>
                  <a:cubicBezTo>
                    <a:pt x="400" y="212"/>
                    <a:pt x="400" y="212"/>
                    <a:pt x="400" y="212"/>
                  </a:cubicBezTo>
                  <a:cubicBezTo>
                    <a:pt x="412" y="206"/>
                    <a:pt x="412" y="206"/>
                    <a:pt x="412" y="206"/>
                  </a:cubicBezTo>
                  <a:lnTo>
                    <a:pt x="406" y="220"/>
                  </a:lnTo>
                  <a:close/>
                  <a:moveTo>
                    <a:pt x="413" y="497"/>
                  </a:moveTo>
                  <a:cubicBezTo>
                    <a:pt x="426" y="429"/>
                    <a:pt x="426" y="429"/>
                    <a:pt x="426" y="429"/>
                  </a:cubicBezTo>
                  <a:cubicBezTo>
                    <a:pt x="422" y="403"/>
                    <a:pt x="422" y="403"/>
                    <a:pt x="422" y="403"/>
                  </a:cubicBezTo>
                  <a:cubicBezTo>
                    <a:pt x="411" y="451"/>
                    <a:pt x="411" y="451"/>
                    <a:pt x="411" y="451"/>
                  </a:cubicBezTo>
                  <a:cubicBezTo>
                    <a:pt x="405" y="451"/>
                    <a:pt x="405" y="451"/>
                    <a:pt x="405" y="451"/>
                  </a:cubicBezTo>
                  <a:cubicBezTo>
                    <a:pt x="405" y="408"/>
                    <a:pt x="405" y="408"/>
                    <a:pt x="405" y="408"/>
                  </a:cubicBezTo>
                  <a:cubicBezTo>
                    <a:pt x="423" y="395"/>
                    <a:pt x="423" y="395"/>
                    <a:pt x="423" y="395"/>
                  </a:cubicBezTo>
                  <a:cubicBezTo>
                    <a:pt x="432" y="320"/>
                    <a:pt x="432" y="320"/>
                    <a:pt x="432" y="320"/>
                  </a:cubicBezTo>
                  <a:cubicBezTo>
                    <a:pt x="397" y="401"/>
                    <a:pt x="397" y="401"/>
                    <a:pt x="397" y="401"/>
                  </a:cubicBezTo>
                  <a:cubicBezTo>
                    <a:pt x="395" y="401"/>
                    <a:pt x="395" y="401"/>
                    <a:pt x="395" y="401"/>
                  </a:cubicBezTo>
                  <a:cubicBezTo>
                    <a:pt x="394" y="351"/>
                    <a:pt x="394" y="351"/>
                    <a:pt x="394" y="351"/>
                  </a:cubicBezTo>
                  <a:cubicBezTo>
                    <a:pt x="406" y="321"/>
                    <a:pt x="406" y="321"/>
                    <a:pt x="406" y="321"/>
                  </a:cubicBezTo>
                  <a:cubicBezTo>
                    <a:pt x="385" y="302"/>
                    <a:pt x="385" y="302"/>
                    <a:pt x="385" y="302"/>
                  </a:cubicBezTo>
                  <a:cubicBezTo>
                    <a:pt x="405" y="281"/>
                    <a:pt x="405" y="281"/>
                    <a:pt x="405" y="281"/>
                  </a:cubicBezTo>
                  <a:cubicBezTo>
                    <a:pt x="412" y="284"/>
                    <a:pt x="412" y="284"/>
                    <a:pt x="412" y="284"/>
                  </a:cubicBezTo>
                  <a:cubicBezTo>
                    <a:pt x="403" y="302"/>
                    <a:pt x="403" y="302"/>
                    <a:pt x="403" y="302"/>
                  </a:cubicBezTo>
                  <a:cubicBezTo>
                    <a:pt x="425" y="319"/>
                    <a:pt x="425" y="319"/>
                    <a:pt x="425" y="319"/>
                  </a:cubicBezTo>
                  <a:cubicBezTo>
                    <a:pt x="455" y="296"/>
                    <a:pt x="455" y="296"/>
                    <a:pt x="455" y="296"/>
                  </a:cubicBezTo>
                  <a:cubicBezTo>
                    <a:pt x="478" y="218"/>
                    <a:pt x="478" y="218"/>
                    <a:pt x="478" y="218"/>
                  </a:cubicBezTo>
                  <a:cubicBezTo>
                    <a:pt x="468" y="184"/>
                    <a:pt x="468" y="184"/>
                    <a:pt x="468" y="184"/>
                  </a:cubicBezTo>
                  <a:cubicBezTo>
                    <a:pt x="481" y="173"/>
                    <a:pt x="481" y="173"/>
                    <a:pt x="481" y="173"/>
                  </a:cubicBezTo>
                  <a:cubicBezTo>
                    <a:pt x="485" y="167"/>
                    <a:pt x="485" y="167"/>
                    <a:pt x="485" y="167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61" y="176"/>
                    <a:pt x="461" y="176"/>
                    <a:pt x="461" y="176"/>
                  </a:cubicBezTo>
                  <a:cubicBezTo>
                    <a:pt x="457" y="226"/>
                    <a:pt x="457" y="226"/>
                    <a:pt x="457" y="226"/>
                  </a:cubicBezTo>
                  <a:cubicBezTo>
                    <a:pt x="416" y="228"/>
                    <a:pt x="416" y="228"/>
                    <a:pt x="416" y="228"/>
                  </a:cubicBezTo>
                  <a:cubicBezTo>
                    <a:pt x="460" y="233"/>
                    <a:pt x="460" y="233"/>
                    <a:pt x="460" y="233"/>
                  </a:cubicBezTo>
                  <a:cubicBezTo>
                    <a:pt x="415" y="240"/>
                    <a:pt x="415" y="240"/>
                    <a:pt x="415" y="240"/>
                  </a:cubicBezTo>
                  <a:cubicBezTo>
                    <a:pt x="421" y="255"/>
                    <a:pt x="421" y="255"/>
                    <a:pt x="421" y="255"/>
                  </a:cubicBezTo>
                  <a:cubicBezTo>
                    <a:pt x="412" y="265"/>
                    <a:pt x="412" y="265"/>
                    <a:pt x="412" y="265"/>
                  </a:cubicBezTo>
                  <a:cubicBezTo>
                    <a:pt x="393" y="258"/>
                    <a:pt x="393" y="258"/>
                    <a:pt x="393" y="258"/>
                  </a:cubicBezTo>
                  <a:cubicBezTo>
                    <a:pt x="376" y="267"/>
                    <a:pt x="376" y="267"/>
                    <a:pt x="376" y="267"/>
                  </a:cubicBezTo>
                  <a:cubicBezTo>
                    <a:pt x="367" y="256"/>
                    <a:pt x="367" y="256"/>
                    <a:pt x="367" y="256"/>
                  </a:cubicBezTo>
                  <a:cubicBezTo>
                    <a:pt x="379" y="222"/>
                    <a:pt x="379" y="222"/>
                    <a:pt x="379" y="222"/>
                  </a:cubicBezTo>
                  <a:cubicBezTo>
                    <a:pt x="384" y="222"/>
                    <a:pt x="384" y="222"/>
                    <a:pt x="384" y="222"/>
                  </a:cubicBezTo>
                  <a:cubicBezTo>
                    <a:pt x="386" y="251"/>
                    <a:pt x="386" y="251"/>
                    <a:pt x="386" y="251"/>
                  </a:cubicBezTo>
                  <a:cubicBezTo>
                    <a:pt x="393" y="230"/>
                    <a:pt x="393" y="230"/>
                    <a:pt x="393" y="230"/>
                  </a:cubicBezTo>
                  <a:cubicBezTo>
                    <a:pt x="410" y="232"/>
                    <a:pt x="410" y="232"/>
                    <a:pt x="410" y="232"/>
                  </a:cubicBezTo>
                  <a:cubicBezTo>
                    <a:pt x="403" y="228"/>
                    <a:pt x="403" y="228"/>
                    <a:pt x="403" y="228"/>
                  </a:cubicBezTo>
                  <a:cubicBezTo>
                    <a:pt x="414" y="228"/>
                    <a:pt x="414" y="228"/>
                    <a:pt x="414" y="228"/>
                  </a:cubicBezTo>
                  <a:cubicBezTo>
                    <a:pt x="411" y="220"/>
                    <a:pt x="411" y="220"/>
                    <a:pt x="411" y="220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20" y="188"/>
                    <a:pt x="420" y="188"/>
                    <a:pt x="420" y="188"/>
                  </a:cubicBezTo>
                  <a:cubicBezTo>
                    <a:pt x="405" y="176"/>
                    <a:pt x="405" y="176"/>
                    <a:pt x="405" y="176"/>
                  </a:cubicBezTo>
                  <a:cubicBezTo>
                    <a:pt x="393" y="176"/>
                    <a:pt x="393" y="176"/>
                    <a:pt x="393" y="176"/>
                  </a:cubicBezTo>
                  <a:cubicBezTo>
                    <a:pt x="383" y="184"/>
                    <a:pt x="383" y="184"/>
                    <a:pt x="383" y="184"/>
                  </a:cubicBezTo>
                  <a:cubicBezTo>
                    <a:pt x="380" y="122"/>
                    <a:pt x="380" y="122"/>
                    <a:pt x="380" y="122"/>
                  </a:cubicBezTo>
                  <a:cubicBezTo>
                    <a:pt x="377" y="118"/>
                    <a:pt x="377" y="118"/>
                    <a:pt x="377" y="118"/>
                  </a:cubicBezTo>
                  <a:cubicBezTo>
                    <a:pt x="374" y="221"/>
                    <a:pt x="374" y="221"/>
                    <a:pt x="374" y="221"/>
                  </a:cubicBezTo>
                  <a:cubicBezTo>
                    <a:pt x="367" y="234"/>
                    <a:pt x="367" y="234"/>
                    <a:pt x="367" y="234"/>
                  </a:cubicBezTo>
                  <a:cubicBezTo>
                    <a:pt x="367" y="234"/>
                    <a:pt x="366" y="232"/>
                    <a:pt x="364" y="225"/>
                  </a:cubicBezTo>
                  <a:cubicBezTo>
                    <a:pt x="362" y="219"/>
                    <a:pt x="365" y="200"/>
                    <a:pt x="365" y="200"/>
                  </a:cubicBezTo>
                  <a:cubicBezTo>
                    <a:pt x="372" y="120"/>
                    <a:pt x="372" y="120"/>
                    <a:pt x="372" y="120"/>
                  </a:cubicBezTo>
                  <a:cubicBezTo>
                    <a:pt x="366" y="127"/>
                    <a:pt x="366" y="127"/>
                    <a:pt x="366" y="127"/>
                  </a:cubicBezTo>
                  <a:cubicBezTo>
                    <a:pt x="362" y="176"/>
                    <a:pt x="362" y="176"/>
                    <a:pt x="362" y="176"/>
                  </a:cubicBezTo>
                  <a:cubicBezTo>
                    <a:pt x="344" y="189"/>
                    <a:pt x="344" y="189"/>
                    <a:pt x="344" y="189"/>
                  </a:cubicBezTo>
                  <a:cubicBezTo>
                    <a:pt x="339" y="216"/>
                    <a:pt x="339" y="216"/>
                    <a:pt x="339" y="216"/>
                  </a:cubicBezTo>
                  <a:cubicBezTo>
                    <a:pt x="347" y="195"/>
                    <a:pt x="347" y="195"/>
                    <a:pt x="347" y="195"/>
                  </a:cubicBezTo>
                  <a:cubicBezTo>
                    <a:pt x="360" y="188"/>
                    <a:pt x="360" y="188"/>
                    <a:pt x="360" y="188"/>
                  </a:cubicBezTo>
                  <a:cubicBezTo>
                    <a:pt x="359" y="201"/>
                    <a:pt x="359" y="201"/>
                    <a:pt x="359" y="201"/>
                  </a:cubicBezTo>
                  <a:cubicBezTo>
                    <a:pt x="349" y="207"/>
                    <a:pt x="349" y="207"/>
                    <a:pt x="349" y="207"/>
                  </a:cubicBezTo>
                  <a:cubicBezTo>
                    <a:pt x="331" y="230"/>
                    <a:pt x="331" y="230"/>
                    <a:pt x="331" y="230"/>
                  </a:cubicBezTo>
                  <a:cubicBezTo>
                    <a:pt x="329" y="270"/>
                    <a:pt x="329" y="270"/>
                    <a:pt x="329" y="270"/>
                  </a:cubicBezTo>
                  <a:cubicBezTo>
                    <a:pt x="369" y="305"/>
                    <a:pt x="369" y="305"/>
                    <a:pt x="369" y="305"/>
                  </a:cubicBezTo>
                  <a:cubicBezTo>
                    <a:pt x="361" y="327"/>
                    <a:pt x="361" y="327"/>
                    <a:pt x="361" y="327"/>
                  </a:cubicBezTo>
                  <a:cubicBezTo>
                    <a:pt x="394" y="351"/>
                    <a:pt x="394" y="351"/>
                    <a:pt x="394" y="351"/>
                  </a:cubicBezTo>
                  <a:cubicBezTo>
                    <a:pt x="386" y="356"/>
                    <a:pt x="386" y="356"/>
                    <a:pt x="386" y="356"/>
                  </a:cubicBezTo>
                  <a:cubicBezTo>
                    <a:pt x="349" y="337"/>
                    <a:pt x="349" y="337"/>
                    <a:pt x="349" y="337"/>
                  </a:cubicBezTo>
                  <a:cubicBezTo>
                    <a:pt x="361" y="327"/>
                    <a:pt x="361" y="327"/>
                    <a:pt x="361" y="327"/>
                  </a:cubicBezTo>
                  <a:cubicBezTo>
                    <a:pt x="289" y="318"/>
                    <a:pt x="289" y="318"/>
                    <a:pt x="289" y="318"/>
                  </a:cubicBezTo>
                  <a:cubicBezTo>
                    <a:pt x="252" y="337"/>
                    <a:pt x="252" y="337"/>
                    <a:pt x="252" y="337"/>
                  </a:cubicBezTo>
                  <a:cubicBezTo>
                    <a:pt x="252" y="350"/>
                    <a:pt x="252" y="350"/>
                    <a:pt x="252" y="350"/>
                  </a:cubicBezTo>
                  <a:cubicBezTo>
                    <a:pt x="252" y="367"/>
                    <a:pt x="252" y="367"/>
                    <a:pt x="252" y="367"/>
                  </a:cubicBezTo>
                  <a:cubicBezTo>
                    <a:pt x="229" y="367"/>
                    <a:pt x="229" y="367"/>
                    <a:pt x="229" y="367"/>
                  </a:cubicBezTo>
                  <a:cubicBezTo>
                    <a:pt x="220" y="351"/>
                    <a:pt x="220" y="351"/>
                    <a:pt x="220" y="351"/>
                  </a:cubicBezTo>
                  <a:cubicBezTo>
                    <a:pt x="206" y="351"/>
                    <a:pt x="206" y="351"/>
                    <a:pt x="206" y="351"/>
                  </a:cubicBezTo>
                  <a:cubicBezTo>
                    <a:pt x="206" y="326"/>
                    <a:pt x="206" y="326"/>
                    <a:pt x="206" y="326"/>
                  </a:cubicBezTo>
                  <a:cubicBezTo>
                    <a:pt x="226" y="326"/>
                    <a:pt x="226" y="326"/>
                    <a:pt x="226" y="326"/>
                  </a:cubicBezTo>
                  <a:cubicBezTo>
                    <a:pt x="226" y="326"/>
                    <a:pt x="226" y="326"/>
                    <a:pt x="227" y="326"/>
                  </a:cubicBezTo>
                  <a:cubicBezTo>
                    <a:pt x="231" y="326"/>
                    <a:pt x="235" y="323"/>
                    <a:pt x="235" y="318"/>
                  </a:cubicBezTo>
                  <a:cubicBezTo>
                    <a:pt x="235" y="318"/>
                    <a:pt x="235" y="318"/>
                    <a:pt x="235" y="318"/>
                  </a:cubicBezTo>
                  <a:cubicBezTo>
                    <a:pt x="235" y="315"/>
                    <a:pt x="235" y="315"/>
                    <a:pt x="235" y="315"/>
                  </a:cubicBezTo>
                  <a:cubicBezTo>
                    <a:pt x="235" y="315"/>
                    <a:pt x="235" y="315"/>
                    <a:pt x="235" y="315"/>
                  </a:cubicBezTo>
                  <a:cubicBezTo>
                    <a:pt x="235" y="286"/>
                    <a:pt x="235" y="286"/>
                    <a:pt x="235" y="286"/>
                  </a:cubicBezTo>
                  <a:cubicBezTo>
                    <a:pt x="235" y="286"/>
                    <a:pt x="235" y="286"/>
                    <a:pt x="235" y="286"/>
                  </a:cubicBezTo>
                  <a:cubicBezTo>
                    <a:pt x="235" y="275"/>
                    <a:pt x="235" y="275"/>
                    <a:pt x="235" y="275"/>
                  </a:cubicBezTo>
                  <a:cubicBezTo>
                    <a:pt x="235" y="275"/>
                    <a:pt x="235" y="275"/>
                    <a:pt x="235" y="275"/>
                  </a:cubicBezTo>
                  <a:cubicBezTo>
                    <a:pt x="235" y="270"/>
                    <a:pt x="231" y="266"/>
                    <a:pt x="227" y="266"/>
                  </a:cubicBezTo>
                  <a:cubicBezTo>
                    <a:pt x="227" y="266"/>
                    <a:pt x="226" y="266"/>
                    <a:pt x="226" y="266"/>
                  </a:cubicBezTo>
                  <a:cubicBezTo>
                    <a:pt x="206" y="266"/>
                    <a:pt x="206" y="266"/>
                    <a:pt x="206" y="266"/>
                  </a:cubicBezTo>
                  <a:cubicBezTo>
                    <a:pt x="206" y="172"/>
                    <a:pt x="206" y="172"/>
                    <a:pt x="206" y="172"/>
                  </a:cubicBezTo>
                  <a:cubicBezTo>
                    <a:pt x="204" y="172"/>
                    <a:pt x="204" y="172"/>
                    <a:pt x="204" y="172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6" y="138"/>
                    <a:pt x="207" y="137"/>
                    <a:pt x="208" y="137"/>
                  </a:cubicBezTo>
                  <a:cubicBezTo>
                    <a:pt x="220" y="169"/>
                    <a:pt x="220" y="169"/>
                    <a:pt x="220" y="169"/>
                  </a:cubicBezTo>
                  <a:cubicBezTo>
                    <a:pt x="218" y="170"/>
                    <a:pt x="218" y="170"/>
                    <a:pt x="218" y="170"/>
                  </a:cubicBezTo>
                  <a:cubicBezTo>
                    <a:pt x="218" y="170"/>
                    <a:pt x="218" y="170"/>
                    <a:pt x="218" y="170"/>
                  </a:cubicBezTo>
                  <a:cubicBezTo>
                    <a:pt x="220" y="174"/>
                    <a:pt x="220" y="174"/>
                    <a:pt x="220" y="174"/>
                  </a:cubicBezTo>
                  <a:cubicBezTo>
                    <a:pt x="238" y="167"/>
                    <a:pt x="238" y="167"/>
                    <a:pt x="238" y="167"/>
                  </a:cubicBezTo>
                  <a:cubicBezTo>
                    <a:pt x="237" y="163"/>
                    <a:pt x="237" y="163"/>
                    <a:pt x="237" y="163"/>
                  </a:cubicBezTo>
                  <a:cubicBezTo>
                    <a:pt x="235" y="163"/>
                    <a:pt x="235" y="163"/>
                    <a:pt x="235" y="163"/>
                  </a:cubicBezTo>
                  <a:cubicBezTo>
                    <a:pt x="222" y="131"/>
                    <a:pt x="222" y="131"/>
                    <a:pt x="222" y="131"/>
                  </a:cubicBezTo>
                  <a:cubicBezTo>
                    <a:pt x="223" y="130"/>
                    <a:pt x="224" y="130"/>
                    <a:pt x="225" y="129"/>
                  </a:cubicBezTo>
                  <a:cubicBezTo>
                    <a:pt x="250" y="153"/>
                    <a:pt x="250" y="153"/>
                    <a:pt x="250" y="153"/>
                  </a:cubicBezTo>
                  <a:cubicBezTo>
                    <a:pt x="248" y="155"/>
                    <a:pt x="248" y="155"/>
                    <a:pt x="248" y="155"/>
                  </a:cubicBezTo>
                  <a:cubicBezTo>
                    <a:pt x="248" y="155"/>
                    <a:pt x="248" y="155"/>
                    <a:pt x="248" y="155"/>
                  </a:cubicBezTo>
                  <a:cubicBezTo>
                    <a:pt x="251" y="158"/>
                    <a:pt x="251" y="158"/>
                    <a:pt x="251" y="158"/>
                  </a:cubicBezTo>
                  <a:cubicBezTo>
                    <a:pt x="265" y="144"/>
                    <a:pt x="265" y="144"/>
                    <a:pt x="265" y="144"/>
                  </a:cubicBezTo>
                  <a:cubicBezTo>
                    <a:pt x="262" y="141"/>
                    <a:pt x="262" y="141"/>
                    <a:pt x="262" y="141"/>
                  </a:cubicBezTo>
                  <a:cubicBezTo>
                    <a:pt x="260" y="142"/>
                    <a:pt x="260" y="142"/>
                    <a:pt x="260" y="142"/>
                  </a:cubicBezTo>
                  <a:cubicBezTo>
                    <a:pt x="235" y="118"/>
                    <a:pt x="235" y="118"/>
                    <a:pt x="235" y="118"/>
                  </a:cubicBezTo>
                  <a:cubicBezTo>
                    <a:pt x="236" y="117"/>
                    <a:pt x="237" y="116"/>
                    <a:pt x="237" y="115"/>
                  </a:cubicBezTo>
                  <a:cubicBezTo>
                    <a:pt x="270" y="128"/>
                    <a:pt x="270" y="128"/>
                    <a:pt x="270" y="128"/>
                  </a:cubicBezTo>
                  <a:cubicBezTo>
                    <a:pt x="269" y="131"/>
                    <a:pt x="269" y="131"/>
                    <a:pt x="269" y="131"/>
                  </a:cubicBezTo>
                  <a:cubicBezTo>
                    <a:pt x="269" y="131"/>
                    <a:pt x="269" y="131"/>
                    <a:pt x="269" y="131"/>
                  </a:cubicBezTo>
                  <a:cubicBezTo>
                    <a:pt x="273" y="132"/>
                    <a:pt x="273" y="132"/>
                    <a:pt x="273" y="132"/>
                  </a:cubicBezTo>
                  <a:cubicBezTo>
                    <a:pt x="281" y="114"/>
                    <a:pt x="281" y="114"/>
                    <a:pt x="281" y="114"/>
                  </a:cubicBezTo>
                  <a:cubicBezTo>
                    <a:pt x="277" y="112"/>
                    <a:pt x="277" y="112"/>
                    <a:pt x="277" y="112"/>
                  </a:cubicBezTo>
                  <a:cubicBezTo>
                    <a:pt x="276" y="114"/>
                    <a:pt x="276" y="114"/>
                    <a:pt x="276" y="114"/>
                  </a:cubicBezTo>
                  <a:cubicBezTo>
                    <a:pt x="243" y="101"/>
                    <a:pt x="243" y="101"/>
                    <a:pt x="243" y="101"/>
                  </a:cubicBezTo>
                  <a:cubicBezTo>
                    <a:pt x="243" y="100"/>
                    <a:pt x="243" y="99"/>
                    <a:pt x="243" y="98"/>
                  </a:cubicBezTo>
                  <a:cubicBezTo>
                    <a:pt x="278" y="98"/>
                    <a:pt x="278" y="98"/>
                    <a:pt x="278" y="98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368" y="100"/>
                    <a:pt x="368" y="100"/>
                    <a:pt x="368" y="100"/>
                  </a:cubicBezTo>
                  <a:cubicBezTo>
                    <a:pt x="368" y="101"/>
                    <a:pt x="368" y="103"/>
                    <a:pt x="369" y="105"/>
                  </a:cubicBezTo>
                  <a:cubicBezTo>
                    <a:pt x="371" y="109"/>
                    <a:pt x="373" y="112"/>
                    <a:pt x="374" y="112"/>
                  </a:cubicBezTo>
                  <a:cubicBezTo>
                    <a:pt x="374" y="112"/>
                    <a:pt x="374" y="112"/>
                    <a:pt x="374" y="112"/>
                  </a:cubicBezTo>
                  <a:cubicBezTo>
                    <a:pt x="374" y="112"/>
                    <a:pt x="374" y="112"/>
                    <a:pt x="374" y="112"/>
                  </a:cubicBezTo>
                  <a:cubicBezTo>
                    <a:pt x="406" y="100"/>
                    <a:pt x="406" y="100"/>
                    <a:pt x="406" y="100"/>
                  </a:cubicBezTo>
                  <a:cubicBezTo>
                    <a:pt x="415" y="100"/>
                    <a:pt x="415" y="100"/>
                    <a:pt x="415" y="100"/>
                  </a:cubicBezTo>
                  <a:cubicBezTo>
                    <a:pt x="393" y="130"/>
                    <a:pt x="393" y="130"/>
                    <a:pt x="393" y="130"/>
                  </a:cubicBezTo>
                  <a:cubicBezTo>
                    <a:pt x="393" y="130"/>
                    <a:pt x="393" y="130"/>
                    <a:pt x="393" y="130"/>
                  </a:cubicBezTo>
                  <a:cubicBezTo>
                    <a:pt x="393" y="130"/>
                    <a:pt x="393" y="130"/>
                    <a:pt x="393" y="130"/>
                  </a:cubicBezTo>
                  <a:cubicBezTo>
                    <a:pt x="393" y="130"/>
                    <a:pt x="393" y="130"/>
                    <a:pt x="393" y="130"/>
                  </a:cubicBezTo>
                  <a:cubicBezTo>
                    <a:pt x="393" y="130"/>
                    <a:pt x="393" y="130"/>
                    <a:pt x="393" y="130"/>
                  </a:cubicBezTo>
                  <a:cubicBezTo>
                    <a:pt x="393" y="131"/>
                    <a:pt x="395" y="134"/>
                    <a:pt x="398" y="137"/>
                  </a:cubicBezTo>
                  <a:cubicBezTo>
                    <a:pt x="402" y="139"/>
                    <a:pt x="405" y="140"/>
                    <a:pt x="406" y="139"/>
                  </a:cubicBezTo>
                  <a:cubicBezTo>
                    <a:pt x="406" y="139"/>
                    <a:pt x="406" y="139"/>
                    <a:pt x="406" y="139"/>
                  </a:cubicBezTo>
                  <a:cubicBezTo>
                    <a:pt x="438" y="100"/>
                    <a:pt x="438" y="100"/>
                    <a:pt x="438" y="100"/>
                  </a:cubicBezTo>
                  <a:cubicBezTo>
                    <a:pt x="438" y="100"/>
                    <a:pt x="438" y="100"/>
                    <a:pt x="438" y="100"/>
                  </a:cubicBezTo>
                  <a:cubicBezTo>
                    <a:pt x="422" y="147"/>
                    <a:pt x="422" y="147"/>
                    <a:pt x="422" y="147"/>
                  </a:cubicBezTo>
                  <a:cubicBezTo>
                    <a:pt x="422" y="147"/>
                    <a:pt x="422" y="147"/>
                    <a:pt x="422" y="147"/>
                  </a:cubicBezTo>
                  <a:cubicBezTo>
                    <a:pt x="422" y="147"/>
                    <a:pt x="422" y="147"/>
                    <a:pt x="422" y="147"/>
                  </a:cubicBezTo>
                  <a:cubicBezTo>
                    <a:pt x="422" y="149"/>
                    <a:pt x="425" y="151"/>
                    <a:pt x="429" y="153"/>
                  </a:cubicBezTo>
                  <a:cubicBezTo>
                    <a:pt x="434" y="154"/>
                    <a:pt x="437" y="155"/>
                    <a:pt x="438" y="154"/>
                  </a:cubicBezTo>
                  <a:cubicBezTo>
                    <a:pt x="438" y="154"/>
                    <a:pt x="438" y="154"/>
                    <a:pt x="438" y="154"/>
                  </a:cubicBezTo>
                  <a:cubicBezTo>
                    <a:pt x="438" y="154"/>
                    <a:pt x="438" y="154"/>
                    <a:pt x="438" y="154"/>
                  </a:cubicBezTo>
                  <a:cubicBezTo>
                    <a:pt x="438" y="154"/>
                    <a:pt x="438" y="153"/>
                    <a:pt x="438" y="153"/>
                  </a:cubicBezTo>
                  <a:cubicBezTo>
                    <a:pt x="438" y="153"/>
                    <a:pt x="438" y="153"/>
                    <a:pt x="438" y="153"/>
                  </a:cubicBezTo>
                  <a:cubicBezTo>
                    <a:pt x="456" y="100"/>
                    <a:pt x="456" y="100"/>
                    <a:pt x="456" y="100"/>
                  </a:cubicBezTo>
                  <a:cubicBezTo>
                    <a:pt x="456" y="100"/>
                    <a:pt x="456" y="100"/>
                    <a:pt x="456" y="100"/>
                  </a:cubicBezTo>
                  <a:cubicBezTo>
                    <a:pt x="456" y="159"/>
                    <a:pt x="456" y="159"/>
                    <a:pt x="456" y="159"/>
                  </a:cubicBezTo>
                  <a:cubicBezTo>
                    <a:pt x="456" y="159"/>
                    <a:pt x="456" y="159"/>
                    <a:pt x="456" y="159"/>
                  </a:cubicBezTo>
                  <a:cubicBezTo>
                    <a:pt x="456" y="159"/>
                    <a:pt x="456" y="159"/>
                    <a:pt x="456" y="159"/>
                  </a:cubicBezTo>
                  <a:cubicBezTo>
                    <a:pt x="456" y="159"/>
                    <a:pt x="456" y="159"/>
                    <a:pt x="456" y="159"/>
                  </a:cubicBezTo>
                  <a:cubicBezTo>
                    <a:pt x="456" y="159"/>
                    <a:pt x="456" y="159"/>
                    <a:pt x="456" y="159"/>
                  </a:cubicBezTo>
                  <a:cubicBezTo>
                    <a:pt x="457" y="160"/>
                    <a:pt x="461" y="161"/>
                    <a:pt x="465" y="161"/>
                  </a:cubicBezTo>
                  <a:cubicBezTo>
                    <a:pt x="470" y="161"/>
                    <a:pt x="474" y="160"/>
                    <a:pt x="474" y="159"/>
                  </a:cubicBezTo>
                  <a:cubicBezTo>
                    <a:pt x="474" y="159"/>
                    <a:pt x="474" y="159"/>
                    <a:pt x="474" y="159"/>
                  </a:cubicBezTo>
                  <a:cubicBezTo>
                    <a:pt x="474" y="159"/>
                    <a:pt x="474" y="159"/>
                    <a:pt x="474" y="159"/>
                  </a:cubicBezTo>
                  <a:cubicBezTo>
                    <a:pt x="474" y="159"/>
                    <a:pt x="474" y="159"/>
                    <a:pt x="474" y="159"/>
                  </a:cubicBezTo>
                  <a:cubicBezTo>
                    <a:pt x="474" y="159"/>
                    <a:pt x="474" y="159"/>
                    <a:pt x="474" y="159"/>
                  </a:cubicBezTo>
                  <a:cubicBezTo>
                    <a:pt x="474" y="100"/>
                    <a:pt x="474" y="100"/>
                    <a:pt x="474" y="100"/>
                  </a:cubicBezTo>
                  <a:cubicBezTo>
                    <a:pt x="481" y="100"/>
                    <a:pt x="481" y="100"/>
                    <a:pt x="481" y="100"/>
                  </a:cubicBezTo>
                  <a:cubicBezTo>
                    <a:pt x="481" y="88"/>
                    <a:pt x="481" y="88"/>
                    <a:pt x="481" y="88"/>
                  </a:cubicBezTo>
                  <a:cubicBezTo>
                    <a:pt x="412" y="88"/>
                    <a:pt x="412" y="88"/>
                    <a:pt x="412" y="88"/>
                  </a:cubicBezTo>
                  <a:cubicBezTo>
                    <a:pt x="412" y="84"/>
                    <a:pt x="412" y="84"/>
                    <a:pt x="412" y="84"/>
                  </a:cubicBezTo>
                  <a:cubicBezTo>
                    <a:pt x="481" y="84"/>
                    <a:pt x="481" y="84"/>
                    <a:pt x="481" y="84"/>
                  </a:cubicBezTo>
                  <a:cubicBezTo>
                    <a:pt x="481" y="80"/>
                    <a:pt x="481" y="80"/>
                    <a:pt x="481" y="80"/>
                  </a:cubicBezTo>
                  <a:cubicBezTo>
                    <a:pt x="455" y="80"/>
                    <a:pt x="455" y="80"/>
                    <a:pt x="455" y="80"/>
                  </a:cubicBezTo>
                  <a:cubicBezTo>
                    <a:pt x="455" y="80"/>
                    <a:pt x="455" y="80"/>
                    <a:pt x="455" y="80"/>
                  </a:cubicBezTo>
                  <a:cubicBezTo>
                    <a:pt x="411" y="80"/>
                    <a:pt x="411" y="80"/>
                    <a:pt x="411" y="80"/>
                  </a:cubicBezTo>
                  <a:cubicBezTo>
                    <a:pt x="404" y="79"/>
                    <a:pt x="385" y="75"/>
                    <a:pt x="373" y="63"/>
                  </a:cubicBezTo>
                  <a:cubicBezTo>
                    <a:pt x="357" y="46"/>
                    <a:pt x="356" y="34"/>
                    <a:pt x="356" y="34"/>
                  </a:cubicBezTo>
                  <a:cubicBezTo>
                    <a:pt x="353" y="34"/>
                    <a:pt x="353" y="34"/>
                    <a:pt x="353" y="34"/>
                  </a:cubicBezTo>
                  <a:cubicBezTo>
                    <a:pt x="353" y="80"/>
                    <a:pt x="353" y="80"/>
                    <a:pt x="353" y="80"/>
                  </a:cubicBezTo>
                  <a:cubicBezTo>
                    <a:pt x="350" y="80"/>
                    <a:pt x="350" y="80"/>
                    <a:pt x="350" y="80"/>
                  </a:cubicBezTo>
                  <a:cubicBezTo>
                    <a:pt x="350" y="34"/>
                    <a:pt x="350" y="34"/>
                    <a:pt x="350" y="34"/>
                  </a:cubicBezTo>
                  <a:cubicBezTo>
                    <a:pt x="343" y="34"/>
                    <a:pt x="343" y="34"/>
                    <a:pt x="343" y="34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278" y="80"/>
                    <a:pt x="278" y="80"/>
                    <a:pt x="278" y="80"/>
                  </a:cubicBezTo>
                  <a:cubicBezTo>
                    <a:pt x="278" y="83"/>
                    <a:pt x="278" y="83"/>
                    <a:pt x="278" y="83"/>
                  </a:cubicBezTo>
                  <a:cubicBezTo>
                    <a:pt x="243" y="83"/>
                    <a:pt x="243" y="83"/>
                    <a:pt x="243" y="83"/>
                  </a:cubicBezTo>
                  <a:cubicBezTo>
                    <a:pt x="240" y="62"/>
                    <a:pt x="224" y="46"/>
                    <a:pt x="204" y="43"/>
                  </a:cubicBezTo>
                  <a:cubicBezTo>
                    <a:pt x="204" y="4"/>
                    <a:pt x="204" y="4"/>
                    <a:pt x="204" y="4"/>
                  </a:cubicBezTo>
                  <a:cubicBezTo>
                    <a:pt x="206" y="4"/>
                    <a:pt x="206" y="4"/>
                    <a:pt x="206" y="4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9" y="4"/>
                    <a:pt x="189" y="4"/>
                    <a:pt x="189" y="4"/>
                  </a:cubicBezTo>
                  <a:cubicBezTo>
                    <a:pt x="189" y="43"/>
                    <a:pt x="189" y="43"/>
                    <a:pt x="189" y="43"/>
                  </a:cubicBezTo>
                  <a:cubicBezTo>
                    <a:pt x="188" y="43"/>
                    <a:pt x="186" y="43"/>
                    <a:pt x="185" y="44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53" y="11"/>
                    <a:pt x="153" y="11"/>
                    <a:pt x="153" y="11"/>
                  </a:cubicBezTo>
                  <a:cubicBezTo>
                    <a:pt x="155" y="15"/>
                    <a:pt x="155" y="15"/>
                    <a:pt x="155" y="15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1" y="49"/>
                    <a:pt x="171" y="49"/>
                    <a:pt x="171" y="49"/>
                  </a:cubicBezTo>
                  <a:cubicBezTo>
                    <a:pt x="170" y="50"/>
                    <a:pt x="169" y="50"/>
                    <a:pt x="168" y="51"/>
                  </a:cubicBezTo>
                  <a:cubicBezTo>
                    <a:pt x="142" y="25"/>
                    <a:pt x="142" y="25"/>
                    <a:pt x="142" y="25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31" y="35"/>
                    <a:pt x="131" y="35"/>
                    <a:pt x="131" y="35"/>
                  </a:cubicBezTo>
                  <a:cubicBezTo>
                    <a:pt x="157" y="61"/>
                    <a:pt x="157" y="61"/>
                    <a:pt x="157" y="61"/>
                  </a:cubicBezTo>
                  <a:cubicBezTo>
                    <a:pt x="157" y="62"/>
                    <a:pt x="156" y="63"/>
                    <a:pt x="155" y="64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6" y="65"/>
                    <a:pt x="116" y="65"/>
                    <a:pt x="116" y="65"/>
                  </a:cubicBezTo>
                  <a:cubicBezTo>
                    <a:pt x="149" y="78"/>
                    <a:pt x="149" y="78"/>
                    <a:pt x="149" y="78"/>
                  </a:cubicBezTo>
                  <a:cubicBezTo>
                    <a:pt x="149" y="80"/>
                    <a:pt x="149" y="81"/>
                    <a:pt x="148" y="83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2" y="81"/>
                    <a:pt x="59" y="84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59" y="277"/>
                    <a:pt x="59" y="277"/>
                    <a:pt x="59" y="277"/>
                  </a:cubicBezTo>
                  <a:cubicBezTo>
                    <a:pt x="59" y="277"/>
                    <a:pt x="59" y="278"/>
                    <a:pt x="59" y="278"/>
                  </a:cubicBezTo>
                  <a:cubicBezTo>
                    <a:pt x="59" y="282"/>
                    <a:pt x="62" y="286"/>
                    <a:pt x="67" y="286"/>
                  </a:cubicBezTo>
                  <a:cubicBezTo>
                    <a:pt x="67" y="286"/>
                    <a:pt x="67" y="286"/>
                    <a:pt x="67" y="286"/>
                  </a:cubicBezTo>
                  <a:cubicBezTo>
                    <a:pt x="108" y="286"/>
                    <a:pt x="108" y="286"/>
                    <a:pt x="108" y="286"/>
                  </a:cubicBezTo>
                  <a:cubicBezTo>
                    <a:pt x="108" y="286"/>
                    <a:pt x="108" y="286"/>
                    <a:pt x="108" y="286"/>
                  </a:cubicBezTo>
                  <a:cubicBezTo>
                    <a:pt x="184" y="286"/>
                    <a:pt x="184" y="286"/>
                    <a:pt x="184" y="286"/>
                  </a:cubicBezTo>
                  <a:cubicBezTo>
                    <a:pt x="184" y="286"/>
                    <a:pt x="184" y="286"/>
                    <a:pt x="184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307"/>
                    <a:pt x="187" y="307"/>
                    <a:pt x="187" y="307"/>
                  </a:cubicBezTo>
                  <a:cubicBezTo>
                    <a:pt x="184" y="307"/>
                    <a:pt x="184" y="307"/>
                    <a:pt x="184" y="307"/>
                  </a:cubicBezTo>
                  <a:cubicBezTo>
                    <a:pt x="184" y="307"/>
                    <a:pt x="184" y="307"/>
                    <a:pt x="184" y="307"/>
                  </a:cubicBezTo>
                  <a:cubicBezTo>
                    <a:pt x="153" y="307"/>
                    <a:pt x="153" y="307"/>
                    <a:pt x="153" y="307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47" y="307"/>
                    <a:pt x="144" y="311"/>
                    <a:pt x="144" y="315"/>
                  </a:cubicBezTo>
                  <a:cubicBezTo>
                    <a:pt x="144" y="315"/>
                    <a:pt x="144" y="315"/>
                    <a:pt x="144" y="315"/>
                  </a:cubicBezTo>
                  <a:cubicBezTo>
                    <a:pt x="144" y="326"/>
                    <a:pt x="144" y="326"/>
                    <a:pt x="144" y="326"/>
                  </a:cubicBezTo>
                  <a:cubicBezTo>
                    <a:pt x="144" y="326"/>
                    <a:pt x="144" y="326"/>
                    <a:pt x="144" y="326"/>
                  </a:cubicBezTo>
                  <a:cubicBezTo>
                    <a:pt x="144" y="351"/>
                    <a:pt x="144" y="351"/>
                    <a:pt x="144" y="351"/>
                  </a:cubicBezTo>
                  <a:cubicBezTo>
                    <a:pt x="86" y="351"/>
                    <a:pt x="86" y="351"/>
                    <a:pt x="86" y="351"/>
                  </a:cubicBezTo>
                  <a:cubicBezTo>
                    <a:pt x="86" y="400"/>
                    <a:pt x="86" y="400"/>
                    <a:pt x="86" y="400"/>
                  </a:cubicBezTo>
                  <a:cubicBezTo>
                    <a:pt x="102" y="418"/>
                    <a:pt x="102" y="418"/>
                    <a:pt x="102" y="418"/>
                  </a:cubicBezTo>
                  <a:cubicBezTo>
                    <a:pt x="102" y="451"/>
                    <a:pt x="102" y="451"/>
                    <a:pt x="102" y="451"/>
                  </a:cubicBezTo>
                  <a:cubicBezTo>
                    <a:pt x="121" y="459"/>
                    <a:pt x="121" y="459"/>
                    <a:pt x="121" y="459"/>
                  </a:cubicBezTo>
                  <a:cubicBezTo>
                    <a:pt x="121" y="505"/>
                    <a:pt x="121" y="505"/>
                    <a:pt x="121" y="505"/>
                  </a:cubicBezTo>
                  <a:cubicBezTo>
                    <a:pt x="38" y="520"/>
                    <a:pt x="7" y="539"/>
                    <a:pt x="4" y="540"/>
                  </a:cubicBezTo>
                  <a:cubicBezTo>
                    <a:pt x="0" y="541"/>
                    <a:pt x="19" y="544"/>
                    <a:pt x="46" y="556"/>
                  </a:cubicBezTo>
                  <a:cubicBezTo>
                    <a:pt x="80" y="572"/>
                    <a:pt x="75" y="581"/>
                    <a:pt x="75" y="581"/>
                  </a:cubicBezTo>
                  <a:cubicBezTo>
                    <a:pt x="75" y="581"/>
                    <a:pt x="135" y="543"/>
                    <a:pt x="263" y="520"/>
                  </a:cubicBezTo>
                  <a:cubicBezTo>
                    <a:pt x="329" y="509"/>
                    <a:pt x="450" y="504"/>
                    <a:pt x="495" y="512"/>
                  </a:cubicBezTo>
                  <a:cubicBezTo>
                    <a:pt x="495" y="512"/>
                    <a:pt x="460" y="504"/>
                    <a:pt x="413" y="497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048642" name="Freeform 70"/>
            <p:cNvSpPr>
              <a:spLocks noEditPoints="1"/>
            </p:cNvSpPr>
            <p:nvPr/>
          </p:nvSpPr>
          <p:spPr bwMode="auto">
            <a:xfrm>
              <a:off x="981403" y="2540007"/>
              <a:ext cx="1781837" cy="1787628"/>
            </a:xfrm>
            <a:custGeom>
              <a:avLst/>
              <a:gdLst>
                <a:gd name="T0" fmla="*/ 483 w 967"/>
                <a:gd name="T1" fmla="*/ 953 h 967"/>
                <a:gd name="T2" fmla="*/ 13 w 967"/>
                <a:gd name="T3" fmla="*/ 483 h 967"/>
                <a:gd name="T4" fmla="*/ 483 w 967"/>
                <a:gd name="T5" fmla="*/ 12 h 967"/>
                <a:gd name="T6" fmla="*/ 954 w 967"/>
                <a:gd name="T7" fmla="*/ 483 h 967"/>
                <a:gd name="T8" fmla="*/ 483 w 967"/>
                <a:gd name="T9" fmla="*/ 953 h 967"/>
                <a:gd name="T10" fmla="*/ 483 w 967"/>
                <a:gd name="T11" fmla="*/ 0 h 967"/>
                <a:gd name="T12" fmla="*/ 0 w 967"/>
                <a:gd name="T13" fmla="*/ 483 h 967"/>
                <a:gd name="T14" fmla="*/ 483 w 967"/>
                <a:gd name="T15" fmla="*/ 967 h 967"/>
                <a:gd name="T16" fmla="*/ 967 w 967"/>
                <a:gd name="T17" fmla="*/ 483 h 967"/>
                <a:gd name="T18" fmla="*/ 483 w 967"/>
                <a:gd name="T19" fmla="*/ 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7" h="967">
                  <a:moveTo>
                    <a:pt x="483" y="953"/>
                  </a:moveTo>
                  <a:cubicBezTo>
                    <a:pt x="224" y="953"/>
                    <a:pt x="13" y="742"/>
                    <a:pt x="13" y="483"/>
                  </a:cubicBezTo>
                  <a:cubicBezTo>
                    <a:pt x="13" y="223"/>
                    <a:pt x="224" y="12"/>
                    <a:pt x="483" y="12"/>
                  </a:cubicBezTo>
                  <a:cubicBezTo>
                    <a:pt x="743" y="12"/>
                    <a:pt x="954" y="223"/>
                    <a:pt x="954" y="483"/>
                  </a:cubicBezTo>
                  <a:cubicBezTo>
                    <a:pt x="954" y="742"/>
                    <a:pt x="743" y="953"/>
                    <a:pt x="483" y="953"/>
                  </a:cubicBezTo>
                  <a:close/>
                  <a:moveTo>
                    <a:pt x="483" y="0"/>
                  </a:moveTo>
                  <a:cubicBezTo>
                    <a:pt x="216" y="0"/>
                    <a:pt x="0" y="216"/>
                    <a:pt x="0" y="483"/>
                  </a:cubicBezTo>
                  <a:cubicBezTo>
                    <a:pt x="0" y="751"/>
                    <a:pt x="216" y="967"/>
                    <a:pt x="483" y="967"/>
                  </a:cubicBezTo>
                  <a:cubicBezTo>
                    <a:pt x="750" y="967"/>
                    <a:pt x="967" y="751"/>
                    <a:pt x="967" y="483"/>
                  </a:cubicBezTo>
                  <a:cubicBezTo>
                    <a:pt x="967" y="216"/>
                    <a:pt x="750" y="0"/>
                    <a:pt x="483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048643" name="Freeform 71"/>
            <p:cNvSpPr/>
            <p:nvPr/>
          </p:nvSpPr>
          <p:spPr bwMode="auto">
            <a:xfrm>
              <a:off x="1182173" y="3115291"/>
              <a:ext cx="64671" cy="58880"/>
            </a:xfrm>
            <a:custGeom>
              <a:avLst/>
              <a:gdLst>
                <a:gd name="T0" fmla="*/ 23 w 35"/>
                <a:gd name="T1" fmla="*/ 3 h 32"/>
                <a:gd name="T2" fmla="*/ 10 w 35"/>
                <a:gd name="T3" fmla="*/ 1 h 32"/>
                <a:gd name="T4" fmla="*/ 2 w 35"/>
                <a:gd name="T5" fmla="*/ 9 h 32"/>
                <a:gd name="T6" fmla="*/ 2 w 35"/>
                <a:gd name="T7" fmla="*/ 21 h 32"/>
                <a:gd name="T8" fmla="*/ 12 w 35"/>
                <a:gd name="T9" fmla="*/ 29 h 32"/>
                <a:gd name="T10" fmla="*/ 25 w 35"/>
                <a:gd name="T11" fmla="*/ 31 h 32"/>
                <a:gd name="T12" fmla="*/ 33 w 35"/>
                <a:gd name="T13" fmla="*/ 23 h 32"/>
                <a:gd name="T14" fmla="*/ 33 w 35"/>
                <a:gd name="T15" fmla="*/ 12 h 32"/>
                <a:gd name="T16" fmla="*/ 23 w 35"/>
                <a:gd name="T17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2">
                  <a:moveTo>
                    <a:pt x="23" y="3"/>
                  </a:moveTo>
                  <a:cubicBezTo>
                    <a:pt x="18" y="0"/>
                    <a:pt x="13" y="0"/>
                    <a:pt x="10" y="1"/>
                  </a:cubicBezTo>
                  <a:cubicBezTo>
                    <a:pt x="6" y="3"/>
                    <a:pt x="4" y="5"/>
                    <a:pt x="2" y="9"/>
                  </a:cubicBezTo>
                  <a:cubicBezTo>
                    <a:pt x="0" y="13"/>
                    <a:pt x="0" y="17"/>
                    <a:pt x="2" y="21"/>
                  </a:cubicBezTo>
                  <a:cubicBezTo>
                    <a:pt x="3" y="24"/>
                    <a:pt x="6" y="27"/>
                    <a:pt x="12" y="29"/>
                  </a:cubicBezTo>
                  <a:cubicBezTo>
                    <a:pt x="17" y="32"/>
                    <a:pt x="21" y="32"/>
                    <a:pt x="25" y="31"/>
                  </a:cubicBezTo>
                  <a:cubicBezTo>
                    <a:pt x="29" y="29"/>
                    <a:pt x="32" y="27"/>
                    <a:pt x="33" y="23"/>
                  </a:cubicBezTo>
                  <a:cubicBezTo>
                    <a:pt x="35" y="19"/>
                    <a:pt x="35" y="15"/>
                    <a:pt x="33" y="12"/>
                  </a:cubicBezTo>
                  <a:cubicBezTo>
                    <a:pt x="32" y="8"/>
                    <a:pt x="28" y="5"/>
                    <a:pt x="23" y="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048644" name="Freeform 72"/>
            <p:cNvSpPr/>
            <p:nvPr/>
          </p:nvSpPr>
          <p:spPr bwMode="auto">
            <a:xfrm>
              <a:off x="1751666" y="3909685"/>
              <a:ext cx="40540" cy="74324"/>
            </a:xfrm>
            <a:custGeom>
              <a:avLst/>
              <a:gdLst>
                <a:gd name="T0" fmla="*/ 22 w 22"/>
                <a:gd name="T1" fmla="*/ 0 h 40"/>
                <a:gd name="T2" fmla="*/ 22 w 22"/>
                <a:gd name="T3" fmla="*/ 40 h 40"/>
                <a:gd name="T4" fmla="*/ 12 w 22"/>
                <a:gd name="T5" fmla="*/ 40 h 40"/>
                <a:gd name="T6" fmla="*/ 12 w 22"/>
                <a:gd name="T7" fmla="*/ 14 h 40"/>
                <a:gd name="T8" fmla="*/ 6 w 22"/>
                <a:gd name="T9" fmla="*/ 17 h 40"/>
                <a:gd name="T10" fmla="*/ 0 w 22"/>
                <a:gd name="T11" fmla="*/ 20 h 40"/>
                <a:gd name="T12" fmla="*/ 0 w 22"/>
                <a:gd name="T13" fmla="*/ 11 h 40"/>
                <a:gd name="T14" fmla="*/ 9 w 22"/>
                <a:gd name="T15" fmla="*/ 7 h 40"/>
                <a:gd name="T16" fmla="*/ 14 w 22"/>
                <a:gd name="T17" fmla="*/ 0 h 40"/>
                <a:gd name="T18" fmla="*/ 22 w 22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40">
                  <a:moveTo>
                    <a:pt x="22" y="0"/>
                  </a:moveTo>
                  <a:cubicBezTo>
                    <a:pt x="22" y="40"/>
                    <a:pt x="22" y="40"/>
                    <a:pt x="2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15"/>
                    <a:pt x="8" y="17"/>
                    <a:pt x="6" y="17"/>
                  </a:cubicBezTo>
                  <a:cubicBezTo>
                    <a:pt x="5" y="18"/>
                    <a:pt x="3" y="19"/>
                    <a:pt x="0" y="2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0"/>
                    <a:pt x="7" y="8"/>
                    <a:pt x="9" y="7"/>
                  </a:cubicBezTo>
                  <a:cubicBezTo>
                    <a:pt x="11" y="5"/>
                    <a:pt x="12" y="3"/>
                    <a:pt x="14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048645" name="Freeform 73"/>
            <p:cNvSpPr>
              <a:spLocks noEditPoints="1"/>
            </p:cNvSpPr>
            <p:nvPr/>
          </p:nvSpPr>
          <p:spPr bwMode="auto">
            <a:xfrm>
              <a:off x="1810546" y="3909685"/>
              <a:ext cx="58880" cy="74324"/>
            </a:xfrm>
            <a:custGeom>
              <a:avLst/>
              <a:gdLst>
                <a:gd name="T0" fmla="*/ 21 w 32"/>
                <a:gd name="T1" fmla="*/ 14 h 40"/>
                <a:gd name="T2" fmla="*/ 19 w 32"/>
                <a:gd name="T3" fmla="*/ 9 h 40"/>
                <a:gd name="T4" fmla="*/ 16 w 32"/>
                <a:gd name="T5" fmla="*/ 7 h 40"/>
                <a:gd name="T6" fmla="*/ 12 w 32"/>
                <a:gd name="T7" fmla="*/ 9 h 40"/>
                <a:gd name="T8" fmla="*/ 11 w 32"/>
                <a:gd name="T9" fmla="*/ 14 h 40"/>
                <a:gd name="T10" fmla="*/ 12 w 32"/>
                <a:gd name="T11" fmla="*/ 19 h 40"/>
                <a:gd name="T12" fmla="*/ 16 w 32"/>
                <a:gd name="T13" fmla="*/ 20 h 40"/>
                <a:gd name="T14" fmla="*/ 20 w 32"/>
                <a:gd name="T15" fmla="*/ 19 h 40"/>
                <a:gd name="T16" fmla="*/ 21 w 32"/>
                <a:gd name="T17" fmla="*/ 14 h 40"/>
                <a:gd name="T18" fmla="*/ 1 w 32"/>
                <a:gd name="T19" fmla="*/ 31 h 40"/>
                <a:gd name="T20" fmla="*/ 12 w 32"/>
                <a:gd name="T21" fmla="*/ 30 h 40"/>
                <a:gd name="T22" fmla="*/ 13 w 32"/>
                <a:gd name="T23" fmla="*/ 33 h 40"/>
                <a:gd name="T24" fmla="*/ 16 w 32"/>
                <a:gd name="T25" fmla="*/ 34 h 40"/>
                <a:gd name="T26" fmla="*/ 20 w 32"/>
                <a:gd name="T27" fmla="*/ 31 h 40"/>
                <a:gd name="T28" fmla="*/ 21 w 32"/>
                <a:gd name="T29" fmla="*/ 23 h 40"/>
                <a:gd name="T30" fmla="*/ 18 w 32"/>
                <a:gd name="T31" fmla="*/ 26 h 40"/>
                <a:gd name="T32" fmla="*/ 13 w 32"/>
                <a:gd name="T33" fmla="*/ 27 h 40"/>
                <a:gd name="T34" fmla="*/ 4 w 32"/>
                <a:gd name="T35" fmla="*/ 23 h 40"/>
                <a:gd name="T36" fmla="*/ 0 w 32"/>
                <a:gd name="T37" fmla="*/ 14 h 40"/>
                <a:gd name="T38" fmla="*/ 2 w 32"/>
                <a:gd name="T39" fmla="*/ 7 h 40"/>
                <a:gd name="T40" fmla="*/ 7 w 32"/>
                <a:gd name="T41" fmla="*/ 2 h 40"/>
                <a:gd name="T42" fmla="*/ 15 w 32"/>
                <a:gd name="T43" fmla="*/ 0 h 40"/>
                <a:gd name="T44" fmla="*/ 25 w 32"/>
                <a:gd name="T45" fmla="*/ 2 h 40"/>
                <a:gd name="T46" fmla="*/ 30 w 32"/>
                <a:gd name="T47" fmla="*/ 9 h 40"/>
                <a:gd name="T48" fmla="*/ 32 w 32"/>
                <a:gd name="T49" fmla="*/ 20 h 40"/>
                <a:gd name="T50" fmla="*/ 28 w 32"/>
                <a:gd name="T51" fmla="*/ 36 h 40"/>
                <a:gd name="T52" fmla="*/ 16 w 32"/>
                <a:gd name="T53" fmla="*/ 40 h 40"/>
                <a:gd name="T54" fmla="*/ 8 w 32"/>
                <a:gd name="T55" fmla="*/ 39 h 40"/>
                <a:gd name="T56" fmla="*/ 4 w 32"/>
                <a:gd name="T57" fmla="*/ 36 h 40"/>
                <a:gd name="T58" fmla="*/ 1 w 32"/>
                <a:gd name="T59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" h="40">
                  <a:moveTo>
                    <a:pt x="21" y="14"/>
                  </a:moveTo>
                  <a:cubicBezTo>
                    <a:pt x="21" y="12"/>
                    <a:pt x="21" y="10"/>
                    <a:pt x="19" y="9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1" y="10"/>
                    <a:pt x="11" y="11"/>
                    <a:pt x="11" y="14"/>
                  </a:cubicBezTo>
                  <a:cubicBezTo>
                    <a:pt x="11" y="16"/>
                    <a:pt x="11" y="17"/>
                    <a:pt x="12" y="19"/>
                  </a:cubicBezTo>
                  <a:cubicBezTo>
                    <a:pt x="13" y="20"/>
                    <a:pt x="14" y="20"/>
                    <a:pt x="16" y="20"/>
                  </a:cubicBezTo>
                  <a:cubicBezTo>
                    <a:pt x="17" y="20"/>
                    <a:pt x="19" y="20"/>
                    <a:pt x="20" y="19"/>
                  </a:cubicBezTo>
                  <a:cubicBezTo>
                    <a:pt x="21" y="18"/>
                    <a:pt x="21" y="16"/>
                    <a:pt x="21" y="14"/>
                  </a:cubicBezTo>
                  <a:close/>
                  <a:moveTo>
                    <a:pt x="1" y="31"/>
                  </a:moveTo>
                  <a:cubicBezTo>
                    <a:pt x="12" y="30"/>
                    <a:pt x="12" y="30"/>
                    <a:pt x="12" y="30"/>
                  </a:cubicBezTo>
                  <a:cubicBezTo>
                    <a:pt x="12" y="31"/>
                    <a:pt x="13" y="32"/>
                    <a:pt x="13" y="33"/>
                  </a:cubicBezTo>
                  <a:cubicBezTo>
                    <a:pt x="14" y="34"/>
                    <a:pt x="15" y="34"/>
                    <a:pt x="16" y="34"/>
                  </a:cubicBezTo>
                  <a:cubicBezTo>
                    <a:pt x="18" y="34"/>
                    <a:pt x="19" y="33"/>
                    <a:pt x="20" y="31"/>
                  </a:cubicBezTo>
                  <a:cubicBezTo>
                    <a:pt x="21" y="30"/>
                    <a:pt x="21" y="27"/>
                    <a:pt x="21" y="23"/>
                  </a:cubicBezTo>
                  <a:cubicBezTo>
                    <a:pt x="20" y="24"/>
                    <a:pt x="19" y="25"/>
                    <a:pt x="18" y="26"/>
                  </a:cubicBezTo>
                  <a:cubicBezTo>
                    <a:pt x="16" y="27"/>
                    <a:pt x="15" y="27"/>
                    <a:pt x="13" y="27"/>
                  </a:cubicBezTo>
                  <a:cubicBezTo>
                    <a:pt x="9" y="27"/>
                    <a:pt x="6" y="26"/>
                    <a:pt x="4" y="23"/>
                  </a:cubicBezTo>
                  <a:cubicBezTo>
                    <a:pt x="2" y="21"/>
                    <a:pt x="0" y="18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2" y="0"/>
                    <a:pt x="15" y="0"/>
                  </a:cubicBezTo>
                  <a:cubicBezTo>
                    <a:pt x="19" y="0"/>
                    <a:pt x="22" y="1"/>
                    <a:pt x="25" y="2"/>
                  </a:cubicBezTo>
                  <a:cubicBezTo>
                    <a:pt x="27" y="4"/>
                    <a:pt x="29" y="6"/>
                    <a:pt x="30" y="9"/>
                  </a:cubicBezTo>
                  <a:cubicBezTo>
                    <a:pt x="32" y="12"/>
                    <a:pt x="32" y="16"/>
                    <a:pt x="32" y="20"/>
                  </a:cubicBezTo>
                  <a:cubicBezTo>
                    <a:pt x="32" y="27"/>
                    <a:pt x="31" y="32"/>
                    <a:pt x="28" y="36"/>
                  </a:cubicBezTo>
                  <a:cubicBezTo>
                    <a:pt x="25" y="39"/>
                    <a:pt x="21" y="40"/>
                    <a:pt x="16" y="40"/>
                  </a:cubicBezTo>
                  <a:cubicBezTo>
                    <a:pt x="13" y="40"/>
                    <a:pt x="10" y="40"/>
                    <a:pt x="8" y="39"/>
                  </a:cubicBezTo>
                  <a:cubicBezTo>
                    <a:pt x="7" y="39"/>
                    <a:pt x="5" y="38"/>
                    <a:pt x="4" y="36"/>
                  </a:cubicBezTo>
                  <a:cubicBezTo>
                    <a:pt x="3" y="35"/>
                    <a:pt x="2" y="33"/>
                    <a:pt x="1" y="3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048646" name="Freeform 74"/>
            <p:cNvSpPr/>
            <p:nvPr/>
          </p:nvSpPr>
          <p:spPr bwMode="auto">
            <a:xfrm>
              <a:off x="1875217" y="3911616"/>
              <a:ext cx="58880" cy="72393"/>
            </a:xfrm>
            <a:custGeom>
              <a:avLst/>
              <a:gdLst>
                <a:gd name="T0" fmla="*/ 5 w 32"/>
                <a:gd name="T1" fmla="*/ 0 h 39"/>
                <a:gd name="T2" fmla="*/ 30 w 32"/>
                <a:gd name="T3" fmla="*/ 0 h 39"/>
                <a:gd name="T4" fmla="*/ 30 w 32"/>
                <a:gd name="T5" fmla="*/ 9 h 39"/>
                <a:gd name="T6" fmla="*/ 13 w 32"/>
                <a:gd name="T7" fmla="*/ 9 h 39"/>
                <a:gd name="T8" fmla="*/ 12 w 32"/>
                <a:gd name="T9" fmla="*/ 15 h 39"/>
                <a:gd name="T10" fmla="*/ 16 w 32"/>
                <a:gd name="T11" fmla="*/ 13 h 39"/>
                <a:gd name="T12" fmla="*/ 19 w 32"/>
                <a:gd name="T13" fmla="*/ 13 h 39"/>
                <a:gd name="T14" fmla="*/ 29 w 32"/>
                <a:gd name="T15" fmla="*/ 16 h 39"/>
                <a:gd name="T16" fmla="*/ 32 w 32"/>
                <a:gd name="T17" fmla="*/ 25 h 39"/>
                <a:gd name="T18" fmla="*/ 30 w 32"/>
                <a:gd name="T19" fmla="*/ 32 h 39"/>
                <a:gd name="T20" fmla="*/ 25 w 32"/>
                <a:gd name="T21" fmla="*/ 38 h 39"/>
                <a:gd name="T22" fmla="*/ 16 w 32"/>
                <a:gd name="T23" fmla="*/ 39 h 39"/>
                <a:gd name="T24" fmla="*/ 10 w 32"/>
                <a:gd name="T25" fmla="*/ 39 h 39"/>
                <a:gd name="T26" fmla="*/ 5 w 32"/>
                <a:gd name="T27" fmla="*/ 37 h 39"/>
                <a:gd name="T28" fmla="*/ 2 w 32"/>
                <a:gd name="T29" fmla="*/ 33 h 39"/>
                <a:gd name="T30" fmla="*/ 0 w 32"/>
                <a:gd name="T31" fmla="*/ 29 h 39"/>
                <a:gd name="T32" fmla="*/ 11 w 32"/>
                <a:gd name="T33" fmla="*/ 28 h 39"/>
                <a:gd name="T34" fmla="*/ 13 w 32"/>
                <a:gd name="T35" fmla="*/ 32 h 39"/>
                <a:gd name="T36" fmla="*/ 16 w 32"/>
                <a:gd name="T37" fmla="*/ 33 h 39"/>
                <a:gd name="T38" fmla="*/ 20 w 32"/>
                <a:gd name="T39" fmla="*/ 31 h 39"/>
                <a:gd name="T40" fmla="*/ 21 w 32"/>
                <a:gd name="T41" fmla="*/ 26 h 39"/>
                <a:gd name="T42" fmla="*/ 20 w 32"/>
                <a:gd name="T43" fmla="*/ 21 h 39"/>
                <a:gd name="T44" fmla="*/ 16 w 32"/>
                <a:gd name="T45" fmla="*/ 19 h 39"/>
                <a:gd name="T46" fmla="*/ 13 w 32"/>
                <a:gd name="T47" fmla="*/ 20 h 39"/>
                <a:gd name="T48" fmla="*/ 11 w 32"/>
                <a:gd name="T49" fmla="*/ 22 h 39"/>
                <a:gd name="T50" fmla="*/ 1 w 32"/>
                <a:gd name="T51" fmla="*/ 21 h 39"/>
                <a:gd name="T52" fmla="*/ 5 w 32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" h="39">
                  <a:moveTo>
                    <a:pt x="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4" y="14"/>
                    <a:pt x="16" y="13"/>
                  </a:cubicBezTo>
                  <a:cubicBezTo>
                    <a:pt x="17" y="13"/>
                    <a:pt x="18" y="13"/>
                    <a:pt x="19" y="13"/>
                  </a:cubicBezTo>
                  <a:cubicBezTo>
                    <a:pt x="23" y="13"/>
                    <a:pt x="26" y="14"/>
                    <a:pt x="29" y="16"/>
                  </a:cubicBezTo>
                  <a:cubicBezTo>
                    <a:pt x="31" y="19"/>
                    <a:pt x="32" y="22"/>
                    <a:pt x="32" y="25"/>
                  </a:cubicBezTo>
                  <a:cubicBezTo>
                    <a:pt x="32" y="28"/>
                    <a:pt x="32" y="30"/>
                    <a:pt x="30" y="32"/>
                  </a:cubicBezTo>
                  <a:cubicBezTo>
                    <a:pt x="29" y="35"/>
                    <a:pt x="27" y="36"/>
                    <a:pt x="25" y="38"/>
                  </a:cubicBezTo>
                  <a:cubicBezTo>
                    <a:pt x="23" y="39"/>
                    <a:pt x="20" y="39"/>
                    <a:pt x="16" y="39"/>
                  </a:cubicBezTo>
                  <a:cubicBezTo>
                    <a:pt x="14" y="39"/>
                    <a:pt x="12" y="39"/>
                    <a:pt x="10" y="39"/>
                  </a:cubicBezTo>
                  <a:cubicBezTo>
                    <a:pt x="8" y="38"/>
                    <a:pt x="6" y="38"/>
                    <a:pt x="5" y="37"/>
                  </a:cubicBezTo>
                  <a:cubicBezTo>
                    <a:pt x="4" y="36"/>
                    <a:pt x="3" y="35"/>
                    <a:pt x="2" y="33"/>
                  </a:cubicBezTo>
                  <a:cubicBezTo>
                    <a:pt x="1" y="32"/>
                    <a:pt x="1" y="31"/>
                    <a:pt x="0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8" y="33"/>
                    <a:pt x="19" y="32"/>
                    <a:pt x="20" y="31"/>
                  </a:cubicBezTo>
                  <a:cubicBezTo>
                    <a:pt x="21" y="30"/>
                    <a:pt x="21" y="28"/>
                    <a:pt x="21" y="26"/>
                  </a:cubicBezTo>
                  <a:cubicBezTo>
                    <a:pt x="21" y="24"/>
                    <a:pt x="21" y="22"/>
                    <a:pt x="20" y="21"/>
                  </a:cubicBezTo>
                  <a:cubicBezTo>
                    <a:pt x="19" y="20"/>
                    <a:pt x="18" y="19"/>
                    <a:pt x="16" y="19"/>
                  </a:cubicBezTo>
                  <a:cubicBezTo>
                    <a:pt x="15" y="19"/>
                    <a:pt x="14" y="20"/>
                    <a:pt x="13" y="20"/>
                  </a:cubicBezTo>
                  <a:cubicBezTo>
                    <a:pt x="12" y="21"/>
                    <a:pt x="11" y="21"/>
                    <a:pt x="11" y="22"/>
                  </a:cubicBezTo>
                  <a:cubicBezTo>
                    <a:pt x="1" y="21"/>
                    <a:pt x="1" y="21"/>
                    <a:pt x="1" y="2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048647" name="Freeform 75"/>
            <p:cNvSpPr/>
            <p:nvPr/>
          </p:nvSpPr>
          <p:spPr bwMode="auto">
            <a:xfrm>
              <a:off x="1939888" y="3909685"/>
              <a:ext cx="58880" cy="74324"/>
            </a:xfrm>
            <a:custGeom>
              <a:avLst/>
              <a:gdLst>
                <a:gd name="T0" fmla="*/ 11 w 32"/>
                <a:gd name="T1" fmla="*/ 12 h 40"/>
                <a:gd name="T2" fmla="*/ 0 w 32"/>
                <a:gd name="T3" fmla="*/ 11 h 40"/>
                <a:gd name="T4" fmla="*/ 5 w 32"/>
                <a:gd name="T5" fmla="*/ 3 h 40"/>
                <a:gd name="T6" fmla="*/ 16 w 32"/>
                <a:gd name="T7" fmla="*/ 0 h 40"/>
                <a:gd name="T8" fmla="*/ 26 w 32"/>
                <a:gd name="T9" fmla="*/ 3 h 40"/>
                <a:gd name="T10" fmla="*/ 30 w 32"/>
                <a:gd name="T11" fmla="*/ 10 h 40"/>
                <a:gd name="T12" fmla="*/ 28 w 32"/>
                <a:gd name="T13" fmla="*/ 15 h 40"/>
                <a:gd name="T14" fmla="*/ 24 w 32"/>
                <a:gd name="T15" fmla="*/ 19 h 40"/>
                <a:gd name="T16" fmla="*/ 28 w 32"/>
                <a:gd name="T17" fmla="*/ 20 h 40"/>
                <a:gd name="T18" fmla="*/ 31 w 32"/>
                <a:gd name="T19" fmla="*/ 23 h 40"/>
                <a:gd name="T20" fmla="*/ 32 w 32"/>
                <a:gd name="T21" fmla="*/ 28 h 40"/>
                <a:gd name="T22" fmla="*/ 30 w 32"/>
                <a:gd name="T23" fmla="*/ 34 h 40"/>
                <a:gd name="T24" fmla="*/ 25 w 32"/>
                <a:gd name="T25" fmla="*/ 39 h 40"/>
                <a:gd name="T26" fmla="*/ 16 w 32"/>
                <a:gd name="T27" fmla="*/ 40 h 40"/>
                <a:gd name="T28" fmla="*/ 8 w 32"/>
                <a:gd name="T29" fmla="*/ 39 h 40"/>
                <a:gd name="T30" fmla="*/ 3 w 32"/>
                <a:gd name="T31" fmla="*/ 36 h 40"/>
                <a:gd name="T32" fmla="*/ 0 w 32"/>
                <a:gd name="T33" fmla="*/ 30 h 40"/>
                <a:gd name="T34" fmla="*/ 11 w 32"/>
                <a:gd name="T35" fmla="*/ 28 h 40"/>
                <a:gd name="T36" fmla="*/ 13 w 32"/>
                <a:gd name="T37" fmla="*/ 33 h 40"/>
                <a:gd name="T38" fmla="*/ 16 w 32"/>
                <a:gd name="T39" fmla="*/ 34 h 40"/>
                <a:gd name="T40" fmla="*/ 20 w 32"/>
                <a:gd name="T41" fmla="*/ 32 h 40"/>
                <a:gd name="T42" fmla="*/ 21 w 32"/>
                <a:gd name="T43" fmla="*/ 28 h 40"/>
                <a:gd name="T44" fmla="*/ 20 w 32"/>
                <a:gd name="T45" fmla="*/ 24 h 40"/>
                <a:gd name="T46" fmla="*/ 16 w 32"/>
                <a:gd name="T47" fmla="*/ 23 h 40"/>
                <a:gd name="T48" fmla="*/ 12 w 32"/>
                <a:gd name="T49" fmla="*/ 23 h 40"/>
                <a:gd name="T50" fmla="*/ 13 w 32"/>
                <a:gd name="T51" fmla="*/ 15 h 40"/>
                <a:gd name="T52" fmla="*/ 14 w 32"/>
                <a:gd name="T53" fmla="*/ 16 h 40"/>
                <a:gd name="T54" fmla="*/ 18 w 32"/>
                <a:gd name="T55" fmla="*/ 14 h 40"/>
                <a:gd name="T56" fmla="*/ 19 w 32"/>
                <a:gd name="T57" fmla="*/ 11 h 40"/>
                <a:gd name="T58" fmla="*/ 18 w 32"/>
                <a:gd name="T59" fmla="*/ 8 h 40"/>
                <a:gd name="T60" fmla="*/ 15 w 32"/>
                <a:gd name="T61" fmla="*/ 7 h 40"/>
                <a:gd name="T62" fmla="*/ 12 w 32"/>
                <a:gd name="T63" fmla="*/ 8 h 40"/>
                <a:gd name="T64" fmla="*/ 11 w 32"/>
                <a:gd name="T6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40">
                  <a:moveTo>
                    <a:pt x="11" y="12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3" y="5"/>
                    <a:pt x="5" y="3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4" y="1"/>
                    <a:pt x="26" y="3"/>
                  </a:cubicBezTo>
                  <a:cubicBezTo>
                    <a:pt x="29" y="5"/>
                    <a:pt x="30" y="8"/>
                    <a:pt x="30" y="10"/>
                  </a:cubicBezTo>
                  <a:cubicBezTo>
                    <a:pt x="30" y="12"/>
                    <a:pt x="29" y="14"/>
                    <a:pt x="28" y="15"/>
                  </a:cubicBezTo>
                  <a:cubicBezTo>
                    <a:pt x="27" y="16"/>
                    <a:pt x="26" y="18"/>
                    <a:pt x="24" y="19"/>
                  </a:cubicBezTo>
                  <a:cubicBezTo>
                    <a:pt x="26" y="19"/>
                    <a:pt x="27" y="19"/>
                    <a:pt x="28" y="20"/>
                  </a:cubicBezTo>
                  <a:cubicBezTo>
                    <a:pt x="29" y="21"/>
                    <a:pt x="30" y="22"/>
                    <a:pt x="31" y="23"/>
                  </a:cubicBezTo>
                  <a:cubicBezTo>
                    <a:pt x="31" y="24"/>
                    <a:pt x="32" y="26"/>
                    <a:pt x="32" y="28"/>
                  </a:cubicBezTo>
                  <a:cubicBezTo>
                    <a:pt x="32" y="30"/>
                    <a:pt x="31" y="32"/>
                    <a:pt x="30" y="34"/>
                  </a:cubicBezTo>
                  <a:cubicBezTo>
                    <a:pt x="29" y="36"/>
                    <a:pt x="27" y="38"/>
                    <a:pt x="25" y="39"/>
                  </a:cubicBezTo>
                  <a:cubicBezTo>
                    <a:pt x="23" y="40"/>
                    <a:pt x="20" y="40"/>
                    <a:pt x="16" y="40"/>
                  </a:cubicBezTo>
                  <a:cubicBezTo>
                    <a:pt x="13" y="40"/>
                    <a:pt x="10" y="40"/>
                    <a:pt x="8" y="39"/>
                  </a:cubicBezTo>
                  <a:cubicBezTo>
                    <a:pt x="6" y="38"/>
                    <a:pt x="4" y="37"/>
                    <a:pt x="3" y="36"/>
                  </a:cubicBezTo>
                  <a:cubicBezTo>
                    <a:pt x="2" y="34"/>
                    <a:pt x="1" y="32"/>
                    <a:pt x="0" y="3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30"/>
                    <a:pt x="12" y="32"/>
                    <a:pt x="13" y="33"/>
                  </a:cubicBezTo>
                  <a:cubicBezTo>
                    <a:pt x="13" y="34"/>
                    <a:pt x="15" y="34"/>
                    <a:pt x="16" y="34"/>
                  </a:cubicBezTo>
                  <a:cubicBezTo>
                    <a:pt x="17" y="34"/>
                    <a:pt x="19" y="33"/>
                    <a:pt x="20" y="32"/>
                  </a:cubicBezTo>
                  <a:cubicBezTo>
                    <a:pt x="20" y="31"/>
                    <a:pt x="21" y="30"/>
                    <a:pt x="21" y="28"/>
                  </a:cubicBezTo>
                  <a:cubicBezTo>
                    <a:pt x="21" y="26"/>
                    <a:pt x="20" y="25"/>
                    <a:pt x="20" y="24"/>
                  </a:cubicBezTo>
                  <a:cubicBezTo>
                    <a:pt x="19" y="23"/>
                    <a:pt x="17" y="23"/>
                    <a:pt x="16" y="23"/>
                  </a:cubicBezTo>
                  <a:cubicBezTo>
                    <a:pt x="15" y="23"/>
                    <a:pt x="14" y="23"/>
                    <a:pt x="12" y="2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4" y="16"/>
                    <a:pt x="14" y="16"/>
                  </a:cubicBezTo>
                  <a:cubicBezTo>
                    <a:pt x="16" y="16"/>
                    <a:pt x="17" y="15"/>
                    <a:pt x="18" y="14"/>
                  </a:cubicBezTo>
                  <a:cubicBezTo>
                    <a:pt x="19" y="13"/>
                    <a:pt x="19" y="12"/>
                    <a:pt x="19" y="11"/>
                  </a:cubicBezTo>
                  <a:cubicBezTo>
                    <a:pt x="19" y="10"/>
                    <a:pt x="19" y="9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1" y="9"/>
                    <a:pt x="11" y="10"/>
                    <a:pt x="11" y="1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048648" name="Freeform 76"/>
            <p:cNvSpPr/>
            <p:nvPr/>
          </p:nvSpPr>
          <p:spPr bwMode="auto">
            <a:xfrm>
              <a:off x="1449545" y="3978217"/>
              <a:ext cx="18340" cy="9652"/>
            </a:xfrm>
            <a:custGeom>
              <a:avLst/>
              <a:gdLst>
                <a:gd name="T0" fmla="*/ 0 w 19"/>
                <a:gd name="T1" fmla="*/ 10 h 10"/>
                <a:gd name="T2" fmla="*/ 9 w 19"/>
                <a:gd name="T3" fmla="*/ 8 h 10"/>
                <a:gd name="T4" fmla="*/ 19 w 19"/>
                <a:gd name="T5" fmla="*/ 6 h 10"/>
                <a:gd name="T6" fmla="*/ 13 w 19"/>
                <a:gd name="T7" fmla="*/ 2 h 10"/>
                <a:gd name="T8" fmla="*/ 7 w 19"/>
                <a:gd name="T9" fmla="*/ 0 h 10"/>
                <a:gd name="T10" fmla="*/ 0 w 19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0">
                  <a:moveTo>
                    <a:pt x="0" y="10"/>
                  </a:moveTo>
                  <a:lnTo>
                    <a:pt x="9" y="8"/>
                  </a:lnTo>
                  <a:lnTo>
                    <a:pt x="19" y="6"/>
                  </a:lnTo>
                  <a:lnTo>
                    <a:pt x="13" y="2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048649" name="Freeform 77"/>
            <p:cNvSpPr/>
            <p:nvPr/>
          </p:nvSpPr>
          <p:spPr bwMode="auto">
            <a:xfrm>
              <a:off x="1548965" y="2749464"/>
              <a:ext cx="46332" cy="34749"/>
            </a:xfrm>
            <a:custGeom>
              <a:avLst/>
              <a:gdLst>
                <a:gd name="T0" fmla="*/ 22 w 25"/>
                <a:gd name="T1" fmla="*/ 11 h 19"/>
                <a:gd name="T2" fmla="*/ 24 w 25"/>
                <a:gd name="T3" fmla="*/ 8 h 19"/>
                <a:gd name="T4" fmla="*/ 24 w 25"/>
                <a:gd name="T5" fmla="*/ 4 h 19"/>
                <a:gd name="T6" fmla="*/ 21 w 25"/>
                <a:gd name="T7" fmla="*/ 1 h 19"/>
                <a:gd name="T8" fmla="*/ 16 w 25"/>
                <a:gd name="T9" fmla="*/ 1 h 19"/>
                <a:gd name="T10" fmla="*/ 8 w 25"/>
                <a:gd name="T11" fmla="*/ 4 h 19"/>
                <a:gd name="T12" fmla="*/ 0 w 25"/>
                <a:gd name="T13" fmla="*/ 7 h 19"/>
                <a:gd name="T14" fmla="*/ 5 w 25"/>
                <a:gd name="T15" fmla="*/ 19 h 19"/>
                <a:gd name="T16" fmla="*/ 13 w 25"/>
                <a:gd name="T17" fmla="*/ 16 h 19"/>
                <a:gd name="T18" fmla="*/ 22 w 25"/>
                <a:gd name="T1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9">
                  <a:moveTo>
                    <a:pt x="22" y="11"/>
                  </a:moveTo>
                  <a:cubicBezTo>
                    <a:pt x="23" y="10"/>
                    <a:pt x="24" y="9"/>
                    <a:pt x="24" y="8"/>
                  </a:cubicBezTo>
                  <a:cubicBezTo>
                    <a:pt x="25" y="7"/>
                    <a:pt x="25" y="5"/>
                    <a:pt x="24" y="4"/>
                  </a:cubicBezTo>
                  <a:cubicBezTo>
                    <a:pt x="23" y="2"/>
                    <a:pt x="22" y="1"/>
                    <a:pt x="21" y="1"/>
                  </a:cubicBezTo>
                  <a:cubicBezTo>
                    <a:pt x="19" y="0"/>
                    <a:pt x="18" y="0"/>
                    <a:pt x="16" y="1"/>
                  </a:cubicBezTo>
                  <a:cubicBezTo>
                    <a:pt x="15" y="1"/>
                    <a:pt x="13" y="2"/>
                    <a:pt x="8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8" y="14"/>
                    <a:pt x="21" y="12"/>
                    <a:pt x="22" y="1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048650" name="Freeform 78"/>
            <p:cNvSpPr/>
            <p:nvPr/>
          </p:nvSpPr>
          <p:spPr bwMode="auto">
            <a:xfrm>
              <a:off x="2463050" y="3026489"/>
              <a:ext cx="38610" cy="44401"/>
            </a:xfrm>
            <a:custGeom>
              <a:avLst/>
              <a:gdLst>
                <a:gd name="T0" fmla="*/ 10 w 21"/>
                <a:gd name="T1" fmla="*/ 22 h 24"/>
                <a:gd name="T2" fmla="*/ 14 w 21"/>
                <a:gd name="T3" fmla="*/ 24 h 24"/>
                <a:gd name="T4" fmla="*/ 18 w 21"/>
                <a:gd name="T5" fmla="*/ 23 h 24"/>
                <a:gd name="T6" fmla="*/ 20 w 21"/>
                <a:gd name="T7" fmla="*/ 19 h 24"/>
                <a:gd name="T8" fmla="*/ 20 w 21"/>
                <a:gd name="T9" fmla="*/ 14 h 24"/>
                <a:gd name="T10" fmla="*/ 16 w 21"/>
                <a:gd name="T11" fmla="*/ 7 h 24"/>
                <a:gd name="T12" fmla="*/ 11 w 21"/>
                <a:gd name="T13" fmla="*/ 0 h 24"/>
                <a:gd name="T14" fmla="*/ 0 w 21"/>
                <a:gd name="T15" fmla="*/ 6 h 24"/>
                <a:gd name="T16" fmla="*/ 4 w 21"/>
                <a:gd name="T17" fmla="*/ 14 h 24"/>
                <a:gd name="T18" fmla="*/ 10 w 21"/>
                <a:gd name="T1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4">
                  <a:moveTo>
                    <a:pt x="10" y="22"/>
                  </a:moveTo>
                  <a:cubicBezTo>
                    <a:pt x="11" y="23"/>
                    <a:pt x="12" y="24"/>
                    <a:pt x="14" y="24"/>
                  </a:cubicBezTo>
                  <a:cubicBezTo>
                    <a:pt x="15" y="24"/>
                    <a:pt x="16" y="24"/>
                    <a:pt x="18" y="23"/>
                  </a:cubicBezTo>
                  <a:cubicBezTo>
                    <a:pt x="19" y="22"/>
                    <a:pt x="20" y="21"/>
                    <a:pt x="20" y="19"/>
                  </a:cubicBezTo>
                  <a:cubicBezTo>
                    <a:pt x="21" y="18"/>
                    <a:pt x="21" y="16"/>
                    <a:pt x="20" y="14"/>
                  </a:cubicBezTo>
                  <a:cubicBezTo>
                    <a:pt x="19" y="14"/>
                    <a:pt x="18" y="11"/>
                    <a:pt x="16" y="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7" y="18"/>
                    <a:pt x="9" y="21"/>
                    <a:pt x="10" y="2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048651" name="Freeform 79"/>
            <p:cNvSpPr/>
            <p:nvPr/>
          </p:nvSpPr>
          <p:spPr bwMode="auto">
            <a:xfrm>
              <a:off x="1169625" y="3206024"/>
              <a:ext cx="38610" cy="27027"/>
            </a:xfrm>
            <a:custGeom>
              <a:avLst/>
              <a:gdLst>
                <a:gd name="T0" fmla="*/ 40 w 40"/>
                <a:gd name="T1" fmla="*/ 0 h 28"/>
                <a:gd name="T2" fmla="*/ 0 w 40"/>
                <a:gd name="T3" fmla="*/ 3 h 28"/>
                <a:gd name="T4" fmla="*/ 30 w 40"/>
                <a:gd name="T5" fmla="*/ 28 h 28"/>
                <a:gd name="T6" fmla="*/ 40 w 4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8">
                  <a:moveTo>
                    <a:pt x="40" y="0"/>
                  </a:moveTo>
                  <a:lnTo>
                    <a:pt x="0" y="3"/>
                  </a:lnTo>
                  <a:lnTo>
                    <a:pt x="30" y="2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048652" name="Freeform 80"/>
            <p:cNvSpPr/>
            <p:nvPr/>
          </p:nvSpPr>
          <p:spPr bwMode="auto">
            <a:xfrm>
              <a:off x="1942784" y="4127830"/>
              <a:ext cx="39575" cy="60810"/>
            </a:xfrm>
            <a:custGeom>
              <a:avLst/>
              <a:gdLst>
                <a:gd name="T0" fmla="*/ 8 w 21"/>
                <a:gd name="T1" fmla="*/ 10 h 33"/>
                <a:gd name="T2" fmla="*/ 4 w 21"/>
                <a:gd name="T3" fmla="*/ 12 h 33"/>
                <a:gd name="T4" fmla="*/ 2 w 21"/>
                <a:gd name="T5" fmla="*/ 15 h 33"/>
                <a:gd name="T6" fmla="*/ 1 w 21"/>
                <a:gd name="T7" fmla="*/ 20 h 33"/>
                <a:gd name="T8" fmla="*/ 1 w 21"/>
                <a:gd name="T9" fmla="*/ 23 h 33"/>
                <a:gd name="T10" fmla="*/ 2 w 21"/>
                <a:gd name="T11" fmla="*/ 27 h 33"/>
                <a:gd name="T12" fmla="*/ 9 w 21"/>
                <a:gd name="T13" fmla="*/ 32 h 33"/>
                <a:gd name="T14" fmla="*/ 13 w 21"/>
                <a:gd name="T15" fmla="*/ 33 h 33"/>
                <a:gd name="T16" fmla="*/ 16 w 21"/>
                <a:gd name="T17" fmla="*/ 33 h 33"/>
                <a:gd name="T18" fmla="*/ 19 w 21"/>
                <a:gd name="T19" fmla="*/ 30 h 33"/>
                <a:gd name="T20" fmla="*/ 20 w 21"/>
                <a:gd name="T21" fmla="*/ 27 h 33"/>
                <a:gd name="T22" fmla="*/ 21 w 21"/>
                <a:gd name="T23" fmla="*/ 25 h 33"/>
                <a:gd name="T24" fmla="*/ 20 w 21"/>
                <a:gd name="T25" fmla="*/ 20 h 33"/>
                <a:gd name="T26" fmla="*/ 14 w 21"/>
                <a:gd name="T27" fmla="*/ 16 h 33"/>
                <a:gd name="T28" fmla="*/ 15 w 21"/>
                <a:gd name="T29" fmla="*/ 12 h 33"/>
                <a:gd name="T30" fmla="*/ 17 w 21"/>
                <a:gd name="T31" fmla="*/ 11 h 33"/>
                <a:gd name="T32" fmla="*/ 18 w 21"/>
                <a:gd name="T33" fmla="*/ 8 h 33"/>
                <a:gd name="T34" fmla="*/ 18 w 21"/>
                <a:gd name="T35" fmla="*/ 5 h 33"/>
                <a:gd name="T36" fmla="*/ 18 w 21"/>
                <a:gd name="T37" fmla="*/ 2 h 33"/>
                <a:gd name="T38" fmla="*/ 15 w 21"/>
                <a:gd name="T39" fmla="*/ 3 h 33"/>
                <a:gd name="T40" fmla="*/ 10 w 21"/>
                <a:gd name="T41" fmla="*/ 8 h 33"/>
                <a:gd name="T42" fmla="*/ 9 w 21"/>
                <a:gd name="T43" fmla="*/ 9 h 33"/>
                <a:gd name="T44" fmla="*/ 8 w 21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33">
                  <a:moveTo>
                    <a:pt x="8" y="10"/>
                  </a:moveTo>
                  <a:cubicBezTo>
                    <a:pt x="6" y="10"/>
                    <a:pt x="4" y="12"/>
                    <a:pt x="4" y="12"/>
                  </a:cubicBezTo>
                  <a:cubicBezTo>
                    <a:pt x="2" y="14"/>
                    <a:pt x="2" y="15"/>
                    <a:pt x="2" y="15"/>
                  </a:cubicBezTo>
                  <a:cubicBezTo>
                    <a:pt x="2" y="16"/>
                    <a:pt x="1" y="20"/>
                    <a:pt x="1" y="20"/>
                  </a:cubicBezTo>
                  <a:cubicBezTo>
                    <a:pt x="1" y="20"/>
                    <a:pt x="0" y="23"/>
                    <a:pt x="1" y="23"/>
                  </a:cubicBezTo>
                  <a:cubicBezTo>
                    <a:pt x="1" y="24"/>
                    <a:pt x="2" y="26"/>
                    <a:pt x="2" y="27"/>
                  </a:cubicBezTo>
                  <a:cubicBezTo>
                    <a:pt x="4" y="29"/>
                    <a:pt x="9" y="32"/>
                    <a:pt x="9" y="32"/>
                  </a:cubicBezTo>
                  <a:cubicBezTo>
                    <a:pt x="10" y="33"/>
                    <a:pt x="12" y="33"/>
                    <a:pt x="13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9" y="33"/>
                    <a:pt x="19" y="30"/>
                    <a:pt x="19" y="30"/>
                  </a:cubicBezTo>
                  <a:cubicBezTo>
                    <a:pt x="19" y="28"/>
                    <a:pt x="20" y="27"/>
                    <a:pt x="20" y="27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0" y="23"/>
                    <a:pt x="20" y="20"/>
                    <a:pt x="20" y="20"/>
                  </a:cubicBezTo>
                  <a:cubicBezTo>
                    <a:pt x="18" y="19"/>
                    <a:pt x="14" y="16"/>
                    <a:pt x="14" y="16"/>
                  </a:cubicBezTo>
                  <a:cubicBezTo>
                    <a:pt x="12" y="12"/>
                    <a:pt x="15" y="12"/>
                    <a:pt x="15" y="12"/>
                  </a:cubicBezTo>
                  <a:cubicBezTo>
                    <a:pt x="16" y="12"/>
                    <a:pt x="17" y="11"/>
                    <a:pt x="17" y="11"/>
                  </a:cubicBezTo>
                  <a:cubicBezTo>
                    <a:pt x="19" y="11"/>
                    <a:pt x="18" y="8"/>
                    <a:pt x="18" y="8"/>
                  </a:cubicBezTo>
                  <a:cubicBezTo>
                    <a:pt x="18" y="6"/>
                    <a:pt x="18" y="5"/>
                    <a:pt x="18" y="5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7" y="0"/>
                    <a:pt x="15" y="3"/>
                    <a:pt x="15" y="3"/>
                  </a:cubicBezTo>
                  <a:cubicBezTo>
                    <a:pt x="14" y="4"/>
                    <a:pt x="10" y="8"/>
                    <a:pt x="10" y="8"/>
                  </a:cubicBezTo>
                  <a:cubicBezTo>
                    <a:pt x="10" y="8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048653" name="Freeform 81"/>
            <p:cNvSpPr/>
            <p:nvPr/>
          </p:nvSpPr>
          <p:spPr bwMode="auto">
            <a:xfrm>
              <a:off x="1589506" y="4067020"/>
              <a:ext cx="8687" cy="20270"/>
            </a:xfrm>
            <a:custGeom>
              <a:avLst/>
              <a:gdLst>
                <a:gd name="T0" fmla="*/ 0 w 5"/>
                <a:gd name="T1" fmla="*/ 0 h 11"/>
                <a:gd name="T2" fmla="*/ 2 w 5"/>
                <a:gd name="T3" fmla="*/ 5 h 11"/>
                <a:gd name="T4" fmla="*/ 3 w 5"/>
                <a:gd name="T5" fmla="*/ 7 h 11"/>
                <a:gd name="T6" fmla="*/ 3 w 5"/>
                <a:gd name="T7" fmla="*/ 10 h 11"/>
                <a:gd name="T8" fmla="*/ 5 w 5"/>
                <a:gd name="T9" fmla="*/ 9 h 11"/>
                <a:gd name="T10" fmla="*/ 4 w 5"/>
                <a:gd name="T11" fmla="*/ 3 h 11"/>
                <a:gd name="T12" fmla="*/ 3 w 5"/>
                <a:gd name="T13" fmla="*/ 0 h 11"/>
                <a:gd name="T14" fmla="*/ 0 w 5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1">
                  <a:moveTo>
                    <a:pt x="0" y="0"/>
                  </a:move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9"/>
                    <a:pt x="3" y="8"/>
                    <a:pt x="3" y="10"/>
                  </a:cubicBezTo>
                  <a:cubicBezTo>
                    <a:pt x="4" y="11"/>
                    <a:pt x="4" y="10"/>
                    <a:pt x="5" y="9"/>
                  </a:cubicBezTo>
                  <a:cubicBezTo>
                    <a:pt x="4" y="8"/>
                    <a:pt x="4" y="5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048654" name="Freeform 82"/>
            <p:cNvSpPr/>
            <p:nvPr/>
          </p:nvSpPr>
          <p:spPr bwMode="auto">
            <a:xfrm>
              <a:off x="1556687" y="4081498"/>
              <a:ext cx="32818" cy="11583"/>
            </a:xfrm>
            <a:custGeom>
              <a:avLst/>
              <a:gdLst>
                <a:gd name="T0" fmla="*/ 0 w 18"/>
                <a:gd name="T1" fmla="*/ 6 h 6"/>
                <a:gd name="T2" fmla="*/ 5 w 18"/>
                <a:gd name="T3" fmla="*/ 5 h 6"/>
                <a:gd name="T4" fmla="*/ 17 w 18"/>
                <a:gd name="T5" fmla="*/ 3 h 6"/>
                <a:gd name="T6" fmla="*/ 18 w 18"/>
                <a:gd name="T7" fmla="*/ 2 h 6"/>
                <a:gd name="T8" fmla="*/ 18 w 18"/>
                <a:gd name="T9" fmla="*/ 1 h 6"/>
                <a:gd name="T10" fmla="*/ 17 w 18"/>
                <a:gd name="T11" fmla="*/ 0 h 6"/>
                <a:gd name="T12" fmla="*/ 0 w 1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cubicBezTo>
                    <a:pt x="1" y="6"/>
                    <a:pt x="4" y="5"/>
                    <a:pt x="5" y="5"/>
                  </a:cubicBezTo>
                  <a:cubicBezTo>
                    <a:pt x="9" y="5"/>
                    <a:pt x="15" y="4"/>
                    <a:pt x="17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3" y="3"/>
                    <a:pt x="3" y="4"/>
                    <a:pt x="0" y="6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048655" name="Freeform 83"/>
            <p:cNvSpPr/>
            <p:nvPr/>
          </p:nvSpPr>
          <p:spPr bwMode="auto">
            <a:xfrm>
              <a:off x="2020969" y="2713751"/>
              <a:ext cx="60810" cy="68532"/>
            </a:xfrm>
            <a:custGeom>
              <a:avLst/>
              <a:gdLst>
                <a:gd name="T0" fmla="*/ 12 w 33"/>
                <a:gd name="T1" fmla="*/ 35 h 37"/>
                <a:gd name="T2" fmla="*/ 24 w 33"/>
                <a:gd name="T3" fmla="*/ 34 h 37"/>
                <a:gd name="T4" fmla="*/ 32 w 33"/>
                <a:gd name="T5" fmla="*/ 22 h 37"/>
                <a:gd name="T6" fmla="*/ 31 w 33"/>
                <a:gd name="T7" fmla="*/ 8 h 37"/>
                <a:gd name="T8" fmla="*/ 21 w 33"/>
                <a:gd name="T9" fmla="*/ 1 h 37"/>
                <a:gd name="T10" fmla="*/ 9 w 33"/>
                <a:gd name="T11" fmla="*/ 2 h 37"/>
                <a:gd name="T12" fmla="*/ 1 w 33"/>
                <a:gd name="T13" fmla="*/ 14 h 37"/>
                <a:gd name="T14" fmla="*/ 2 w 33"/>
                <a:gd name="T15" fmla="*/ 28 h 37"/>
                <a:gd name="T16" fmla="*/ 12 w 33"/>
                <a:gd name="T17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7">
                  <a:moveTo>
                    <a:pt x="12" y="35"/>
                  </a:moveTo>
                  <a:cubicBezTo>
                    <a:pt x="16" y="37"/>
                    <a:pt x="20" y="36"/>
                    <a:pt x="24" y="34"/>
                  </a:cubicBezTo>
                  <a:cubicBezTo>
                    <a:pt x="27" y="32"/>
                    <a:pt x="30" y="28"/>
                    <a:pt x="32" y="22"/>
                  </a:cubicBezTo>
                  <a:cubicBezTo>
                    <a:pt x="33" y="16"/>
                    <a:pt x="33" y="12"/>
                    <a:pt x="31" y="8"/>
                  </a:cubicBezTo>
                  <a:cubicBezTo>
                    <a:pt x="29" y="4"/>
                    <a:pt x="26" y="2"/>
                    <a:pt x="21" y="1"/>
                  </a:cubicBezTo>
                  <a:cubicBezTo>
                    <a:pt x="17" y="0"/>
                    <a:pt x="13" y="0"/>
                    <a:pt x="9" y="2"/>
                  </a:cubicBezTo>
                  <a:cubicBezTo>
                    <a:pt x="5" y="4"/>
                    <a:pt x="3" y="8"/>
                    <a:pt x="1" y="14"/>
                  </a:cubicBezTo>
                  <a:cubicBezTo>
                    <a:pt x="0" y="20"/>
                    <a:pt x="0" y="24"/>
                    <a:pt x="2" y="28"/>
                  </a:cubicBezTo>
                  <a:cubicBezTo>
                    <a:pt x="4" y="32"/>
                    <a:pt x="7" y="34"/>
                    <a:pt x="12" y="35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048656" name="Freeform 84"/>
            <p:cNvSpPr>
              <a:spLocks noEditPoints="1"/>
            </p:cNvSpPr>
            <p:nvPr/>
          </p:nvSpPr>
          <p:spPr bwMode="auto">
            <a:xfrm>
              <a:off x="1038352" y="2592130"/>
              <a:ext cx="1666008" cy="1672764"/>
            </a:xfrm>
            <a:custGeom>
              <a:avLst/>
              <a:gdLst>
                <a:gd name="T0" fmla="*/ 811 w 904"/>
                <a:gd name="T1" fmla="*/ 404 h 905"/>
                <a:gd name="T2" fmla="*/ 773 w 904"/>
                <a:gd name="T3" fmla="*/ 280 h 905"/>
                <a:gd name="T4" fmla="*/ 778 w 904"/>
                <a:gd name="T5" fmla="*/ 210 h 905"/>
                <a:gd name="T6" fmla="*/ 721 w 904"/>
                <a:gd name="T7" fmla="*/ 187 h 905"/>
                <a:gd name="T8" fmla="*/ 685 w 904"/>
                <a:gd name="T9" fmla="*/ 149 h 905"/>
                <a:gd name="T10" fmla="*/ 616 w 904"/>
                <a:gd name="T11" fmla="*/ 113 h 905"/>
                <a:gd name="T12" fmla="*/ 564 w 904"/>
                <a:gd name="T13" fmla="*/ 108 h 905"/>
                <a:gd name="T14" fmla="*/ 460 w 904"/>
                <a:gd name="T15" fmla="*/ 45 h 905"/>
                <a:gd name="T16" fmla="*/ 374 w 904"/>
                <a:gd name="T17" fmla="*/ 52 h 905"/>
                <a:gd name="T18" fmla="*/ 347 w 904"/>
                <a:gd name="T19" fmla="*/ 78 h 905"/>
                <a:gd name="T20" fmla="*/ 361 w 904"/>
                <a:gd name="T21" fmla="*/ 92 h 905"/>
                <a:gd name="T22" fmla="*/ 311 w 904"/>
                <a:gd name="T23" fmla="*/ 104 h 905"/>
                <a:gd name="T24" fmla="*/ 249 w 904"/>
                <a:gd name="T25" fmla="*/ 97 h 905"/>
                <a:gd name="T26" fmla="*/ 174 w 904"/>
                <a:gd name="T27" fmla="*/ 151 h 905"/>
                <a:gd name="T28" fmla="*/ 120 w 904"/>
                <a:gd name="T29" fmla="*/ 211 h 905"/>
                <a:gd name="T30" fmla="*/ 120 w 904"/>
                <a:gd name="T31" fmla="*/ 282 h 905"/>
                <a:gd name="T32" fmla="*/ 131 w 904"/>
                <a:gd name="T33" fmla="*/ 289 h 905"/>
                <a:gd name="T34" fmla="*/ 95 w 904"/>
                <a:gd name="T35" fmla="*/ 411 h 905"/>
                <a:gd name="T36" fmla="*/ 40 w 904"/>
                <a:gd name="T37" fmla="*/ 454 h 905"/>
                <a:gd name="T38" fmla="*/ 50 w 904"/>
                <a:gd name="T39" fmla="*/ 519 h 905"/>
                <a:gd name="T40" fmla="*/ 101 w 904"/>
                <a:gd name="T41" fmla="*/ 526 h 905"/>
                <a:gd name="T42" fmla="*/ 237 w 904"/>
                <a:gd name="T43" fmla="*/ 764 h 905"/>
                <a:gd name="T44" fmla="*/ 217 w 904"/>
                <a:gd name="T45" fmla="*/ 741 h 905"/>
                <a:gd name="T46" fmla="*/ 195 w 904"/>
                <a:gd name="T47" fmla="*/ 742 h 905"/>
                <a:gd name="T48" fmla="*/ 288 w 904"/>
                <a:gd name="T49" fmla="*/ 830 h 905"/>
                <a:gd name="T50" fmla="*/ 283 w 904"/>
                <a:gd name="T51" fmla="*/ 801 h 905"/>
                <a:gd name="T52" fmla="*/ 308 w 904"/>
                <a:gd name="T53" fmla="*/ 811 h 905"/>
                <a:gd name="T54" fmla="*/ 316 w 904"/>
                <a:gd name="T55" fmla="*/ 787 h 905"/>
                <a:gd name="T56" fmla="*/ 309 w 904"/>
                <a:gd name="T57" fmla="*/ 843 h 905"/>
                <a:gd name="T58" fmla="*/ 351 w 904"/>
                <a:gd name="T59" fmla="*/ 858 h 905"/>
                <a:gd name="T60" fmla="*/ 420 w 904"/>
                <a:gd name="T61" fmla="*/ 807 h 905"/>
                <a:gd name="T62" fmla="*/ 412 w 904"/>
                <a:gd name="T63" fmla="*/ 875 h 905"/>
                <a:gd name="T64" fmla="*/ 399 w 904"/>
                <a:gd name="T65" fmla="*/ 866 h 905"/>
                <a:gd name="T66" fmla="*/ 429 w 904"/>
                <a:gd name="T67" fmla="*/ 859 h 905"/>
                <a:gd name="T68" fmla="*/ 478 w 904"/>
                <a:gd name="T69" fmla="*/ 857 h 905"/>
                <a:gd name="T70" fmla="*/ 476 w 904"/>
                <a:gd name="T71" fmla="*/ 832 h 905"/>
                <a:gd name="T72" fmla="*/ 528 w 904"/>
                <a:gd name="T73" fmla="*/ 866 h 905"/>
                <a:gd name="T74" fmla="*/ 485 w 904"/>
                <a:gd name="T75" fmla="*/ 851 h 905"/>
                <a:gd name="T76" fmla="*/ 515 w 904"/>
                <a:gd name="T77" fmla="*/ 820 h 905"/>
                <a:gd name="T78" fmla="*/ 598 w 904"/>
                <a:gd name="T79" fmla="*/ 840 h 905"/>
                <a:gd name="T80" fmla="*/ 587 w 904"/>
                <a:gd name="T81" fmla="*/ 835 h 905"/>
                <a:gd name="T82" fmla="*/ 583 w 904"/>
                <a:gd name="T83" fmla="*/ 805 h 905"/>
                <a:gd name="T84" fmla="*/ 599 w 904"/>
                <a:gd name="T85" fmla="*/ 797 h 905"/>
                <a:gd name="T86" fmla="*/ 615 w 904"/>
                <a:gd name="T87" fmla="*/ 825 h 905"/>
                <a:gd name="T88" fmla="*/ 655 w 904"/>
                <a:gd name="T89" fmla="*/ 793 h 905"/>
                <a:gd name="T90" fmla="*/ 653 w 904"/>
                <a:gd name="T91" fmla="*/ 761 h 905"/>
                <a:gd name="T92" fmla="*/ 663 w 904"/>
                <a:gd name="T93" fmla="*/ 752 h 905"/>
                <a:gd name="T94" fmla="*/ 667 w 904"/>
                <a:gd name="T95" fmla="*/ 737 h 905"/>
                <a:gd name="T96" fmla="*/ 675 w 904"/>
                <a:gd name="T97" fmla="*/ 737 h 905"/>
                <a:gd name="T98" fmla="*/ 676 w 904"/>
                <a:gd name="T99" fmla="*/ 722 h 905"/>
                <a:gd name="T100" fmla="*/ 690 w 904"/>
                <a:gd name="T101" fmla="*/ 738 h 905"/>
                <a:gd name="T102" fmla="*/ 665 w 904"/>
                <a:gd name="T103" fmla="*/ 771 h 905"/>
                <a:gd name="T104" fmla="*/ 688 w 904"/>
                <a:gd name="T105" fmla="*/ 807 h 905"/>
                <a:gd name="T106" fmla="*/ 679 w 904"/>
                <a:gd name="T107" fmla="*/ 769 h 905"/>
                <a:gd name="T108" fmla="*/ 705 w 904"/>
                <a:gd name="T109" fmla="*/ 766 h 905"/>
                <a:gd name="T110" fmla="*/ 777 w 904"/>
                <a:gd name="T111" fmla="*/ 296 h 905"/>
                <a:gd name="T112" fmla="*/ 809 w 904"/>
                <a:gd name="T113" fmla="*/ 386 h 905"/>
                <a:gd name="T114" fmla="*/ 842 w 904"/>
                <a:gd name="T115" fmla="*/ 517 h 905"/>
                <a:gd name="T116" fmla="*/ 806 w 904"/>
                <a:gd name="T117" fmla="*/ 478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4" h="905">
                  <a:moveTo>
                    <a:pt x="452" y="0"/>
                  </a:moveTo>
                  <a:cubicBezTo>
                    <a:pt x="202" y="0"/>
                    <a:pt x="0" y="203"/>
                    <a:pt x="0" y="453"/>
                  </a:cubicBezTo>
                  <a:cubicBezTo>
                    <a:pt x="0" y="703"/>
                    <a:pt x="202" y="905"/>
                    <a:pt x="452" y="905"/>
                  </a:cubicBezTo>
                  <a:cubicBezTo>
                    <a:pt x="702" y="905"/>
                    <a:pt x="904" y="703"/>
                    <a:pt x="904" y="453"/>
                  </a:cubicBezTo>
                  <a:cubicBezTo>
                    <a:pt x="904" y="203"/>
                    <a:pt x="702" y="0"/>
                    <a:pt x="452" y="0"/>
                  </a:cubicBezTo>
                  <a:close/>
                  <a:moveTo>
                    <a:pt x="857" y="430"/>
                  </a:moveTo>
                  <a:cubicBezTo>
                    <a:pt x="849" y="431"/>
                    <a:pt x="849" y="431"/>
                    <a:pt x="849" y="431"/>
                  </a:cubicBezTo>
                  <a:cubicBezTo>
                    <a:pt x="845" y="400"/>
                    <a:pt x="845" y="400"/>
                    <a:pt x="845" y="400"/>
                  </a:cubicBezTo>
                  <a:cubicBezTo>
                    <a:pt x="834" y="402"/>
                    <a:pt x="834" y="402"/>
                    <a:pt x="834" y="402"/>
                  </a:cubicBezTo>
                  <a:cubicBezTo>
                    <a:pt x="837" y="430"/>
                    <a:pt x="837" y="430"/>
                    <a:pt x="837" y="430"/>
                  </a:cubicBezTo>
                  <a:cubicBezTo>
                    <a:pt x="828" y="431"/>
                    <a:pt x="828" y="431"/>
                    <a:pt x="828" y="431"/>
                  </a:cubicBezTo>
                  <a:cubicBezTo>
                    <a:pt x="825" y="403"/>
                    <a:pt x="825" y="403"/>
                    <a:pt x="825" y="403"/>
                  </a:cubicBezTo>
                  <a:cubicBezTo>
                    <a:pt x="811" y="404"/>
                    <a:pt x="811" y="404"/>
                    <a:pt x="811" y="404"/>
                  </a:cubicBezTo>
                  <a:cubicBezTo>
                    <a:pt x="815" y="436"/>
                    <a:pt x="815" y="436"/>
                    <a:pt x="815" y="436"/>
                  </a:cubicBezTo>
                  <a:cubicBezTo>
                    <a:pt x="806" y="437"/>
                    <a:pt x="806" y="437"/>
                    <a:pt x="806" y="437"/>
                  </a:cubicBezTo>
                  <a:cubicBezTo>
                    <a:pt x="802" y="394"/>
                    <a:pt x="802" y="394"/>
                    <a:pt x="802" y="394"/>
                  </a:cubicBezTo>
                  <a:cubicBezTo>
                    <a:pt x="853" y="388"/>
                    <a:pt x="853" y="388"/>
                    <a:pt x="853" y="388"/>
                  </a:cubicBezTo>
                  <a:lnTo>
                    <a:pt x="857" y="430"/>
                  </a:lnTo>
                  <a:close/>
                  <a:moveTo>
                    <a:pt x="798" y="241"/>
                  </a:moveTo>
                  <a:cubicBezTo>
                    <a:pt x="801" y="246"/>
                    <a:pt x="803" y="250"/>
                    <a:pt x="804" y="253"/>
                  </a:cubicBezTo>
                  <a:cubicBezTo>
                    <a:pt x="804" y="256"/>
                    <a:pt x="804" y="258"/>
                    <a:pt x="803" y="261"/>
                  </a:cubicBezTo>
                  <a:cubicBezTo>
                    <a:pt x="802" y="264"/>
                    <a:pt x="800" y="266"/>
                    <a:pt x="797" y="267"/>
                  </a:cubicBezTo>
                  <a:cubicBezTo>
                    <a:pt x="794" y="270"/>
                    <a:pt x="791" y="270"/>
                    <a:pt x="787" y="269"/>
                  </a:cubicBezTo>
                  <a:cubicBezTo>
                    <a:pt x="784" y="268"/>
                    <a:pt x="780" y="266"/>
                    <a:pt x="777" y="262"/>
                  </a:cubicBezTo>
                  <a:cubicBezTo>
                    <a:pt x="777" y="265"/>
                    <a:pt x="777" y="267"/>
                    <a:pt x="777" y="270"/>
                  </a:cubicBezTo>
                  <a:cubicBezTo>
                    <a:pt x="776" y="272"/>
                    <a:pt x="775" y="275"/>
                    <a:pt x="773" y="280"/>
                  </a:cubicBezTo>
                  <a:cubicBezTo>
                    <a:pt x="768" y="291"/>
                    <a:pt x="768" y="291"/>
                    <a:pt x="768" y="291"/>
                  </a:cubicBezTo>
                  <a:cubicBezTo>
                    <a:pt x="761" y="279"/>
                    <a:pt x="761" y="279"/>
                    <a:pt x="761" y="279"/>
                  </a:cubicBezTo>
                  <a:cubicBezTo>
                    <a:pt x="766" y="266"/>
                    <a:pt x="766" y="266"/>
                    <a:pt x="766" y="266"/>
                  </a:cubicBezTo>
                  <a:cubicBezTo>
                    <a:pt x="768" y="262"/>
                    <a:pt x="769" y="259"/>
                    <a:pt x="769" y="257"/>
                  </a:cubicBezTo>
                  <a:cubicBezTo>
                    <a:pt x="770" y="256"/>
                    <a:pt x="770" y="254"/>
                    <a:pt x="770" y="253"/>
                  </a:cubicBezTo>
                  <a:cubicBezTo>
                    <a:pt x="769" y="252"/>
                    <a:pt x="768" y="250"/>
                    <a:pt x="767" y="248"/>
                  </a:cubicBezTo>
                  <a:cubicBezTo>
                    <a:pt x="766" y="246"/>
                    <a:pt x="766" y="246"/>
                    <a:pt x="766" y="246"/>
                  </a:cubicBezTo>
                  <a:cubicBezTo>
                    <a:pt x="747" y="257"/>
                    <a:pt x="747" y="257"/>
                    <a:pt x="747" y="257"/>
                  </a:cubicBezTo>
                  <a:cubicBezTo>
                    <a:pt x="741" y="247"/>
                    <a:pt x="741" y="247"/>
                    <a:pt x="741" y="247"/>
                  </a:cubicBezTo>
                  <a:cubicBezTo>
                    <a:pt x="785" y="220"/>
                    <a:pt x="785" y="220"/>
                    <a:pt x="785" y="220"/>
                  </a:cubicBezTo>
                  <a:lnTo>
                    <a:pt x="798" y="241"/>
                  </a:lnTo>
                  <a:close/>
                  <a:moveTo>
                    <a:pt x="750" y="176"/>
                  </a:moveTo>
                  <a:cubicBezTo>
                    <a:pt x="778" y="210"/>
                    <a:pt x="778" y="210"/>
                    <a:pt x="778" y="210"/>
                  </a:cubicBezTo>
                  <a:cubicBezTo>
                    <a:pt x="771" y="216"/>
                    <a:pt x="771" y="216"/>
                    <a:pt x="771" y="216"/>
                  </a:cubicBezTo>
                  <a:cubicBezTo>
                    <a:pt x="761" y="203"/>
                    <a:pt x="761" y="203"/>
                    <a:pt x="761" y="203"/>
                  </a:cubicBezTo>
                  <a:cubicBezTo>
                    <a:pt x="728" y="230"/>
                    <a:pt x="728" y="230"/>
                    <a:pt x="728" y="230"/>
                  </a:cubicBezTo>
                  <a:cubicBezTo>
                    <a:pt x="720" y="222"/>
                    <a:pt x="720" y="222"/>
                    <a:pt x="720" y="222"/>
                  </a:cubicBezTo>
                  <a:cubicBezTo>
                    <a:pt x="754" y="194"/>
                    <a:pt x="754" y="194"/>
                    <a:pt x="754" y="194"/>
                  </a:cubicBezTo>
                  <a:cubicBezTo>
                    <a:pt x="743" y="181"/>
                    <a:pt x="743" y="181"/>
                    <a:pt x="743" y="181"/>
                  </a:cubicBezTo>
                  <a:lnTo>
                    <a:pt x="750" y="176"/>
                  </a:lnTo>
                  <a:close/>
                  <a:moveTo>
                    <a:pt x="742" y="168"/>
                  </a:moveTo>
                  <a:cubicBezTo>
                    <a:pt x="736" y="174"/>
                    <a:pt x="736" y="174"/>
                    <a:pt x="736" y="174"/>
                  </a:cubicBezTo>
                  <a:cubicBezTo>
                    <a:pt x="713" y="153"/>
                    <a:pt x="713" y="153"/>
                    <a:pt x="713" y="153"/>
                  </a:cubicBezTo>
                  <a:cubicBezTo>
                    <a:pt x="706" y="162"/>
                    <a:pt x="706" y="162"/>
                    <a:pt x="706" y="162"/>
                  </a:cubicBezTo>
                  <a:cubicBezTo>
                    <a:pt x="726" y="181"/>
                    <a:pt x="726" y="181"/>
                    <a:pt x="726" y="181"/>
                  </a:cubicBezTo>
                  <a:cubicBezTo>
                    <a:pt x="721" y="187"/>
                    <a:pt x="721" y="187"/>
                    <a:pt x="721" y="187"/>
                  </a:cubicBezTo>
                  <a:cubicBezTo>
                    <a:pt x="700" y="168"/>
                    <a:pt x="700" y="168"/>
                    <a:pt x="700" y="168"/>
                  </a:cubicBezTo>
                  <a:cubicBezTo>
                    <a:pt x="690" y="178"/>
                    <a:pt x="690" y="178"/>
                    <a:pt x="690" y="178"/>
                  </a:cubicBezTo>
                  <a:cubicBezTo>
                    <a:pt x="713" y="200"/>
                    <a:pt x="713" y="200"/>
                    <a:pt x="713" y="200"/>
                  </a:cubicBezTo>
                  <a:cubicBezTo>
                    <a:pt x="708" y="206"/>
                    <a:pt x="708" y="206"/>
                    <a:pt x="708" y="206"/>
                  </a:cubicBezTo>
                  <a:cubicBezTo>
                    <a:pt x="676" y="177"/>
                    <a:pt x="676" y="177"/>
                    <a:pt x="676" y="177"/>
                  </a:cubicBezTo>
                  <a:cubicBezTo>
                    <a:pt x="711" y="139"/>
                    <a:pt x="711" y="139"/>
                    <a:pt x="711" y="139"/>
                  </a:cubicBezTo>
                  <a:lnTo>
                    <a:pt x="742" y="168"/>
                  </a:lnTo>
                  <a:close/>
                  <a:moveTo>
                    <a:pt x="664" y="106"/>
                  </a:moveTo>
                  <a:cubicBezTo>
                    <a:pt x="679" y="116"/>
                    <a:pt x="679" y="116"/>
                    <a:pt x="679" y="116"/>
                  </a:cubicBezTo>
                  <a:cubicBezTo>
                    <a:pt x="685" y="120"/>
                    <a:pt x="689" y="123"/>
                    <a:pt x="690" y="124"/>
                  </a:cubicBezTo>
                  <a:cubicBezTo>
                    <a:pt x="692" y="127"/>
                    <a:pt x="693" y="130"/>
                    <a:pt x="694" y="133"/>
                  </a:cubicBezTo>
                  <a:cubicBezTo>
                    <a:pt x="694" y="137"/>
                    <a:pt x="693" y="140"/>
                    <a:pt x="691" y="143"/>
                  </a:cubicBezTo>
                  <a:cubicBezTo>
                    <a:pt x="689" y="146"/>
                    <a:pt x="687" y="148"/>
                    <a:pt x="685" y="149"/>
                  </a:cubicBezTo>
                  <a:cubicBezTo>
                    <a:pt x="682" y="150"/>
                    <a:pt x="680" y="150"/>
                    <a:pt x="678" y="150"/>
                  </a:cubicBezTo>
                  <a:cubicBezTo>
                    <a:pt x="676" y="150"/>
                    <a:pt x="673" y="150"/>
                    <a:pt x="672" y="149"/>
                  </a:cubicBezTo>
                  <a:cubicBezTo>
                    <a:pt x="669" y="148"/>
                    <a:pt x="666" y="146"/>
                    <a:pt x="661" y="143"/>
                  </a:cubicBezTo>
                  <a:cubicBezTo>
                    <a:pt x="655" y="138"/>
                    <a:pt x="655" y="138"/>
                    <a:pt x="655" y="138"/>
                  </a:cubicBezTo>
                  <a:cubicBezTo>
                    <a:pt x="644" y="154"/>
                    <a:pt x="644" y="154"/>
                    <a:pt x="644" y="154"/>
                  </a:cubicBezTo>
                  <a:cubicBezTo>
                    <a:pt x="635" y="148"/>
                    <a:pt x="635" y="148"/>
                    <a:pt x="635" y="148"/>
                  </a:cubicBezTo>
                  <a:lnTo>
                    <a:pt x="664" y="106"/>
                  </a:lnTo>
                  <a:close/>
                  <a:moveTo>
                    <a:pt x="631" y="87"/>
                  </a:moveTo>
                  <a:cubicBezTo>
                    <a:pt x="628" y="95"/>
                    <a:pt x="628" y="95"/>
                    <a:pt x="628" y="95"/>
                  </a:cubicBezTo>
                  <a:cubicBezTo>
                    <a:pt x="603" y="84"/>
                    <a:pt x="603" y="84"/>
                    <a:pt x="603" y="84"/>
                  </a:cubicBezTo>
                  <a:cubicBezTo>
                    <a:pt x="598" y="95"/>
                    <a:pt x="598" y="95"/>
                    <a:pt x="598" y="95"/>
                  </a:cubicBezTo>
                  <a:cubicBezTo>
                    <a:pt x="620" y="105"/>
                    <a:pt x="620" y="105"/>
                    <a:pt x="620" y="105"/>
                  </a:cubicBezTo>
                  <a:cubicBezTo>
                    <a:pt x="616" y="113"/>
                    <a:pt x="616" y="113"/>
                    <a:pt x="616" y="113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85" y="124"/>
                    <a:pt x="585" y="124"/>
                    <a:pt x="585" y="124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596" y="72"/>
                    <a:pt x="596" y="72"/>
                    <a:pt x="596" y="72"/>
                  </a:cubicBezTo>
                  <a:lnTo>
                    <a:pt x="631" y="87"/>
                  </a:lnTo>
                  <a:close/>
                  <a:moveTo>
                    <a:pt x="523" y="77"/>
                  </a:moveTo>
                  <a:cubicBezTo>
                    <a:pt x="524" y="72"/>
                    <a:pt x="526" y="68"/>
                    <a:pt x="529" y="65"/>
                  </a:cubicBezTo>
                  <a:cubicBezTo>
                    <a:pt x="531" y="63"/>
                    <a:pt x="533" y="61"/>
                    <a:pt x="536" y="60"/>
                  </a:cubicBezTo>
                  <a:cubicBezTo>
                    <a:pt x="538" y="58"/>
                    <a:pt x="541" y="57"/>
                    <a:pt x="544" y="57"/>
                  </a:cubicBezTo>
                  <a:cubicBezTo>
                    <a:pt x="548" y="57"/>
                    <a:pt x="552" y="57"/>
                    <a:pt x="556" y="58"/>
                  </a:cubicBezTo>
                  <a:cubicBezTo>
                    <a:pt x="564" y="60"/>
                    <a:pt x="570" y="64"/>
                    <a:pt x="574" y="70"/>
                  </a:cubicBezTo>
                  <a:cubicBezTo>
                    <a:pt x="578" y="76"/>
                    <a:pt x="578" y="83"/>
                    <a:pt x="576" y="91"/>
                  </a:cubicBezTo>
                  <a:cubicBezTo>
                    <a:pt x="574" y="99"/>
                    <a:pt x="570" y="105"/>
                    <a:pt x="564" y="108"/>
                  </a:cubicBezTo>
                  <a:cubicBezTo>
                    <a:pt x="558" y="112"/>
                    <a:pt x="551" y="112"/>
                    <a:pt x="542" y="110"/>
                  </a:cubicBezTo>
                  <a:cubicBezTo>
                    <a:pt x="534" y="108"/>
                    <a:pt x="528" y="104"/>
                    <a:pt x="525" y="98"/>
                  </a:cubicBezTo>
                  <a:cubicBezTo>
                    <a:pt x="521" y="92"/>
                    <a:pt x="521" y="85"/>
                    <a:pt x="523" y="77"/>
                  </a:cubicBezTo>
                  <a:close/>
                  <a:moveTo>
                    <a:pt x="460" y="45"/>
                  </a:moveTo>
                  <a:cubicBezTo>
                    <a:pt x="472" y="66"/>
                    <a:pt x="472" y="66"/>
                    <a:pt x="472" y="66"/>
                  </a:cubicBezTo>
                  <a:cubicBezTo>
                    <a:pt x="486" y="46"/>
                    <a:pt x="486" y="46"/>
                    <a:pt x="486" y="46"/>
                  </a:cubicBezTo>
                  <a:cubicBezTo>
                    <a:pt x="499" y="47"/>
                    <a:pt x="499" y="47"/>
                    <a:pt x="499" y="47"/>
                  </a:cubicBezTo>
                  <a:cubicBezTo>
                    <a:pt x="477" y="76"/>
                    <a:pt x="477" y="76"/>
                    <a:pt x="477" y="76"/>
                  </a:cubicBezTo>
                  <a:cubicBezTo>
                    <a:pt x="475" y="97"/>
                    <a:pt x="475" y="97"/>
                    <a:pt x="475" y="97"/>
                  </a:cubicBezTo>
                  <a:cubicBezTo>
                    <a:pt x="464" y="97"/>
                    <a:pt x="464" y="97"/>
                    <a:pt x="464" y="97"/>
                  </a:cubicBezTo>
                  <a:cubicBezTo>
                    <a:pt x="465" y="75"/>
                    <a:pt x="465" y="75"/>
                    <a:pt x="465" y="75"/>
                  </a:cubicBezTo>
                  <a:cubicBezTo>
                    <a:pt x="446" y="44"/>
                    <a:pt x="446" y="44"/>
                    <a:pt x="446" y="44"/>
                  </a:cubicBezTo>
                  <a:lnTo>
                    <a:pt x="460" y="45"/>
                  </a:lnTo>
                  <a:close/>
                  <a:moveTo>
                    <a:pt x="440" y="44"/>
                  </a:moveTo>
                  <a:cubicBezTo>
                    <a:pt x="441" y="53"/>
                    <a:pt x="441" y="53"/>
                    <a:pt x="441" y="53"/>
                  </a:cubicBezTo>
                  <a:cubicBezTo>
                    <a:pt x="424" y="54"/>
                    <a:pt x="424" y="54"/>
                    <a:pt x="424" y="54"/>
                  </a:cubicBezTo>
                  <a:cubicBezTo>
                    <a:pt x="427" y="97"/>
                    <a:pt x="427" y="97"/>
                    <a:pt x="427" y="97"/>
                  </a:cubicBezTo>
                  <a:cubicBezTo>
                    <a:pt x="416" y="98"/>
                    <a:pt x="416" y="98"/>
                    <a:pt x="416" y="98"/>
                  </a:cubicBezTo>
                  <a:cubicBezTo>
                    <a:pt x="413" y="55"/>
                    <a:pt x="413" y="55"/>
                    <a:pt x="413" y="55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95" y="48"/>
                    <a:pt x="395" y="48"/>
                    <a:pt x="395" y="48"/>
                  </a:cubicBezTo>
                  <a:lnTo>
                    <a:pt x="440" y="44"/>
                  </a:lnTo>
                  <a:close/>
                  <a:moveTo>
                    <a:pt x="386" y="50"/>
                  </a:moveTo>
                  <a:cubicBezTo>
                    <a:pt x="394" y="101"/>
                    <a:pt x="394" y="101"/>
                    <a:pt x="394" y="101"/>
                  </a:cubicBezTo>
                  <a:cubicBezTo>
                    <a:pt x="383" y="103"/>
                    <a:pt x="383" y="103"/>
                    <a:pt x="383" y="103"/>
                  </a:cubicBezTo>
                  <a:cubicBezTo>
                    <a:pt x="374" y="52"/>
                    <a:pt x="374" y="52"/>
                    <a:pt x="374" y="52"/>
                  </a:cubicBezTo>
                  <a:lnTo>
                    <a:pt x="386" y="50"/>
                  </a:lnTo>
                  <a:close/>
                  <a:moveTo>
                    <a:pt x="324" y="71"/>
                  </a:moveTo>
                  <a:cubicBezTo>
                    <a:pt x="325" y="68"/>
                    <a:pt x="327" y="66"/>
                    <a:pt x="329" y="64"/>
                  </a:cubicBezTo>
                  <a:cubicBezTo>
                    <a:pt x="332" y="62"/>
                    <a:pt x="335" y="60"/>
                    <a:pt x="339" y="59"/>
                  </a:cubicBezTo>
                  <a:cubicBezTo>
                    <a:pt x="346" y="57"/>
                    <a:pt x="352" y="57"/>
                    <a:pt x="356" y="59"/>
                  </a:cubicBezTo>
                  <a:cubicBezTo>
                    <a:pt x="360" y="61"/>
                    <a:pt x="363" y="64"/>
                    <a:pt x="365" y="68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353" y="69"/>
                    <a:pt x="351" y="68"/>
                    <a:pt x="349" y="67"/>
                  </a:cubicBezTo>
                  <a:cubicBezTo>
                    <a:pt x="347" y="66"/>
                    <a:pt x="345" y="66"/>
                    <a:pt x="342" y="67"/>
                  </a:cubicBezTo>
                  <a:cubicBezTo>
                    <a:pt x="338" y="68"/>
                    <a:pt x="336" y="69"/>
                    <a:pt x="335" y="71"/>
                  </a:cubicBezTo>
                  <a:cubicBezTo>
                    <a:pt x="334" y="72"/>
                    <a:pt x="333" y="73"/>
                    <a:pt x="334" y="75"/>
                  </a:cubicBezTo>
                  <a:cubicBezTo>
                    <a:pt x="334" y="76"/>
                    <a:pt x="335" y="77"/>
                    <a:pt x="336" y="77"/>
                  </a:cubicBezTo>
                  <a:cubicBezTo>
                    <a:pt x="338" y="78"/>
                    <a:pt x="342" y="78"/>
                    <a:pt x="347" y="78"/>
                  </a:cubicBezTo>
                  <a:cubicBezTo>
                    <a:pt x="353" y="78"/>
                    <a:pt x="357" y="78"/>
                    <a:pt x="360" y="78"/>
                  </a:cubicBezTo>
                  <a:cubicBezTo>
                    <a:pt x="363" y="79"/>
                    <a:pt x="366" y="80"/>
                    <a:pt x="368" y="82"/>
                  </a:cubicBezTo>
                  <a:cubicBezTo>
                    <a:pt x="370" y="83"/>
                    <a:pt x="371" y="86"/>
                    <a:pt x="372" y="89"/>
                  </a:cubicBezTo>
                  <a:cubicBezTo>
                    <a:pt x="373" y="92"/>
                    <a:pt x="373" y="95"/>
                    <a:pt x="372" y="98"/>
                  </a:cubicBezTo>
                  <a:cubicBezTo>
                    <a:pt x="370" y="101"/>
                    <a:pt x="369" y="103"/>
                    <a:pt x="366" y="105"/>
                  </a:cubicBezTo>
                  <a:cubicBezTo>
                    <a:pt x="363" y="107"/>
                    <a:pt x="359" y="109"/>
                    <a:pt x="354" y="110"/>
                  </a:cubicBezTo>
                  <a:cubicBezTo>
                    <a:pt x="347" y="112"/>
                    <a:pt x="342" y="112"/>
                    <a:pt x="337" y="111"/>
                  </a:cubicBezTo>
                  <a:cubicBezTo>
                    <a:pt x="333" y="109"/>
                    <a:pt x="329" y="105"/>
                    <a:pt x="327" y="100"/>
                  </a:cubicBezTo>
                  <a:cubicBezTo>
                    <a:pt x="337" y="96"/>
                    <a:pt x="337" y="96"/>
                    <a:pt x="337" y="96"/>
                  </a:cubicBezTo>
                  <a:cubicBezTo>
                    <a:pt x="339" y="99"/>
                    <a:pt x="341" y="101"/>
                    <a:pt x="343" y="102"/>
                  </a:cubicBezTo>
                  <a:cubicBezTo>
                    <a:pt x="346" y="103"/>
                    <a:pt x="349" y="103"/>
                    <a:pt x="352" y="102"/>
                  </a:cubicBezTo>
                  <a:cubicBezTo>
                    <a:pt x="356" y="101"/>
                    <a:pt x="358" y="99"/>
                    <a:pt x="360" y="98"/>
                  </a:cubicBezTo>
                  <a:cubicBezTo>
                    <a:pt x="361" y="96"/>
                    <a:pt x="361" y="94"/>
                    <a:pt x="361" y="92"/>
                  </a:cubicBezTo>
                  <a:cubicBezTo>
                    <a:pt x="361" y="91"/>
                    <a:pt x="360" y="90"/>
                    <a:pt x="359" y="89"/>
                  </a:cubicBezTo>
                  <a:cubicBezTo>
                    <a:pt x="358" y="89"/>
                    <a:pt x="356" y="89"/>
                    <a:pt x="354" y="88"/>
                  </a:cubicBezTo>
                  <a:cubicBezTo>
                    <a:pt x="353" y="88"/>
                    <a:pt x="350" y="88"/>
                    <a:pt x="345" y="89"/>
                  </a:cubicBezTo>
                  <a:cubicBezTo>
                    <a:pt x="339" y="89"/>
                    <a:pt x="334" y="88"/>
                    <a:pt x="331" y="87"/>
                  </a:cubicBezTo>
                  <a:cubicBezTo>
                    <a:pt x="327" y="85"/>
                    <a:pt x="324" y="82"/>
                    <a:pt x="323" y="78"/>
                  </a:cubicBezTo>
                  <a:cubicBezTo>
                    <a:pt x="323" y="76"/>
                    <a:pt x="323" y="73"/>
                    <a:pt x="324" y="71"/>
                  </a:cubicBezTo>
                  <a:close/>
                  <a:moveTo>
                    <a:pt x="285" y="79"/>
                  </a:moveTo>
                  <a:cubicBezTo>
                    <a:pt x="291" y="77"/>
                    <a:pt x="295" y="75"/>
                    <a:pt x="298" y="75"/>
                  </a:cubicBezTo>
                  <a:cubicBezTo>
                    <a:pt x="301" y="75"/>
                    <a:pt x="304" y="76"/>
                    <a:pt x="306" y="77"/>
                  </a:cubicBezTo>
                  <a:cubicBezTo>
                    <a:pt x="308" y="79"/>
                    <a:pt x="310" y="81"/>
                    <a:pt x="312" y="83"/>
                  </a:cubicBezTo>
                  <a:cubicBezTo>
                    <a:pt x="313" y="87"/>
                    <a:pt x="313" y="90"/>
                    <a:pt x="312" y="94"/>
                  </a:cubicBezTo>
                  <a:cubicBezTo>
                    <a:pt x="311" y="97"/>
                    <a:pt x="308" y="100"/>
                    <a:pt x="304" y="103"/>
                  </a:cubicBezTo>
                  <a:cubicBezTo>
                    <a:pt x="306" y="103"/>
                    <a:pt x="309" y="103"/>
                    <a:pt x="311" y="104"/>
                  </a:cubicBezTo>
                  <a:cubicBezTo>
                    <a:pt x="313" y="105"/>
                    <a:pt x="316" y="107"/>
                    <a:pt x="320" y="109"/>
                  </a:cubicBezTo>
                  <a:cubicBezTo>
                    <a:pt x="331" y="116"/>
                    <a:pt x="331" y="116"/>
                    <a:pt x="331" y="116"/>
                  </a:cubicBezTo>
                  <a:cubicBezTo>
                    <a:pt x="318" y="121"/>
                    <a:pt x="318" y="121"/>
                    <a:pt x="318" y="121"/>
                  </a:cubicBezTo>
                  <a:cubicBezTo>
                    <a:pt x="306" y="114"/>
                    <a:pt x="306" y="114"/>
                    <a:pt x="306" y="114"/>
                  </a:cubicBezTo>
                  <a:cubicBezTo>
                    <a:pt x="302" y="112"/>
                    <a:pt x="299" y="110"/>
                    <a:pt x="297" y="110"/>
                  </a:cubicBezTo>
                  <a:cubicBezTo>
                    <a:pt x="296" y="109"/>
                    <a:pt x="295" y="109"/>
                    <a:pt x="293" y="109"/>
                  </a:cubicBezTo>
                  <a:cubicBezTo>
                    <a:pt x="292" y="109"/>
                    <a:pt x="290" y="110"/>
                    <a:pt x="288" y="111"/>
                  </a:cubicBezTo>
                  <a:cubicBezTo>
                    <a:pt x="286" y="112"/>
                    <a:pt x="286" y="112"/>
                    <a:pt x="286" y="112"/>
                  </a:cubicBezTo>
                  <a:cubicBezTo>
                    <a:pt x="295" y="132"/>
                    <a:pt x="295" y="132"/>
                    <a:pt x="295" y="132"/>
                  </a:cubicBezTo>
                  <a:cubicBezTo>
                    <a:pt x="284" y="136"/>
                    <a:pt x="284" y="136"/>
                    <a:pt x="284" y="136"/>
                  </a:cubicBezTo>
                  <a:cubicBezTo>
                    <a:pt x="263" y="89"/>
                    <a:pt x="263" y="89"/>
                    <a:pt x="263" y="89"/>
                  </a:cubicBezTo>
                  <a:lnTo>
                    <a:pt x="285" y="79"/>
                  </a:lnTo>
                  <a:close/>
                  <a:moveTo>
                    <a:pt x="249" y="97"/>
                  </a:moveTo>
                  <a:cubicBezTo>
                    <a:pt x="254" y="104"/>
                    <a:pt x="254" y="104"/>
                    <a:pt x="254" y="104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4" y="130"/>
                    <a:pt x="234" y="130"/>
                    <a:pt x="234" y="130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63" y="122"/>
                    <a:pt x="263" y="122"/>
                    <a:pt x="263" y="122"/>
                  </a:cubicBezTo>
                  <a:cubicBezTo>
                    <a:pt x="239" y="137"/>
                    <a:pt x="239" y="137"/>
                    <a:pt x="239" y="137"/>
                  </a:cubicBezTo>
                  <a:cubicBezTo>
                    <a:pt x="246" y="149"/>
                    <a:pt x="246" y="149"/>
                    <a:pt x="246" y="149"/>
                  </a:cubicBezTo>
                  <a:cubicBezTo>
                    <a:pt x="273" y="132"/>
                    <a:pt x="273" y="132"/>
                    <a:pt x="273" y="132"/>
                  </a:cubicBezTo>
                  <a:cubicBezTo>
                    <a:pt x="278" y="140"/>
                    <a:pt x="278" y="140"/>
                    <a:pt x="278" y="140"/>
                  </a:cubicBezTo>
                  <a:cubicBezTo>
                    <a:pt x="241" y="163"/>
                    <a:pt x="241" y="163"/>
                    <a:pt x="241" y="163"/>
                  </a:cubicBezTo>
                  <a:cubicBezTo>
                    <a:pt x="214" y="119"/>
                    <a:pt x="214" y="119"/>
                    <a:pt x="214" y="119"/>
                  </a:cubicBezTo>
                  <a:lnTo>
                    <a:pt x="249" y="97"/>
                  </a:lnTo>
                  <a:close/>
                  <a:moveTo>
                    <a:pt x="174" y="151"/>
                  </a:moveTo>
                  <a:cubicBezTo>
                    <a:pt x="210" y="171"/>
                    <a:pt x="210" y="171"/>
                    <a:pt x="210" y="171"/>
                  </a:cubicBezTo>
                  <a:cubicBezTo>
                    <a:pt x="196" y="133"/>
                    <a:pt x="196" y="133"/>
                    <a:pt x="196" y="133"/>
                  </a:cubicBezTo>
                  <a:cubicBezTo>
                    <a:pt x="205" y="125"/>
                    <a:pt x="205" y="125"/>
                    <a:pt x="205" y="125"/>
                  </a:cubicBezTo>
                  <a:cubicBezTo>
                    <a:pt x="223" y="178"/>
                    <a:pt x="223" y="178"/>
                    <a:pt x="223" y="178"/>
                  </a:cubicBezTo>
                  <a:cubicBezTo>
                    <a:pt x="213" y="186"/>
                    <a:pt x="213" y="186"/>
                    <a:pt x="213" y="186"/>
                  </a:cubicBezTo>
                  <a:cubicBezTo>
                    <a:pt x="165" y="159"/>
                    <a:pt x="165" y="159"/>
                    <a:pt x="165" y="159"/>
                  </a:cubicBezTo>
                  <a:lnTo>
                    <a:pt x="174" y="151"/>
                  </a:lnTo>
                  <a:close/>
                  <a:moveTo>
                    <a:pt x="159" y="166"/>
                  </a:moveTo>
                  <a:cubicBezTo>
                    <a:pt x="197" y="201"/>
                    <a:pt x="197" y="201"/>
                    <a:pt x="197" y="201"/>
                  </a:cubicBezTo>
                  <a:cubicBezTo>
                    <a:pt x="189" y="210"/>
                    <a:pt x="189" y="210"/>
                    <a:pt x="189" y="210"/>
                  </a:cubicBezTo>
                  <a:cubicBezTo>
                    <a:pt x="151" y="174"/>
                    <a:pt x="151" y="174"/>
                    <a:pt x="151" y="174"/>
                  </a:cubicBezTo>
                  <a:lnTo>
                    <a:pt x="159" y="166"/>
                  </a:lnTo>
                  <a:close/>
                  <a:moveTo>
                    <a:pt x="120" y="211"/>
                  </a:moveTo>
                  <a:cubicBezTo>
                    <a:pt x="162" y="214"/>
                    <a:pt x="162" y="214"/>
                    <a:pt x="162" y="214"/>
                  </a:cubicBezTo>
                  <a:cubicBezTo>
                    <a:pt x="134" y="193"/>
                    <a:pt x="134" y="193"/>
                    <a:pt x="134" y="193"/>
                  </a:cubicBezTo>
                  <a:cubicBezTo>
                    <a:pt x="141" y="185"/>
                    <a:pt x="141" y="185"/>
                    <a:pt x="141" y="185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75" y="225"/>
                    <a:pt x="175" y="225"/>
                    <a:pt x="175" y="225"/>
                  </a:cubicBezTo>
                  <a:cubicBezTo>
                    <a:pt x="134" y="223"/>
                    <a:pt x="134" y="223"/>
                    <a:pt x="134" y="223"/>
                  </a:cubicBezTo>
                  <a:cubicBezTo>
                    <a:pt x="160" y="244"/>
                    <a:pt x="160" y="244"/>
                    <a:pt x="160" y="244"/>
                  </a:cubicBezTo>
                  <a:cubicBezTo>
                    <a:pt x="154" y="252"/>
                    <a:pt x="154" y="252"/>
                    <a:pt x="154" y="252"/>
                  </a:cubicBezTo>
                  <a:cubicBezTo>
                    <a:pt x="113" y="220"/>
                    <a:pt x="113" y="220"/>
                    <a:pt x="113" y="220"/>
                  </a:cubicBezTo>
                  <a:lnTo>
                    <a:pt x="120" y="211"/>
                  </a:lnTo>
                  <a:close/>
                  <a:moveTo>
                    <a:pt x="87" y="264"/>
                  </a:moveTo>
                  <a:cubicBezTo>
                    <a:pt x="112" y="278"/>
                    <a:pt x="112" y="278"/>
                    <a:pt x="112" y="278"/>
                  </a:cubicBezTo>
                  <a:cubicBezTo>
                    <a:pt x="116" y="280"/>
                    <a:pt x="118" y="281"/>
                    <a:pt x="120" y="282"/>
                  </a:cubicBezTo>
                  <a:cubicBezTo>
                    <a:pt x="122" y="282"/>
                    <a:pt x="124" y="282"/>
                    <a:pt x="126" y="281"/>
                  </a:cubicBezTo>
                  <a:cubicBezTo>
                    <a:pt x="128" y="280"/>
                    <a:pt x="130" y="278"/>
                    <a:pt x="131" y="275"/>
                  </a:cubicBezTo>
                  <a:cubicBezTo>
                    <a:pt x="133" y="273"/>
                    <a:pt x="133" y="270"/>
                    <a:pt x="133" y="268"/>
                  </a:cubicBezTo>
                  <a:cubicBezTo>
                    <a:pt x="133" y="266"/>
                    <a:pt x="132" y="264"/>
                    <a:pt x="131" y="263"/>
                  </a:cubicBezTo>
                  <a:cubicBezTo>
                    <a:pt x="129" y="262"/>
                    <a:pt x="127" y="260"/>
                    <a:pt x="123" y="258"/>
                  </a:cubicBezTo>
                  <a:cubicBezTo>
                    <a:pt x="98" y="244"/>
                    <a:pt x="98" y="244"/>
                    <a:pt x="98" y="244"/>
                  </a:cubicBezTo>
                  <a:cubicBezTo>
                    <a:pt x="104" y="234"/>
                    <a:pt x="104" y="234"/>
                    <a:pt x="104" y="234"/>
                  </a:cubicBezTo>
                  <a:cubicBezTo>
                    <a:pt x="127" y="248"/>
                    <a:pt x="127" y="248"/>
                    <a:pt x="127" y="248"/>
                  </a:cubicBezTo>
                  <a:cubicBezTo>
                    <a:pt x="133" y="251"/>
                    <a:pt x="137" y="253"/>
                    <a:pt x="138" y="255"/>
                  </a:cubicBezTo>
                  <a:cubicBezTo>
                    <a:pt x="140" y="257"/>
                    <a:pt x="142" y="259"/>
                    <a:pt x="142" y="261"/>
                  </a:cubicBezTo>
                  <a:cubicBezTo>
                    <a:pt x="143" y="263"/>
                    <a:pt x="143" y="266"/>
                    <a:pt x="143" y="269"/>
                  </a:cubicBezTo>
                  <a:cubicBezTo>
                    <a:pt x="142" y="272"/>
                    <a:pt x="141" y="275"/>
                    <a:pt x="139" y="279"/>
                  </a:cubicBezTo>
                  <a:cubicBezTo>
                    <a:pt x="136" y="284"/>
                    <a:pt x="134" y="287"/>
                    <a:pt x="131" y="289"/>
                  </a:cubicBezTo>
                  <a:cubicBezTo>
                    <a:pt x="129" y="291"/>
                    <a:pt x="127" y="292"/>
                    <a:pt x="124" y="293"/>
                  </a:cubicBezTo>
                  <a:cubicBezTo>
                    <a:pt x="122" y="293"/>
                    <a:pt x="120" y="293"/>
                    <a:pt x="118" y="293"/>
                  </a:cubicBezTo>
                  <a:cubicBezTo>
                    <a:pt x="115" y="292"/>
                    <a:pt x="111" y="290"/>
                    <a:pt x="106" y="287"/>
                  </a:cubicBezTo>
                  <a:cubicBezTo>
                    <a:pt x="82" y="274"/>
                    <a:pt x="82" y="274"/>
                    <a:pt x="82" y="274"/>
                  </a:cubicBezTo>
                  <a:lnTo>
                    <a:pt x="87" y="264"/>
                  </a:lnTo>
                  <a:close/>
                  <a:moveTo>
                    <a:pt x="44" y="402"/>
                  </a:moveTo>
                  <a:cubicBezTo>
                    <a:pt x="82" y="384"/>
                    <a:pt x="82" y="384"/>
                    <a:pt x="82" y="384"/>
                  </a:cubicBezTo>
                  <a:cubicBezTo>
                    <a:pt x="47" y="379"/>
                    <a:pt x="47" y="379"/>
                    <a:pt x="47" y="379"/>
                  </a:cubicBezTo>
                  <a:cubicBezTo>
                    <a:pt x="49" y="368"/>
                    <a:pt x="49" y="368"/>
                    <a:pt x="49" y="368"/>
                  </a:cubicBezTo>
                  <a:cubicBezTo>
                    <a:pt x="100" y="376"/>
                    <a:pt x="100" y="376"/>
                    <a:pt x="100" y="376"/>
                  </a:cubicBezTo>
                  <a:cubicBezTo>
                    <a:pt x="98" y="388"/>
                    <a:pt x="98" y="388"/>
                    <a:pt x="98" y="388"/>
                  </a:cubicBezTo>
                  <a:cubicBezTo>
                    <a:pt x="61" y="405"/>
                    <a:pt x="61" y="405"/>
                    <a:pt x="61" y="405"/>
                  </a:cubicBezTo>
                  <a:cubicBezTo>
                    <a:pt x="95" y="411"/>
                    <a:pt x="95" y="411"/>
                    <a:pt x="95" y="411"/>
                  </a:cubicBezTo>
                  <a:cubicBezTo>
                    <a:pt x="93" y="421"/>
                    <a:pt x="93" y="421"/>
                    <a:pt x="93" y="421"/>
                  </a:cubicBezTo>
                  <a:cubicBezTo>
                    <a:pt x="42" y="413"/>
                    <a:pt x="42" y="413"/>
                    <a:pt x="42" y="413"/>
                  </a:cubicBezTo>
                  <a:lnTo>
                    <a:pt x="44" y="402"/>
                  </a:lnTo>
                  <a:close/>
                  <a:moveTo>
                    <a:pt x="42" y="427"/>
                  </a:moveTo>
                  <a:cubicBezTo>
                    <a:pt x="93" y="430"/>
                    <a:pt x="93" y="430"/>
                    <a:pt x="93" y="430"/>
                  </a:cubicBezTo>
                  <a:cubicBezTo>
                    <a:pt x="93" y="441"/>
                    <a:pt x="93" y="441"/>
                    <a:pt x="93" y="441"/>
                  </a:cubicBezTo>
                  <a:cubicBezTo>
                    <a:pt x="41" y="439"/>
                    <a:pt x="41" y="439"/>
                    <a:pt x="41" y="439"/>
                  </a:cubicBezTo>
                  <a:lnTo>
                    <a:pt x="42" y="427"/>
                  </a:lnTo>
                  <a:close/>
                  <a:moveTo>
                    <a:pt x="42" y="488"/>
                  </a:moveTo>
                  <a:cubicBezTo>
                    <a:pt x="62" y="486"/>
                    <a:pt x="62" y="486"/>
                    <a:pt x="62" y="486"/>
                  </a:cubicBezTo>
                  <a:cubicBezTo>
                    <a:pt x="61" y="464"/>
                    <a:pt x="61" y="464"/>
                    <a:pt x="61" y="464"/>
                  </a:cubicBezTo>
                  <a:cubicBezTo>
                    <a:pt x="41" y="465"/>
                    <a:pt x="41" y="465"/>
                    <a:pt x="41" y="465"/>
                  </a:cubicBezTo>
                  <a:cubicBezTo>
                    <a:pt x="40" y="454"/>
                    <a:pt x="40" y="454"/>
                    <a:pt x="40" y="454"/>
                  </a:cubicBezTo>
                  <a:cubicBezTo>
                    <a:pt x="92" y="451"/>
                    <a:pt x="92" y="451"/>
                    <a:pt x="92" y="451"/>
                  </a:cubicBezTo>
                  <a:cubicBezTo>
                    <a:pt x="92" y="462"/>
                    <a:pt x="92" y="462"/>
                    <a:pt x="92" y="462"/>
                  </a:cubicBezTo>
                  <a:cubicBezTo>
                    <a:pt x="70" y="463"/>
                    <a:pt x="70" y="463"/>
                    <a:pt x="70" y="463"/>
                  </a:cubicBezTo>
                  <a:cubicBezTo>
                    <a:pt x="71" y="486"/>
                    <a:pt x="71" y="486"/>
                    <a:pt x="71" y="486"/>
                  </a:cubicBezTo>
                  <a:cubicBezTo>
                    <a:pt x="94" y="485"/>
                    <a:pt x="94" y="485"/>
                    <a:pt x="94" y="485"/>
                  </a:cubicBezTo>
                  <a:cubicBezTo>
                    <a:pt x="94" y="496"/>
                    <a:pt x="94" y="496"/>
                    <a:pt x="94" y="496"/>
                  </a:cubicBezTo>
                  <a:cubicBezTo>
                    <a:pt x="43" y="499"/>
                    <a:pt x="43" y="499"/>
                    <a:pt x="43" y="499"/>
                  </a:cubicBezTo>
                  <a:lnTo>
                    <a:pt x="42" y="488"/>
                  </a:lnTo>
                  <a:close/>
                  <a:moveTo>
                    <a:pt x="98" y="546"/>
                  </a:moveTo>
                  <a:cubicBezTo>
                    <a:pt x="94" y="552"/>
                    <a:pt x="88" y="555"/>
                    <a:pt x="80" y="557"/>
                  </a:cubicBezTo>
                  <a:cubicBezTo>
                    <a:pt x="72" y="559"/>
                    <a:pt x="65" y="558"/>
                    <a:pt x="59" y="554"/>
                  </a:cubicBezTo>
                  <a:cubicBezTo>
                    <a:pt x="54" y="550"/>
                    <a:pt x="50" y="544"/>
                    <a:pt x="48" y="536"/>
                  </a:cubicBezTo>
                  <a:cubicBezTo>
                    <a:pt x="47" y="530"/>
                    <a:pt x="48" y="524"/>
                    <a:pt x="50" y="519"/>
                  </a:cubicBezTo>
                  <a:cubicBezTo>
                    <a:pt x="52" y="516"/>
                    <a:pt x="55" y="513"/>
                    <a:pt x="58" y="511"/>
                  </a:cubicBezTo>
                  <a:cubicBezTo>
                    <a:pt x="63" y="522"/>
                    <a:pt x="63" y="522"/>
                    <a:pt x="63" y="522"/>
                  </a:cubicBezTo>
                  <a:cubicBezTo>
                    <a:pt x="61" y="523"/>
                    <a:pt x="59" y="525"/>
                    <a:pt x="58" y="527"/>
                  </a:cubicBezTo>
                  <a:cubicBezTo>
                    <a:pt x="57" y="529"/>
                    <a:pt x="56" y="532"/>
                    <a:pt x="57" y="535"/>
                  </a:cubicBezTo>
                  <a:cubicBezTo>
                    <a:pt x="58" y="539"/>
                    <a:pt x="60" y="542"/>
                    <a:pt x="63" y="544"/>
                  </a:cubicBezTo>
                  <a:cubicBezTo>
                    <a:pt x="67" y="546"/>
                    <a:pt x="71" y="547"/>
                    <a:pt x="77" y="546"/>
                  </a:cubicBezTo>
                  <a:cubicBezTo>
                    <a:pt x="84" y="544"/>
                    <a:pt x="88" y="542"/>
                    <a:pt x="90" y="539"/>
                  </a:cubicBezTo>
                  <a:cubicBezTo>
                    <a:pt x="92" y="536"/>
                    <a:pt x="93" y="532"/>
                    <a:pt x="92" y="528"/>
                  </a:cubicBezTo>
                  <a:cubicBezTo>
                    <a:pt x="91" y="525"/>
                    <a:pt x="90" y="523"/>
                    <a:pt x="88" y="521"/>
                  </a:cubicBezTo>
                  <a:cubicBezTo>
                    <a:pt x="86" y="519"/>
                    <a:pt x="83" y="518"/>
                    <a:pt x="79" y="518"/>
                  </a:cubicBezTo>
                  <a:cubicBezTo>
                    <a:pt x="80" y="506"/>
                    <a:pt x="80" y="506"/>
                    <a:pt x="80" y="506"/>
                  </a:cubicBezTo>
                  <a:cubicBezTo>
                    <a:pt x="85" y="507"/>
                    <a:pt x="90" y="509"/>
                    <a:pt x="94" y="512"/>
                  </a:cubicBezTo>
                  <a:cubicBezTo>
                    <a:pt x="97" y="515"/>
                    <a:pt x="100" y="520"/>
                    <a:pt x="101" y="526"/>
                  </a:cubicBezTo>
                  <a:cubicBezTo>
                    <a:pt x="102" y="534"/>
                    <a:pt x="101" y="540"/>
                    <a:pt x="98" y="546"/>
                  </a:cubicBezTo>
                  <a:close/>
                  <a:moveTo>
                    <a:pt x="114" y="330"/>
                  </a:moveTo>
                  <a:cubicBezTo>
                    <a:pt x="101" y="331"/>
                    <a:pt x="101" y="331"/>
                    <a:pt x="101" y="331"/>
                  </a:cubicBezTo>
                  <a:cubicBezTo>
                    <a:pt x="94" y="353"/>
                    <a:pt x="94" y="353"/>
                    <a:pt x="94" y="353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00" y="373"/>
                    <a:pt x="100" y="373"/>
                    <a:pt x="100" y="373"/>
                  </a:cubicBezTo>
                  <a:cubicBezTo>
                    <a:pt x="58" y="336"/>
                    <a:pt x="58" y="336"/>
                    <a:pt x="58" y="336"/>
                  </a:cubicBezTo>
                  <a:cubicBezTo>
                    <a:pt x="62" y="325"/>
                    <a:pt x="62" y="325"/>
                    <a:pt x="62" y="325"/>
                  </a:cubicBezTo>
                  <a:cubicBezTo>
                    <a:pt x="118" y="318"/>
                    <a:pt x="118" y="318"/>
                    <a:pt x="118" y="318"/>
                  </a:cubicBezTo>
                  <a:lnTo>
                    <a:pt x="114" y="330"/>
                  </a:lnTo>
                  <a:close/>
                  <a:moveTo>
                    <a:pt x="252" y="762"/>
                  </a:moveTo>
                  <a:cubicBezTo>
                    <a:pt x="251" y="763"/>
                    <a:pt x="251" y="764"/>
                    <a:pt x="250" y="764"/>
                  </a:cubicBezTo>
                  <a:cubicBezTo>
                    <a:pt x="248" y="766"/>
                    <a:pt x="238" y="764"/>
                    <a:pt x="237" y="764"/>
                  </a:cubicBezTo>
                  <a:cubicBezTo>
                    <a:pt x="233" y="764"/>
                    <a:pt x="231" y="764"/>
                    <a:pt x="230" y="766"/>
                  </a:cubicBezTo>
                  <a:cubicBezTo>
                    <a:pt x="231" y="767"/>
                    <a:pt x="230" y="770"/>
                    <a:pt x="228" y="770"/>
                  </a:cubicBezTo>
                  <a:cubicBezTo>
                    <a:pt x="226" y="770"/>
                    <a:pt x="222" y="768"/>
                    <a:pt x="218" y="768"/>
                  </a:cubicBezTo>
                  <a:cubicBezTo>
                    <a:pt x="217" y="768"/>
                    <a:pt x="216" y="768"/>
                    <a:pt x="215" y="768"/>
                  </a:cubicBezTo>
                  <a:cubicBezTo>
                    <a:pt x="205" y="781"/>
                    <a:pt x="196" y="792"/>
                    <a:pt x="185" y="805"/>
                  </a:cubicBezTo>
                  <a:cubicBezTo>
                    <a:pt x="184" y="804"/>
                    <a:pt x="183" y="805"/>
                    <a:pt x="182" y="805"/>
                  </a:cubicBezTo>
                  <a:cubicBezTo>
                    <a:pt x="191" y="793"/>
                    <a:pt x="199" y="779"/>
                    <a:pt x="208" y="766"/>
                  </a:cubicBezTo>
                  <a:cubicBezTo>
                    <a:pt x="208" y="765"/>
                    <a:pt x="207" y="764"/>
                    <a:pt x="207" y="763"/>
                  </a:cubicBezTo>
                  <a:cubicBezTo>
                    <a:pt x="207" y="761"/>
                    <a:pt x="209" y="758"/>
                    <a:pt x="211" y="758"/>
                  </a:cubicBezTo>
                  <a:cubicBezTo>
                    <a:pt x="211" y="758"/>
                    <a:pt x="212" y="758"/>
                    <a:pt x="213" y="758"/>
                  </a:cubicBezTo>
                  <a:cubicBezTo>
                    <a:pt x="218" y="750"/>
                    <a:pt x="218" y="750"/>
                    <a:pt x="220" y="748"/>
                  </a:cubicBezTo>
                  <a:cubicBezTo>
                    <a:pt x="219" y="746"/>
                    <a:pt x="210" y="743"/>
                    <a:pt x="212" y="741"/>
                  </a:cubicBezTo>
                  <a:cubicBezTo>
                    <a:pt x="213" y="741"/>
                    <a:pt x="216" y="741"/>
                    <a:pt x="217" y="741"/>
                  </a:cubicBezTo>
                  <a:cubicBezTo>
                    <a:pt x="219" y="742"/>
                    <a:pt x="221" y="742"/>
                    <a:pt x="223" y="743"/>
                  </a:cubicBezTo>
                  <a:cubicBezTo>
                    <a:pt x="226" y="739"/>
                    <a:pt x="228" y="736"/>
                    <a:pt x="230" y="731"/>
                  </a:cubicBezTo>
                  <a:cubicBezTo>
                    <a:pt x="230" y="730"/>
                    <a:pt x="233" y="726"/>
                    <a:pt x="232" y="726"/>
                  </a:cubicBezTo>
                  <a:cubicBezTo>
                    <a:pt x="232" y="725"/>
                    <a:pt x="232" y="724"/>
                    <a:pt x="232" y="723"/>
                  </a:cubicBezTo>
                  <a:cubicBezTo>
                    <a:pt x="236" y="725"/>
                    <a:pt x="238" y="727"/>
                    <a:pt x="238" y="731"/>
                  </a:cubicBezTo>
                  <a:cubicBezTo>
                    <a:pt x="239" y="731"/>
                    <a:pt x="239" y="734"/>
                    <a:pt x="238" y="735"/>
                  </a:cubicBezTo>
                  <a:cubicBezTo>
                    <a:pt x="236" y="738"/>
                    <a:pt x="233" y="742"/>
                    <a:pt x="231" y="745"/>
                  </a:cubicBezTo>
                  <a:cubicBezTo>
                    <a:pt x="232" y="746"/>
                    <a:pt x="232" y="746"/>
                    <a:pt x="233" y="747"/>
                  </a:cubicBezTo>
                  <a:cubicBezTo>
                    <a:pt x="236" y="748"/>
                    <a:pt x="239" y="748"/>
                    <a:pt x="242" y="750"/>
                  </a:cubicBezTo>
                  <a:cubicBezTo>
                    <a:pt x="242" y="750"/>
                    <a:pt x="243" y="750"/>
                    <a:pt x="244" y="749"/>
                  </a:cubicBezTo>
                  <a:cubicBezTo>
                    <a:pt x="251" y="753"/>
                    <a:pt x="253" y="761"/>
                    <a:pt x="252" y="762"/>
                  </a:cubicBezTo>
                  <a:close/>
                  <a:moveTo>
                    <a:pt x="188" y="735"/>
                  </a:moveTo>
                  <a:cubicBezTo>
                    <a:pt x="191" y="738"/>
                    <a:pt x="194" y="740"/>
                    <a:pt x="195" y="742"/>
                  </a:cubicBezTo>
                  <a:cubicBezTo>
                    <a:pt x="196" y="743"/>
                    <a:pt x="200" y="748"/>
                    <a:pt x="202" y="755"/>
                  </a:cubicBezTo>
                  <a:cubicBezTo>
                    <a:pt x="203" y="757"/>
                    <a:pt x="204" y="758"/>
                    <a:pt x="203" y="761"/>
                  </a:cubicBezTo>
                  <a:cubicBezTo>
                    <a:pt x="199" y="758"/>
                    <a:pt x="199" y="757"/>
                    <a:pt x="197" y="752"/>
                  </a:cubicBezTo>
                  <a:cubicBezTo>
                    <a:pt x="197" y="750"/>
                    <a:pt x="196" y="748"/>
                    <a:pt x="193" y="744"/>
                  </a:cubicBezTo>
                  <a:cubicBezTo>
                    <a:pt x="192" y="742"/>
                    <a:pt x="188" y="738"/>
                    <a:pt x="188" y="735"/>
                  </a:cubicBezTo>
                  <a:close/>
                  <a:moveTo>
                    <a:pt x="261" y="821"/>
                  </a:moveTo>
                  <a:cubicBezTo>
                    <a:pt x="261" y="819"/>
                    <a:pt x="259" y="818"/>
                    <a:pt x="260" y="815"/>
                  </a:cubicBezTo>
                  <a:cubicBezTo>
                    <a:pt x="265" y="807"/>
                    <a:pt x="273" y="790"/>
                    <a:pt x="281" y="779"/>
                  </a:cubicBezTo>
                  <a:cubicBezTo>
                    <a:pt x="281" y="778"/>
                    <a:pt x="282" y="776"/>
                    <a:pt x="283" y="777"/>
                  </a:cubicBezTo>
                  <a:cubicBezTo>
                    <a:pt x="283" y="778"/>
                    <a:pt x="284" y="778"/>
                    <a:pt x="282" y="782"/>
                  </a:cubicBezTo>
                  <a:cubicBezTo>
                    <a:pt x="282" y="783"/>
                    <a:pt x="262" y="820"/>
                    <a:pt x="264" y="821"/>
                  </a:cubicBezTo>
                  <a:cubicBezTo>
                    <a:pt x="262" y="821"/>
                    <a:pt x="263" y="821"/>
                    <a:pt x="261" y="821"/>
                  </a:cubicBezTo>
                  <a:close/>
                  <a:moveTo>
                    <a:pt x="288" y="830"/>
                  </a:moveTo>
                  <a:cubicBezTo>
                    <a:pt x="288" y="830"/>
                    <a:pt x="287" y="830"/>
                    <a:pt x="287" y="830"/>
                  </a:cubicBezTo>
                  <a:cubicBezTo>
                    <a:pt x="285" y="830"/>
                    <a:pt x="283" y="829"/>
                    <a:pt x="281" y="828"/>
                  </a:cubicBezTo>
                  <a:cubicBezTo>
                    <a:pt x="280" y="826"/>
                    <a:pt x="275" y="818"/>
                    <a:pt x="275" y="816"/>
                  </a:cubicBezTo>
                  <a:cubicBezTo>
                    <a:pt x="275" y="816"/>
                    <a:pt x="275" y="816"/>
                    <a:pt x="276" y="816"/>
                  </a:cubicBezTo>
                  <a:cubicBezTo>
                    <a:pt x="277" y="822"/>
                    <a:pt x="286" y="820"/>
                    <a:pt x="293" y="818"/>
                  </a:cubicBezTo>
                  <a:cubicBezTo>
                    <a:pt x="299" y="816"/>
                    <a:pt x="304" y="813"/>
                    <a:pt x="305" y="812"/>
                  </a:cubicBezTo>
                  <a:cubicBezTo>
                    <a:pt x="304" y="811"/>
                    <a:pt x="305" y="811"/>
                    <a:pt x="303" y="809"/>
                  </a:cubicBezTo>
                  <a:cubicBezTo>
                    <a:pt x="303" y="810"/>
                    <a:pt x="300" y="811"/>
                    <a:pt x="296" y="812"/>
                  </a:cubicBezTo>
                  <a:cubicBezTo>
                    <a:pt x="288" y="814"/>
                    <a:pt x="274" y="816"/>
                    <a:pt x="273" y="815"/>
                  </a:cubicBezTo>
                  <a:cubicBezTo>
                    <a:pt x="269" y="814"/>
                    <a:pt x="270" y="813"/>
                    <a:pt x="272" y="809"/>
                  </a:cubicBezTo>
                  <a:cubicBezTo>
                    <a:pt x="279" y="807"/>
                    <a:pt x="290" y="805"/>
                    <a:pt x="296" y="802"/>
                  </a:cubicBezTo>
                  <a:cubicBezTo>
                    <a:pt x="297" y="802"/>
                    <a:pt x="298" y="801"/>
                    <a:pt x="297" y="799"/>
                  </a:cubicBezTo>
                  <a:cubicBezTo>
                    <a:pt x="294" y="801"/>
                    <a:pt x="286" y="801"/>
                    <a:pt x="283" y="801"/>
                  </a:cubicBezTo>
                  <a:cubicBezTo>
                    <a:pt x="280" y="798"/>
                    <a:pt x="282" y="795"/>
                    <a:pt x="284" y="792"/>
                  </a:cubicBezTo>
                  <a:cubicBezTo>
                    <a:pt x="284" y="792"/>
                    <a:pt x="284" y="792"/>
                    <a:pt x="284" y="792"/>
                  </a:cubicBezTo>
                  <a:cubicBezTo>
                    <a:pt x="286" y="794"/>
                    <a:pt x="293" y="793"/>
                    <a:pt x="295" y="791"/>
                  </a:cubicBezTo>
                  <a:cubicBezTo>
                    <a:pt x="294" y="789"/>
                    <a:pt x="291" y="784"/>
                    <a:pt x="293" y="785"/>
                  </a:cubicBezTo>
                  <a:cubicBezTo>
                    <a:pt x="295" y="786"/>
                    <a:pt x="295" y="787"/>
                    <a:pt x="297" y="788"/>
                  </a:cubicBezTo>
                  <a:cubicBezTo>
                    <a:pt x="298" y="788"/>
                    <a:pt x="298" y="787"/>
                    <a:pt x="298" y="787"/>
                  </a:cubicBezTo>
                  <a:cubicBezTo>
                    <a:pt x="296" y="786"/>
                    <a:pt x="295" y="785"/>
                    <a:pt x="294" y="785"/>
                  </a:cubicBezTo>
                  <a:cubicBezTo>
                    <a:pt x="295" y="782"/>
                    <a:pt x="297" y="782"/>
                    <a:pt x="299" y="783"/>
                  </a:cubicBezTo>
                  <a:cubicBezTo>
                    <a:pt x="301" y="784"/>
                    <a:pt x="307" y="790"/>
                    <a:pt x="308" y="790"/>
                  </a:cubicBezTo>
                  <a:cubicBezTo>
                    <a:pt x="308" y="790"/>
                    <a:pt x="308" y="790"/>
                    <a:pt x="308" y="790"/>
                  </a:cubicBezTo>
                  <a:cubicBezTo>
                    <a:pt x="309" y="791"/>
                    <a:pt x="309" y="792"/>
                    <a:pt x="310" y="793"/>
                  </a:cubicBezTo>
                  <a:cubicBezTo>
                    <a:pt x="309" y="797"/>
                    <a:pt x="307" y="798"/>
                    <a:pt x="305" y="798"/>
                  </a:cubicBezTo>
                  <a:cubicBezTo>
                    <a:pt x="305" y="802"/>
                    <a:pt x="305" y="806"/>
                    <a:pt x="308" y="811"/>
                  </a:cubicBezTo>
                  <a:cubicBezTo>
                    <a:pt x="310" y="810"/>
                    <a:pt x="312" y="809"/>
                    <a:pt x="313" y="808"/>
                  </a:cubicBezTo>
                  <a:cubicBezTo>
                    <a:pt x="315" y="810"/>
                    <a:pt x="316" y="811"/>
                    <a:pt x="316" y="814"/>
                  </a:cubicBezTo>
                  <a:cubicBezTo>
                    <a:pt x="314" y="818"/>
                    <a:pt x="309" y="817"/>
                    <a:pt x="309" y="819"/>
                  </a:cubicBezTo>
                  <a:cubicBezTo>
                    <a:pt x="307" y="824"/>
                    <a:pt x="308" y="831"/>
                    <a:pt x="307" y="835"/>
                  </a:cubicBezTo>
                  <a:cubicBezTo>
                    <a:pt x="306" y="835"/>
                    <a:pt x="305" y="835"/>
                    <a:pt x="305" y="835"/>
                  </a:cubicBezTo>
                  <a:cubicBezTo>
                    <a:pt x="304" y="831"/>
                    <a:pt x="304" y="824"/>
                    <a:pt x="305" y="821"/>
                  </a:cubicBezTo>
                  <a:cubicBezTo>
                    <a:pt x="302" y="821"/>
                    <a:pt x="299" y="823"/>
                    <a:pt x="294" y="824"/>
                  </a:cubicBezTo>
                  <a:cubicBezTo>
                    <a:pt x="294" y="825"/>
                    <a:pt x="294" y="824"/>
                    <a:pt x="294" y="825"/>
                  </a:cubicBezTo>
                  <a:cubicBezTo>
                    <a:pt x="296" y="826"/>
                    <a:pt x="297" y="827"/>
                    <a:pt x="297" y="828"/>
                  </a:cubicBezTo>
                  <a:cubicBezTo>
                    <a:pt x="297" y="829"/>
                    <a:pt x="296" y="831"/>
                    <a:pt x="295" y="831"/>
                  </a:cubicBezTo>
                  <a:cubicBezTo>
                    <a:pt x="294" y="831"/>
                    <a:pt x="293" y="830"/>
                    <a:pt x="290" y="829"/>
                  </a:cubicBezTo>
                  <a:cubicBezTo>
                    <a:pt x="289" y="829"/>
                    <a:pt x="289" y="829"/>
                    <a:pt x="288" y="830"/>
                  </a:cubicBezTo>
                  <a:close/>
                  <a:moveTo>
                    <a:pt x="316" y="787"/>
                  </a:moveTo>
                  <a:cubicBezTo>
                    <a:pt x="316" y="785"/>
                    <a:pt x="319" y="786"/>
                    <a:pt x="320" y="787"/>
                  </a:cubicBezTo>
                  <a:cubicBezTo>
                    <a:pt x="322" y="788"/>
                    <a:pt x="324" y="789"/>
                    <a:pt x="326" y="794"/>
                  </a:cubicBezTo>
                  <a:cubicBezTo>
                    <a:pt x="325" y="796"/>
                    <a:pt x="325" y="797"/>
                    <a:pt x="324" y="798"/>
                  </a:cubicBezTo>
                  <a:cubicBezTo>
                    <a:pt x="323" y="799"/>
                    <a:pt x="318" y="798"/>
                    <a:pt x="318" y="795"/>
                  </a:cubicBezTo>
                  <a:cubicBezTo>
                    <a:pt x="317" y="793"/>
                    <a:pt x="316" y="788"/>
                    <a:pt x="316" y="787"/>
                  </a:cubicBezTo>
                  <a:close/>
                  <a:moveTo>
                    <a:pt x="340" y="802"/>
                  </a:moveTo>
                  <a:cubicBezTo>
                    <a:pt x="333" y="803"/>
                    <a:pt x="318" y="845"/>
                    <a:pt x="312" y="854"/>
                  </a:cubicBezTo>
                  <a:cubicBezTo>
                    <a:pt x="307" y="861"/>
                    <a:pt x="305" y="861"/>
                    <a:pt x="302" y="858"/>
                  </a:cubicBezTo>
                  <a:cubicBezTo>
                    <a:pt x="298" y="854"/>
                    <a:pt x="293" y="836"/>
                    <a:pt x="294" y="832"/>
                  </a:cubicBezTo>
                  <a:cubicBezTo>
                    <a:pt x="295" y="833"/>
                    <a:pt x="296" y="836"/>
                    <a:pt x="297" y="837"/>
                  </a:cubicBezTo>
                  <a:cubicBezTo>
                    <a:pt x="297" y="836"/>
                    <a:pt x="297" y="836"/>
                    <a:pt x="297" y="835"/>
                  </a:cubicBezTo>
                  <a:cubicBezTo>
                    <a:pt x="298" y="838"/>
                    <a:pt x="302" y="846"/>
                    <a:pt x="303" y="847"/>
                  </a:cubicBezTo>
                  <a:cubicBezTo>
                    <a:pt x="306" y="849"/>
                    <a:pt x="307" y="845"/>
                    <a:pt x="309" y="843"/>
                  </a:cubicBezTo>
                  <a:cubicBezTo>
                    <a:pt x="313" y="834"/>
                    <a:pt x="324" y="807"/>
                    <a:pt x="329" y="799"/>
                  </a:cubicBezTo>
                  <a:cubicBezTo>
                    <a:pt x="331" y="794"/>
                    <a:pt x="334" y="789"/>
                    <a:pt x="330" y="786"/>
                  </a:cubicBezTo>
                  <a:cubicBezTo>
                    <a:pt x="319" y="780"/>
                    <a:pt x="305" y="785"/>
                    <a:pt x="295" y="779"/>
                  </a:cubicBezTo>
                  <a:cubicBezTo>
                    <a:pt x="295" y="778"/>
                    <a:pt x="295" y="778"/>
                    <a:pt x="296" y="778"/>
                  </a:cubicBezTo>
                  <a:cubicBezTo>
                    <a:pt x="301" y="776"/>
                    <a:pt x="327" y="782"/>
                    <a:pt x="327" y="782"/>
                  </a:cubicBezTo>
                  <a:cubicBezTo>
                    <a:pt x="335" y="784"/>
                    <a:pt x="345" y="793"/>
                    <a:pt x="340" y="802"/>
                  </a:cubicBezTo>
                  <a:close/>
                  <a:moveTo>
                    <a:pt x="364" y="858"/>
                  </a:moveTo>
                  <a:cubicBezTo>
                    <a:pt x="364" y="858"/>
                    <a:pt x="362" y="859"/>
                    <a:pt x="362" y="860"/>
                  </a:cubicBezTo>
                  <a:cubicBezTo>
                    <a:pt x="362" y="860"/>
                    <a:pt x="361" y="861"/>
                    <a:pt x="360" y="861"/>
                  </a:cubicBezTo>
                  <a:cubicBezTo>
                    <a:pt x="360" y="861"/>
                    <a:pt x="357" y="862"/>
                    <a:pt x="355" y="861"/>
                  </a:cubicBezTo>
                  <a:cubicBezTo>
                    <a:pt x="355" y="861"/>
                    <a:pt x="354" y="860"/>
                    <a:pt x="353" y="860"/>
                  </a:cubicBezTo>
                  <a:cubicBezTo>
                    <a:pt x="353" y="860"/>
                    <a:pt x="351" y="859"/>
                    <a:pt x="350" y="859"/>
                  </a:cubicBezTo>
                  <a:cubicBezTo>
                    <a:pt x="350" y="859"/>
                    <a:pt x="349" y="859"/>
                    <a:pt x="351" y="858"/>
                  </a:cubicBezTo>
                  <a:cubicBezTo>
                    <a:pt x="351" y="858"/>
                    <a:pt x="351" y="858"/>
                    <a:pt x="353" y="858"/>
                  </a:cubicBezTo>
                  <a:cubicBezTo>
                    <a:pt x="353" y="858"/>
                    <a:pt x="353" y="858"/>
                    <a:pt x="354" y="857"/>
                  </a:cubicBezTo>
                  <a:cubicBezTo>
                    <a:pt x="354" y="857"/>
                    <a:pt x="354" y="857"/>
                    <a:pt x="354" y="857"/>
                  </a:cubicBezTo>
                  <a:cubicBezTo>
                    <a:pt x="354" y="857"/>
                    <a:pt x="355" y="858"/>
                    <a:pt x="356" y="856"/>
                  </a:cubicBezTo>
                  <a:cubicBezTo>
                    <a:pt x="356" y="856"/>
                    <a:pt x="356" y="855"/>
                    <a:pt x="357" y="855"/>
                  </a:cubicBezTo>
                  <a:cubicBezTo>
                    <a:pt x="357" y="855"/>
                    <a:pt x="361" y="853"/>
                    <a:pt x="370" y="848"/>
                  </a:cubicBezTo>
                  <a:cubicBezTo>
                    <a:pt x="370" y="848"/>
                    <a:pt x="378" y="843"/>
                    <a:pt x="384" y="837"/>
                  </a:cubicBezTo>
                  <a:cubicBezTo>
                    <a:pt x="384" y="837"/>
                    <a:pt x="388" y="834"/>
                    <a:pt x="392" y="831"/>
                  </a:cubicBezTo>
                  <a:cubicBezTo>
                    <a:pt x="392" y="831"/>
                    <a:pt x="405" y="820"/>
                    <a:pt x="408" y="817"/>
                  </a:cubicBezTo>
                  <a:cubicBezTo>
                    <a:pt x="408" y="817"/>
                    <a:pt x="398" y="813"/>
                    <a:pt x="400" y="808"/>
                  </a:cubicBezTo>
                  <a:cubicBezTo>
                    <a:pt x="400" y="808"/>
                    <a:pt x="400" y="806"/>
                    <a:pt x="401" y="808"/>
                  </a:cubicBezTo>
                  <a:cubicBezTo>
                    <a:pt x="401" y="808"/>
                    <a:pt x="405" y="812"/>
                    <a:pt x="412" y="810"/>
                  </a:cubicBezTo>
                  <a:cubicBezTo>
                    <a:pt x="412" y="810"/>
                    <a:pt x="416" y="810"/>
                    <a:pt x="420" y="807"/>
                  </a:cubicBezTo>
                  <a:cubicBezTo>
                    <a:pt x="420" y="807"/>
                    <a:pt x="424" y="807"/>
                    <a:pt x="426" y="815"/>
                  </a:cubicBezTo>
                  <a:cubicBezTo>
                    <a:pt x="426" y="815"/>
                    <a:pt x="427" y="819"/>
                    <a:pt x="424" y="818"/>
                  </a:cubicBezTo>
                  <a:cubicBezTo>
                    <a:pt x="424" y="818"/>
                    <a:pt x="421" y="818"/>
                    <a:pt x="419" y="819"/>
                  </a:cubicBezTo>
                  <a:cubicBezTo>
                    <a:pt x="418" y="819"/>
                    <a:pt x="417" y="819"/>
                    <a:pt x="416" y="820"/>
                  </a:cubicBezTo>
                  <a:cubicBezTo>
                    <a:pt x="416" y="820"/>
                    <a:pt x="409" y="826"/>
                    <a:pt x="396" y="835"/>
                  </a:cubicBezTo>
                  <a:cubicBezTo>
                    <a:pt x="396" y="835"/>
                    <a:pt x="390" y="839"/>
                    <a:pt x="380" y="848"/>
                  </a:cubicBezTo>
                  <a:cubicBezTo>
                    <a:pt x="380" y="848"/>
                    <a:pt x="373" y="855"/>
                    <a:pt x="364" y="858"/>
                  </a:cubicBezTo>
                  <a:close/>
                  <a:moveTo>
                    <a:pt x="429" y="859"/>
                  </a:moveTo>
                  <a:cubicBezTo>
                    <a:pt x="429" y="859"/>
                    <a:pt x="429" y="860"/>
                    <a:pt x="429" y="861"/>
                  </a:cubicBezTo>
                  <a:cubicBezTo>
                    <a:pt x="429" y="861"/>
                    <a:pt x="429" y="863"/>
                    <a:pt x="427" y="862"/>
                  </a:cubicBezTo>
                  <a:cubicBezTo>
                    <a:pt x="427" y="862"/>
                    <a:pt x="420" y="864"/>
                    <a:pt x="418" y="866"/>
                  </a:cubicBezTo>
                  <a:cubicBezTo>
                    <a:pt x="418" y="866"/>
                    <a:pt x="415" y="870"/>
                    <a:pt x="415" y="872"/>
                  </a:cubicBezTo>
                  <a:cubicBezTo>
                    <a:pt x="415" y="872"/>
                    <a:pt x="415" y="875"/>
                    <a:pt x="412" y="875"/>
                  </a:cubicBezTo>
                  <a:cubicBezTo>
                    <a:pt x="412" y="875"/>
                    <a:pt x="411" y="876"/>
                    <a:pt x="409" y="875"/>
                  </a:cubicBezTo>
                  <a:cubicBezTo>
                    <a:pt x="409" y="875"/>
                    <a:pt x="406" y="873"/>
                    <a:pt x="403" y="876"/>
                  </a:cubicBezTo>
                  <a:cubicBezTo>
                    <a:pt x="403" y="876"/>
                    <a:pt x="403" y="877"/>
                    <a:pt x="402" y="875"/>
                  </a:cubicBezTo>
                  <a:cubicBezTo>
                    <a:pt x="402" y="875"/>
                    <a:pt x="402" y="874"/>
                    <a:pt x="400" y="874"/>
                  </a:cubicBezTo>
                  <a:cubicBezTo>
                    <a:pt x="400" y="874"/>
                    <a:pt x="400" y="873"/>
                    <a:pt x="400" y="872"/>
                  </a:cubicBezTo>
                  <a:cubicBezTo>
                    <a:pt x="400" y="872"/>
                    <a:pt x="400" y="870"/>
                    <a:pt x="398" y="869"/>
                  </a:cubicBezTo>
                  <a:cubicBezTo>
                    <a:pt x="398" y="869"/>
                    <a:pt x="397" y="869"/>
                    <a:pt x="396" y="867"/>
                  </a:cubicBezTo>
                  <a:cubicBezTo>
                    <a:pt x="396" y="867"/>
                    <a:pt x="395" y="861"/>
                    <a:pt x="394" y="858"/>
                  </a:cubicBezTo>
                  <a:cubicBezTo>
                    <a:pt x="394" y="858"/>
                    <a:pt x="393" y="855"/>
                    <a:pt x="390" y="854"/>
                  </a:cubicBezTo>
                  <a:cubicBezTo>
                    <a:pt x="390" y="854"/>
                    <a:pt x="386" y="848"/>
                    <a:pt x="388" y="848"/>
                  </a:cubicBezTo>
                  <a:cubicBezTo>
                    <a:pt x="388" y="848"/>
                    <a:pt x="393" y="848"/>
                    <a:pt x="395" y="854"/>
                  </a:cubicBezTo>
                  <a:cubicBezTo>
                    <a:pt x="395" y="854"/>
                    <a:pt x="395" y="856"/>
                    <a:pt x="396" y="858"/>
                  </a:cubicBezTo>
                  <a:cubicBezTo>
                    <a:pt x="396" y="858"/>
                    <a:pt x="396" y="860"/>
                    <a:pt x="399" y="866"/>
                  </a:cubicBezTo>
                  <a:cubicBezTo>
                    <a:pt x="399" y="866"/>
                    <a:pt x="399" y="867"/>
                    <a:pt x="400" y="865"/>
                  </a:cubicBezTo>
                  <a:cubicBezTo>
                    <a:pt x="401" y="863"/>
                    <a:pt x="401" y="863"/>
                    <a:pt x="401" y="863"/>
                  </a:cubicBezTo>
                  <a:cubicBezTo>
                    <a:pt x="401" y="863"/>
                    <a:pt x="402" y="861"/>
                    <a:pt x="403" y="862"/>
                  </a:cubicBezTo>
                  <a:cubicBezTo>
                    <a:pt x="403" y="862"/>
                    <a:pt x="404" y="863"/>
                    <a:pt x="404" y="862"/>
                  </a:cubicBezTo>
                  <a:cubicBezTo>
                    <a:pt x="404" y="862"/>
                    <a:pt x="407" y="861"/>
                    <a:pt x="409" y="858"/>
                  </a:cubicBezTo>
                  <a:cubicBezTo>
                    <a:pt x="409" y="858"/>
                    <a:pt x="412" y="856"/>
                    <a:pt x="411" y="855"/>
                  </a:cubicBezTo>
                  <a:cubicBezTo>
                    <a:pt x="411" y="855"/>
                    <a:pt x="408" y="852"/>
                    <a:pt x="407" y="850"/>
                  </a:cubicBezTo>
                  <a:cubicBezTo>
                    <a:pt x="407" y="850"/>
                    <a:pt x="405" y="849"/>
                    <a:pt x="406" y="848"/>
                  </a:cubicBezTo>
                  <a:cubicBezTo>
                    <a:pt x="406" y="848"/>
                    <a:pt x="407" y="848"/>
                    <a:pt x="410" y="849"/>
                  </a:cubicBezTo>
                  <a:cubicBezTo>
                    <a:pt x="410" y="849"/>
                    <a:pt x="416" y="850"/>
                    <a:pt x="418" y="848"/>
                  </a:cubicBezTo>
                  <a:cubicBezTo>
                    <a:pt x="418" y="848"/>
                    <a:pt x="419" y="846"/>
                    <a:pt x="420" y="847"/>
                  </a:cubicBezTo>
                  <a:cubicBezTo>
                    <a:pt x="420" y="847"/>
                    <a:pt x="423" y="850"/>
                    <a:pt x="424" y="850"/>
                  </a:cubicBezTo>
                  <a:cubicBezTo>
                    <a:pt x="424" y="850"/>
                    <a:pt x="430" y="852"/>
                    <a:pt x="429" y="859"/>
                  </a:cubicBezTo>
                  <a:close/>
                  <a:moveTo>
                    <a:pt x="485" y="876"/>
                  </a:moveTo>
                  <a:cubicBezTo>
                    <a:pt x="485" y="876"/>
                    <a:pt x="484" y="878"/>
                    <a:pt x="482" y="877"/>
                  </a:cubicBezTo>
                  <a:cubicBezTo>
                    <a:pt x="482" y="877"/>
                    <a:pt x="476" y="874"/>
                    <a:pt x="474" y="867"/>
                  </a:cubicBezTo>
                  <a:cubicBezTo>
                    <a:pt x="474" y="867"/>
                    <a:pt x="472" y="857"/>
                    <a:pt x="472" y="856"/>
                  </a:cubicBezTo>
                  <a:cubicBezTo>
                    <a:pt x="472" y="856"/>
                    <a:pt x="473" y="856"/>
                    <a:pt x="472" y="855"/>
                  </a:cubicBezTo>
                  <a:cubicBezTo>
                    <a:pt x="472" y="849"/>
                    <a:pt x="472" y="849"/>
                    <a:pt x="472" y="849"/>
                  </a:cubicBezTo>
                  <a:cubicBezTo>
                    <a:pt x="472" y="849"/>
                    <a:pt x="472" y="848"/>
                    <a:pt x="472" y="847"/>
                  </a:cubicBezTo>
                  <a:cubicBezTo>
                    <a:pt x="472" y="847"/>
                    <a:pt x="472" y="846"/>
                    <a:pt x="472" y="846"/>
                  </a:cubicBezTo>
                  <a:cubicBezTo>
                    <a:pt x="472" y="846"/>
                    <a:pt x="472" y="845"/>
                    <a:pt x="472" y="845"/>
                  </a:cubicBezTo>
                  <a:cubicBezTo>
                    <a:pt x="472" y="845"/>
                    <a:pt x="472" y="842"/>
                    <a:pt x="474" y="844"/>
                  </a:cubicBezTo>
                  <a:cubicBezTo>
                    <a:pt x="474" y="844"/>
                    <a:pt x="475" y="845"/>
                    <a:pt x="474" y="846"/>
                  </a:cubicBezTo>
                  <a:cubicBezTo>
                    <a:pt x="474" y="846"/>
                    <a:pt x="473" y="848"/>
                    <a:pt x="477" y="855"/>
                  </a:cubicBezTo>
                  <a:cubicBezTo>
                    <a:pt x="477" y="855"/>
                    <a:pt x="477" y="856"/>
                    <a:pt x="478" y="857"/>
                  </a:cubicBezTo>
                  <a:cubicBezTo>
                    <a:pt x="478" y="857"/>
                    <a:pt x="480" y="857"/>
                    <a:pt x="480" y="860"/>
                  </a:cubicBezTo>
                  <a:cubicBezTo>
                    <a:pt x="480" y="860"/>
                    <a:pt x="480" y="862"/>
                    <a:pt x="480" y="862"/>
                  </a:cubicBezTo>
                  <a:cubicBezTo>
                    <a:pt x="480" y="862"/>
                    <a:pt x="480" y="864"/>
                    <a:pt x="481" y="863"/>
                  </a:cubicBezTo>
                  <a:cubicBezTo>
                    <a:pt x="481" y="863"/>
                    <a:pt x="482" y="863"/>
                    <a:pt x="482" y="864"/>
                  </a:cubicBezTo>
                  <a:cubicBezTo>
                    <a:pt x="482" y="864"/>
                    <a:pt x="482" y="868"/>
                    <a:pt x="483" y="869"/>
                  </a:cubicBezTo>
                  <a:cubicBezTo>
                    <a:pt x="483" y="869"/>
                    <a:pt x="483" y="870"/>
                    <a:pt x="483" y="870"/>
                  </a:cubicBezTo>
                  <a:cubicBezTo>
                    <a:pt x="483" y="870"/>
                    <a:pt x="483" y="871"/>
                    <a:pt x="484" y="871"/>
                  </a:cubicBezTo>
                  <a:cubicBezTo>
                    <a:pt x="484" y="871"/>
                    <a:pt x="484" y="871"/>
                    <a:pt x="484" y="872"/>
                  </a:cubicBezTo>
                  <a:cubicBezTo>
                    <a:pt x="484" y="872"/>
                    <a:pt x="485" y="876"/>
                    <a:pt x="485" y="876"/>
                  </a:cubicBezTo>
                  <a:close/>
                  <a:moveTo>
                    <a:pt x="482" y="834"/>
                  </a:moveTo>
                  <a:cubicBezTo>
                    <a:pt x="482" y="834"/>
                    <a:pt x="480" y="833"/>
                    <a:pt x="480" y="833"/>
                  </a:cubicBezTo>
                  <a:cubicBezTo>
                    <a:pt x="480" y="833"/>
                    <a:pt x="479" y="833"/>
                    <a:pt x="477" y="833"/>
                  </a:cubicBezTo>
                  <a:cubicBezTo>
                    <a:pt x="477" y="833"/>
                    <a:pt x="476" y="833"/>
                    <a:pt x="476" y="832"/>
                  </a:cubicBezTo>
                  <a:cubicBezTo>
                    <a:pt x="476" y="832"/>
                    <a:pt x="479" y="827"/>
                    <a:pt x="478" y="823"/>
                  </a:cubicBezTo>
                  <a:cubicBezTo>
                    <a:pt x="478" y="823"/>
                    <a:pt x="477" y="822"/>
                    <a:pt x="478" y="821"/>
                  </a:cubicBezTo>
                  <a:cubicBezTo>
                    <a:pt x="478" y="821"/>
                    <a:pt x="479" y="820"/>
                    <a:pt x="480" y="821"/>
                  </a:cubicBezTo>
                  <a:cubicBezTo>
                    <a:pt x="480" y="821"/>
                    <a:pt x="484" y="829"/>
                    <a:pt x="485" y="832"/>
                  </a:cubicBezTo>
                  <a:cubicBezTo>
                    <a:pt x="485" y="832"/>
                    <a:pt x="485" y="835"/>
                    <a:pt x="482" y="834"/>
                  </a:cubicBezTo>
                  <a:close/>
                  <a:moveTo>
                    <a:pt x="540" y="839"/>
                  </a:moveTo>
                  <a:cubicBezTo>
                    <a:pt x="540" y="839"/>
                    <a:pt x="538" y="842"/>
                    <a:pt x="536" y="843"/>
                  </a:cubicBezTo>
                  <a:cubicBezTo>
                    <a:pt x="536" y="843"/>
                    <a:pt x="535" y="844"/>
                    <a:pt x="535" y="846"/>
                  </a:cubicBezTo>
                  <a:cubicBezTo>
                    <a:pt x="535" y="846"/>
                    <a:pt x="532" y="852"/>
                    <a:pt x="530" y="853"/>
                  </a:cubicBezTo>
                  <a:cubicBezTo>
                    <a:pt x="530" y="853"/>
                    <a:pt x="527" y="855"/>
                    <a:pt x="528" y="858"/>
                  </a:cubicBezTo>
                  <a:cubicBezTo>
                    <a:pt x="528" y="858"/>
                    <a:pt x="532" y="860"/>
                    <a:pt x="531" y="864"/>
                  </a:cubicBezTo>
                  <a:cubicBezTo>
                    <a:pt x="531" y="864"/>
                    <a:pt x="532" y="866"/>
                    <a:pt x="530" y="866"/>
                  </a:cubicBezTo>
                  <a:cubicBezTo>
                    <a:pt x="530" y="866"/>
                    <a:pt x="529" y="866"/>
                    <a:pt x="528" y="866"/>
                  </a:cubicBezTo>
                  <a:cubicBezTo>
                    <a:pt x="528" y="866"/>
                    <a:pt x="527" y="867"/>
                    <a:pt x="527" y="867"/>
                  </a:cubicBezTo>
                  <a:cubicBezTo>
                    <a:pt x="527" y="867"/>
                    <a:pt x="524" y="868"/>
                    <a:pt x="521" y="868"/>
                  </a:cubicBezTo>
                  <a:cubicBezTo>
                    <a:pt x="521" y="868"/>
                    <a:pt x="519" y="868"/>
                    <a:pt x="517" y="868"/>
                  </a:cubicBezTo>
                  <a:cubicBezTo>
                    <a:pt x="517" y="868"/>
                    <a:pt x="516" y="867"/>
                    <a:pt x="516" y="868"/>
                  </a:cubicBezTo>
                  <a:cubicBezTo>
                    <a:pt x="516" y="868"/>
                    <a:pt x="511" y="873"/>
                    <a:pt x="506" y="869"/>
                  </a:cubicBezTo>
                  <a:cubicBezTo>
                    <a:pt x="506" y="869"/>
                    <a:pt x="505" y="868"/>
                    <a:pt x="504" y="868"/>
                  </a:cubicBezTo>
                  <a:cubicBezTo>
                    <a:pt x="503" y="867"/>
                    <a:pt x="502" y="866"/>
                    <a:pt x="501" y="866"/>
                  </a:cubicBezTo>
                  <a:cubicBezTo>
                    <a:pt x="501" y="866"/>
                    <a:pt x="496" y="862"/>
                    <a:pt x="493" y="861"/>
                  </a:cubicBezTo>
                  <a:cubicBezTo>
                    <a:pt x="493" y="861"/>
                    <a:pt x="490" y="858"/>
                    <a:pt x="489" y="856"/>
                  </a:cubicBezTo>
                  <a:cubicBezTo>
                    <a:pt x="489" y="856"/>
                    <a:pt x="488" y="853"/>
                    <a:pt x="487" y="853"/>
                  </a:cubicBezTo>
                  <a:cubicBezTo>
                    <a:pt x="487" y="853"/>
                    <a:pt x="485" y="853"/>
                    <a:pt x="485" y="852"/>
                  </a:cubicBezTo>
                  <a:cubicBezTo>
                    <a:pt x="485" y="851"/>
                    <a:pt x="485" y="851"/>
                    <a:pt x="485" y="851"/>
                  </a:cubicBezTo>
                  <a:cubicBezTo>
                    <a:pt x="485" y="851"/>
                    <a:pt x="485" y="851"/>
                    <a:pt x="485" y="851"/>
                  </a:cubicBezTo>
                  <a:cubicBezTo>
                    <a:pt x="485" y="851"/>
                    <a:pt x="485" y="849"/>
                    <a:pt x="487" y="846"/>
                  </a:cubicBezTo>
                  <a:cubicBezTo>
                    <a:pt x="487" y="846"/>
                    <a:pt x="489" y="844"/>
                    <a:pt x="490" y="843"/>
                  </a:cubicBezTo>
                  <a:cubicBezTo>
                    <a:pt x="490" y="843"/>
                    <a:pt x="494" y="839"/>
                    <a:pt x="497" y="838"/>
                  </a:cubicBezTo>
                  <a:cubicBezTo>
                    <a:pt x="497" y="838"/>
                    <a:pt x="498" y="836"/>
                    <a:pt x="499" y="835"/>
                  </a:cubicBezTo>
                  <a:cubicBezTo>
                    <a:pt x="500" y="834"/>
                    <a:pt x="501" y="833"/>
                    <a:pt x="502" y="833"/>
                  </a:cubicBezTo>
                  <a:cubicBezTo>
                    <a:pt x="502" y="833"/>
                    <a:pt x="503" y="831"/>
                    <a:pt x="505" y="830"/>
                  </a:cubicBezTo>
                  <a:cubicBezTo>
                    <a:pt x="505" y="830"/>
                    <a:pt x="509" y="829"/>
                    <a:pt x="509" y="828"/>
                  </a:cubicBezTo>
                  <a:cubicBezTo>
                    <a:pt x="509" y="828"/>
                    <a:pt x="508" y="825"/>
                    <a:pt x="508" y="824"/>
                  </a:cubicBezTo>
                  <a:cubicBezTo>
                    <a:pt x="506" y="809"/>
                    <a:pt x="506" y="809"/>
                    <a:pt x="506" y="809"/>
                  </a:cubicBezTo>
                  <a:cubicBezTo>
                    <a:pt x="506" y="809"/>
                    <a:pt x="506" y="808"/>
                    <a:pt x="507" y="809"/>
                  </a:cubicBezTo>
                  <a:cubicBezTo>
                    <a:pt x="507" y="809"/>
                    <a:pt x="508" y="809"/>
                    <a:pt x="510" y="809"/>
                  </a:cubicBezTo>
                  <a:cubicBezTo>
                    <a:pt x="510" y="809"/>
                    <a:pt x="511" y="809"/>
                    <a:pt x="512" y="812"/>
                  </a:cubicBezTo>
                  <a:cubicBezTo>
                    <a:pt x="512" y="812"/>
                    <a:pt x="514" y="816"/>
                    <a:pt x="515" y="820"/>
                  </a:cubicBezTo>
                  <a:cubicBezTo>
                    <a:pt x="515" y="820"/>
                    <a:pt x="516" y="826"/>
                    <a:pt x="516" y="827"/>
                  </a:cubicBezTo>
                  <a:cubicBezTo>
                    <a:pt x="516" y="827"/>
                    <a:pt x="515" y="828"/>
                    <a:pt x="517" y="828"/>
                  </a:cubicBezTo>
                  <a:cubicBezTo>
                    <a:pt x="517" y="828"/>
                    <a:pt x="520" y="828"/>
                    <a:pt x="522" y="829"/>
                  </a:cubicBezTo>
                  <a:cubicBezTo>
                    <a:pt x="526" y="829"/>
                    <a:pt x="531" y="829"/>
                    <a:pt x="532" y="829"/>
                  </a:cubicBezTo>
                  <a:cubicBezTo>
                    <a:pt x="532" y="829"/>
                    <a:pt x="537" y="830"/>
                    <a:pt x="540" y="835"/>
                  </a:cubicBezTo>
                  <a:cubicBezTo>
                    <a:pt x="540" y="835"/>
                    <a:pt x="541" y="835"/>
                    <a:pt x="540" y="839"/>
                  </a:cubicBezTo>
                  <a:close/>
                  <a:moveTo>
                    <a:pt x="604" y="809"/>
                  </a:moveTo>
                  <a:cubicBezTo>
                    <a:pt x="604" y="809"/>
                    <a:pt x="603" y="810"/>
                    <a:pt x="603" y="811"/>
                  </a:cubicBezTo>
                  <a:cubicBezTo>
                    <a:pt x="603" y="811"/>
                    <a:pt x="602" y="815"/>
                    <a:pt x="602" y="816"/>
                  </a:cubicBezTo>
                  <a:cubicBezTo>
                    <a:pt x="602" y="816"/>
                    <a:pt x="602" y="819"/>
                    <a:pt x="601" y="821"/>
                  </a:cubicBezTo>
                  <a:cubicBezTo>
                    <a:pt x="601" y="821"/>
                    <a:pt x="597" y="826"/>
                    <a:pt x="601" y="831"/>
                  </a:cubicBezTo>
                  <a:cubicBezTo>
                    <a:pt x="601" y="831"/>
                    <a:pt x="604" y="834"/>
                    <a:pt x="601" y="837"/>
                  </a:cubicBezTo>
                  <a:cubicBezTo>
                    <a:pt x="601" y="837"/>
                    <a:pt x="599" y="837"/>
                    <a:pt x="598" y="840"/>
                  </a:cubicBezTo>
                  <a:cubicBezTo>
                    <a:pt x="598" y="840"/>
                    <a:pt x="598" y="842"/>
                    <a:pt x="598" y="842"/>
                  </a:cubicBezTo>
                  <a:cubicBezTo>
                    <a:pt x="598" y="842"/>
                    <a:pt x="598" y="844"/>
                    <a:pt x="598" y="845"/>
                  </a:cubicBezTo>
                  <a:cubicBezTo>
                    <a:pt x="598" y="845"/>
                    <a:pt x="597" y="847"/>
                    <a:pt x="595" y="848"/>
                  </a:cubicBezTo>
                  <a:cubicBezTo>
                    <a:pt x="595" y="848"/>
                    <a:pt x="592" y="850"/>
                    <a:pt x="592" y="851"/>
                  </a:cubicBezTo>
                  <a:cubicBezTo>
                    <a:pt x="592" y="851"/>
                    <a:pt x="590" y="853"/>
                    <a:pt x="590" y="853"/>
                  </a:cubicBezTo>
                  <a:cubicBezTo>
                    <a:pt x="590" y="853"/>
                    <a:pt x="589" y="853"/>
                    <a:pt x="589" y="854"/>
                  </a:cubicBezTo>
                  <a:cubicBezTo>
                    <a:pt x="589" y="854"/>
                    <a:pt x="588" y="856"/>
                    <a:pt x="585" y="857"/>
                  </a:cubicBezTo>
                  <a:cubicBezTo>
                    <a:pt x="585" y="857"/>
                    <a:pt x="585" y="851"/>
                    <a:pt x="585" y="848"/>
                  </a:cubicBezTo>
                  <a:cubicBezTo>
                    <a:pt x="585" y="848"/>
                    <a:pt x="585" y="845"/>
                    <a:pt x="586" y="843"/>
                  </a:cubicBezTo>
                  <a:cubicBezTo>
                    <a:pt x="586" y="843"/>
                    <a:pt x="585" y="840"/>
                    <a:pt x="587" y="840"/>
                  </a:cubicBezTo>
                  <a:cubicBezTo>
                    <a:pt x="587" y="840"/>
                    <a:pt x="588" y="841"/>
                    <a:pt x="588" y="840"/>
                  </a:cubicBezTo>
                  <a:cubicBezTo>
                    <a:pt x="588" y="840"/>
                    <a:pt x="589" y="836"/>
                    <a:pt x="589" y="836"/>
                  </a:cubicBezTo>
                  <a:cubicBezTo>
                    <a:pt x="589" y="836"/>
                    <a:pt x="588" y="835"/>
                    <a:pt x="587" y="835"/>
                  </a:cubicBezTo>
                  <a:cubicBezTo>
                    <a:pt x="587" y="835"/>
                    <a:pt x="586" y="834"/>
                    <a:pt x="587" y="832"/>
                  </a:cubicBezTo>
                  <a:cubicBezTo>
                    <a:pt x="587" y="832"/>
                    <a:pt x="587" y="832"/>
                    <a:pt x="585" y="831"/>
                  </a:cubicBezTo>
                  <a:cubicBezTo>
                    <a:pt x="585" y="831"/>
                    <a:pt x="583" y="830"/>
                    <a:pt x="583" y="831"/>
                  </a:cubicBezTo>
                  <a:cubicBezTo>
                    <a:pt x="583" y="831"/>
                    <a:pt x="583" y="832"/>
                    <a:pt x="581" y="831"/>
                  </a:cubicBezTo>
                  <a:cubicBezTo>
                    <a:pt x="581" y="831"/>
                    <a:pt x="572" y="829"/>
                    <a:pt x="576" y="827"/>
                  </a:cubicBezTo>
                  <a:cubicBezTo>
                    <a:pt x="576" y="827"/>
                    <a:pt x="581" y="827"/>
                    <a:pt x="584" y="823"/>
                  </a:cubicBezTo>
                  <a:cubicBezTo>
                    <a:pt x="584" y="823"/>
                    <a:pt x="586" y="822"/>
                    <a:pt x="586" y="815"/>
                  </a:cubicBezTo>
                  <a:cubicBezTo>
                    <a:pt x="586" y="815"/>
                    <a:pt x="586" y="814"/>
                    <a:pt x="585" y="813"/>
                  </a:cubicBezTo>
                  <a:cubicBezTo>
                    <a:pt x="585" y="813"/>
                    <a:pt x="585" y="813"/>
                    <a:pt x="585" y="812"/>
                  </a:cubicBezTo>
                  <a:cubicBezTo>
                    <a:pt x="585" y="812"/>
                    <a:pt x="585" y="811"/>
                    <a:pt x="584" y="810"/>
                  </a:cubicBezTo>
                  <a:cubicBezTo>
                    <a:pt x="584" y="810"/>
                    <a:pt x="584" y="809"/>
                    <a:pt x="584" y="808"/>
                  </a:cubicBezTo>
                  <a:cubicBezTo>
                    <a:pt x="584" y="808"/>
                    <a:pt x="584" y="807"/>
                    <a:pt x="583" y="807"/>
                  </a:cubicBezTo>
                  <a:cubicBezTo>
                    <a:pt x="583" y="807"/>
                    <a:pt x="583" y="806"/>
                    <a:pt x="583" y="805"/>
                  </a:cubicBezTo>
                  <a:cubicBezTo>
                    <a:pt x="583" y="805"/>
                    <a:pt x="583" y="805"/>
                    <a:pt x="583" y="804"/>
                  </a:cubicBezTo>
                  <a:cubicBezTo>
                    <a:pt x="583" y="804"/>
                    <a:pt x="582" y="803"/>
                    <a:pt x="583" y="803"/>
                  </a:cubicBezTo>
                  <a:cubicBezTo>
                    <a:pt x="583" y="803"/>
                    <a:pt x="584" y="803"/>
                    <a:pt x="583" y="801"/>
                  </a:cubicBezTo>
                  <a:cubicBezTo>
                    <a:pt x="583" y="801"/>
                    <a:pt x="582" y="800"/>
                    <a:pt x="581" y="799"/>
                  </a:cubicBezTo>
                  <a:cubicBezTo>
                    <a:pt x="580" y="798"/>
                    <a:pt x="580" y="798"/>
                    <a:pt x="580" y="798"/>
                  </a:cubicBezTo>
                  <a:cubicBezTo>
                    <a:pt x="577" y="791"/>
                    <a:pt x="577" y="791"/>
                    <a:pt x="577" y="791"/>
                  </a:cubicBezTo>
                  <a:cubicBezTo>
                    <a:pt x="577" y="791"/>
                    <a:pt x="573" y="788"/>
                    <a:pt x="577" y="789"/>
                  </a:cubicBezTo>
                  <a:cubicBezTo>
                    <a:pt x="577" y="789"/>
                    <a:pt x="581" y="788"/>
                    <a:pt x="583" y="789"/>
                  </a:cubicBezTo>
                  <a:cubicBezTo>
                    <a:pt x="583" y="789"/>
                    <a:pt x="587" y="789"/>
                    <a:pt x="588" y="789"/>
                  </a:cubicBezTo>
                  <a:cubicBezTo>
                    <a:pt x="588" y="789"/>
                    <a:pt x="589" y="789"/>
                    <a:pt x="591" y="792"/>
                  </a:cubicBezTo>
                  <a:cubicBezTo>
                    <a:pt x="591" y="792"/>
                    <a:pt x="592" y="796"/>
                    <a:pt x="593" y="796"/>
                  </a:cubicBezTo>
                  <a:cubicBezTo>
                    <a:pt x="593" y="796"/>
                    <a:pt x="597" y="797"/>
                    <a:pt x="598" y="797"/>
                  </a:cubicBezTo>
                  <a:cubicBezTo>
                    <a:pt x="598" y="797"/>
                    <a:pt x="598" y="797"/>
                    <a:pt x="599" y="797"/>
                  </a:cubicBezTo>
                  <a:cubicBezTo>
                    <a:pt x="599" y="797"/>
                    <a:pt x="601" y="796"/>
                    <a:pt x="602" y="798"/>
                  </a:cubicBezTo>
                  <a:cubicBezTo>
                    <a:pt x="602" y="798"/>
                    <a:pt x="602" y="800"/>
                    <a:pt x="603" y="799"/>
                  </a:cubicBezTo>
                  <a:cubicBezTo>
                    <a:pt x="603" y="799"/>
                    <a:pt x="605" y="799"/>
                    <a:pt x="605" y="802"/>
                  </a:cubicBezTo>
                  <a:cubicBezTo>
                    <a:pt x="605" y="802"/>
                    <a:pt x="607" y="807"/>
                    <a:pt x="604" y="809"/>
                  </a:cubicBezTo>
                  <a:close/>
                  <a:moveTo>
                    <a:pt x="631" y="834"/>
                  </a:moveTo>
                  <a:cubicBezTo>
                    <a:pt x="631" y="834"/>
                    <a:pt x="630" y="838"/>
                    <a:pt x="627" y="838"/>
                  </a:cubicBezTo>
                  <a:cubicBezTo>
                    <a:pt x="627" y="838"/>
                    <a:pt x="625" y="839"/>
                    <a:pt x="624" y="839"/>
                  </a:cubicBezTo>
                  <a:cubicBezTo>
                    <a:pt x="624" y="839"/>
                    <a:pt x="622" y="839"/>
                    <a:pt x="621" y="838"/>
                  </a:cubicBezTo>
                  <a:cubicBezTo>
                    <a:pt x="621" y="838"/>
                    <a:pt x="620" y="838"/>
                    <a:pt x="619" y="839"/>
                  </a:cubicBezTo>
                  <a:cubicBezTo>
                    <a:pt x="619" y="839"/>
                    <a:pt x="619" y="839"/>
                    <a:pt x="617" y="837"/>
                  </a:cubicBezTo>
                  <a:cubicBezTo>
                    <a:pt x="617" y="837"/>
                    <a:pt x="616" y="836"/>
                    <a:pt x="616" y="834"/>
                  </a:cubicBezTo>
                  <a:cubicBezTo>
                    <a:pt x="616" y="834"/>
                    <a:pt x="616" y="832"/>
                    <a:pt x="614" y="829"/>
                  </a:cubicBezTo>
                  <a:cubicBezTo>
                    <a:pt x="614" y="829"/>
                    <a:pt x="613" y="825"/>
                    <a:pt x="615" y="825"/>
                  </a:cubicBezTo>
                  <a:cubicBezTo>
                    <a:pt x="615" y="825"/>
                    <a:pt x="617" y="825"/>
                    <a:pt x="618" y="825"/>
                  </a:cubicBezTo>
                  <a:cubicBezTo>
                    <a:pt x="618" y="825"/>
                    <a:pt x="621" y="825"/>
                    <a:pt x="625" y="826"/>
                  </a:cubicBezTo>
                  <a:cubicBezTo>
                    <a:pt x="625" y="826"/>
                    <a:pt x="628" y="828"/>
                    <a:pt x="629" y="828"/>
                  </a:cubicBezTo>
                  <a:cubicBezTo>
                    <a:pt x="629" y="828"/>
                    <a:pt x="631" y="828"/>
                    <a:pt x="631" y="831"/>
                  </a:cubicBezTo>
                  <a:cubicBezTo>
                    <a:pt x="631" y="831"/>
                    <a:pt x="631" y="832"/>
                    <a:pt x="631" y="833"/>
                  </a:cubicBezTo>
                  <a:cubicBezTo>
                    <a:pt x="631" y="833"/>
                    <a:pt x="631" y="834"/>
                    <a:pt x="631" y="834"/>
                  </a:cubicBezTo>
                  <a:close/>
                  <a:moveTo>
                    <a:pt x="667" y="773"/>
                  </a:moveTo>
                  <a:cubicBezTo>
                    <a:pt x="667" y="773"/>
                    <a:pt x="664" y="773"/>
                    <a:pt x="663" y="772"/>
                  </a:cubicBezTo>
                  <a:cubicBezTo>
                    <a:pt x="663" y="772"/>
                    <a:pt x="662" y="771"/>
                    <a:pt x="661" y="773"/>
                  </a:cubicBezTo>
                  <a:cubicBezTo>
                    <a:pt x="661" y="773"/>
                    <a:pt x="655" y="778"/>
                    <a:pt x="656" y="783"/>
                  </a:cubicBezTo>
                  <a:cubicBezTo>
                    <a:pt x="656" y="783"/>
                    <a:pt x="655" y="784"/>
                    <a:pt x="656" y="786"/>
                  </a:cubicBezTo>
                  <a:cubicBezTo>
                    <a:pt x="656" y="786"/>
                    <a:pt x="656" y="788"/>
                    <a:pt x="656" y="789"/>
                  </a:cubicBezTo>
                  <a:cubicBezTo>
                    <a:pt x="656" y="789"/>
                    <a:pt x="656" y="792"/>
                    <a:pt x="655" y="793"/>
                  </a:cubicBezTo>
                  <a:cubicBezTo>
                    <a:pt x="655" y="793"/>
                    <a:pt x="653" y="793"/>
                    <a:pt x="652" y="794"/>
                  </a:cubicBezTo>
                  <a:cubicBezTo>
                    <a:pt x="652" y="794"/>
                    <a:pt x="652" y="794"/>
                    <a:pt x="651" y="794"/>
                  </a:cubicBezTo>
                  <a:cubicBezTo>
                    <a:pt x="651" y="794"/>
                    <a:pt x="647" y="794"/>
                    <a:pt x="647" y="791"/>
                  </a:cubicBezTo>
                  <a:cubicBezTo>
                    <a:pt x="647" y="791"/>
                    <a:pt x="648" y="788"/>
                    <a:pt x="647" y="785"/>
                  </a:cubicBezTo>
                  <a:cubicBezTo>
                    <a:pt x="647" y="785"/>
                    <a:pt x="646" y="782"/>
                    <a:pt x="648" y="781"/>
                  </a:cubicBezTo>
                  <a:cubicBezTo>
                    <a:pt x="648" y="781"/>
                    <a:pt x="651" y="780"/>
                    <a:pt x="652" y="780"/>
                  </a:cubicBezTo>
                  <a:cubicBezTo>
                    <a:pt x="652" y="780"/>
                    <a:pt x="653" y="780"/>
                    <a:pt x="653" y="779"/>
                  </a:cubicBezTo>
                  <a:cubicBezTo>
                    <a:pt x="653" y="779"/>
                    <a:pt x="658" y="773"/>
                    <a:pt x="660" y="770"/>
                  </a:cubicBezTo>
                  <a:cubicBezTo>
                    <a:pt x="660" y="770"/>
                    <a:pt x="661" y="770"/>
                    <a:pt x="659" y="768"/>
                  </a:cubicBezTo>
                  <a:cubicBezTo>
                    <a:pt x="659" y="768"/>
                    <a:pt x="654" y="762"/>
                    <a:pt x="649" y="761"/>
                  </a:cubicBezTo>
                  <a:cubicBezTo>
                    <a:pt x="649" y="761"/>
                    <a:pt x="644" y="758"/>
                    <a:pt x="642" y="759"/>
                  </a:cubicBezTo>
                  <a:cubicBezTo>
                    <a:pt x="642" y="759"/>
                    <a:pt x="633" y="758"/>
                    <a:pt x="639" y="757"/>
                  </a:cubicBezTo>
                  <a:cubicBezTo>
                    <a:pt x="639" y="757"/>
                    <a:pt x="645" y="755"/>
                    <a:pt x="653" y="761"/>
                  </a:cubicBezTo>
                  <a:cubicBezTo>
                    <a:pt x="653" y="761"/>
                    <a:pt x="659" y="764"/>
                    <a:pt x="661" y="767"/>
                  </a:cubicBezTo>
                  <a:cubicBezTo>
                    <a:pt x="661" y="767"/>
                    <a:pt x="661" y="769"/>
                    <a:pt x="662" y="767"/>
                  </a:cubicBezTo>
                  <a:cubicBezTo>
                    <a:pt x="662" y="767"/>
                    <a:pt x="665" y="765"/>
                    <a:pt x="663" y="763"/>
                  </a:cubicBezTo>
                  <a:cubicBezTo>
                    <a:pt x="663" y="763"/>
                    <a:pt x="660" y="757"/>
                    <a:pt x="649" y="750"/>
                  </a:cubicBezTo>
                  <a:cubicBezTo>
                    <a:pt x="649" y="750"/>
                    <a:pt x="645" y="748"/>
                    <a:pt x="643" y="748"/>
                  </a:cubicBezTo>
                  <a:cubicBezTo>
                    <a:pt x="643" y="748"/>
                    <a:pt x="641" y="748"/>
                    <a:pt x="643" y="747"/>
                  </a:cubicBezTo>
                  <a:cubicBezTo>
                    <a:pt x="643" y="747"/>
                    <a:pt x="649" y="745"/>
                    <a:pt x="655" y="750"/>
                  </a:cubicBezTo>
                  <a:cubicBezTo>
                    <a:pt x="655" y="750"/>
                    <a:pt x="660" y="755"/>
                    <a:pt x="664" y="758"/>
                  </a:cubicBezTo>
                  <a:cubicBezTo>
                    <a:pt x="664" y="758"/>
                    <a:pt x="665" y="760"/>
                    <a:pt x="664" y="758"/>
                  </a:cubicBezTo>
                  <a:cubicBezTo>
                    <a:pt x="664" y="758"/>
                    <a:pt x="664" y="756"/>
                    <a:pt x="665" y="756"/>
                  </a:cubicBezTo>
                  <a:cubicBezTo>
                    <a:pt x="665" y="756"/>
                    <a:pt x="665" y="755"/>
                    <a:pt x="664" y="755"/>
                  </a:cubicBezTo>
                  <a:cubicBezTo>
                    <a:pt x="664" y="755"/>
                    <a:pt x="663" y="753"/>
                    <a:pt x="664" y="753"/>
                  </a:cubicBezTo>
                  <a:cubicBezTo>
                    <a:pt x="664" y="753"/>
                    <a:pt x="664" y="752"/>
                    <a:pt x="663" y="752"/>
                  </a:cubicBezTo>
                  <a:cubicBezTo>
                    <a:pt x="663" y="752"/>
                    <a:pt x="662" y="751"/>
                    <a:pt x="661" y="751"/>
                  </a:cubicBezTo>
                  <a:cubicBezTo>
                    <a:pt x="661" y="751"/>
                    <a:pt x="656" y="751"/>
                    <a:pt x="659" y="750"/>
                  </a:cubicBezTo>
                  <a:cubicBezTo>
                    <a:pt x="659" y="750"/>
                    <a:pt x="661" y="750"/>
                    <a:pt x="662" y="750"/>
                  </a:cubicBezTo>
                  <a:cubicBezTo>
                    <a:pt x="662" y="750"/>
                    <a:pt x="663" y="750"/>
                    <a:pt x="662" y="749"/>
                  </a:cubicBezTo>
                  <a:cubicBezTo>
                    <a:pt x="662" y="749"/>
                    <a:pt x="660" y="745"/>
                    <a:pt x="660" y="744"/>
                  </a:cubicBezTo>
                  <a:cubicBezTo>
                    <a:pt x="660" y="744"/>
                    <a:pt x="659" y="742"/>
                    <a:pt x="659" y="744"/>
                  </a:cubicBezTo>
                  <a:cubicBezTo>
                    <a:pt x="659" y="744"/>
                    <a:pt x="658" y="746"/>
                    <a:pt x="655" y="745"/>
                  </a:cubicBezTo>
                  <a:cubicBezTo>
                    <a:pt x="655" y="745"/>
                    <a:pt x="650" y="744"/>
                    <a:pt x="650" y="741"/>
                  </a:cubicBezTo>
                  <a:cubicBezTo>
                    <a:pt x="650" y="741"/>
                    <a:pt x="651" y="737"/>
                    <a:pt x="648" y="737"/>
                  </a:cubicBezTo>
                  <a:cubicBezTo>
                    <a:pt x="648" y="737"/>
                    <a:pt x="645" y="736"/>
                    <a:pt x="648" y="735"/>
                  </a:cubicBezTo>
                  <a:cubicBezTo>
                    <a:pt x="648" y="735"/>
                    <a:pt x="651" y="735"/>
                    <a:pt x="655" y="736"/>
                  </a:cubicBezTo>
                  <a:cubicBezTo>
                    <a:pt x="655" y="736"/>
                    <a:pt x="655" y="737"/>
                    <a:pt x="657" y="735"/>
                  </a:cubicBezTo>
                  <a:cubicBezTo>
                    <a:pt x="657" y="735"/>
                    <a:pt x="666" y="732"/>
                    <a:pt x="667" y="737"/>
                  </a:cubicBezTo>
                  <a:cubicBezTo>
                    <a:pt x="667" y="737"/>
                    <a:pt x="667" y="742"/>
                    <a:pt x="668" y="744"/>
                  </a:cubicBezTo>
                  <a:cubicBezTo>
                    <a:pt x="668" y="744"/>
                    <a:pt x="669" y="746"/>
                    <a:pt x="668" y="747"/>
                  </a:cubicBezTo>
                  <a:cubicBezTo>
                    <a:pt x="668" y="747"/>
                    <a:pt x="668" y="748"/>
                    <a:pt x="669" y="750"/>
                  </a:cubicBezTo>
                  <a:cubicBezTo>
                    <a:pt x="669" y="750"/>
                    <a:pt x="670" y="751"/>
                    <a:pt x="669" y="751"/>
                  </a:cubicBezTo>
                  <a:cubicBezTo>
                    <a:pt x="669" y="751"/>
                    <a:pt x="669" y="753"/>
                    <a:pt x="670" y="755"/>
                  </a:cubicBezTo>
                  <a:cubicBezTo>
                    <a:pt x="670" y="755"/>
                    <a:pt x="668" y="758"/>
                    <a:pt x="670" y="756"/>
                  </a:cubicBezTo>
                  <a:cubicBezTo>
                    <a:pt x="670" y="756"/>
                    <a:pt x="675" y="749"/>
                    <a:pt x="678" y="746"/>
                  </a:cubicBezTo>
                  <a:cubicBezTo>
                    <a:pt x="678" y="746"/>
                    <a:pt x="679" y="744"/>
                    <a:pt x="677" y="744"/>
                  </a:cubicBezTo>
                  <a:cubicBezTo>
                    <a:pt x="677" y="744"/>
                    <a:pt x="673" y="743"/>
                    <a:pt x="671" y="742"/>
                  </a:cubicBezTo>
                  <a:cubicBezTo>
                    <a:pt x="671" y="742"/>
                    <a:pt x="669" y="741"/>
                    <a:pt x="671" y="741"/>
                  </a:cubicBezTo>
                  <a:cubicBezTo>
                    <a:pt x="671" y="741"/>
                    <a:pt x="673" y="741"/>
                    <a:pt x="673" y="740"/>
                  </a:cubicBezTo>
                  <a:cubicBezTo>
                    <a:pt x="673" y="740"/>
                    <a:pt x="672" y="739"/>
                    <a:pt x="674" y="739"/>
                  </a:cubicBezTo>
                  <a:cubicBezTo>
                    <a:pt x="674" y="739"/>
                    <a:pt x="676" y="739"/>
                    <a:pt x="675" y="737"/>
                  </a:cubicBezTo>
                  <a:cubicBezTo>
                    <a:pt x="675" y="737"/>
                    <a:pt x="674" y="734"/>
                    <a:pt x="673" y="735"/>
                  </a:cubicBezTo>
                  <a:cubicBezTo>
                    <a:pt x="673" y="735"/>
                    <a:pt x="670" y="735"/>
                    <a:pt x="668" y="733"/>
                  </a:cubicBezTo>
                  <a:cubicBezTo>
                    <a:pt x="668" y="733"/>
                    <a:pt x="666" y="732"/>
                    <a:pt x="667" y="732"/>
                  </a:cubicBezTo>
                  <a:cubicBezTo>
                    <a:pt x="667" y="732"/>
                    <a:pt x="666" y="730"/>
                    <a:pt x="668" y="731"/>
                  </a:cubicBezTo>
                  <a:cubicBezTo>
                    <a:pt x="668" y="731"/>
                    <a:pt x="672" y="733"/>
                    <a:pt x="671" y="731"/>
                  </a:cubicBezTo>
                  <a:cubicBezTo>
                    <a:pt x="669" y="728"/>
                    <a:pt x="669" y="728"/>
                    <a:pt x="669" y="728"/>
                  </a:cubicBezTo>
                  <a:cubicBezTo>
                    <a:pt x="669" y="728"/>
                    <a:pt x="668" y="726"/>
                    <a:pt x="665" y="728"/>
                  </a:cubicBezTo>
                  <a:cubicBezTo>
                    <a:pt x="665" y="728"/>
                    <a:pt x="660" y="729"/>
                    <a:pt x="662" y="727"/>
                  </a:cubicBezTo>
                  <a:cubicBezTo>
                    <a:pt x="662" y="727"/>
                    <a:pt x="664" y="726"/>
                    <a:pt x="663" y="725"/>
                  </a:cubicBezTo>
                  <a:cubicBezTo>
                    <a:pt x="663" y="725"/>
                    <a:pt x="662" y="725"/>
                    <a:pt x="664" y="723"/>
                  </a:cubicBezTo>
                  <a:cubicBezTo>
                    <a:pt x="664" y="723"/>
                    <a:pt x="665" y="723"/>
                    <a:pt x="664" y="722"/>
                  </a:cubicBezTo>
                  <a:cubicBezTo>
                    <a:pt x="664" y="722"/>
                    <a:pt x="665" y="721"/>
                    <a:pt x="667" y="720"/>
                  </a:cubicBezTo>
                  <a:cubicBezTo>
                    <a:pt x="667" y="720"/>
                    <a:pt x="675" y="717"/>
                    <a:pt x="676" y="722"/>
                  </a:cubicBezTo>
                  <a:cubicBezTo>
                    <a:pt x="676" y="722"/>
                    <a:pt x="677" y="724"/>
                    <a:pt x="676" y="725"/>
                  </a:cubicBezTo>
                  <a:cubicBezTo>
                    <a:pt x="676" y="725"/>
                    <a:pt x="676" y="725"/>
                    <a:pt x="677" y="729"/>
                  </a:cubicBezTo>
                  <a:cubicBezTo>
                    <a:pt x="677" y="729"/>
                    <a:pt x="676" y="731"/>
                    <a:pt x="678" y="732"/>
                  </a:cubicBezTo>
                  <a:cubicBezTo>
                    <a:pt x="678" y="732"/>
                    <a:pt x="680" y="735"/>
                    <a:pt x="680" y="737"/>
                  </a:cubicBezTo>
                  <a:cubicBezTo>
                    <a:pt x="680" y="737"/>
                    <a:pt x="682" y="739"/>
                    <a:pt x="682" y="740"/>
                  </a:cubicBezTo>
                  <a:cubicBezTo>
                    <a:pt x="682" y="740"/>
                    <a:pt x="682" y="742"/>
                    <a:pt x="683" y="741"/>
                  </a:cubicBezTo>
                  <a:cubicBezTo>
                    <a:pt x="683" y="741"/>
                    <a:pt x="691" y="731"/>
                    <a:pt x="697" y="734"/>
                  </a:cubicBezTo>
                  <a:cubicBezTo>
                    <a:pt x="697" y="734"/>
                    <a:pt x="700" y="733"/>
                    <a:pt x="697" y="739"/>
                  </a:cubicBezTo>
                  <a:cubicBezTo>
                    <a:pt x="697" y="739"/>
                    <a:pt x="695" y="740"/>
                    <a:pt x="694" y="741"/>
                  </a:cubicBezTo>
                  <a:cubicBezTo>
                    <a:pt x="688" y="743"/>
                    <a:pt x="688" y="743"/>
                    <a:pt x="688" y="743"/>
                  </a:cubicBezTo>
                  <a:cubicBezTo>
                    <a:pt x="688" y="743"/>
                    <a:pt x="686" y="744"/>
                    <a:pt x="688" y="742"/>
                  </a:cubicBezTo>
                  <a:cubicBezTo>
                    <a:pt x="688" y="742"/>
                    <a:pt x="691" y="740"/>
                    <a:pt x="691" y="738"/>
                  </a:cubicBezTo>
                  <a:cubicBezTo>
                    <a:pt x="691" y="738"/>
                    <a:pt x="692" y="736"/>
                    <a:pt x="690" y="738"/>
                  </a:cubicBezTo>
                  <a:cubicBezTo>
                    <a:pt x="690" y="738"/>
                    <a:pt x="687" y="742"/>
                    <a:pt x="685" y="742"/>
                  </a:cubicBezTo>
                  <a:cubicBezTo>
                    <a:pt x="685" y="742"/>
                    <a:pt x="683" y="744"/>
                    <a:pt x="684" y="746"/>
                  </a:cubicBezTo>
                  <a:cubicBezTo>
                    <a:pt x="684" y="746"/>
                    <a:pt x="685" y="746"/>
                    <a:pt x="684" y="747"/>
                  </a:cubicBezTo>
                  <a:cubicBezTo>
                    <a:pt x="684" y="747"/>
                    <a:pt x="684" y="747"/>
                    <a:pt x="685" y="748"/>
                  </a:cubicBezTo>
                  <a:cubicBezTo>
                    <a:pt x="685" y="748"/>
                    <a:pt x="687" y="751"/>
                    <a:pt x="683" y="751"/>
                  </a:cubicBezTo>
                  <a:cubicBezTo>
                    <a:pt x="683" y="751"/>
                    <a:pt x="680" y="751"/>
                    <a:pt x="679" y="750"/>
                  </a:cubicBezTo>
                  <a:cubicBezTo>
                    <a:pt x="679" y="750"/>
                    <a:pt x="679" y="747"/>
                    <a:pt x="677" y="750"/>
                  </a:cubicBezTo>
                  <a:cubicBezTo>
                    <a:pt x="677" y="750"/>
                    <a:pt x="674" y="755"/>
                    <a:pt x="672" y="757"/>
                  </a:cubicBezTo>
                  <a:cubicBezTo>
                    <a:pt x="672" y="757"/>
                    <a:pt x="667" y="762"/>
                    <a:pt x="668" y="764"/>
                  </a:cubicBezTo>
                  <a:cubicBezTo>
                    <a:pt x="668" y="764"/>
                    <a:pt x="671" y="765"/>
                    <a:pt x="669" y="766"/>
                  </a:cubicBezTo>
                  <a:cubicBezTo>
                    <a:pt x="669" y="766"/>
                    <a:pt x="668" y="766"/>
                    <a:pt x="667" y="765"/>
                  </a:cubicBezTo>
                  <a:cubicBezTo>
                    <a:pt x="667" y="765"/>
                    <a:pt x="666" y="765"/>
                    <a:pt x="665" y="767"/>
                  </a:cubicBezTo>
                  <a:cubicBezTo>
                    <a:pt x="665" y="767"/>
                    <a:pt x="662" y="770"/>
                    <a:pt x="665" y="771"/>
                  </a:cubicBezTo>
                  <a:cubicBezTo>
                    <a:pt x="665" y="771"/>
                    <a:pt x="665" y="771"/>
                    <a:pt x="666" y="772"/>
                  </a:cubicBezTo>
                  <a:cubicBezTo>
                    <a:pt x="666" y="772"/>
                    <a:pt x="668" y="772"/>
                    <a:pt x="667" y="773"/>
                  </a:cubicBezTo>
                  <a:close/>
                  <a:moveTo>
                    <a:pt x="706" y="796"/>
                  </a:moveTo>
                  <a:cubicBezTo>
                    <a:pt x="706" y="796"/>
                    <a:pt x="705" y="797"/>
                    <a:pt x="705" y="800"/>
                  </a:cubicBezTo>
                  <a:cubicBezTo>
                    <a:pt x="705" y="800"/>
                    <a:pt x="705" y="800"/>
                    <a:pt x="704" y="801"/>
                  </a:cubicBezTo>
                  <a:cubicBezTo>
                    <a:pt x="695" y="808"/>
                    <a:pt x="695" y="808"/>
                    <a:pt x="695" y="808"/>
                  </a:cubicBezTo>
                  <a:cubicBezTo>
                    <a:pt x="695" y="808"/>
                    <a:pt x="694" y="807"/>
                    <a:pt x="693" y="809"/>
                  </a:cubicBezTo>
                  <a:cubicBezTo>
                    <a:pt x="693" y="809"/>
                    <a:pt x="692" y="809"/>
                    <a:pt x="692" y="808"/>
                  </a:cubicBezTo>
                  <a:cubicBezTo>
                    <a:pt x="692" y="808"/>
                    <a:pt x="692" y="808"/>
                    <a:pt x="691" y="809"/>
                  </a:cubicBezTo>
                  <a:cubicBezTo>
                    <a:pt x="691" y="809"/>
                    <a:pt x="690" y="808"/>
                    <a:pt x="689" y="809"/>
                  </a:cubicBezTo>
                  <a:cubicBezTo>
                    <a:pt x="683" y="810"/>
                    <a:pt x="683" y="810"/>
                    <a:pt x="683" y="810"/>
                  </a:cubicBezTo>
                  <a:cubicBezTo>
                    <a:pt x="683" y="810"/>
                    <a:pt x="681" y="811"/>
                    <a:pt x="684" y="809"/>
                  </a:cubicBezTo>
                  <a:cubicBezTo>
                    <a:pt x="684" y="809"/>
                    <a:pt x="691" y="807"/>
                    <a:pt x="688" y="807"/>
                  </a:cubicBezTo>
                  <a:cubicBezTo>
                    <a:pt x="688" y="807"/>
                    <a:pt x="685" y="807"/>
                    <a:pt x="687" y="806"/>
                  </a:cubicBezTo>
                  <a:cubicBezTo>
                    <a:pt x="687" y="806"/>
                    <a:pt x="694" y="801"/>
                    <a:pt x="697" y="796"/>
                  </a:cubicBezTo>
                  <a:cubicBezTo>
                    <a:pt x="697" y="796"/>
                    <a:pt x="703" y="786"/>
                    <a:pt x="695" y="779"/>
                  </a:cubicBezTo>
                  <a:cubicBezTo>
                    <a:pt x="695" y="779"/>
                    <a:pt x="691" y="780"/>
                    <a:pt x="687" y="784"/>
                  </a:cubicBezTo>
                  <a:cubicBezTo>
                    <a:pt x="687" y="784"/>
                    <a:pt x="685" y="790"/>
                    <a:pt x="683" y="790"/>
                  </a:cubicBezTo>
                  <a:cubicBezTo>
                    <a:pt x="683" y="790"/>
                    <a:pt x="677" y="790"/>
                    <a:pt x="675" y="787"/>
                  </a:cubicBezTo>
                  <a:cubicBezTo>
                    <a:pt x="675" y="787"/>
                    <a:pt x="672" y="786"/>
                    <a:pt x="674" y="786"/>
                  </a:cubicBezTo>
                  <a:cubicBezTo>
                    <a:pt x="674" y="786"/>
                    <a:pt x="675" y="787"/>
                    <a:pt x="677" y="784"/>
                  </a:cubicBezTo>
                  <a:cubicBezTo>
                    <a:pt x="677" y="784"/>
                    <a:pt x="680" y="783"/>
                    <a:pt x="680" y="782"/>
                  </a:cubicBezTo>
                  <a:cubicBezTo>
                    <a:pt x="680" y="782"/>
                    <a:pt x="682" y="779"/>
                    <a:pt x="685" y="777"/>
                  </a:cubicBezTo>
                  <a:cubicBezTo>
                    <a:pt x="685" y="777"/>
                    <a:pt x="687" y="775"/>
                    <a:pt x="688" y="774"/>
                  </a:cubicBezTo>
                  <a:cubicBezTo>
                    <a:pt x="688" y="774"/>
                    <a:pt x="688" y="772"/>
                    <a:pt x="686" y="772"/>
                  </a:cubicBezTo>
                  <a:cubicBezTo>
                    <a:pt x="686" y="772"/>
                    <a:pt x="682" y="777"/>
                    <a:pt x="679" y="769"/>
                  </a:cubicBezTo>
                  <a:cubicBezTo>
                    <a:pt x="679" y="769"/>
                    <a:pt x="679" y="761"/>
                    <a:pt x="677" y="764"/>
                  </a:cubicBezTo>
                  <a:cubicBezTo>
                    <a:pt x="677" y="764"/>
                    <a:pt x="676" y="769"/>
                    <a:pt x="672" y="770"/>
                  </a:cubicBezTo>
                  <a:cubicBezTo>
                    <a:pt x="672" y="770"/>
                    <a:pt x="670" y="771"/>
                    <a:pt x="668" y="770"/>
                  </a:cubicBezTo>
                  <a:cubicBezTo>
                    <a:pt x="668" y="770"/>
                    <a:pt x="666" y="769"/>
                    <a:pt x="668" y="769"/>
                  </a:cubicBezTo>
                  <a:cubicBezTo>
                    <a:pt x="668" y="769"/>
                    <a:pt x="671" y="768"/>
                    <a:pt x="673" y="764"/>
                  </a:cubicBezTo>
                  <a:cubicBezTo>
                    <a:pt x="673" y="764"/>
                    <a:pt x="676" y="761"/>
                    <a:pt x="675" y="759"/>
                  </a:cubicBezTo>
                  <a:cubicBezTo>
                    <a:pt x="675" y="759"/>
                    <a:pt x="675" y="758"/>
                    <a:pt x="678" y="757"/>
                  </a:cubicBezTo>
                  <a:cubicBezTo>
                    <a:pt x="678" y="757"/>
                    <a:pt x="684" y="752"/>
                    <a:pt x="687" y="755"/>
                  </a:cubicBezTo>
                  <a:cubicBezTo>
                    <a:pt x="687" y="755"/>
                    <a:pt x="689" y="757"/>
                    <a:pt x="687" y="760"/>
                  </a:cubicBezTo>
                  <a:cubicBezTo>
                    <a:pt x="687" y="760"/>
                    <a:pt x="686" y="763"/>
                    <a:pt x="689" y="765"/>
                  </a:cubicBezTo>
                  <a:cubicBezTo>
                    <a:pt x="689" y="765"/>
                    <a:pt x="693" y="768"/>
                    <a:pt x="694" y="766"/>
                  </a:cubicBezTo>
                  <a:cubicBezTo>
                    <a:pt x="694" y="766"/>
                    <a:pt x="699" y="762"/>
                    <a:pt x="701" y="763"/>
                  </a:cubicBezTo>
                  <a:cubicBezTo>
                    <a:pt x="701" y="763"/>
                    <a:pt x="705" y="764"/>
                    <a:pt x="705" y="766"/>
                  </a:cubicBezTo>
                  <a:cubicBezTo>
                    <a:pt x="705" y="766"/>
                    <a:pt x="704" y="768"/>
                    <a:pt x="703" y="769"/>
                  </a:cubicBezTo>
                  <a:cubicBezTo>
                    <a:pt x="703" y="769"/>
                    <a:pt x="703" y="770"/>
                    <a:pt x="702" y="771"/>
                  </a:cubicBezTo>
                  <a:cubicBezTo>
                    <a:pt x="702" y="771"/>
                    <a:pt x="699" y="772"/>
                    <a:pt x="701" y="775"/>
                  </a:cubicBezTo>
                  <a:cubicBezTo>
                    <a:pt x="706" y="782"/>
                    <a:pt x="706" y="782"/>
                    <a:pt x="706" y="782"/>
                  </a:cubicBezTo>
                  <a:cubicBezTo>
                    <a:pt x="706" y="782"/>
                    <a:pt x="708" y="789"/>
                    <a:pt x="707" y="793"/>
                  </a:cubicBezTo>
                  <a:cubicBezTo>
                    <a:pt x="707" y="794"/>
                    <a:pt x="706" y="796"/>
                    <a:pt x="706" y="796"/>
                  </a:cubicBezTo>
                  <a:close/>
                  <a:moveTo>
                    <a:pt x="451" y="788"/>
                  </a:moveTo>
                  <a:cubicBezTo>
                    <a:pt x="267" y="788"/>
                    <a:pt x="118" y="639"/>
                    <a:pt x="118" y="455"/>
                  </a:cubicBezTo>
                  <a:cubicBezTo>
                    <a:pt x="118" y="271"/>
                    <a:pt x="267" y="121"/>
                    <a:pt x="451" y="121"/>
                  </a:cubicBezTo>
                  <a:cubicBezTo>
                    <a:pt x="635" y="121"/>
                    <a:pt x="784" y="271"/>
                    <a:pt x="784" y="455"/>
                  </a:cubicBezTo>
                  <a:cubicBezTo>
                    <a:pt x="784" y="639"/>
                    <a:pt x="635" y="788"/>
                    <a:pt x="451" y="788"/>
                  </a:cubicBezTo>
                  <a:close/>
                  <a:moveTo>
                    <a:pt x="778" y="318"/>
                  </a:moveTo>
                  <a:cubicBezTo>
                    <a:pt x="775" y="310"/>
                    <a:pt x="775" y="303"/>
                    <a:pt x="777" y="296"/>
                  </a:cubicBezTo>
                  <a:cubicBezTo>
                    <a:pt x="779" y="290"/>
                    <a:pt x="784" y="285"/>
                    <a:pt x="792" y="282"/>
                  </a:cubicBezTo>
                  <a:cubicBezTo>
                    <a:pt x="797" y="280"/>
                    <a:pt x="801" y="279"/>
                    <a:pt x="805" y="279"/>
                  </a:cubicBezTo>
                  <a:cubicBezTo>
                    <a:pt x="808" y="280"/>
                    <a:pt x="811" y="280"/>
                    <a:pt x="814" y="282"/>
                  </a:cubicBezTo>
                  <a:cubicBezTo>
                    <a:pt x="817" y="283"/>
                    <a:pt x="819" y="285"/>
                    <a:pt x="821" y="287"/>
                  </a:cubicBezTo>
                  <a:cubicBezTo>
                    <a:pt x="824" y="289"/>
                    <a:pt x="826" y="293"/>
                    <a:pt x="828" y="297"/>
                  </a:cubicBezTo>
                  <a:cubicBezTo>
                    <a:pt x="831" y="305"/>
                    <a:pt x="831" y="312"/>
                    <a:pt x="829" y="318"/>
                  </a:cubicBezTo>
                  <a:cubicBezTo>
                    <a:pt x="826" y="325"/>
                    <a:pt x="821" y="330"/>
                    <a:pt x="813" y="333"/>
                  </a:cubicBezTo>
                  <a:cubicBezTo>
                    <a:pt x="806" y="336"/>
                    <a:pt x="799" y="336"/>
                    <a:pt x="792" y="334"/>
                  </a:cubicBezTo>
                  <a:cubicBezTo>
                    <a:pt x="786" y="331"/>
                    <a:pt x="781" y="325"/>
                    <a:pt x="778" y="318"/>
                  </a:cubicBezTo>
                  <a:close/>
                  <a:moveTo>
                    <a:pt x="841" y="337"/>
                  </a:moveTo>
                  <a:cubicBezTo>
                    <a:pt x="843" y="348"/>
                    <a:pt x="843" y="348"/>
                    <a:pt x="843" y="348"/>
                  </a:cubicBezTo>
                  <a:cubicBezTo>
                    <a:pt x="802" y="358"/>
                    <a:pt x="802" y="358"/>
                    <a:pt x="802" y="358"/>
                  </a:cubicBezTo>
                  <a:cubicBezTo>
                    <a:pt x="809" y="386"/>
                    <a:pt x="809" y="386"/>
                    <a:pt x="809" y="386"/>
                  </a:cubicBezTo>
                  <a:cubicBezTo>
                    <a:pt x="801" y="388"/>
                    <a:pt x="801" y="388"/>
                    <a:pt x="801" y="388"/>
                  </a:cubicBezTo>
                  <a:cubicBezTo>
                    <a:pt x="791" y="349"/>
                    <a:pt x="791" y="349"/>
                    <a:pt x="791" y="349"/>
                  </a:cubicBezTo>
                  <a:lnTo>
                    <a:pt x="841" y="337"/>
                  </a:lnTo>
                  <a:close/>
                  <a:moveTo>
                    <a:pt x="851" y="525"/>
                  </a:moveTo>
                  <a:cubicBezTo>
                    <a:pt x="815" y="528"/>
                    <a:pt x="815" y="528"/>
                    <a:pt x="815" y="528"/>
                  </a:cubicBezTo>
                  <a:cubicBezTo>
                    <a:pt x="847" y="545"/>
                    <a:pt x="847" y="545"/>
                    <a:pt x="847" y="545"/>
                  </a:cubicBezTo>
                  <a:cubicBezTo>
                    <a:pt x="844" y="562"/>
                    <a:pt x="844" y="562"/>
                    <a:pt x="844" y="562"/>
                  </a:cubicBezTo>
                  <a:cubicBezTo>
                    <a:pt x="793" y="552"/>
                    <a:pt x="793" y="552"/>
                    <a:pt x="793" y="552"/>
                  </a:cubicBezTo>
                  <a:cubicBezTo>
                    <a:pt x="795" y="541"/>
                    <a:pt x="795" y="541"/>
                    <a:pt x="795" y="541"/>
                  </a:cubicBezTo>
                  <a:cubicBezTo>
                    <a:pt x="835" y="549"/>
                    <a:pt x="835" y="549"/>
                    <a:pt x="835" y="549"/>
                  </a:cubicBezTo>
                  <a:cubicBezTo>
                    <a:pt x="798" y="530"/>
                    <a:pt x="798" y="530"/>
                    <a:pt x="798" y="530"/>
                  </a:cubicBezTo>
                  <a:cubicBezTo>
                    <a:pt x="800" y="519"/>
                    <a:pt x="800" y="519"/>
                    <a:pt x="800" y="519"/>
                  </a:cubicBezTo>
                  <a:cubicBezTo>
                    <a:pt x="842" y="517"/>
                    <a:pt x="842" y="517"/>
                    <a:pt x="842" y="517"/>
                  </a:cubicBezTo>
                  <a:cubicBezTo>
                    <a:pt x="802" y="508"/>
                    <a:pt x="802" y="508"/>
                    <a:pt x="802" y="50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55" y="508"/>
                    <a:pt x="855" y="508"/>
                    <a:pt x="855" y="508"/>
                  </a:cubicBezTo>
                  <a:lnTo>
                    <a:pt x="851" y="525"/>
                  </a:lnTo>
                  <a:close/>
                  <a:moveTo>
                    <a:pt x="815" y="474"/>
                  </a:moveTo>
                  <a:cubicBezTo>
                    <a:pt x="816" y="476"/>
                    <a:pt x="818" y="477"/>
                    <a:pt x="819" y="478"/>
                  </a:cubicBezTo>
                  <a:cubicBezTo>
                    <a:pt x="821" y="478"/>
                    <a:pt x="824" y="478"/>
                    <a:pt x="828" y="478"/>
                  </a:cubicBezTo>
                  <a:cubicBezTo>
                    <a:pt x="857" y="479"/>
                    <a:pt x="857" y="479"/>
                    <a:pt x="857" y="479"/>
                  </a:cubicBezTo>
                  <a:cubicBezTo>
                    <a:pt x="856" y="491"/>
                    <a:pt x="856" y="491"/>
                    <a:pt x="856" y="491"/>
                  </a:cubicBezTo>
                  <a:cubicBezTo>
                    <a:pt x="829" y="490"/>
                    <a:pt x="829" y="490"/>
                    <a:pt x="829" y="490"/>
                  </a:cubicBezTo>
                  <a:cubicBezTo>
                    <a:pt x="823" y="490"/>
                    <a:pt x="819" y="489"/>
                    <a:pt x="816" y="489"/>
                  </a:cubicBezTo>
                  <a:cubicBezTo>
                    <a:pt x="814" y="488"/>
                    <a:pt x="812" y="487"/>
                    <a:pt x="810" y="485"/>
                  </a:cubicBezTo>
                  <a:cubicBezTo>
                    <a:pt x="808" y="483"/>
                    <a:pt x="807" y="481"/>
                    <a:pt x="806" y="478"/>
                  </a:cubicBezTo>
                  <a:cubicBezTo>
                    <a:pt x="805" y="475"/>
                    <a:pt x="805" y="472"/>
                    <a:pt x="805" y="467"/>
                  </a:cubicBezTo>
                  <a:cubicBezTo>
                    <a:pt x="805" y="462"/>
                    <a:pt x="806" y="458"/>
                    <a:pt x="807" y="455"/>
                  </a:cubicBezTo>
                  <a:cubicBezTo>
                    <a:pt x="808" y="452"/>
                    <a:pt x="810" y="450"/>
                    <a:pt x="812" y="448"/>
                  </a:cubicBezTo>
                  <a:cubicBezTo>
                    <a:pt x="813" y="447"/>
                    <a:pt x="815" y="446"/>
                    <a:pt x="817" y="445"/>
                  </a:cubicBezTo>
                  <a:cubicBezTo>
                    <a:pt x="820" y="445"/>
                    <a:pt x="825" y="444"/>
                    <a:pt x="831" y="445"/>
                  </a:cubicBezTo>
                  <a:cubicBezTo>
                    <a:pt x="858" y="446"/>
                    <a:pt x="858" y="446"/>
                    <a:pt x="858" y="446"/>
                  </a:cubicBezTo>
                  <a:cubicBezTo>
                    <a:pt x="858" y="457"/>
                    <a:pt x="858" y="457"/>
                    <a:pt x="858" y="457"/>
                  </a:cubicBezTo>
                  <a:cubicBezTo>
                    <a:pt x="830" y="456"/>
                    <a:pt x="830" y="456"/>
                    <a:pt x="830" y="456"/>
                  </a:cubicBezTo>
                  <a:cubicBezTo>
                    <a:pt x="825" y="456"/>
                    <a:pt x="822" y="456"/>
                    <a:pt x="821" y="456"/>
                  </a:cubicBezTo>
                  <a:cubicBezTo>
                    <a:pt x="819" y="457"/>
                    <a:pt x="817" y="458"/>
                    <a:pt x="816" y="459"/>
                  </a:cubicBezTo>
                  <a:cubicBezTo>
                    <a:pt x="814" y="461"/>
                    <a:pt x="814" y="464"/>
                    <a:pt x="813" y="467"/>
                  </a:cubicBezTo>
                  <a:cubicBezTo>
                    <a:pt x="813" y="470"/>
                    <a:pt x="814" y="473"/>
                    <a:pt x="815" y="474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048657" name="Freeform 85"/>
            <p:cNvSpPr/>
            <p:nvPr/>
          </p:nvSpPr>
          <p:spPr bwMode="auto">
            <a:xfrm>
              <a:off x="2254557" y="2812205"/>
              <a:ext cx="40540" cy="38610"/>
            </a:xfrm>
            <a:custGeom>
              <a:avLst/>
              <a:gdLst>
                <a:gd name="T0" fmla="*/ 13 w 22"/>
                <a:gd name="T1" fmla="*/ 20 h 21"/>
                <a:gd name="T2" fmla="*/ 18 w 22"/>
                <a:gd name="T3" fmla="*/ 20 h 21"/>
                <a:gd name="T4" fmla="*/ 21 w 22"/>
                <a:gd name="T5" fmla="*/ 18 h 21"/>
                <a:gd name="T6" fmla="*/ 22 w 22"/>
                <a:gd name="T7" fmla="*/ 13 h 21"/>
                <a:gd name="T8" fmla="*/ 20 w 22"/>
                <a:gd name="T9" fmla="*/ 8 h 21"/>
                <a:gd name="T10" fmla="*/ 13 w 22"/>
                <a:gd name="T11" fmla="*/ 3 h 21"/>
                <a:gd name="T12" fmla="*/ 9 w 22"/>
                <a:gd name="T13" fmla="*/ 0 h 21"/>
                <a:gd name="T14" fmla="*/ 0 w 22"/>
                <a:gd name="T15" fmla="*/ 12 h 21"/>
                <a:gd name="T16" fmla="*/ 5 w 22"/>
                <a:gd name="T17" fmla="*/ 16 h 21"/>
                <a:gd name="T18" fmla="*/ 13 w 22"/>
                <a:gd name="T1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13" y="20"/>
                  </a:moveTo>
                  <a:cubicBezTo>
                    <a:pt x="15" y="21"/>
                    <a:pt x="16" y="21"/>
                    <a:pt x="18" y="20"/>
                  </a:cubicBezTo>
                  <a:cubicBezTo>
                    <a:pt x="19" y="20"/>
                    <a:pt x="20" y="19"/>
                    <a:pt x="21" y="18"/>
                  </a:cubicBezTo>
                  <a:cubicBezTo>
                    <a:pt x="22" y="16"/>
                    <a:pt x="22" y="14"/>
                    <a:pt x="22" y="13"/>
                  </a:cubicBezTo>
                  <a:cubicBezTo>
                    <a:pt x="22" y="11"/>
                    <a:pt x="21" y="10"/>
                    <a:pt x="20" y="8"/>
                  </a:cubicBezTo>
                  <a:cubicBezTo>
                    <a:pt x="19" y="7"/>
                    <a:pt x="16" y="6"/>
                    <a:pt x="13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9" y="18"/>
                    <a:pt x="12" y="20"/>
                    <a:pt x="13" y="2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048658" name="Freeform 86"/>
            <p:cNvSpPr/>
            <p:nvPr/>
          </p:nvSpPr>
          <p:spPr bwMode="auto">
            <a:xfrm>
              <a:off x="1987185" y="4125899"/>
              <a:ext cx="33783" cy="52123"/>
            </a:xfrm>
            <a:custGeom>
              <a:avLst/>
              <a:gdLst>
                <a:gd name="T0" fmla="*/ 4 w 18"/>
                <a:gd name="T1" fmla="*/ 3 h 28"/>
                <a:gd name="T2" fmla="*/ 6 w 18"/>
                <a:gd name="T3" fmla="*/ 6 h 28"/>
                <a:gd name="T4" fmla="*/ 7 w 18"/>
                <a:gd name="T5" fmla="*/ 9 h 28"/>
                <a:gd name="T6" fmla="*/ 7 w 18"/>
                <a:gd name="T7" fmla="*/ 12 h 28"/>
                <a:gd name="T8" fmla="*/ 6 w 18"/>
                <a:gd name="T9" fmla="*/ 13 h 28"/>
                <a:gd name="T10" fmla="*/ 3 w 18"/>
                <a:gd name="T11" fmla="*/ 19 h 28"/>
                <a:gd name="T12" fmla="*/ 3 w 18"/>
                <a:gd name="T13" fmla="*/ 25 h 28"/>
                <a:gd name="T14" fmla="*/ 8 w 18"/>
                <a:gd name="T15" fmla="*/ 22 h 28"/>
                <a:gd name="T16" fmla="*/ 10 w 18"/>
                <a:gd name="T17" fmla="*/ 21 h 28"/>
                <a:gd name="T18" fmla="*/ 11 w 18"/>
                <a:gd name="T19" fmla="*/ 19 h 28"/>
                <a:gd name="T20" fmla="*/ 15 w 18"/>
                <a:gd name="T21" fmla="*/ 13 h 28"/>
                <a:gd name="T22" fmla="*/ 18 w 18"/>
                <a:gd name="T23" fmla="*/ 7 h 28"/>
                <a:gd name="T24" fmla="*/ 18 w 18"/>
                <a:gd name="T25" fmla="*/ 4 h 28"/>
                <a:gd name="T26" fmla="*/ 12 w 18"/>
                <a:gd name="T27" fmla="*/ 1 h 28"/>
                <a:gd name="T28" fmla="*/ 8 w 18"/>
                <a:gd name="T29" fmla="*/ 0 h 28"/>
                <a:gd name="T30" fmla="*/ 4 w 18"/>
                <a:gd name="T31" fmla="*/ 0 h 28"/>
                <a:gd name="T32" fmla="*/ 4 w 18"/>
                <a:gd name="T3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28">
                  <a:moveTo>
                    <a:pt x="4" y="3"/>
                  </a:moveTo>
                  <a:cubicBezTo>
                    <a:pt x="4" y="4"/>
                    <a:pt x="6" y="6"/>
                    <a:pt x="6" y="6"/>
                  </a:cubicBezTo>
                  <a:cubicBezTo>
                    <a:pt x="6" y="8"/>
                    <a:pt x="7" y="9"/>
                    <a:pt x="7" y="9"/>
                  </a:cubicBezTo>
                  <a:cubicBezTo>
                    <a:pt x="8" y="10"/>
                    <a:pt x="7" y="12"/>
                    <a:pt x="7" y="12"/>
                  </a:cubicBezTo>
                  <a:cubicBezTo>
                    <a:pt x="7" y="12"/>
                    <a:pt x="6" y="13"/>
                    <a:pt x="6" y="13"/>
                  </a:cubicBezTo>
                  <a:cubicBezTo>
                    <a:pt x="6" y="16"/>
                    <a:pt x="3" y="19"/>
                    <a:pt x="3" y="19"/>
                  </a:cubicBezTo>
                  <a:cubicBezTo>
                    <a:pt x="0" y="21"/>
                    <a:pt x="3" y="25"/>
                    <a:pt x="3" y="25"/>
                  </a:cubicBezTo>
                  <a:cubicBezTo>
                    <a:pt x="4" y="28"/>
                    <a:pt x="8" y="22"/>
                    <a:pt x="8" y="22"/>
                  </a:cubicBezTo>
                  <a:cubicBezTo>
                    <a:pt x="9" y="21"/>
                    <a:pt x="10" y="21"/>
                    <a:pt x="10" y="21"/>
                  </a:cubicBezTo>
                  <a:cubicBezTo>
                    <a:pt x="10" y="20"/>
                    <a:pt x="10" y="20"/>
                    <a:pt x="11" y="19"/>
                  </a:cubicBezTo>
                  <a:cubicBezTo>
                    <a:pt x="12" y="16"/>
                    <a:pt x="15" y="13"/>
                    <a:pt x="15" y="13"/>
                  </a:cubicBezTo>
                  <a:cubicBezTo>
                    <a:pt x="15" y="12"/>
                    <a:pt x="18" y="7"/>
                    <a:pt x="18" y="7"/>
                  </a:cubicBezTo>
                  <a:cubicBezTo>
                    <a:pt x="18" y="6"/>
                    <a:pt x="18" y="4"/>
                    <a:pt x="18" y="4"/>
                  </a:cubicBezTo>
                  <a:cubicBezTo>
                    <a:pt x="17" y="3"/>
                    <a:pt x="12" y="1"/>
                    <a:pt x="12" y="1"/>
                  </a:cubicBezTo>
                  <a:cubicBezTo>
                    <a:pt x="12" y="1"/>
                    <a:pt x="10" y="1"/>
                    <a:pt x="8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1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048659" name="Freeform 87"/>
            <p:cNvSpPr/>
            <p:nvPr/>
          </p:nvSpPr>
          <p:spPr bwMode="auto">
            <a:xfrm>
              <a:off x="2485250" y="3127839"/>
              <a:ext cx="65636" cy="64671"/>
            </a:xfrm>
            <a:custGeom>
              <a:avLst/>
              <a:gdLst>
                <a:gd name="T0" fmla="*/ 24 w 36"/>
                <a:gd name="T1" fmla="*/ 32 h 35"/>
                <a:gd name="T2" fmla="*/ 35 w 36"/>
                <a:gd name="T3" fmla="*/ 23 h 35"/>
                <a:gd name="T4" fmla="*/ 35 w 36"/>
                <a:gd name="T5" fmla="*/ 11 h 35"/>
                <a:gd name="T6" fmla="*/ 26 w 36"/>
                <a:gd name="T7" fmla="*/ 2 h 35"/>
                <a:gd name="T8" fmla="*/ 12 w 36"/>
                <a:gd name="T9" fmla="*/ 3 h 35"/>
                <a:gd name="T10" fmla="*/ 1 w 36"/>
                <a:gd name="T11" fmla="*/ 12 h 35"/>
                <a:gd name="T12" fmla="*/ 1 w 36"/>
                <a:gd name="T13" fmla="*/ 24 h 35"/>
                <a:gd name="T14" fmla="*/ 10 w 36"/>
                <a:gd name="T15" fmla="*/ 33 h 35"/>
                <a:gd name="T16" fmla="*/ 24 w 36"/>
                <a:gd name="T17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5">
                  <a:moveTo>
                    <a:pt x="24" y="32"/>
                  </a:moveTo>
                  <a:cubicBezTo>
                    <a:pt x="30" y="30"/>
                    <a:pt x="33" y="27"/>
                    <a:pt x="35" y="23"/>
                  </a:cubicBezTo>
                  <a:cubicBezTo>
                    <a:pt x="36" y="19"/>
                    <a:pt x="36" y="15"/>
                    <a:pt x="35" y="11"/>
                  </a:cubicBezTo>
                  <a:cubicBezTo>
                    <a:pt x="33" y="6"/>
                    <a:pt x="30" y="3"/>
                    <a:pt x="26" y="2"/>
                  </a:cubicBezTo>
                  <a:cubicBezTo>
                    <a:pt x="22" y="0"/>
                    <a:pt x="17" y="1"/>
                    <a:pt x="12" y="3"/>
                  </a:cubicBezTo>
                  <a:cubicBezTo>
                    <a:pt x="7" y="5"/>
                    <a:pt x="3" y="8"/>
                    <a:pt x="1" y="12"/>
                  </a:cubicBezTo>
                  <a:cubicBezTo>
                    <a:pt x="0" y="16"/>
                    <a:pt x="0" y="20"/>
                    <a:pt x="1" y="24"/>
                  </a:cubicBezTo>
                  <a:cubicBezTo>
                    <a:pt x="3" y="29"/>
                    <a:pt x="6" y="31"/>
                    <a:pt x="10" y="33"/>
                  </a:cubicBezTo>
                  <a:cubicBezTo>
                    <a:pt x="14" y="35"/>
                    <a:pt x="18" y="34"/>
                    <a:pt x="24" y="3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</p:grpSp>
      <p:sp>
        <p:nvSpPr>
          <p:cNvPr id="1048660" name="文本框 26"/>
          <p:cNvSpPr txBox="1"/>
          <p:nvPr/>
        </p:nvSpPr>
        <p:spPr>
          <a:xfrm>
            <a:off x="3940186" y="3013949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信息系统开发综合实训汇报答辩</a:t>
            </a:r>
          </a:p>
        </p:txBody>
      </p:sp>
      <p:sp>
        <p:nvSpPr>
          <p:cNvPr id="1048661" name="文本框 28"/>
          <p:cNvSpPr txBox="1"/>
          <p:nvPr/>
        </p:nvSpPr>
        <p:spPr>
          <a:xfrm>
            <a:off x="5928067" y="5041451"/>
            <a:ext cx="6096383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8</a:t>
            </a:r>
            <a:r>
              <a:rPr lang="zh-CN" altLang="en-US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组       信管</a:t>
            </a:r>
            <a:r>
              <a:rPr lang="en-US" altLang="zh-CN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1601</a:t>
            </a:r>
            <a:r>
              <a:rPr lang="zh-CN" altLang="en-US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班 王晓伟、于玉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4">
            <a:extLst>
              <a:ext uri="{FF2B5EF4-FFF2-40B4-BE49-F238E27FC236}">
                <a16:creationId xmlns:a16="http://schemas.microsoft.com/office/drawing/2014/main" id="{D44B68E7-740C-4247-B126-A610F078A570}"/>
              </a:ext>
            </a:extLst>
          </p:cNvPr>
          <p:cNvSpPr/>
          <p:nvPr/>
        </p:nvSpPr>
        <p:spPr>
          <a:xfrm rot="5400000">
            <a:off x="-322316" y="-216956"/>
            <a:ext cx="2531604" cy="335956"/>
          </a:xfrm>
          <a:prstGeom prst="rect">
            <a:avLst/>
          </a:prstGeom>
          <a:solidFill>
            <a:srgbClr val="1F2C5C"/>
          </a:solidFill>
          <a:ln cap="rnd">
            <a:solidFill>
              <a:srgbClr val="1F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55">
            <a:extLst>
              <a:ext uri="{FF2B5EF4-FFF2-40B4-BE49-F238E27FC236}">
                <a16:creationId xmlns:a16="http://schemas.microsoft.com/office/drawing/2014/main" id="{91801F9E-08E5-4651-A5D7-7A7E61389614}"/>
              </a:ext>
            </a:extLst>
          </p:cNvPr>
          <p:cNvSpPr txBox="1"/>
          <p:nvPr/>
        </p:nvSpPr>
        <p:spPr>
          <a:xfrm>
            <a:off x="1111465" y="411069"/>
            <a:ext cx="5588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63000" endPos="60000" dist="63500" dir="5400000" sy="-100000" algn="bl" rotWithShape="0"/>
                </a:effectLst>
                <a:latin typeface="Impact" panose="020B0806030902050204" pitchFamily="34" charset="0"/>
                <a:ea typeface="+mj-ea"/>
              </a:rPr>
              <a:t>系统界面</a:t>
            </a:r>
          </a:p>
        </p:txBody>
      </p:sp>
      <p:sp>
        <p:nvSpPr>
          <p:cNvPr id="199" name="TextBox 27">
            <a:extLst>
              <a:ext uri="{FF2B5EF4-FFF2-40B4-BE49-F238E27FC236}">
                <a16:creationId xmlns:a16="http://schemas.microsoft.com/office/drawing/2014/main" id="{A606820A-FA08-46A2-B5CF-B0D84B90C7CD}"/>
              </a:ext>
            </a:extLst>
          </p:cNvPr>
          <p:cNvSpPr txBox="1"/>
          <p:nvPr/>
        </p:nvSpPr>
        <p:spPr>
          <a:xfrm>
            <a:off x="5249815" y="6107026"/>
            <a:ext cx="169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学生注册界面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9AA14C-8E11-4D73-AFC5-38D9E0EB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65" y="1361618"/>
            <a:ext cx="10080000" cy="46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483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4">
            <a:extLst>
              <a:ext uri="{FF2B5EF4-FFF2-40B4-BE49-F238E27FC236}">
                <a16:creationId xmlns:a16="http://schemas.microsoft.com/office/drawing/2014/main" id="{D44B68E7-740C-4247-B126-A610F078A570}"/>
              </a:ext>
            </a:extLst>
          </p:cNvPr>
          <p:cNvSpPr/>
          <p:nvPr/>
        </p:nvSpPr>
        <p:spPr>
          <a:xfrm rot="5400000">
            <a:off x="-322316" y="-216956"/>
            <a:ext cx="2531604" cy="335956"/>
          </a:xfrm>
          <a:prstGeom prst="rect">
            <a:avLst/>
          </a:prstGeom>
          <a:solidFill>
            <a:srgbClr val="1F2C5C"/>
          </a:solidFill>
          <a:ln cap="rnd">
            <a:solidFill>
              <a:srgbClr val="1F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55">
            <a:extLst>
              <a:ext uri="{FF2B5EF4-FFF2-40B4-BE49-F238E27FC236}">
                <a16:creationId xmlns:a16="http://schemas.microsoft.com/office/drawing/2014/main" id="{91801F9E-08E5-4651-A5D7-7A7E61389614}"/>
              </a:ext>
            </a:extLst>
          </p:cNvPr>
          <p:cNvSpPr txBox="1"/>
          <p:nvPr/>
        </p:nvSpPr>
        <p:spPr>
          <a:xfrm>
            <a:off x="1111465" y="411069"/>
            <a:ext cx="5588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63000" endPos="60000" dist="63500" dir="5400000" sy="-100000" algn="bl" rotWithShape="0"/>
                </a:effectLst>
                <a:latin typeface="Impact" panose="020B0806030902050204" pitchFamily="34" charset="0"/>
                <a:ea typeface="+mj-ea"/>
              </a:rPr>
              <a:t>系统界面</a:t>
            </a:r>
          </a:p>
        </p:txBody>
      </p:sp>
      <p:sp>
        <p:nvSpPr>
          <p:cNvPr id="199" name="TextBox 27">
            <a:extLst>
              <a:ext uri="{FF2B5EF4-FFF2-40B4-BE49-F238E27FC236}">
                <a16:creationId xmlns:a16="http://schemas.microsoft.com/office/drawing/2014/main" id="{A606820A-FA08-46A2-B5CF-B0D84B90C7CD}"/>
              </a:ext>
            </a:extLst>
          </p:cNvPr>
          <p:cNvSpPr txBox="1"/>
          <p:nvPr/>
        </p:nvSpPr>
        <p:spPr>
          <a:xfrm>
            <a:off x="5418627" y="6179653"/>
            <a:ext cx="22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学生个人信息界面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53CF9E-D6A9-449B-9A89-9D647422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0" y="1473791"/>
            <a:ext cx="10080000" cy="459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3737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4">
            <a:extLst>
              <a:ext uri="{FF2B5EF4-FFF2-40B4-BE49-F238E27FC236}">
                <a16:creationId xmlns:a16="http://schemas.microsoft.com/office/drawing/2014/main" id="{D44B68E7-740C-4247-B126-A610F078A570}"/>
              </a:ext>
            </a:extLst>
          </p:cNvPr>
          <p:cNvSpPr/>
          <p:nvPr/>
        </p:nvSpPr>
        <p:spPr>
          <a:xfrm rot="5400000">
            <a:off x="-322316" y="-216956"/>
            <a:ext cx="2531604" cy="335956"/>
          </a:xfrm>
          <a:prstGeom prst="rect">
            <a:avLst/>
          </a:prstGeom>
          <a:solidFill>
            <a:srgbClr val="1F2C5C"/>
          </a:solidFill>
          <a:ln cap="rnd">
            <a:solidFill>
              <a:srgbClr val="1F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55">
            <a:extLst>
              <a:ext uri="{FF2B5EF4-FFF2-40B4-BE49-F238E27FC236}">
                <a16:creationId xmlns:a16="http://schemas.microsoft.com/office/drawing/2014/main" id="{91801F9E-08E5-4651-A5D7-7A7E61389614}"/>
              </a:ext>
            </a:extLst>
          </p:cNvPr>
          <p:cNvSpPr txBox="1"/>
          <p:nvPr/>
        </p:nvSpPr>
        <p:spPr>
          <a:xfrm>
            <a:off x="1111465" y="411069"/>
            <a:ext cx="5588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63000" endPos="60000" dist="63500" dir="5400000" sy="-100000" algn="bl" rotWithShape="0"/>
                </a:effectLst>
                <a:latin typeface="Impact" panose="020B0806030902050204" pitchFamily="34" charset="0"/>
                <a:ea typeface="+mj-ea"/>
              </a:rPr>
              <a:t>系统界面</a:t>
            </a:r>
          </a:p>
        </p:txBody>
      </p:sp>
      <p:sp>
        <p:nvSpPr>
          <p:cNvPr id="199" name="TextBox 27">
            <a:extLst>
              <a:ext uri="{FF2B5EF4-FFF2-40B4-BE49-F238E27FC236}">
                <a16:creationId xmlns:a16="http://schemas.microsoft.com/office/drawing/2014/main" id="{A606820A-FA08-46A2-B5CF-B0D84B90C7CD}"/>
              </a:ext>
            </a:extLst>
          </p:cNvPr>
          <p:cNvSpPr txBox="1"/>
          <p:nvPr/>
        </p:nvSpPr>
        <p:spPr>
          <a:xfrm>
            <a:off x="5165409" y="6107876"/>
            <a:ext cx="259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学生个人信息修改界面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843E29-DE55-402C-AFC6-A8A73FA27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28" y="1315672"/>
            <a:ext cx="10080000" cy="46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2817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4">
            <a:extLst>
              <a:ext uri="{FF2B5EF4-FFF2-40B4-BE49-F238E27FC236}">
                <a16:creationId xmlns:a16="http://schemas.microsoft.com/office/drawing/2014/main" id="{D44B68E7-740C-4247-B126-A610F078A570}"/>
              </a:ext>
            </a:extLst>
          </p:cNvPr>
          <p:cNvSpPr/>
          <p:nvPr/>
        </p:nvSpPr>
        <p:spPr>
          <a:xfrm rot="5400000">
            <a:off x="-322316" y="-216956"/>
            <a:ext cx="2531604" cy="335956"/>
          </a:xfrm>
          <a:prstGeom prst="rect">
            <a:avLst/>
          </a:prstGeom>
          <a:solidFill>
            <a:srgbClr val="1F2C5C"/>
          </a:solidFill>
          <a:ln cap="rnd">
            <a:solidFill>
              <a:srgbClr val="1F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55">
            <a:extLst>
              <a:ext uri="{FF2B5EF4-FFF2-40B4-BE49-F238E27FC236}">
                <a16:creationId xmlns:a16="http://schemas.microsoft.com/office/drawing/2014/main" id="{91801F9E-08E5-4651-A5D7-7A7E61389614}"/>
              </a:ext>
            </a:extLst>
          </p:cNvPr>
          <p:cNvSpPr txBox="1"/>
          <p:nvPr/>
        </p:nvSpPr>
        <p:spPr>
          <a:xfrm>
            <a:off x="1111465" y="411069"/>
            <a:ext cx="5588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63000" endPos="60000" dist="63500" dir="5400000" sy="-100000" algn="bl" rotWithShape="0"/>
                </a:effectLst>
                <a:latin typeface="Impact" panose="020B0806030902050204" pitchFamily="34" charset="0"/>
                <a:ea typeface="+mj-ea"/>
              </a:rPr>
              <a:t>系统界面</a:t>
            </a:r>
          </a:p>
        </p:txBody>
      </p:sp>
      <p:sp>
        <p:nvSpPr>
          <p:cNvPr id="199" name="TextBox 27">
            <a:extLst>
              <a:ext uri="{FF2B5EF4-FFF2-40B4-BE49-F238E27FC236}">
                <a16:creationId xmlns:a16="http://schemas.microsoft.com/office/drawing/2014/main" id="{A606820A-FA08-46A2-B5CF-B0D84B90C7CD}"/>
              </a:ext>
            </a:extLst>
          </p:cNvPr>
          <p:cNvSpPr txBox="1"/>
          <p:nvPr/>
        </p:nvSpPr>
        <p:spPr>
          <a:xfrm>
            <a:off x="4911808" y="6077599"/>
            <a:ext cx="259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招聘信息查询界面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5F63AA-267F-40FC-8609-9445DFFA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87" y="1368642"/>
            <a:ext cx="10080000" cy="459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1941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4">
            <a:extLst>
              <a:ext uri="{FF2B5EF4-FFF2-40B4-BE49-F238E27FC236}">
                <a16:creationId xmlns:a16="http://schemas.microsoft.com/office/drawing/2014/main" id="{D44B68E7-740C-4247-B126-A610F078A570}"/>
              </a:ext>
            </a:extLst>
          </p:cNvPr>
          <p:cNvSpPr/>
          <p:nvPr/>
        </p:nvSpPr>
        <p:spPr>
          <a:xfrm rot="5400000">
            <a:off x="-322316" y="-216956"/>
            <a:ext cx="2531604" cy="335956"/>
          </a:xfrm>
          <a:prstGeom prst="rect">
            <a:avLst/>
          </a:prstGeom>
          <a:solidFill>
            <a:srgbClr val="1F2C5C"/>
          </a:solidFill>
          <a:ln cap="rnd">
            <a:solidFill>
              <a:srgbClr val="1F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55">
            <a:extLst>
              <a:ext uri="{FF2B5EF4-FFF2-40B4-BE49-F238E27FC236}">
                <a16:creationId xmlns:a16="http://schemas.microsoft.com/office/drawing/2014/main" id="{91801F9E-08E5-4651-A5D7-7A7E61389614}"/>
              </a:ext>
            </a:extLst>
          </p:cNvPr>
          <p:cNvSpPr txBox="1"/>
          <p:nvPr/>
        </p:nvSpPr>
        <p:spPr>
          <a:xfrm>
            <a:off x="1111465" y="411069"/>
            <a:ext cx="5588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63000" endPos="60000" dist="63500" dir="5400000" sy="-100000" algn="bl" rotWithShape="0"/>
                </a:effectLst>
                <a:latin typeface="Impact" panose="020B0806030902050204" pitchFamily="34" charset="0"/>
                <a:ea typeface="+mj-ea"/>
              </a:rPr>
              <a:t>系统界面</a:t>
            </a:r>
          </a:p>
        </p:txBody>
      </p:sp>
      <p:sp>
        <p:nvSpPr>
          <p:cNvPr id="199" name="TextBox 27">
            <a:extLst>
              <a:ext uri="{FF2B5EF4-FFF2-40B4-BE49-F238E27FC236}">
                <a16:creationId xmlns:a16="http://schemas.microsoft.com/office/drawing/2014/main" id="{A606820A-FA08-46A2-B5CF-B0D84B90C7CD}"/>
              </a:ext>
            </a:extLst>
          </p:cNvPr>
          <p:cNvSpPr txBox="1"/>
          <p:nvPr/>
        </p:nvSpPr>
        <p:spPr>
          <a:xfrm>
            <a:off x="5245264" y="6077599"/>
            <a:ext cx="259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招聘人员登录界面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856811-252E-4C1D-A877-CC68E456E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2" y="1364101"/>
            <a:ext cx="10080000" cy="468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1952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4">
            <a:extLst>
              <a:ext uri="{FF2B5EF4-FFF2-40B4-BE49-F238E27FC236}">
                <a16:creationId xmlns:a16="http://schemas.microsoft.com/office/drawing/2014/main" id="{D44B68E7-740C-4247-B126-A610F078A570}"/>
              </a:ext>
            </a:extLst>
          </p:cNvPr>
          <p:cNvSpPr/>
          <p:nvPr/>
        </p:nvSpPr>
        <p:spPr>
          <a:xfrm rot="5400000">
            <a:off x="-322316" y="-216956"/>
            <a:ext cx="2531604" cy="335956"/>
          </a:xfrm>
          <a:prstGeom prst="rect">
            <a:avLst/>
          </a:prstGeom>
          <a:solidFill>
            <a:srgbClr val="1F2C5C"/>
          </a:solidFill>
          <a:ln cap="rnd">
            <a:solidFill>
              <a:srgbClr val="1F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55">
            <a:extLst>
              <a:ext uri="{FF2B5EF4-FFF2-40B4-BE49-F238E27FC236}">
                <a16:creationId xmlns:a16="http://schemas.microsoft.com/office/drawing/2014/main" id="{91801F9E-08E5-4651-A5D7-7A7E61389614}"/>
              </a:ext>
            </a:extLst>
          </p:cNvPr>
          <p:cNvSpPr txBox="1"/>
          <p:nvPr/>
        </p:nvSpPr>
        <p:spPr>
          <a:xfrm>
            <a:off x="1111465" y="411069"/>
            <a:ext cx="5588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63000" endPos="60000" dist="63500" dir="5400000" sy="-100000" algn="bl" rotWithShape="0"/>
                </a:effectLst>
                <a:latin typeface="Impact" panose="020B0806030902050204" pitchFamily="34" charset="0"/>
                <a:ea typeface="+mj-ea"/>
              </a:rPr>
              <a:t>系统界面</a:t>
            </a:r>
          </a:p>
        </p:txBody>
      </p:sp>
      <p:sp>
        <p:nvSpPr>
          <p:cNvPr id="199" name="TextBox 27">
            <a:extLst>
              <a:ext uri="{FF2B5EF4-FFF2-40B4-BE49-F238E27FC236}">
                <a16:creationId xmlns:a16="http://schemas.microsoft.com/office/drawing/2014/main" id="{A606820A-FA08-46A2-B5CF-B0D84B90C7CD}"/>
              </a:ext>
            </a:extLst>
          </p:cNvPr>
          <p:cNvSpPr txBox="1"/>
          <p:nvPr/>
        </p:nvSpPr>
        <p:spPr>
          <a:xfrm>
            <a:off x="5245264" y="6077599"/>
            <a:ext cx="259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招聘人员注册界面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945250-D1F7-40DB-99C7-A03FAD51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3" y="1361071"/>
            <a:ext cx="10080000" cy="45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4831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4">
            <a:extLst>
              <a:ext uri="{FF2B5EF4-FFF2-40B4-BE49-F238E27FC236}">
                <a16:creationId xmlns:a16="http://schemas.microsoft.com/office/drawing/2014/main" id="{D44B68E7-740C-4247-B126-A610F078A570}"/>
              </a:ext>
            </a:extLst>
          </p:cNvPr>
          <p:cNvSpPr/>
          <p:nvPr/>
        </p:nvSpPr>
        <p:spPr>
          <a:xfrm rot="5400000">
            <a:off x="-322316" y="-216956"/>
            <a:ext cx="2531604" cy="335956"/>
          </a:xfrm>
          <a:prstGeom prst="rect">
            <a:avLst/>
          </a:prstGeom>
          <a:solidFill>
            <a:srgbClr val="1F2C5C"/>
          </a:solidFill>
          <a:ln cap="rnd">
            <a:solidFill>
              <a:srgbClr val="1F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55">
            <a:extLst>
              <a:ext uri="{FF2B5EF4-FFF2-40B4-BE49-F238E27FC236}">
                <a16:creationId xmlns:a16="http://schemas.microsoft.com/office/drawing/2014/main" id="{91801F9E-08E5-4651-A5D7-7A7E61389614}"/>
              </a:ext>
            </a:extLst>
          </p:cNvPr>
          <p:cNvSpPr txBox="1"/>
          <p:nvPr/>
        </p:nvSpPr>
        <p:spPr>
          <a:xfrm>
            <a:off x="1111465" y="411069"/>
            <a:ext cx="5588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63000" endPos="60000" dist="63500" dir="5400000" sy="-100000" algn="bl" rotWithShape="0"/>
                </a:effectLst>
                <a:latin typeface="Impact" panose="020B0806030902050204" pitchFamily="34" charset="0"/>
                <a:ea typeface="+mj-ea"/>
              </a:rPr>
              <a:t>系统界面</a:t>
            </a:r>
          </a:p>
        </p:txBody>
      </p:sp>
      <p:sp>
        <p:nvSpPr>
          <p:cNvPr id="199" name="TextBox 27">
            <a:extLst>
              <a:ext uri="{FF2B5EF4-FFF2-40B4-BE49-F238E27FC236}">
                <a16:creationId xmlns:a16="http://schemas.microsoft.com/office/drawing/2014/main" id="{A606820A-FA08-46A2-B5CF-B0D84B90C7CD}"/>
              </a:ext>
            </a:extLst>
          </p:cNvPr>
          <p:cNvSpPr txBox="1"/>
          <p:nvPr/>
        </p:nvSpPr>
        <p:spPr>
          <a:xfrm>
            <a:off x="5400294" y="5881665"/>
            <a:ext cx="259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企业信息界面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786984-D38D-4C26-A932-69871FA7F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19" y="1428919"/>
            <a:ext cx="10080000" cy="445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7128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4">
            <a:extLst>
              <a:ext uri="{FF2B5EF4-FFF2-40B4-BE49-F238E27FC236}">
                <a16:creationId xmlns:a16="http://schemas.microsoft.com/office/drawing/2014/main" id="{D44B68E7-740C-4247-B126-A610F078A570}"/>
              </a:ext>
            </a:extLst>
          </p:cNvPr>
          <p:cNvSpPr/>
          <p:nvPr/>
        </p:nvSpPr>
        <p:spPr>
          <a:xfrm rot="5400000">
            <a:off x="-322316" y="-216956"/>
            <a:ext cx="2531604" cy="335956"/>
          </a:xfrm>
          <a:prstGeom prst="rect">
            <a:avLst/>
          </a:prstGeom>
          <a:solidFill>
            <a:srgbClr val="1F2C5C"/>
          </a:solidFill>
          <a:ln cap="rnd">
            <a:solidFill>
              <a:srgbClr val="1F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55">
            <a:extLst>
              <a:ext uri="{FF2B5EF4-FFF2-40B4-BE49-F238E27FC236}">
                <a16:creationId xmlns:a16="http://schemas.microsoft.com/office/drawing/2014/main" id="{91801F9E-08E5-4651-A5D7-7A7E61389614}"/>
              </a:ext>
            </a:extLst>
          </p:cNvPr>
          <p:cNvSpPr txBox="1"/>
          <p:nvPr/>
        </p:nvSpPr>
        <p:spPr>
          <a:xfrm>
            <a:off x="1111465" y="411069"/>
            <a:ext cx="5588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63000" endPos="60000" dist="63500" dir="5400000" sy="-100000" algn="bl" rotWithShape="0"/>
                </a:effectLst>
                <a:latin typeface="Impact" panose="020B0806030902050204" pitchFamily="34" charset="0"/>
                <a:ea typeface="+mj-ea"/>
              </a:rPr>
              <a:t>系统界面</a:t>
            </a:r>
          </a:p>
        </p:txBody>
      </p:sp>
      <p:sp>
        <p:nvSpPr>
          <p:cNvPr id="199" name="TextBox 27">
            <a:extLst>
              <a:ext uri="{FF2B5EF4-FFF2-40B4-BE49-F238E27FC236}">
                <a16:creationId xmlns:a16="http://schemas.microsoft.com/office/drawing/2014/main" id="{A606820A-FA08-46A2-B5CF-B0D84B90C7CD}"/>
              </a:ext>
            </a:extLst>
          </p:cNvPr>
          <p:cNvSpPr txBox="1"/>
          <p:nvPr/>
        </p:nvSpPr>
        <p:spPr>
          <a:xfrm>
            <a:off x="4911808" y="6077599"/>
            <a:ext cx="259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新增招聘信息界面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AEBE10-A7C3-43CF-9A4E-6FBD6DB1C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13" y="1357287"/>
            <a:ext cx="10080000" cy="461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6560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4">
            <a:extLst>
              <a:ext uri="{FF2B5EF4-FFF2-40B4-BE49-F238E27FC236}">
                <a16:creationId xmlns:a16="http://schemas.microsoft.com/office/drawing/2014/main" id="{D44B68E7-740C-4247-B126-A610F078A570}"/>
              </a:ext>
            </a:extLst>
          </p:cNvPr>
          <p:cNvSpPr/>
          <p:nvPr/>
        </p:nvSpPr>
        <p:spPr>
          <a:xfrm rot="5400000">
            <a:off x="-322316" y="-216956"/>
            <a:ext cx="2531604" cy="335956"/>
          </a:xfrm>
          <a:prstGeom prst="rect">
            <a:avLst/>
          </a:prstGeom>
          <a:solidFill>
            <a:srgbClr val="1F2C5C"/>
          </a:solidFill>
          <a:ln cap="rnd">
            <a:solidFill>
              <a:srgbClr val="1F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55">
            <a:extLst>
              <a:ext uri="{FF2B5EF4-FFF2-40B4-BE49-F238E27FC236}">
                <a16:creationId xmlns:a16="http://schemas.microsoft.com/office/drawing/2014/main" id="{91801F9E-08E5-4651-A5D7-7A7E61389614}"/>
              </a:ext>
            </a:extLst>
          </p:cNvPr>
          <p:cNvSpPr txBox="1"/>
          <p:nvPr/>
        </p:nvSpPr>
        <p:spPr>
          <a:xfrm>
            <a:off x="1111465" y="411069"/>
            <a:ext cx="5588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63000" endPos="60000" dist="63500" dir="5400000" sy="-100000" algn="bl" rotWithShape="0"/>
                </a:effectLst>
                <a:latin typeface="Impact" panose="020B0806030902050204" pitchFamily="34" charset="0"/>
                <a:ea typeface="+mj-ea"/>
              </a:rPr>
              <a:t>系统界面</a:t>
            </a:r>
          </a:p>
        </p:txBody>
      </p:sp>
      <p:sp>
        <p:nvSpPr>
          <p:cNvPr id="199" name="TextBox 27">
            <a:extLst>
              <a:ext uri="{FF2B5EF4-FFF2-40B4-BE49-F238E27FC236}">
                <a16:creationId xmlns:a16="http://schemas.microsoft.com/office/drawing/2014/main" id="{A606820A-FA08-46A2-B5CF-B0D84B90C7CD}"/>
              </a:ext>
            </a:extLst>
          </p:cNvPr>
          <p:cNvSpPr txBox="1"/>
          <p:nvPr/>
        </p:nvSpPr>
        <p:spPr>
          <a:xfrm>
            <a:off x="4911808" y="6077599"/>
            <a:ext cx="259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学生信息查询界面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511662-57DB-467E-BC82-9AFCA397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87" y="1450835"/>
            <a:ext cx="10080000" cy="46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0355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椭圆 13"/>
          <p:cNvSpPr/>
          <p:nvPr/>
        </p:nvSpPr>
        <p:spPr>
          <a:xfrm>
            <a:off x="2628901" y="-9514"/>
            <a:ext cx="327659" cy="327659"/>
          </a:xfrm>
          <a:prstGeom prst="ellipse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矩形 54"/>
          <p:cNvSpPr/>
          <p:nvPr/>
        </p:nvSpPr>
        <p:spPr>
          <a:xfrm rot="5400000">
            <a:off x="-322316" y="-216956"/>
            <a:ext cx="2531604" cy="335956"/>
          </a:xfrm>
          <a:prstGeom prst="rect">
            <a:avLst/>
          </a:prstGeom>
          <a:solidFill>
            <a:srgbClr val="1F2C5C"/>
          </a:solidFill>
          <a:ln cap="rnd">
            <a:solidFill>
              <a:srgbClr val="1F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55">
            <a:extLst>
              <a:ext uri="{FF2B5EF4-FFF2-40B4-BE49-F238E27FC236}">
                <a16:creationId xmlns:a16="http://schemas.microsoft.com/office/drawing/2014/main" id="{C6D6FB65-787A-4099-865F-57B8D4BF51A4}"/>
              </a:ext>
            </a:extLst>
          </p:cNvPr>
          <p:cNvSpPr txBox="1"/>
          <p:nvPr/>
        </p:nvSpPr>
        <p:spPr>
          <a:xfrm>
            <a:off x="1111465" y="411069"/>
            <a:ext cx="5588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63000" endPos="60000" dist="63500" dir="5400000" sy="-100000" algn="bl" rotWithShape="0"/>
                </a:effectLst>
                <a:latin typeface="Impact" panose="020B0806030902050204" pitchFamily="34" charset="0"/>
                <a:ea typeface="+mj-ea"/>
              </a:rPr>
              <a:t>经验与收获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91578" y="1580323"/>
            <a:ext cx="8244508" cy="386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、在编写程序之前分析需求很重要，要有一个明确的编程思路，理清要运用到的知识点。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、在编写代码时要有细心和耐心，尽量避免不必要的错误，当异常出现的时候要一步一步的去分析，再则就是每完成一个功能时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要进行充分的检验，否则到最后查找错误十分麻烦。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、多尝试新的想法编写更新的程序。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、遇到问题及时跟同学进行讨论，请教擅长编写程序的人，多方面的看待问题，加深对问题的理解，同时更快捷的解决问题。</a:t>
            </a:r>
          </a:p>
        </p:txBody>
      </p:sp>
    </p:spTree>
    <p:extLst>
      <p:ext uri="{BB962C8B-B14F-4D97-AF65-F5344CB8AC3E}">
        <p14:creationId xmlns:p14="http://schemas.microsoft.com/office/powerpoint/2010/main" val="424978838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椭圆 13"/>
          <p:cNvSpPr/>
          <p:nvPr/>
        </p:nvSpPr>
        <p:spPr>
          <a:xfrm>
            <a:off x="2628901" y="-9514"/>
            <a:ext cx="327659" cy="327659"/>
          </a:xfrm>
          <a:prstGeom prst="ellipse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矩形 54"/>
          <p:cNvSpPr/>
          <p:nvPr/>
        </p:nvSpPr>
        <p:spPr>
          <a:xfrm rot="5400000">
            <a:off x="-322316" y="-216956"/>
            <a:ext cx="2531604" cy="335956"/>
          </a:xfrm>
          <a:prstGeom prst="rect">
            <a:avLst/>
          </a:prstGeom>
          <a:solidFill>
            <a:srgbClr val="1F2C5C"/>
          </a:solidFill>
          <a:ln cap="rnd">
            <a:solidFill>
              <a:srgbClr val="1F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55">
            <a:extLst>
              <a:ext uri="{FF2B5EF4-FFF2-40B4-BE49-F238E27FC236}">
                <a16:creationId xmlns:a16="http://schemas.microsoft.com/office/drawing/2014/main" id="{C6D6FB65-787A-4099-865F-57B8D4BF51A4}"/>
              </a:ext>
            </a:extLst>
          </p:cNvPr>
          <p:cNvSpPr txBox="1"/>
          <p:nvPr/>
        </p:nvSpPr>
        <p:spPr>
          <a:xfrm>
            <a:off x="1111465" y="411069"/>
            <a:ext cx="5588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63000" endPos="60000" dist="63500" dir="5400000" sy="-100000" algn="bl" rotWithShape="0"/>
                </a:effectLst>
                <a:latin typeface="Impact" panose="020B0806030902050204" pitchFamily="34" charset="0"/>
                <a:ea typeface="+mj-ea"/>
              </a:rPr>
              <a:t>项目简介</a:t>
            </a:r>
          </a:p>
        </p:txBody>
      </p:sp>
      <p:sp>
        <p:nvSpPr>
          <p:cNvPr id="34" name="TextBox 27">
            <a:extLst>
              <a:ext uri="{FF2B5EF4-FFF2-40B4-BE49-F238E27FC236}">
                <a16:creationId xmlns:a16="http://schemas.microsoft.com/office/drawing/2014/main" id="{A01F55F0-16DE-4AAC-8686-2B2CBCC7E703}"/>
              </a:ext>
            </a:extLst>
          </p:cNvPr>
          <p:cNvSpPr txBox="1"/>
          <p:nvPr/>
        </p:nvSpPr>
        <p:spPr>
          <a:xfrm>
            <a:off x="4961649" y="627103"/>
            <a:ext cx="462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大学生兼职管理系统</a:t>
            </a:r>
          </a:p>
        </p:txBody>
      </p:sp>
      <p:sp>
        <p:nvSpPr>
          <p:cNvPr id="36" name="文本框 16">
            <a:extLst>
              <a:ext uri="{FF2B5EF4-FFF2-40B4-BE49-F238E27FC236}">
                <a16:creationId xmlns:a16="http://schemas.microsoft.com/office/drawing/2014/main" id="{6CD2C7AB-BDBE-4E7A-9F32-B672BEFCB548}"/>
              </a:ext>
            </a:extLst>
          </p:cNvPr>
          <p:cNvSpPr txBox="1"/>
          <p:nvPr/>
        </p:nvSpPr>
        <p:spPr>
          <a:xfrm>
            <a:off x="1572530" y="2146203"/>
            <a:ext cx="1261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背  景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6F822B8-8657-4AC9-966B-EA07A1BC582B}"/>
              </a:ext>
            </a:extLst>
          </p:cNvPr>
          <p:cNvGrpSpPr/>
          <p:nvPr/>
        </p:nvGrpSpPr>
        <p:grpSpPr>
          <a:xfrm>
            <a:off x="3472702" y="4061013"/>
            <a:ext cx="7711129" cy="1308382"/>
            <a:chOff x="2599040" y="4178374"/>
            <a:chExt cx="8369889" cy="1402595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8AE53211-DD20-4306-A9CE-ECA1A23BC1D0}"/>
                </a:ext>
              </a:extLst>
            </p:cNvPr>
            <p:cNvGrpSpPr/>
            <p:nvPr/>
          </p:nvGrpSpPr>
          <p:grpSpPr>
            <a:xfrm>
              <a:off x="2599040" y="4178374"/>
              <a:ext cx="1642289" cy="1402595"/>
              <a:chOff x="3899401" y="4505967"/>
              <a:chExt cx="1642289" cy="1402595"/>
            </a:xfrm>
          </p:grpSpPr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43A8BE4-25FD-405A-B8F4-28BE38B3D309}"/>
                  </a:ext>
                </a:extLst>
              </p:cNvPr>
              <p:cNvSpPr/>
              <p:nvPr/>
            </p:nvSpPr>
            <p:spPr>
              <a:xfrm rot="5400000">
                <a:off x="4230089" y="4596962"/>
                <a:ext cx="1402595" cy="1220606"/>
              </a:xfrm>
              <a:prstGeom prst="triangle">
                <a:avLst/>
              </a:prstGeom>
              <a:solidFill>
                <a:srgbClr val="3566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8EF084C-AC4E-445C-9BC5-39482590F2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9401" y="4838154"/>
                <a:ext cx="843365" cy="843364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35669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65BED731-715D-4FFD-A682-BE0A4721912C}"/>
                  </a:ext>
                </a:extLst>
              </p:cNvPr>
              <p:cNvGrpSpPr/>
              <p:nvPr/>
            </p:nvGrpSpPr>
            <p:grpSpPr>
              <a:xfrm>
                <a:off x="4155341" y="5031957"/>
                <a:ext cx="317228" cy="405698"/>
                <a:chOff x="1605186" y="572440"/>
                <a:chExt cx="563562" cy="720725"/>
              </a:xfrm>
              <a:solidFill>
                <a:srgbClr val="35669B"/>
              </a:solidFill>
              <a:effectLst/>
            </p:grpSpPr>
            <p:sp>
              <p:nvSpPr>
                <p:cNvPr id="43" name="Freeform 32">
                  <a:extLst>
                    <a:ext uri="{FF2B5EF4-FFF2-40B4-BE49-F238E27FC236}">
                      <a16:creationId xmlns:a16="http://schemas.microsoft.com/office/drawing/2014/main" id="{7069EC88-16B4-47B8-A268-0F75230810EA}"/>
                    </a:ext>
                  </a:extLst>
                </p:cNvPr>
                <p:cNvSpPr/>
                <p:nvPr/>
              </p:nvSpPr>
              <p:spPr bwMode="auto">
                <a:xfrm>
                  <a:off x="1814736" y="572440"/>
                  <a:ext cx="142875" cy="720725"/>
                </a:xfrm>
                <a:custGeom>
                  <a:avLst/>
                  <a:gdLst>
                    <a:gd name="T0" fmla="*/ 64 w 64"/>
                    <a:gd name="T1" fmla="*/ 289 h 321"/>
                    <a:gd name="T2" fmla="*/ 32 w 64"/>
                    <a:gd name="T3" fmla="*/ 321 h 321"/>
                    <a:gd name="T4" fmla="*/ 0 w 64"/>
                    <a:gd name="T5" fmla="*/ 289 h 321"/>
                    <a:gd name="T6" fmla="*/ 0 w 64"/>
                    <a:gd name="T7" fmla="*/ 32 h 321"/>
                    <a:gd name="T8" fmla="*/ 32 w 64"/>
                    <a:gd name="T9" fmla="*/ 0 h 321"/>
                    <a:gd name="T10" fmla="*/ 64 w 64"/>
                    <a:gd name="T11" fmla="*/ 32 h 321"/>
                    <a:gd name="T12" fmla="*/ 64 w 64"/>
                    <a:gd name="T13" fmla="*/ 289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21">
                      <a:moveTo>
                        <a:pt x="64" y="289"/>
                      </a:moveTo>
                      <a:cubicBezTo>
                        <a:pt x="64" y="307"/>
                        <a:pt x="49" y="321"/>
                        <a:pt x="32" y="321"/>
                      </a:cubicBezTo>
                      <a:cubicBezTo>
                        <a:pt x="14" y="321"/>
                        <a:pt x="0" y="307"/>
                        <a:pt x="0" y="289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49" y="0"/>
                        <a:pt x="64" y="14"/>
                        <a:pt x="64" y="32"/>
                      </a:cubicBezTo>
                      <a:lnTo>
                        <a:pt x="64" y="2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 33">
                  <a:extLst>
                    <a:ext uri="{FF2B5EF4-FFF2-40B4-BE49-F238E27FC236}">
                      <a16:creationId xmlns:a16="http://schemas.microsoft.com/office/drawing/2014/main" id="{B247B8E7-4551-4054-912A-852346E5A826}"/>
                    </a:ext>
                  </a:extLst>
                </p:cNvPr>
                <p:cNvSpPr/>
                <p:nvPr/>
              </p:nvSpPr>
              <p:spPr bwMode="auto">
                <a:xfrm>
                  <a:off x="1605186" y="1012177"/>
                  <a:ext cx="141288" cy="280988"/>
                </a:xfrm>
                <a:custGeom>
                  <a:avLst/>
                  <a:gdLst>
                    <a:gd name="T0" fmla="*/ 63 w 63"/>
                    <a:gd name="T1" fmla="*/ 93 h 125"/>
                    <a:gd name="T2" fmla="*/ 32 w 63"/>
                    <a:gd name="T3" fmla="*/ 125 h 125"/>
                    <a:gd name="T4" fmla="*/ 0 w 63"/>
                    <a:gd name="T5" fmla="*/ 93 h 125"/>
                    <a:gd name="T6" fmla="*/ 0 w 63"/>
                    <a:gd name="T7" fmla="*/ 32 h 125"/>
                    <a:gd name="T8" fmla="*/ 32 w 63"/>
                    <a:gd name="T9" fmla="*/ 0 h 125"/>
                    <a:gd name="T10" fmla="*/ 63 w 63"/>
                    <a:gd name="T11" fmla="*/ 32 h 125"/>
                    <a:gd name="T12" fmla="*/ 63 w 63"/>
                    <a:gd name="T13" fmla="*/ 93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" h="125">
                      <a:moveTo>
                        <a:pt x="63" y="93"/>
                      </a:moveTo>
                      <a:cubicBezTo>
                        <a:pt x="63" y="111"/>
                        <a:pt x="49" y="125"/>
                        <a:pt x="32" y="125"/>
                      </a:cubicBezTo>
                      <a:cubicBezTo>
                        <a:pt x="14" y="125"/>
                        <a:pt x="0" y="111"/>
                        <a:pt x="0" y="93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49" y="0"/>
                        <a:pt x="63" y="14"/>
                        <a:pt x="63" y="32"/>
                      </a:cubicBezTo>
                      <a:lnTo>
                        <a:pt x="63" y="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34">
                  <a:extLst>
                    <a:ext uri="{FF2B5EF4-FFF2-40B4-BE49-F238E27FC236}">
                      <a16:creationId xmlns:a16="http://schemas.microsoft.com/office/drawing/2014/main" id="{F425BA2C-B4D4-4A37-BBE7-3951E5019582}"/>
                    </a:ext>
                  </a:extLst>
                </p:cNvPr>
                <p:cNvSpPr/>
                <p:nvPr/>
              </p:nvSpPr>
              <p:spPr bwMode="auto">
                <a:xfrm>
                  <a:off x="2025873" y="804215"/>
                  <a:ext cx="142875" cy="488950"/>
                </a:xfrm>
                <a:custGeom>
                  <a:avLst/>
                  <a:gdLst>
                    <a:gd name="T0" fmla="*/ 64 w 64"/>
                    <a:gd name="T1" fmla="*/ 186 h 218"/>
                    <a:gd name="T2" fmla="*/ 32 w 64"/>
                    <a:gd name="T3" fmla="*/ 218 h 218"/>
                    <a:gd name="T4" fmla="*/ 0 w 64"/>
                    <a:gd name="T5" fmla="*/ 186 h 218"/>
                    <a:gd name="T6" fmla="*/ 0 w 64"/>
                    <a:gd name="T7" fmla="*/ 32 h 218"/>
                    <a:gd name="T8" fmla="*/ 32 w 64"/>
                    <a:gd name="T9" fmla="*/ 0 h 218"/>
                    <a:gd name="T10" fmla="*/ 64 w 64"/>
                    <a:gd name="T11" fmla="*/ 32 h 218"/>
                    <a:gd name="T12" fmla="*/ 64 w 64"/>
                    <a:gd name="T13" fmla="*/ 186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218">
                      <a:moveTo>
                        <a:pt x="64" y="186"/>
                      </a:moveTo>
                      <a:cubicBezTo>
                        <a:pt x="64" y="204"/>
                        <a:pt x="49" y="218"/>
                        <a:pt x="32" y="218"/>
                      </a:cubicBezTo>
                      <a:cubicBezTo>
                        <a:pt x="14" y="218"/>
                        <a:pt x="0" y="204"/>
                        <a:pt x="0" y="186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49" y="0"/>
                        <a:pt x="64" y="14"/>
                        <a:pt x="64" y="32"/>
                      </a:cubicBezTo>
                      <a:lnTo>
                        <a:pt x="64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5017DD7-E8E5-4C0A-A125-A3E8E40738BC}"/>
                </a:ext>
              </a:extLst>
            </p:cNvPr>
            <p:cNvSpPr txBox="1"/>
            <p:nvPr/>
          </p:nvSpPr>
          <p:spPr>
            <a:xfrm>
              <a:off x="4663011" y="4499704"/>
              <a:ext cx="6305918" cy="758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dirty="0">
                  <a:latin typeface="华文中宋" panose="02010600040101010101" charset="-122"/>
                  <a:ea typeface="华文中宋" panose="02010600040101010101" charset="-122"/>
                </a:rPr>
                <a:t>方便广大的在校大学生找到适合自己并且安全可靠的兼职工作</a:t>
              </a:r>
              <a:r>
                <a:rPr lang="zh-CN" altLang="en-US" sz="2000" dirty="0">
                  <a:latin typeface="华文中宋" panose="02010600040101010101" charset="-122"/>
                  <a:ea typeface="华文中宋" panose="02010600040101010101" charset="-122"/>
                </a:rPr>
                <a:t>，需要人手的企业可以找到相应的人才。</a:t>
              </a:r>
              <a:endParaRPr lang="en-US" altLang="zh-CN" sz="2000" dirty="0"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EFE1395-12CA-4794-A331-42409B4EE583}"/>
              </a:ext>
            </a:extLst>
          </p:cNvPr>
          <p:cNvGrpSpPr/>
          <p:nvPr/>
        </p:nvGrpSpPr>
        <p:grpSpPr>
          <a:xfrm>
            <a:off x="2956560" y="1892771"/>
            <a:ext cx="7258675" cy="1346637"/>
            <a:chOff x="2013279" y="2651740"/>
            <a:chExt cx="7878783" cy="1443605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F833258-F0B6-44DE-A9AF-3F4588D2800E}"/>
                </a:ext>
              </a:extLst>
            </p:cNvPr>
            <p:cNvGrpSpPr/>
            <p:nvPr/>
          </p:nvGrpSpPr>
          <p:grpSpPr>
            <a:xfrm>
              <a:off x="2013279" y="2651740"/>
              <a:ext cx="1642289" cy="1390477"/>
              <a:chOff x="2435620" y="2749180"/>
              <a:chExt cx="1642289" cy="1390477"/>
            </a:xfrm>
          </p:grpSpPr>
          <p:sp>
            <p:nvSpPr>
              <p:cNvPr id="49" name="等腰三角形 48">
                <a:extLst>
                  <a:ext uri="{FF2B5EF4-FFF2-40B4-BE49-F238E27FC236}">
                    <a16:creationId xmlns:a16="http://schemas.microsoft.com/office/drawing/2014/main" id="{0786A531-9E97-4769-9CD2-0278A4116639}"/>
                  </a:ext>
                </a:extLst>
              </p:cNvPr>
              <p:cNvSpPr/>
              <p:nvPr/>
            </p:nvSpPr>
            <p:spPr>
              <a:xfrm rot="5400000">
                <a:off x="2772367" y="2834115"/>
                <a:ext cx="1390477" cy="1220607"/>
              </a:xfrm>
              <a:prstGeom prst="triangle">
                <a:avLst/>
              </a:prstGeom>
              <a:solidFill>
                <a:srgbClr val="528E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3CF53A03-5EC9-470F-B122-B213D3778E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5620" y="3081367"/>
                <a:ext cx="843365" cy="843364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528EA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F721AE7A-FF3C-44D1-9D5D-3815A3291420}"/>
                  </a:ext>
                </a:extLst>
              </p:cNvPr>
              <p:cNvGrpSpPr/>
              <p:nvPr/>
            </p:nvGrpSpPr>
            <p:grpSpPr>
              <a:xfrm>
                <a:off x="2687069" y="3354899"/>
                <a:ext cx="334312" cy="332704"/>
                <a:chOff x="-136302" y="1682102"/>
                <a:chExt cx="660401" cy="657225"/>
              </a:xfrm>
              <a:solidFill>
                <a:srgbClr val="528EA9"/>
              </a:solidFill>
              <a:effectLst/>
            </p:grpSpPr>
            <p:sp>
              <p:nvSpPr>
                <p:cNvPr id="52" name="Freeform 36">
                  <a:extLst>
                    <a:ext uri="{FF2B5EF4-FFF2-40B4-BE49-F238E27FC236}">
                      <a16:creationId xmlns:a16="http://schemas.microsoft.com/office/drawing/2014/main" id="{7E561481-565E-4ABD-ABB6-46FC639D18A9}"/>
                    </a:ext>
                  </a:extLst>
                </p:cNvPr>
                <p:cNvSpPr/>
                <p:nvPr/>
              </p:nvSpPr>
              <p:spPr bwMode="auto">
                <a:xfrm>
                  <a:off x="214536" y="1682102"/>
                  <a:ext cx="309563" cy="309563"/>
                </a:xfrm>
                <a:custGeom>
                  <a:avLst/>
                  <a:gdLst>
                    <a:gd name="T0" fmla="*/ 0 w 138"/>
                    <a:gd name="T1" fmla="*/ 0 h 138"/>
                    <a:gd name="T2" fmla="*/ 0 w 138"/>
                    <a:gd name="T3" fmla="*/ 138 h 138"/>
                    <a:gd name="T4" fmla="*/ 138 w 138"/>
                    <a:gd name="T5" fmla="*/ 138 h 138"/>
                    <a:gd name="T6" fmla="*/ 0 w 138"/>
                    <a:gd name="T7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8" h="138">
                      <a:moveTo>
                        <a:pt x="0" y="0"/>
                      </a:move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138" y="138"/>
                        <a:pt x="138" y="138"/>
                        <a:pt x="138" y="138"/>
                      </a:cubicBezTo>
                      <a:cubicBezTo>
                        <a:pt x="134" y="63"/>
                        <a:pt x="74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 37">
                  <a:extLst>
                    <a:ext uri="{FF2B5EF4-FFF2-40B4-BE49-F238E27FC236}">
                      <a16:creationId xmlns:a16="http://schemas.microsoft.com/office/drawing/2014/main" id="{31677F8D-081E-46BB-8A3A-9FC43B927409}"/>
                    </a:ext>
                  </a:extLst>
                </p:cNvPr>
                <p:cNvSpPr/>
                <p:nvPr/>
              </p:nvSpPr>
              <p:spPr bwMode="auto">
                <a:xfrm>
                  <a:off x="-136302" y="1682102"/>
                  <a:ext cx="660400" cy="657225"/>
                </a:xfrm>
                <a:custGeom>
                  <a:avLst/>
                  <a:gdLst>
                    <a:gd name="T0" fmla="*/ 139 w 294"/>
                    <a:gd name="T1" fmla="*/ 154 h 293"/>
                    <a:gd name="T2" fmla="*/ 139 w 294"/>
                    <a:gd name="T3" fmla="*/ 0 h 293"/>
                    <a:gd name="T4" fmla="*/ 0 w 294"/>
                    <a:gd name="T5" fmla="*/ 146 h 293"/>
                    <a:gd name="T6" fmla="*/ 147 w 294"/>
                    <a:gd name="T7" fmla="*/ 293 h 293"/>
                    <a:gd name="T8" fmla="*/ 294 w 294"/>
                    <a:gd name="T9" fmla="*/ 154 h 293"/>
                    <a:gd name="T10" fmla="*/ 139 w 294"/>
                    <a:gd name="T11" fmla="*/ 154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4" h="293">
                      <a:moveTo>
                        <a:pt x="139" y="154"/>
                      </a:moveTo>
                      <a:cubicBezTo>
                        <a:pt x="139" y="0"/>
                        <a:pt x="139" y="0"/>
                        <a:pt x="139" y="0"/>
                      </a:cubicBezTo>
                      <a:cubicBezTo>
                        <a:pt x="61" y="4"/>
                        <a:pt x="0" y="68"/>
                        <a:pt x="0" y="146"/>
                      </a:cubicBezTo>
                      <a:cubicBezTo>
                        <a:pt x="0" y="227"/>
                        <a:pt x="66" y="293"/>
                        <a:pt x="147" y="293"/>
                      </a:cubicBezTo>
                      <a:cubicBezTo>
                        <a:pt x="226" y="293"/>
                        <a:pt x="289" y="232"/>
                        <a:pt x="294" y="154"/>
                      </a:cubicBezTo>
                      <a:lnTo>
                        <a:pt x="139" y="1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0696DD1-08FC-4FAD-B682-3DDC5B8EC88D}"/>
                </a:ext>
              </a:extLst>
            </p:cNvPr>
            <p:cNvSpPr txBox="1"/>
            <p:nvPr/>
          </p:nvSpPr>
          <p:spPr>
            <a:xfrm>
              <a:off x="3825802" y="2676609"/>
              <a:ext cx="6066260" cy="1418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大学生兼职的现象越来越多，学生们可以利用网上的中介平台来查看各种招聘信息</a:t>
              </a:r>
              <a:r>
                <a:rPr lang="en-US" altLang="zh-CN" sz="2000" dirty="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, </a:t>
              </a:r>
              <a:r>
                <a:rPr lang="zh-CN" altLang="en-US" sz="2000" dirty="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渐渐淘汰掉了传统的找中介人的模式</a:t>
              </a:r>
              <a:r>
                <a:rPr lang="en-US" altLang="zh-CN" sz="2000" dirty="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, </a:t>
              </a:r>
              <a:r>
                <a:rPr lang="zh-CN" altLang="en-US" sz="2000" dirty="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使得供需双方在招聘平台上能更快捷、全面、高效的浏览招聘信息。</a:t>
              </a:r>
              <a:endPara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endParaRPr>
            </a:p>
          </p:txBody>
        </p:sp>
      </p:grpSp>
      <p:sp>
        <p:nvSpPr>
          <p:cNvPr id="54" name="文本框 16">
            <a:extLst>
              <a:ext uri="{FF2B5EF4-FFF2-40B4-BE49-F238E27FC236}">
                <a16:creationId xmlns:a16="http://schemas.microsoft.com/office/drawing/2014/main" id="{3700A6D9-07E8-475A-B9D1-261C5C23EDCA}"/>
              </a:ext>
            </a:extLst>
          </p:cNvPr>
          <p:cNvSpPr txBox="1"/>
          <p:nvPr/>
        </p:nvSpPr>
        <p:spPr>
          <a:xfrm>
            <a:off x="2146402" y="4422816"/>
            <a:ext cx="1261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的</a:t>
            </a:r>
          </a:p>
        </p:txBody>
      </p:sp>
    </p:spTree>
    <p:extLst>
      <p:ext uri="{BB962C8B-B14F-4D97-AF65-F5344CB8AC3E}">
        <p14:creationId xmlns:p14="http://schemas.microsoft.com/office/powerpoint/2010/main" val="17361220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51"/>
          <p:cNvGrpSpPr/>
          <p:nvPr/>
        </p:nvGrpSpPr>
        <p:grpSpPr>
          <a:xfrm>
            <a:off x="3046448" y="304875"/>
            <a:ext cx="5451545" cy="6186192"/>
            <a:chOff x="3086100" y="1625625"/>
            <a:chExt cx="2968625" cy="3368675"/>
          </a:xfrm>
          <a:solidFill>
            <a:schemeClr val="tx2">
              <a:lumMod val="20000"/>
              <a:lumOff val="80000"/>
              <a:alpha val="70000"/>
            </a:schemeClr>
          </a:solidFill>
        </p:grpSpPr>
        <p:sp>
          <p:nvSpPr>
            <p:cNvPr id="1048789" name="Freeform 5"/>
            <p:cNvSpPr>
              <a:spLocks noEditPoints="1"/>
            </p:cNvSpPr>
            <p:nvPr/>
          </p:nvSpPr>
          <p:spPr bwMode="auto">
            <a:xfrm>
              <a:off x="3086100" y="1625625"/>
              <a:ext cx="2968625" cy="3368675"/>
            </a:xfrm>
            <a:custGeom>
              <a:avLst/>
              <a:gdLst>
                <a:gd name="T0" fmla="*/ 696 w 979"/>
                <a:gd name="T1" fmla="*/ 849 h 1108"/>
                <a:gd name="T2" fmla="*/ 595 w 979"/>
                <a:gd name="T3" fmla="*/ 806 h 1108"/>
                <a:gd name="T4" fmla="*/ 593 w 979"/>
                <a:gd name="T5" fmla="*/ 726 h 1108"/>
                <a:gd name="T6" fmla="*/ 369 w 979"/>
                <a:gd name="T7" fmla="*/ 656 h 1108"/>
                <a:gd name="T8" fmla="*/ 388 w 979"/>
                <a:gd name="T9" fmla="*/ 705 h 1108"/>
                <a:gd name="T10" fmla="*/ 428 w 979"/>
                <a:gd name="T11" fmla="*/ 574 h 1108"/>
                <a:gd name="T12" fmla="*/ 388 w 979"/>
                <a:gd name="T13" fmla="*/ 617 h 1108"/>
                <a:gd name="T14" fmla="*/ 686 w 979"/>
                <a:gd name="T15" fmla="*/ 474 h 1108"/>
                <a:gd name="T16" fmla="*/ 798 w 979"/>
                <a:gd name="T17" fmla="*/ 441 h 1108"/>
                <a:gd name="T18" fmla="*/ 793 w 979"/>
                <a:gd name="T19" fmla="*/ 423 h 1108"/>
                <a:gd name="T20" fmla="*/ 392 w 979"/>
                <a:gd name="T21" fmla="*/ 345 h 1108"/>
                <a:gd name="T22" fmla="*/ 329 w 979"/>
                <a:gd name="T23" fmla="*/ 333 h 1108"/>
                <a:gd name="T24" fmla="*/ 454 w 979"/>
                <a:gd name="T25" fmla="*/ 330 h 1108"/>
                <a:gd name="T26" fmla="*/ 460 w 979"/>
                <a:gd name="T27" fmla="*/ 238 h 1108"/>
                <a:gd name="T28" fmla="*/ 539 w 979"/>
                <a:gd name="T29" fmla="*/ 237 h 1108"/>
                <a:gd name="T30" fmla="*/ 140 w 979"/>
                <a:gd name="T31" fmla="*/ 535 h 1108"/>
                <a:gd name="T32" fmla="*/ 229 w 979"/>
                <a:gd name="T33" fmla="*/ 230 h 1108"/>
                <a:gd name="T34" fmla="*/ 309 w 979"/>
                <a:gd name="T35" fmla="*/ 238 h 1108"/>
                <a:gd name="T36" fmla="*/ 330 w 979"/>
                <a:gd name="T37" fmla="*/ 260 h 1108"/>
                <a:gd name="T38" fmla="*/ 340 w 979"/>
                <a:gd name="T39" fmla="*/ 339 h 1108"/>
                <a:gd name="T40" fmla="*/ 860 w 979"/>
                <a:gd name="T41" fmla="*/ 290 h 1108"/>
                <a:gd name="T42" fmla="*/ 924 w 979"/>
                <a:gd name="T43" fmla="*/ 312 h 1108"/>
                <a:gd name="T44" fmla="*/ 752 w 979"/>
                <a:gd name="T45" fmla="*/ 195 h 1108"/>
                <a:gd name="T46" fmla="*/ 552 w 979"/>
                <a:gd name="T47" fmla="*/ 177 h 1108"/>
                <a:gd name="T48" fmla="*/ 418 w 979"/>
                <a:gd name="T49" fmla="*/ 123 h 1108"/>
                <a:gd name="T50" fmla="*/ 715 w 979"/>
                <a:gd name="T51" fmla="*/ 162 h 1108"/>
                <a:gd name="T52" fmla="*/ 331 w 979"/>
                <a:gd name="T53" fmla="*/ 109 h 1108"/>
                <a:gd name="T54" fmla="*/ 393 w 979"/>
                <a:gd name="T55" fmla="*/ 90 h 1108"/>
                <a:gd name="T56" fmla="*/ 373 w 979"/>
                <a:gd name="T57" fmla="*/ 86 h 1108"/>
                <a:gd name="T58" fmla="*/ 309 w 979"/>
                <a:gd name="T59" fmla="*/ 28 h 1108"/>
                <a:gd name="T60" fmla="*/ 254 w 979"/>
                <a:gd name="T61" fmla="*/ 74 h 1108"/>
                <a:gd name="T62" fmla="*/ 217 w 979"/>
                <a:gd name="T63" fmla="*/ 131 h 1108"/>
                <a:gd name="T64" fmla="*/ 128 w 979"/>
                <a:gd name="T65" fmla="*/ 162 h 1108"/>
                <a:gd name="T66" fmla="*/ 128 w 979"/>
                <a:gd name="T67" fmla="*/ 574 h 1108"/>
                <a:gd name="T68" fmla="*/ 364 w 979"/>
                <a:gd name="T69" fmla="*/ 617 h 1108"/>
                <a:gd name="T70" fmla="*/ 283 w 979"/>
                <a:gd name="T71" fmla="*/ 705 h 1108"/>
                <a:gd name="T72" fmla="*/ 3 w 979"/>
                <a:gd name="T73" fmla="*/ 1085 h 1108"/>
                <a:gd name="T74" fmla="*/ 823 w 979"/>
                <a:gd name="T75" fmla="*/ 999 h 1108"/>
                <a:gd name="T76" fmla="*/ 792 w 979"/>
                <a:gd name="T77" fmla="*/ 805 h 1108"/>
                <a:gd name="T78" fmla="*/ 847 w 979"/>
                <a:gd name="T79" fmla="*/ 641 h 1108"/>
                <a:gd name="T80" fmla="*/ 920 w 979"/>
                <a:gd name="T81" fmla="*/ 353 h 1108"/>
                <a:gd name="T82" fmla="*/ 749 w 979"/>
                <a:gd name="T83" fmla="*/ 536 h 1108"/>
                <a:gd name="T84" fmla="*/ 826 w 979"/>
                <a:gd name="T85" fmla="*/ 457 h 1108"/>
                <a:gd name="T86" fmla="*/ 751 w 979"/>
                <a:gd name="T87" fmla="*/ 237 h 1108"/>
                <a:gd name="T88" fmla="*/ 686 w 979"/>
                <a:gd name="T89" fmla="*/ 380 h 1108"/>
                <a:gd name="T90" fmla="*/ 736 w 979"/>
                <a:gd name="T91" fmla="*/ 612 h 1108"/>
                <a:gd name="T92" fmla="*/ 501 w 979"/>
                <a:gd name="T93" fmla="*/ 703 h 1108"/>
                <a:gd name="T94" fmla="*/ 466 w 979"/>
                <a:gd name="T95" fmla="*/ 639 h 1108"/>
                <a:gd name="T96" fmla="*/ 449 w 979"/>
                <a:gd name="T97" fmla="*/ 535 h 1108"/>
                <a:gd name="T98" fmla="*/ 432 w 979"/>
                <a:gd name="T99" fmla="*/ 341 h 1108"/>
                <a:gd name="T100" fmla="*/ 495 w 979"/>
                <a:gd name="T101" fmla="*/ 307 h 1108"/>
                <a:gd name="T102" fmla="*/ 471 w 979"/>
                <a:gd name="T103" fmla="*/ 231 h 1108"/>
                <a:gd name="T104" fmla="*/ 482 w 979"/>
                <a:gd name="T105" fmla="*/ 203 h 1108"/>
                <a:gd name="T106" fmla="*/ 746 w 979"/>
                <a:gd name="T107" fmla="*/ 224 h 1108"/>
                <a:gd name="T108" fmla="*/ 808 w 979"/>
                <a:gd name="T109" fmla="*/ 280 h 1108"/>
                <a:gd name="T110" fmla="*/ 856 w 979"/>
                <a:gd name="T111" fmla="*/ 307 h 1108"/>
                <a:gd name="T112" fmla="*/ 911 w 979"/>
                <a:gd name="T113" fmla="*/ 201 h 1108"/>
                <a:gd name="T114" fmla="*/ 946 w 979"/>
                <a:gd name="T115" fmla="*/ 319 h 1108"/>
                <a:gd name="T116" fmla="*/ 960 w 979"/>
                <a:gd name="T117" fmla="*/ 162 h 1108"/>
                <a:gd name="T118" fmla="*/ 696 w 979"/>
                <a:gd name="T119" fmla="*/ 162 h 1108"/>
                <a:gd name="T120" fmla="*/ 403 w 979"/>
                <a:gd name="T121" fmla="*/ 8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79" h="1108">
                  <a:moveTo>
                    <a:pt x="696" y="849"/>
                  </a:moveTo>
                  <a:cubicBezTo>
                    <a:pt x="696" y="848"/>
                    <a:pt x="696" y="848"/>
                    <a:pt x="696" y="848"/>
                  </a:cubicBezTo>
                  <a:cubicBezTo>
                    <a:pt x="726" y="844"/>
                    <a:pt x="726" y="844"/>
                    <a:pt x="726" y="844"/>
                  </a:cubicBezTo>
                  <a:cubicBezTo>
                    <a:pt x="747" y="990"/>
                    <a:pt x="747" y="990"/>
                    <a:pt x="747" y="990"/>
                  </a:cubicBezTo>
                  <a:cubicBezTo>
                    <a:pt x="726" y="988"/>
                    <a:pt x="704" y="986"/>
                    <a:pt x="680" y="985"/>
                  </a:cubicBezTo>
                  <a:cubicBezTo>
                    <a:pt x="672" y="944"/>
                    <a:pt x="672" y="944"/>
                    <a:pt x="672" y="944"/>
                  </a:cubicBezTo>
                  <a:cubicBezTo>
                    <a:pt x="696" y="848"/>
                    <a:pt x="696" y="848"/>
                    <a:pt x="696" y="848"/>
                  </a:cubicBezTo>
                  <a:cubicBezTo>
                    <a:pt x="696" y="849"/>
                    <a:pt x="696" y="849"/>
                    <a:pt x="696" y="849"/>
                  </a:cubicBezTo>
                  <a:moveTo>
                    <a:pt x="337" y="949"/>
                  </a:moveTo>
                  <a:cubicBezTo>
                    <a:pt x="305" y="856"/>
                    <a:pt x="305" y="856"/>
                    <a:pt x="305" y="856"/>
                  </a:cubicBezTo>
                  <a:cubicBezTo>
                    <a:pt x="258" y="842"/>
                    <a:pt x="258" y="842"/>
                    <a:pt x="258" y="842"/>
                  </a:cubicBezTo>
                  <a:cubicBezTo>
                    <a:pt x="336" y="818"/>
                    <a:pt x="336" y="818"/>
                    <a:pt x="336" y="818"/>
                  </a:cubicBezTo>
                  <a:cubicBezTo>
                    <a:pt x="366" y="918"/>
                    <a:pt x="366" y="918"/>
                    <a:pt x="366" y="918"/>
                  </a:cubicBezTo>
                  <a:cubicBezTo>
                    <a:pt x="552" y="890"/>
                    <a:pt x="552" y="890"/>
                    <a:pt x="552" y="890"/>
                  </a:cubicBezTo>
                  <a:cubicBezTo>
                    <a:pt x="337" y="949"/>
                    <a:pt x="337" y="949"/>
                    <a:pt x="337" y="949"/>
                  </a:cubicBezTo>
                  <a:moveTo>
                    <a:pt x="595" y="806"/>
                  </a:moveTo>
                  <a:cubicBezTo>
                    <a:pt x="685" y="771"/>
                    <a:pt x="685" y="771"/>
                    <a:pt x="685" y="771"/>
                  </a:cubicBezTo>
                  <a:cubicBezTo>
                    <a:pt x="736" y="796"/>
                    <a:pt x="736" y="796"/>
                    <a:pt x="736" y="796"/>
                  </a:cubicBezTo>
                  <a:cubicBezTo>
                    <a:pt x="685" y="787"/>
                    <a:pt x="685" y="787"/>
                    <a:pt x="685" y="787"/>
                  </a:cubicBezTo>
                  <a:cubicBezTo>
                    <a:pt x="592" y="821"/>
                    <a:pt x="592" y="821"/>
                    <a:pt x="592" y="821"/>
                  </a:cubicBezTo>
                  <a:cubicBezTo>
                    <a:pt x="528" y="789"/>
                    <a:pt x="528" y="789"/>
                    <a:pt x="528" y="789"/>
                  </a:cubicBezTo>
                  <a:cubicBezTo>
                    <a:pt x="595" y="806"/>
                    <a:pt x="595" y="806"/>
                    <a:pt x="595" y="806"/>
                  </a:cubicBezTo>
                  <a:moveTo>
                    <a:pt x="574" y="745"/>
                  </a:moveTo>
                  <a:cubicBezTo>
                    <a:pt x="593" y="726"/>
                    <a:pt x="593" y="726"/>
                    <a:pt x="593" y="726"/>
                  </a:cubicBezTo>
                  <a:cubicBezTo>
                    <a:pt x="671" y="702"/>
                    <a:pt x="671" y="702"/>
                    <a:pt x="671" y="702"/>
                  </a:cubicBezTo>
                  <a:cubicBezTo>
                    <a:pt x="750" y="727"/>
                    <a:pt x="750" y="727"/>
                    <a:pt x="750" y="727"/>
                  </a:cubicBezTo>
                  <a:cubicBezTo>
                    <a:pt x="736" y="739"/>
                    <a:pt x="736" y="739"/>
                    <a:pt x="736" y="739"/>
                  </a:cubicBezTo>
                  <a:cubicBezTo>
                    <a:pt x="664" y="726"/>
                    <a:pt x="664" y="726"/>
                    <a:pt x="664" y="726"/>
                  </a:cubicBezTo>
                  <a:cubicBezTo>
                    <a:pt x="574" y="745"/>
                    <a:pt x="574" y="745"/>
                    <a:pt x="574" y="745"/>
                  </a:cubicBezTo>
                  <a:moveTo>
                    <a:pt x="323" y="705"/>
                  </a:moveTo>
                  <a:cubicBezTo>
                    <a:pt x="323" y="656"/>
                    <a:pt x="323" y="656"/>
                    <a:pt x="323" y="656"/>
                  </a:cubicBezTo>
                  <a:cubicBezTo>
                    <a:pt x="369" y="656"/>
                    <a:pt x="369" y="656"/>
                    <a:pt x="369" y="656"/>
                  </a:cubicBezTo>
                  <a:cubicBezTo>
                    <a:pt x="369" y="705"/>
                    <a:pt x="369" y="705"/>
                    <a:pt x="369" y="705"/>
                  </a:cubicBezTo>
                  <a:cubicBezTo>
                    <a:pt x="323" y="705"/>
                    <a:pt x="323" y="705"/>
                    <a:pt x="323" y="705"/>
                  </a:cubicBezTo>
                  <a:moveTo>
                    <a:pt x="303" y="705"/>
                  </a:moveTo>
                  <a:cubicBezTo>
                    <a:pt x="303" y="655"/>
                    <a:pt x="303" y="655"/>
                    <a:pt x="303" y="655"/>
                  </a:cubicBezTo>
                  <a:cubicBezTo>
                    <a:pt x="312" y="655"/>
                    <a:pt x="312" y="655"/>
                    <a:pt x="312" y="655"/>
                  </a:cubicBezTo>
                  <a:cubicBezTo>
                    <a:pt x="312" y="705"/>
                    <a:pt x="312" y="705"/>
                    <a:pt x="312" y="705"/>
                  </a:cubicBezTo>
                  <a:cubicBezTo>
                    <a:pt x="303" y="705"/>
                    <a:pt x="303" y="705"/>
                    <a:pt x="303" y="705"/>
                  </a:cubicBezTo>
                  <a:moveTo>
                    <a:pt x="388" y="705"/>
                  </a:moveTo>
                  <a:cubicBezTo>
                    <a:pt x="388" y="650"/>
                    <a:pt x="388" y="650"/>
                    <a:pt x="388" y="650"/>
                  </a:cubicBezTo>
                  <a:cubicBezTo>
                    <a:pt x="388" y="650"/>
                    <a:pt x="388" y="650"/>
                    <a:pt x="388" y="650"/>
                  </a:cubicBezTo>
                  <a:cubicBezTo>
                    <a:pt x="397" y="659"/>
                    <a:pt x="397" y="659"/>
                    <a:pt x="397" y="659"/>
                  </a:cubicBezTo>
                  <a:cubicBezTo>
                    <a:pt x="397" y="705"/>
                    <a:pt x="397" y="705"/>
                    <a:pt x="397" y="705"/>
                  </a:cubicBezTo>
                  <a:cubicBezTo>
                    <a:pt x="388" y="705"/>
                    <a:pt x="388" y="705"/>
                    <a:pt x="388" y="705"/>
                  </a:cubicBezTo>
                  <a:moveTo>
                    <a:pt x="409" y="617"/>
                  </a:moveTo>
                  <a:cubicBezTo>
                    <a:pt x="409" y="574"/>
                    <a:pt x="409" y="574"/>
                    <a:pt x="409" y="574"/>
                  </a:cubicBezTo>
                  <a:cubicBezTo>
                    <a:pt x="428" y="574"/>
                    <a:pt x="428" y="574"/>
                    <a:pt x="428" y="574"/>
                  </a:cubicBezTo>
                  <a:cubicBezTo>
                    <a:pt x="428" y="617"/>
                    <a:pt x="428" y="617"/>
                    <a:pt x="428" y="617"/>
                  </a:cubicBezTo>
                  <a:cubicBezTo>
                    <a:pt x="409" y="617"/>
                    <a:pt x="409" y="617"/>
                    <a:pt x="409" y="617"/>
                  </a:cubicBezTo>
                  <a:moveTo>
                    <a:pt x="388" y="617"/>
                  </a:moveTo>
                  <a:cubicBezTo>
                    <a:pt x="388" y="568"/>
                    <a:pt x="388" y="568"/>
                    <a:pt x="388" y="568"/>
                  </a:cubicBezTo>
                  <a:cubicBezTo>
                    <a:pt x="388" y="568"/>
                    <a:pt x="388" y="568"/>
                    <a:pt x="388" y="568"/>
                  </a:cubicBezTo>
                  <a:cubicBezTo>
                    <a:pt x="397" y="577"/>
                    <a:pt x="397" y="577"/>
                    <a:pt x="397" y="577"/>
                  </a:cubicBezTo>
                  <a:cubicBezTo>
                    <a:pt x="397" y="617"/>
                    <a:pt x="397" y="617"/>
                    <a:pt x="397" y="617"/>
                  </a:cubicBezTo>
                  <a:cubicBezTo>
                    <a:pt x="388" y="617"/>
                    <a:pt x="388" y="617"/>
                    <a:pt x="388" y="617"/>
                  </a:cubicBezTo>
                  <a:moveTo>
                    <a:pt x="447" y="626"/>
                  </a:moveTo>
                  <a:cubicBezTo>
                    <a:pt x="438" y="620"/>
                    <a:pt x="438" y="620"/>
                    <a:pt x="438" y="620"/>
                  </a:cubicBezTo>
                  <a:cubicBezTo>
                    <a:pt x="438" y="560"/>
                    <a:pt x="438" y="560"/>
                    <a:pt x="438" y="560"/>
                  </a:cubicBezTo>
                  <a:cubicBezTo>
                    <a:pt x="447" y="554"/>
                    <a:pt x="447" y="554"/>
                    <a:pt x="447" y="554"/>
                  </a:cubicBezTo>
                  <a:cubicBezTo>
                    <a:pt x="447" y="626"/>
                    <a:pt x="447" y="626"/>
                    <a:pt x="447" y="626"/>
                  </a:cubicBezTo>
                  <a:moveTo>
                    <a:pt x="726" y="573"/>
                  </a:moveTo>
                  <a:cubicBezTo>
                    <a:pt x="686" y="523"/>
                    <a:pt x="686" y="523"/>
                    <a:pt x="686" y="523"/>
                  </a:cubicBezTo>
                  <a:cubicBezTo>
                    <a:pt x="686" y="474"/>
                    <a:pt x="686" y="474"/>
                    <a:pt x="686" y="474"/>
                  </a:cubicBezTo>
                  <a:cubicBezTo>
                    <a:pt x="692" y="475"/>
                    <a:pt x="692" y="475"/>
                    <a:pt x="692" y="475"/>
                  </a:cubicBezTo>
                  <a:cubicBezTo>
                    <a:pt x="696" y="516"/>
                    <a:pt x="696" y="516"/>
                    <a:pt x="696" y="516"/>
                  </a:cubicBezTo>
                  <a:cubicBezTo>
                    <a:pt x="726" y="573"/>
                    <a:pt x="726" y="573"/>
                    <a:pt x="726" y="573"/>
                  </a:cubicBezTo>
                  <a:moveTo>
                    <a:pt x="798" y="441"/>
                  </a:moveTo>
                  <a:cubicBezTo>
                    <a:pt x="798" y="426"/>
                    <a:pt x="798" y="426"/>
                    <a:pt x="798" y="426"/>
                  </a:cubicBezTo>
                  <a:cubicBezTo>
                    <a:pt x="821" y="415"/>
                    <a:pt x="821" y="415"/>
                    <a:pt x="821" y="415"/>
                  </a:cubicBezTo>
                  <a:cubicBezTo>
                    <a:pt x="809" y="441"/>
                    <a:pt x="809" y="441"/>
                    <a:pt x="809" y="441"/>
                  </a:cubicBezTo>
                  <a:cubicBezTo>
                    <a:pt x="798" y="441"/>
                    <a:pt x="798" y="441"/>
                    <a:pt x="798" y="441"/>
                  </a:cubicBezTo>
                  <a:moveTo>
                    <a:pt x="787" y="405"/>
                  </a:moveTo>
                  <a:cubicBezTo>
                    <a:pt x="787" y="387"/>
                    <a:pt x="787" y="387"/>
                    <a:pt x="787" y="387"/>
                  </a:cubicBezTo>
                  <a:cubicBezTo>
                    <a:pt x="791" y="387"/>
                    <a:pt x="791" y="387"/>
                    <a:pt x="791" y="387"/>
                  </a:cubicBezTo>
                  <a:cubicBezTo>
                    <a:pt x="791" y="366"/>
                    <a:pt x="791" y="366"/>
                    <a:pt x="791" y="366"/>
                  </a:cubicBezTo>
                  <a:cubicBezTo>
                    <a:pt x="798" y="366"/>
                    <a:pt x="798" y="366"/>
                    <a:pt x="798" y="366"/>
                  </a:cubicBezTo>
                  <a:cubicBezTo>
                    <a:pt x="815" y="382"/>
                    <a:pt x="815" y="382"/>
                    <a:pt x="815" y="382"/>
                  </a:cubicBezTo>
                  <a:cubicBezTo>
                    <a:pt x="811" y="410"/>
                    <a:pt x="811" y="410"/>
                    <a:pt x="811" y="410"/>
                  </a:cubicBezTo>
                  <a:cubicBezTo>
                    <a:pt x="793" y="423"/>
                    <a:pt x="793" y="423"/>
                    <a:pt x="793" y="423"/>
                  </a:cubicBezTo>
                  <a:cubicBezTo>
                    <a:pt x="787" y="423"/>
                    <a:pt x="787" y="423"/>
                    <a:pt x="787" y="423"/>
                  </a:cubicBezTo>
                  <a:cubicBezTo>
                    <a:pt x="787" y="409"/>
                    <a:pt x="787" y="409"/>
                    <a:pt x="787" y="409"/>
                  </a:cubicBezTo>
                  <a:cubicBezTo>
                    <a:pt x="796" y="409"/>
                    <a:pt x="796" y="409"/>
                    <a:pt x="796" y="409"/>
                  </a:cubicBezTo>
                  <a:cubicBezTo>
                    <a:pt x="796" y="405"/>
                    <a:pt x="796" y="405"/>
                    <a:pt x="796" y="405"/>
                  </a:cubicBezTo>
                  <a:cubicBezTo>
                    <a:pt x="787" y="405"/>
                    <a:pt x="787" y="405"/>
                    <a:pt x="787" y="405"/>
                  </a:cubicBezTo>
                  <a:moveTo>
                    <a:pt x="388" y="536"/>
                  </a:moveTo>
                  <a:cubicBezTo>
                    <a:pt x="388" y="345"/>
                    <a:pt x="388" y="345"/>
                    <a:pt x="388" y="345"/>
                  </a:cubicBezTo>
                  <a:cubicBezTo>
                    <a:pt x="392" y="345"/>
                    <a:pt x="392" y="345"/>
                    <a:pt x="392" y="345"/>
                  </a:cubicBezTo>
                  <a:cubicBezTo>
                    <a:pt x="392" y="274"/>
                    <a:pt x="392" y="274"/>
                    <a:pt x="392" y="274"/>
                  </a:cubicBezTo>
                  <a:cubicBezTo>
                    <a:pt x="394" y="274"/>
                    <a:pt x="395" y="274"/>
                    <a:pt x="397" y="273"/>
                  </a:cubicBezTo>
                  <a:cubicBezTo>
                    <a:pt x="397" y="345"/>
                    <a:pt x="397" y="345"/>
                    <a:pt x="397" y="345"/>
                  </a:cubicBezTo>
                  <a:cubicBezTo>
                    <a:pt x="397" y="345"/>
                    <a:pt x="397" y="345"/>
                    <a:pt x="397" y="345"/>
                  </a:cubicBezTo>
                  <a:cubicBezTo>
                    <a:pt x="397" y="536"/>
                    <a:pt x="397" y="536"/>
                    <a:pt x="397" y="536"/>
                  </a:cubicBezTo>
                  <a:cubicBezTo>
                    <a:pt x="388" y="536"/>
                    <a:pt x="388" y="536"/>
                    <a:pt x="388" y="536"/>
                  </a:cubicBezTo>
                  <a:moveTo>
                    <a:pt x="334" y="334"/>
                  </a:moveTo>
                  <a:cubicBezTo>
                    <a:pt x="329" y="333"/>
                    <a:pt x="329" y="333"/>
                    <a:pt x="329" y="333"/>
                  </a:cubicBezTo>
                  <a:cubicBezTo>
                    <a:pt x="356" y="268"/>
                    <a:pt x="356" y="268"/>
                    <a:pt x="356" y="268"/>
                  </a:cubicBezTo>
                  <a:cubicBezTo>
                    <a:pt x="357" y="269"/>
                    <a:pt x="359" y="269"/>
                    <a:pt x="361" y="270"/>
                  </a:cubicBezTo>
                  <a:cubicBezTo>
                    <a:pt x="334" y="334"/>
                    <a:pt x="334" y="334"/>
                    <a:pt x="334" y="334"/>
                  </a:cubicBezTo>
                  <a:moveTo>
                    <a:pt x="454" y="330"/>
                  </a:moveTo>
                  <a:cubicBezTo>
                    <a:pt x="428" y="265"/>
                    <a:pt x="428" y="265"/>
                    <a:pt x="428" y="265"/>
                  </a:cubicBezTo>
                  <a:cubicBezTo>
                    <a:pt x="434" y="261"/>
                    <a:pt x="434" y="261"/>
                    <a:pt x="434" y="261"/>
                  </a:cubicBezTo>
                  <a:cubicBezTo>
                    <a:pt x="457" y="329"/>
                    <a:pt x="457" y="329"/>
                    <a:pt x="457" y="329"/>
                  </a:cubicBezTo>
                  <a:cubicBezTo>
                    <a:pt x="454" y="330"/>
                    <a:pt x="454" y="330"/>
                    <a:pt x="454" y="330"/>
                  </a:cubicBezTo>
                  <a:moveTo>
                    <a:pt x="278" y="300"/>
                  </a:moveTo>
                  <a:cubicBezTo>
                    <a:pt x="276" y="298"/>
                    <a:pt x="276" y="298"/>
                    <a:pt x="276" y="298"/>
                  </a:cubicBezTo>
                  <a:cubicBezTo>
                    <a:pt x="325" y="249"/>
                    <a:pt x="325" y="249"/>
                    <a:pt x="325" y="249"/>
                  </a:cubicBezTo>
                  <a:cubicBezTo>
                    <a:pt x="326" y="251"/>
                    <a:pt x="328" y="252"/>
                    <a:pt x="330" y="253"/>
                  </a:cubicBezTo>
                  <a:cubicBezTo>
                    <a:pt x="278" y="300"/>
                    <a:pt x="278" y="300"/>
                    <a:pt x="278" y="300"/>
                  </a:cubicBezTo>
                  <a:moveTo>
                    <a:pt x="506" y="292"/>
                  </a:moveTo>
                  <a:cubicBezTo>
                    <a:pt x="457" y="242"/>
                    <a:pt x="457" y="242"/>
                    <a:pt x="457" y="242"/>
                  </a:cubicBezTo>
                  <a:cubicBezTo>
                    <a:pt x="458" y="241"/>
                    <a:pt x="459" y="240"/>
                    <a:pt x="460" y="238"/>
                  </a:cubicBezTo>
                  <a:cubicBezTo>
                    <a:pt x="510" y="289"/>
                    <a:pt x="510" y="289"/>
                    <a:pt x="510" y="289"/>
                  </a:cubicBezTo>
                  <a:cubicBezTo>
                    <a:pt x="506" y="292"/>
                    <a:pt x="506" y="292"/>
                    <a:pt x="506" y="292"/>
                  </a:cubicBezTo>
                  <a:moveTo>
                    <a:pt x="243" y="251"/>
                  </a:moveTo>
                  <a:cubicBezTo>
                    <a:pt x="241" y="247"/>
                    <a:pt x="241" y="247"/>
                    <a:pt x="241" y="247"/>
                  </a:cubicBezTo>
                  <a:cubicBezTo>
                    <a:pt x="300" y="223"/>
                    <a:pt x="300" y="223"/>
                    <a:pt x="300" y="223"/>
                  </a:cubicBezTo>
                  <a:cubicBezTo>
                    <a:pt x="301" y="224"/>
                    <a:pt x="301" y="225"/>
                    <a:pt x="302" y="227"/>
                  </a:cubicBezTo>
                  <a:cubicBezTo>
                    <a:pt x="243" y="251"/>
                    <a:pt x="243" y="251"/>
                    <a:pt x="243" y="251"/>
                  </a:cubicBezTo>
                  <a:moveTo>
                    <a:pt x="539" y="237"/>
                  </a:moveTo>
                  <a:cubicBezTo>
                    <a:pt x="475" y="210"/>
                    <a:pt x="475" y="210"/>
                    <a:pt x="475" y="210"/>
                  </a:cubicBezTo>
                  <a:cubicBezTo>
                    <a:pt x="476" y="209"/>
                    <a:pt x="476" y="207"/>
                    <a:pt x="476" y="206"/>
                  </a:cubicBezTo>
                  <a:cubicBezTo>
                    <a:pt x="541" y="234"/>
                    <a:pt x="541" y="234"/>
                    <a:pt x="541" y="234"/>
                  </a:cubicBezTo>
                  <a:cubicBezTo>
                    <a:pt x="539" y="237"/>
                    <a:pt x="539" y="237"/>
                    <a:pt x="539" y="237"/>
                  </a:cubicBezTo>
                  <a:moveTo>
                    <a:pt x="128" y="535"/>
                  </a:moveTo>
                  <a:cubicBezTo>
                    <a:pt x="128" y="201"/>
                    <a:pt x="128" y="201"/>
                    <a:pt x="128" y="201"/>
                  </a:cubicBezTo>
                  <a:cubicBezTo>
                    <a:pt x="140" y="201"/>
                    <a:pt x="140" y="201"/>
                    <a:pt x="140" y="201"/>
                  </a:cubicBezTo>
                  <a:cubicBezTo>
                    <a:pt x="140" y="535"/>
                    <a:pt x="140" y="535"/>
                    <a:pt x="140" y="535"/>
                  </a:cubicBezTo>
                  <a:cubicBezTo>
                    <a:pt x="128" y="535"/>
                    <a:pt x="128" y="535"/>
                    <a:pt x="128" y="535"/>
                  </a:cubicBezTo>
                  <a:moveTo>
                    <a:pt x="151" y="535"/>
                  </a:moveTo>
                  <a:cubicBezTo>
                    <a:pt x="151" y="201"/>
                    <a:pt x="151" y="201"/>
                    <a:pt x="151" y="201"/>
                  </a:cubicBezTo>
                  <a:cubicBezTo>
                    <a:pt x="214" y="201"/>
                    <a:pt x="214" y="201"/>
                    <a:pt x="214" y="201"/>
                  </a:cubicBezTo>
                  <a:cubicBezTo>
                    <a:pt x="214" y="197"/>
                    <a:pt x="214" y="197"/>
                    <a:pt x="214" y="197"/>
                  </a:cubicBezTo>
                  <a:cubicBezTo>
                    <a:pt x="292" y="197"/>
                    <a:pt x="292" y="197"/>
                    <a:pt x="292" y="197"/>
                  </a:cubicBezTo>
                  <a:cubicBezTo>
                    <a:pt x="292" y="199"/>
                    <a:pt x="293" y="201"/>
                    <a:pt x="293" y="203"/>
                  </a:cubicBezTo>
                  <a:cubicBezTo>
                    <a:pt x="229" y="230"/>
                    <a:pt x="229" y="230"/>
                    <a:pt x="229" y="230"/>
                  </a:cubicBezTo>
                  <a:cubicBezTo>
                    <a:pt x="227" y="226"/>
                    <a:pt x="227" y="226"/>
                    <a:pt x="227" y="226"/>
                  </a:cubicBezTo>
                  <a:cubicBezTo>
                    <a:pt x="227" y="226"/>
                    <a:pt x="227" y="226"/>
                    <a:pt x="227" y="226"/>
                  </a:cubicBezTo>
                  <a:cubicBezTo>
                    <a:pt x="219" y="229"/>
                    <a:pt x="219" y="229"/>
                    <a:pt x="219" y="229"/>
                  </a:cubicBezTo>
                  <a:cubicBezTo>
                    <a:pt x="234" y="266"/>
                    <a:pt x="234" y="266"/>
                    <a:pt x="234" y="266"/>
                  </a:cubicBezTo>
                  <a:cubicBezTo>
                    <a:pt x="242" y="262"/>
                    <a:pt x="242" y="262"/>
                    <a:pt x="242" y="262"/>
                  </a:cubicBezTo>
                  <a:cubicBezTo>
                    <a:pt x="240" y="258"/>
                    <a:pt x="240" y="258"/>
                    <a:pt x="240" y="258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6" y="234"/>
                    <a:pt x="307" y="236"/>
                    <a:pt x="309" y="238"/>
                  </a:cubicBezTo>
                  <a:cubicBezTo>
                    <a:pt x="261" y="286"/>
                    <a:pt x="261" y="286"/>
                    <a:pt x="261" y="286"/>
                  </a:cubicBezTo>
                  <a:cubicBezTo>
                    <a:pt x="258" y="284"/>
                    <a:pt x="258" y="284"/>
                    <a:pt x="258" y="284"/>
                  </a:cubicBezTo>
                  <a:cubicBezTo>
                    <a:pt x="258" y="284"/>
                    <a:pt x="258" y="284"/>
                    <a:pt x="258" y="284"/>
                  </a:cubicBezTo>
                  <a:cubicBezTo>
                    <a:pt x="252" y="290"/>
                    <a:pt x="252" y="290"/>
                    <a:pt x="252" y="290"/>
                  </a:cubicBezTo>
                  <a:cubicBezTo>
                    <a:pt x="280" y="317"/>
                    <a:pt x="280" y="317"/>
                    <a:pt x="280" y="317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330" y="260"/>
                    <a:pt x="330" y="260"/>
                    <a:pt x="330" y="260"/>
                  </a:cubicBezTo>
                  <a:cubicBezTo>
                    <a:pt x="332" y="261"/>
                    <a:pt x="335" y="263"/>
                    <a:pt x="337" y="264"/>
                  </a:cubicBezTo>
                  <a:cubicBezTo>
                    <a:pt x="312" y="328"/>
                    <a:pt x="312" y="328"/>
                    <a:pt x="312" y="328"/>
                  </a:cubicBezTo>
                  <a:cubicBezTo>
                    <a:pt x="307" y="326"/>
                    <a:pt x="307" y="326"/>
                    <a:pt x="307" y="326"/>
                  </a:cubicBezTo>
                  <a:cubicBezTo>
                    <a:pt x="307" y="326"/>
                    <a:pt x="307" y="326"/>
                    <a:pt x="307" y="326"/>
                  </a:cubicBezTo>
                  <a:cubicBezTo>
                    <a:pt x="304" y="334"/>
                    <a:pt x="304" y="334"/>
                    <a:pt x="304" y="334"/>
                  </a:cubicBezTo>
                  <a:cubicBezTo>
                    <a:pt x="341" y="348"/>
                    <a:pt x="341" y="348"/>
                    <a:pt x="341" y="348"/>
                  </a:cubicBezTo>
                  <a:cubicBezTo>
                    <a:pt x="344" y="340"/>
                    <a:pt x="344" y="340"/>
                    <a:pt x="344" y="340"/>
                  </a:cubicBezTo>
                  <a:cubicBezTo>
                    <a:pt x="340" y="339"/>
                    <a:pt x="340" y="339"/>
                    <a:pt x="340" y="339"/>
                  </a:cubicBezTo>
                  <a:cubicBezTo>
                    <a:pt x="365" y="276"/>
                    <a:pt x="365" y="276"/>
                    <a:pt x="365" y="276"/>
                  </a:cubicBezTo>
                  <a:cubicBezTo>
                    <a:pt x="368" y="276"/>
                    <a:pt x="370" y="277"/>
                    <a:pt x="373" y="277"/>
                  </a:cubicBezTo>
                  <a:cubicBezTo>
                    <a:pt x="373" y="345"/>
                    <a:pt x="373" y="345"/>
                    <a:pt x="373" y="345"/>
                  </a:cubicBezTo>
                  <a:cubicBezTo>
                    <a:pt x="369" y="345"/>
                    <a:pt x="369" y="345"/>
                    <a:pt x="369" y="345"/>
                  </a:cubicBezTo>
                  <a:cubicBezTo>
                    <a:pt x="369" y="535"/>
                    <a:pt x="369" y="535"/>
                    <a:pt x="369" y="535"/>
                  </a:cubicBezTo>
                  <a:cubicBezTo>
                    <a:pt x="210" y="535"/>
                    <a:pt x="210" y="535"/>
                    <a:pt x="210" y="535"/>
                  </a:cubicBezTo>
                  <a:cubicBezTo>
                    <a:pt x="151" y="535"/>
                    <a:pt x="151" y="535"/>
                    <a:pt x="151" y="535"/>
                  </a:cubicBezTo>
                  <a:moveTo>
                    <a:pt x="860" y="290"/>
                  </a:moveTo>
                  <a:cubicBezTo>
                    <a:pt x="856" y="288"/>
                    <a:pt x="856" y="288"/>
                    <a:pt x="856" y="288"/>
                  </a:cubicBezTo>
                  <a:cubicBezTo>
                    <a:pt x="886" y="193"/>
                    <a:pt x="886" y="193"/>
                    <a:pt x="886" y="193"/>
                  </a:cubicBezTo>
                  <a:cubicBezTo>
                    <a:pt x="890" y="197"/>
                    <a:pt x="890" y="197"/>
                    <a:pt x="890" y="197"/>
                  </a:cubicBezTo>
                  <a:cubicBezTo>
                    <a:pt x="860" y="290"/>
                    <a:pt x="860" y="290"/>
                    <a:pt x="860" y="290"/>
                  </a:cubicBezTo>
                  <a:moveTo>
                    <a:pt x="918" y="312"/>
                  </a:moveTo>
                  <a:cubicBezTo>
                    <a:pt x="918" y="192"/>
                    <a:pt x="918" y="192"/>
                    <a:pt x="918" y="192"/>
                  </a:cubicBezTo>
                  <a:cubicBezTo>
                    <a:pt x="924" y="192"/>
                    <a:pt x="924" y="192"/>
                    <a:pt x="924" y="192"/>
                  </a:cubicBezTo>
                  <a:cubicBezTo>
                    <a:pt x="924" y="312"/>
                    <a:pt x="924" y="312"/>
                    <a:pt x="924" y="312"/>
                  </a:cubicBezTo>
                  <a:cubicBezTo>
                    <a:pt x="918" y="312"/>
                    <a:pt x="918" y="312"/>
                    <a:pt x="918" y="312"/>
                  </a:cubicBezTo>
                  <a:moveTo>
                    <a:pt x="801" y="262"/>
                  </a:moveTo>
                  <a:cubicBezTo>
                    <a:pt x="796" y="255"/>
                    <a:pt x="796" y="255"/>
                    <a:pt x="796" y="255"/>
                  </a:cubicBezTo>
                  <a:cubicBezTo>
                    <a:pt x="852" y="184"/>
                    <a:pt x="852" y="184"/>
                    <a:pt x="852" y="184"/>
                  </a:cubicBezTo>
                  <a:cubicBezTo>
                    <a:pt x="857" y="191"/>
                    <a:pt x="857" y="191"/>
                    <a:pt x="857" y="191"/>
                  </a:cubicBezTo>
                  <a:cubicBezTo>
                    <a:pt x="801" y="262"/>
                    <a:pt x="801" y="262"/>
                    <a:pt x="801" y="262"/>
                  </a:cubicBezTo>
                  <a:moveTo>
                    <a:pt x="760" y="199"/>
                  </a:moveTo>
                  <a:cubicBezTo>
                    <a:pt x="752" y="195"/>
                    <a:pt x="752" y="195"/>
                    <a:pt x="752" y="195"/>
                  </a:cubicBezTo>
                  <a:cubicBezTo>
                    <a:pt x="819" y="178"/>
                    <a:pt x="819" y="178"/>
                    <a:pt x="819" y="178"/>
                  </a:cubicBezTo>
                  <a:cubicBezTo>
                    <a:pt x="820" y="186"/>
                    <a:pt x="820" y="186"/>
                    <a:pt x="820" y="186"/>
                  </a:cubicBezTo>
                  <a:cubicBezTo>
                    <a:pt x="760" y="199"/>
                    <a:pt x="760" y="199"/>
                    <a:pt x="760" y="199"/>
                  </a:cubicBezTo>
                  <a:moveTo>
                    <a:pt x="552" y="177"/>
                  </a:moveTo>
                  <a:cubicBezTo>
                    <a:pt x="552" y="169"/>
                    <a:pt x="552" y="169"/>
                    <a:pt x="552" y="169"/>
                  </a:cubicBezTo>
                  <a:cubicBezTo>
                    <a:pt x="746" y="169"/>
                    <a:pt x="746" y="169"/>
                    <a:pt x="746" y="169"/>
                  </a:cubicBezTo>
                  <a:cubicBezTo>
                    <a:pt x="746" y="177"/>
                    <a:pt x="746" y="177"/>
                    <a:pt x="746" y="177"/>
                  </a:cubicBezTo>
                  <a:cubicBezTo>
                    <a:pt x="552" y="177"/>
                    <a:pt x="552" y="177"/>
                    <a:pt x="552" y="177"/>
                  </a:cubicBezTo>
                  <a:moveTo>
                    <a:pt x="791" y="172"/>
                  </a:moveTo>
                  <a:cubicBezTo>
                    <a:pt x="737" y="145"/>
                    <a:pt x="737" y="145"/>
                    <a:pt x="737" y="145"/>
                  </a:cubicBezTo>
                  <a:cubicBezTo>
                    <a:pt x="737" y="136"/>
                    <a:pt x="737" y="136"/>
                    <a:pt x="737" y="136"/>
                  </a:cubicBezTo>
                  <a:cubicBezTo>
                    <a:pt x="791" y="168"/>
                    <a:pt x="791" y="168"/>
                    <a:pt x="791" y="168"/>
                  </a:cubicBezTo>
                  <a:cubicBezTo>
                    <a:pt x="791" y="172"/>
                    <a:pt x="791" y="172"/>
                    <a:pt x="791" y="172"/>
                  </a:cubicBezTo>
                  <a:moveTo>
                    <a:pt x="418" y="164"/>
                  </a:moveTo>
                  <a:cubicBezTo>
                    <a:pt x="407" y="164"/>
                    <a:pt x="398" y="155"/>
                    <a:pt x="398" y="144"/>
                  </a:cubicBezTo>
                  <a:cubicBezTo>
                    <a:pt x="398" y="132"/>
                    <a:pt x="407" y="123"/>
                    <a:pt x="418" y="123"/>
                  </a:cubicBezTo>
                  <a:cubicBezTo>
                    <a:pt x="429" y="123"/>
                    <a:pt x="438" y="132"/>
                    <a:pt x="438" y="144"/>
                  </a:cubicBezTo>
                  <a:cubicBezTo>
                    <a:pt x="438" y="155"/>
                    <a:pt x="429" y="164"/>
                    <a:pt x="418" y="164"/>
                  </a:cubicBezTo>
                  <a:moveTo>
                    <a:pt x="304" y="142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1"/>
                    <a:pt x="239" y="111"/>
                    <a:pt x="239" y="111"/>
                  </a:cubicBezTo>
                  <a:cubicBezTo>
                    <a:pt x="306" y="138"/>
                    <a:pt x="306" y="138"/>
                    <a:pt x="306" y="138"/>
                  </a:cubicBezTo>
                  <a:cubicBezTo>
                    <a:pt x="304" y="142"/>
                    <a:pt x="304" y="142"/>
                    <a:pt x="304" y="142"/>
                  </a:cubicBezTo>
                  <a:moveTo>
                    <a:pt x="715" y="162"/>
                  </a:moveTo>
                  <a:cubicBezTo>
                    <a:pt x="711" y="109"/>
                    <a:pt x="711" y="109"/>
                    <a:pt x="711" y="109"/>
                  </a:cubicBezTo>
                  <a:cubicBezTo>
                    <a:pt x="714" y="112"/>
                    <a:pt x="714" y="112"/>
                    <a:pt x="714" y="112"/>
                  </a:cubicBezTo>
                  <a:cubicBezTo>
                    <a:pt x="720" y="162"/>
                    <a:pt x="720" y="162"/>
                    <a:pt x="720" y="162"/>
                  </a:cubicBezTo>
                  <a:cubicBezTo>
                    <a:pt x="715" y="162"/>
                    <a:pt x="715" y="162"/>
                    <a:pt x="715" y="162"/>
                  </a:cubicBezTo>
                  <a:moveTo>
                    <a:pt x="326" y="114"/>
                  </a:moveTo>
                  <a:cubicBezTo>
                    <a:pt x="274" y="59"/>
                    <a:pt x="274" y="59"/>
                    <a:pt x="274" y="59"/>
                  </a:cubicBezTo>
                  <a:cubicBezTo>
                    <a:pt x="282" y="61"/>
                    <a:pt x="282" y="61"/>
                    <a:pt x="282" y="61"/>
                  </a:cubicBezTo>
                  <a:cubicBezTo>
                    <a:pt x="331" y="109"/>
                    <a:pt x="331" y="109"/>
                    <a:pt x="331" y="109"/>
                  </a:cubicBezTo>
                  <a:cubicBezTo>
                    <a:pt x="326" y="114"/>
                    <a:pt x="326" y="114"/>
                    <a:pt x="326" y="114"/>
                  </a:cubicBezTo>
                  <a:moveTo>
                    <a:pt x="358" y="94"/>
                  </a:moveTo>
                  <a:cubicBezTo>
                    <a:pt x="327" y="21"/>
                    <a:pt x="327" y="21"/>
                    <a:pt x="327" y="21"/>
                  </a:cubicBezTo>
                  <a:cubicBezTo>
                    <a:pt x="335" y="35"/>
                    <a:pt x="335" y="35"/>
                    <a:pt x="335" y="35"/>
                  </a:cubicBezTo>
                  <a:cubicBezTo>
                    <a:pt x="364" y="93"/>
                    <a:pt x="364" y="93"/>
                    <a:pt x="364" y="93"/>
                  </a:cubicBezTo>
                  <a:cubicBezTo>
                    <a:pt x="362" y="93"/>
                    <a:pt x="359" y="94"/>
                    <a:pt x="358" y="94"/>
                  </a:cubicBezTo>
                  <a:moveTo>
                    <a:pt x="397" y="90"/>
                  </a:moveTo>
                  <a:cubicBezTo>
                    <a:pt x="396" y="90"/>
                    <a:pt x="395" y="90"/>
                    <a:pt x="393" y="90"/>
                  </a:cubicBezTo>
                  <a:cubicBezTo>
                    <a:pt x="393" y="10"/>
                    <a:pt x="393" y="10"/>
                    <a:pt x="393" y="10"/>
                  </a:cubicBezTo>
                  <a:cubicBezTo>
                    <a:pt x="397" y="10"/>
                    <a:pt x="397" y="10"/>
                    <a:pt x="397" y="10"/>
                  </a:cubicBezTo>
                  <a:cubicBezTo>
                    <a:pt x="397" y="90"/>
                    <a:pt x="397" y="90"/>
                    <a:pt x="397" y="90"/>
                  </a:cubicBezTo>
                  <a:moveTo>
                    <a:pt x="408" y="0"/>
                  </a:moveTo>
                  <a:cubicBezTo>
                    <a:pt x="368" y="0"/>
                    <a:pt x="368" y="0"/>
                    <a:pt x="368" y="0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73" y="8"/>
                    <a:pt x="373" y="8"/>
                    <a:pt x="373" y="8"/>
                  </a:cubicBezTo>
                  <a:cubicBezTo>
                    <a:pt x="373" y="86"/>
                    <a:pt x="373" y="86"/>
                    <a:pt x="373" y="86"/>
                  </a:cubicBezTo>
                  <a:cubicBezTo>
                    <a:pt x="371" y="86"/>
                    <a:pt x="368" y="87"/>
                    <a:pt x="366" y="87"/>
                  </a:cubicBezTo>
                  <a:cubicBezTo>
                    <a:pt x="337" y="16"/>
                    <a:pt x="337" y="16"/>
                    <a:pt x="337" y="16"/>
                  </a:cubicBezTo>
                  <a:cubicBezTo>
                    <a:pt x="341" y="15"/>
                    <a:pt x="341" y="15"/>
                    <a:pt x="341" y="15"/>
                  </a:cubicBezTo>
                  <a:cubicBezTo>
                    <a:pt x="341" y="15"/>
                    <a:pt x="341" y="15"/>
                    <a:pt x="341" y="15"/>
                  </a:cubicBezTo>
                  <a:cubicBezTo>
                    <a:pt x="337" y="7"/>
                    <a:pt x="337" y="7"/>
                    <a:pt x="337" y="7"/>
                  </a:cubicBezTo>
                  <a:cubicBezTo>
                    <a:pt x="301" y="22"/>
                    <a:pt x="301" y="22"/>
                    <a:pt x="301" y="22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38" y="99"/>
                    <a:pt x="338" y="99"/>
                    <a:pt x="338" y="99"/>
                  </a:cubicBezTo>
                  <a:cubicBezTo>
                    <a:pt x="336" y="100"/>
                    <a:pt x="334" y="101"/>
                    <a:pt x="332" y="102"/>
                  </a:cubicBezTo>
                  <a:cubicBezTo>
                    <a:pt x="279" y="49"/>
                    <a:pt x="279" y="49"/>
                    <a:pt x="279" y="49"/>
                  </a:cubicBezTo>
                  <a:cubicBezTo>
                    <a:pt x="282" y="46"/>
                    <a:pt x="282" y="46"/>
                    <a:pt x="282" y="46"/>
                  </a:cubicBezTo>
                  <a:cubicBezTo>
                    <a:pt x="282" y="46"/>
                    <a:pt x="282" y="46"/>
                    <a:pt x="282" y="46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57" y="71"/>
                    <a:pt x="257" y="71"/>
                    <a:pt x="257" y="71"/>
                  </a:cubicBezTo>
                  <a:cubicBezTo>
                    <a:pt x="310" y="123"/>
                    <a:pt x="310" y="123"/>
                    <a:pt x="310" y="123"/>
                  </a:cubicBezTo>
                  <a:cubicBezTo>
                    <a:pt x="309" y="125"/>
                    <a:pt x="307" y="127"/>
                    <a:pt x="306" y="130"/>
                  </a:cubicBezTo>
                  <a:cubicBezTo>
                    <a:pt x="238" y="102"/>
                    <a:pt x="238" y="102"/>
                    <a:pt x="238" y="10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32" y="94"/>
                    <a:pt x="232" y="94"/>
                    <a:pt x="232" y="94"/>
                  </a:cubicBezTo>
                  <a:cubicBezTo>
                    <a:pt x="217" y="131"/>
                    <a:pt x="217" y="131"/>
                    <a:pt x="217" y="131"/>
                  </a:cubicBezTo>
                  <a:cubicBezTo>
                    <a:pt x="225" y="134"/>
                    <a:pt x="225" y="134"/>
                    <a:pt x="225" y="134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94" y="157"/>
                    <a:pt x="294" y="157"/>
                    <a:pt x="294" y="157"/>
                  </a:cubicBezTo>
                  <a:cubicBezTo>
                    <a:pt x="293" y="160"/>
                    <a:pt x="292" y="163"/>
                    <a:pt x="292" y="166"/>
                  </a:cubicBezTo>
                  <a:cubicBezTo>
                    <a:pt x="214" y="166"/>
                    <a:pt x="214" y="166"/>
                    <a:pt x="214" y="166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129" y="162"/>
                    <a:pt x="129" y="162"/>
                    <a:pt x="129" y="162"/>
                  </a:cubicBezTo>
                  <a:cubicBezTo>
                    <a:pt x="129" y="162"/>
                    <a:pt x="128" y="162"/>
                    <a:pt x="128" y="162"/>
                  </a:cubicBezTo>
                  <a:cubicBezTo>
                    <a:pt x="119" y="162"/>
                    <a:pt x="112" y="169"/>
                    <a:pt x="112" y="178"/>
                  </a:cubicBezTo>
                  <a:cubicBezTo>
                    <a:pt x="112" y="179"/>
                    <a:pt x="112" y="179"/>
                    <a:pt x="112" y="179"/>
                  </a:cubicBezTo>
                  <a:cubicBezTo>
                    <a:pt x="112" y="197"/>
                    <a:pt x="112" y="197"/>
                    <a:pt x="112" y="197"/>
                  </a:cubicBezTo>
                  <a:cubicBezTo>
                    <a:pt x="112" y="197"/>
                    <a:pt x="112" y="197"/>
                    <a:pt x="112" y="197"/>
                  </a:cubicBezTo>
                  <a:cubicBezTo>
                    <a:pt x="112" y="535"/>
                    <a:pt x="112" y="535"/>
                    <a:pt x="112" y="535"/>
                  </a:cubicBezTo>
                  <a:cubicBezTo>
                    <a:pt x="112" y="557"/>
                    <a:pt x="112" y="557"/>
                    <a:pt x="112" y="557"/>
                  </a:cubicBezTo>
                  <a:cubicBezTo>
                    <a:pt x="112" y="558"/>
                    <a:pt x="112" y="558"/>
                    <a:pt x="112" y="558"/>
                  </a:cubicBezTo>
                  <a:cubicBezTo>
                    <a:pt x="112" y="567"/>
                    <a:pt x="119" y="574"/>
                    <a:pt x="128" y="574"/>
                  </a:cubicBezTo>
                  <a:cubicBezTo>
                    <a:pt x="128" y="574"/>
                    <a:pt x="129" y="574"/>
                    <a:pt x="129" y="574"/>
                  </a:cubicBezTo>
                  <a:cubicBezTo>
                    <a:pt x="210" y="574"/>
                    <a:pt x="210" y="574"/>
                    <a:pt x="210" y="574"/>
                  </a:cubicBezTo>
                  <a:cubicBezTo>
                    <a:pt x="210" y="574"/>
                    <a:pt x="210" y="574"/>
                    <a:pt x="210" y="574"/>
                  </a:cubicBezTo>
                  <a:cubicBezTo>
                    <a:pt x="364" y="574"/>
                    <a:pt x="364" y="574"/>
                    <a:pt x="364" y="574"/>
                  </a:cubicBezTo>
                  <a:cubicBezTo>
                    <a:pt x="364" y="574"/>
                    <a:pt x="364" y="574"/>
                    <a:pt x="364" y="574"/>
                  </a:cubicBezTo>
                  <a:cubicBezTo>
                    <a:pt x="369" y="574"/>
                    <a:pt x="369" y="574"/>
                    <a:pt x="369" y="574"/>
                  </a:cubicBezTo>
                  <a:cubicBezTo>
                    <a:pt x="369" y="617"/>
                    <a:pt x="369" y="617"/>
                    <a:pt x="369" y="617"/>
                  </a:cubicBezTo>
                  <a:cubicBezTo>
                    <a:pt x="364" y="617"/>
                    <a:pt x="364" y="617"/>
                    <a:pt x="364" y="617"/>
                  </a:cubicBezTo>
                  <a:cubicBezTo>
                    <a:pt x="364" y="617"/>
                    <a:pt x="364" y="617"/>
                    <a:pt x="364" y="617"/>
                  </a:cubicBezTo>
                  <a:cubicBezTo>
                    <a:pt x="300" y="617"/>
                    <a:pt x="300" y="617"/>
                    <a:pt x="300" y="617"/>
                  </a:cubicBezTo>
                  <a:cubicBezTo>
                    <a:pt x="300" y="617"/>
                    <a:pt x="300" y="617"/>
                    <a:pt x="299" y="617"/>
                  </a:cubicBezTo>
                  <a:cubicBezTo>
                    <a:pt x="290" y="617"/>
                    <a:pt x="283" y="624"/>
                    <a:pt x="283" y="633"/>
                  </a:cubicBezTo>
                  <a:cubicBezTo>
                    <a:pt x="283" y="634"/>
                    <a:pt x="283" y="634"/>
                    <a:pt x="283" y="634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3" y="705"/>
                    <a:pt x="283" y="705"/>
                    <a:pt x="283" y="705"/>
                  </a:cubicBezTo>
                  <a:cubicBezTo>
                    <a:pt x="166" y="705"/>
                    <a:pt x="166" y="705"/>
                    <a:pt x="166" y="705"/>
                  </a:cubicBezTo>
                  <a:cubicBezTo>
                    <a:pt x="166" y="804"/>
                    <a:pt x="166" y="804"/>
                    <a:pt x="166" y="804"/>
                  </a:cubicBezTo>
                  <a:cubicBezTo>
                    <a:pt x="199" y="840"/>
                    <a:pt x="199" y="840"/>
                    <a:pt x="199" y="840"/>
                  </a:cubicBezTo>
                  <a:cubicBezTo>
                    <a:pt x="199" y="907"/>
                    <a:pt x="199" y="907"/>
                    <a:pt x="199" y="907"/>
                  </a:cubicBezTo>
                  <a:cubicBezTo>
                    <a:pt x="237" y="922"/>
                    <a:pt x="237" y="922"/>
                    <a:pt x="237" y="922"/>
                  </a:cubicBezTo>
                  <a:cubicBezTo>
                    <a:pt x="237" y="1014"/>
                    <a:pt x="237" y="1014"/>
                    <a:pt x="237" y="1014"/>
                  </a:cubicBezTo>
                  <a:cubicBezTo>
                    <a:pt x="70" y="1046"/>
                    <a:pt x="7" y="1084"/>
                    <a:pt x="1" y="1085"/>
                  </a:cubicBezTo>
                  <a:cubicBezTo>
                    <a:pt x="0" y="1085"/>
                    <a:pt x="1" y="1085"/>
                    <a:pt x="3" y="1085"/>
                  </a:cubicBezTo>
                  <a:cubicBezTo>
                    <a:pt x="5" y="1085"/>
                    <a:pt x="8" y="1085"/>
                    <a:pt x="13" y="1085"/>
                  </a:cubicBezTo>
                  <a:cubicBezTo>
                    <a:pt x="17" y="1085"/>
                    <a:pt x="22" y="1085"/>
                    <a:pt x="28" y="1085"/>
                  </a:cubicBezTo>
                  <a:cubicBezTo>
                    <a:pt x="52" y="1085"/>
                    <a:pt x="88" y="1086"/>
                    <a:pt x="121" y="1090"/>
                  </a:cubicBezTo>
                  <a:cubicBezTo>
                    <a:pt x="181" y="1098"/>
                    <a:pt x="204" y="1108"/>
                    <a:pt x="204" y="1108"/>
                  </a:cubicBezTo>
                  <a:cubicBezTo>
                    <a:pt x="204" y="1108"/>
                    <a:pt x="392" y="1062"/>
                    <a:pt x="521" y="1045"/>
                  </a:cubicBezTo>
                  <a:cubicBezTo>
                    <a:pt x="593" y="1036"/>
                    <a:pt x="754" y="1023"/>
                    <a:pt x="872" y="1023"/>
                  </a:cubicBezTo>
                  <a:cubicBezTo>
                    <a:pt x="916" y="1023"/>
                    <a:pt x="954" y="1025"/>
                    <a:pt x="979" y="1030"/>
                  </a:cubicBezTo>
                  <a:cubicBezTo>
                    <a:pt x="979" y="1030"/>
                    <a:pt x="919" y="1013"/>
                    <a:pt x="823" y="999"/>
                  </a:cubicBezTo>
                  <a:cubicBezTo>
                    <a:pt x="849" y="861"/>
                    <a:pt x="849" y="861"/>
                    <a:pt x="849" y="861"/>
                  </a:cubicBezTo>
                  <a:cubicBezTo>
                    <a:pt x="842" y="810"/>
                    <a:pt x="842" y="810"/>
                    <a:pt x="842" y="810"/>
                  </a:cubicBezTo>
                  <a:cubicBezTo>
                    <a:pt x="819" y="906"/>
                    <a:pt x="819" y="906"/>
                    <a:pt x="819" y="906"/>
                  </a:cubicBezTo>
                  <a:cubicBezTo>
                    <a:pt x="808" y="906"/>
                    <a:pt x="808" y="906"/>
                    <a:pt x="808" y="906"/>
                  </a:cubicBezTo>
                  <a:cubicBezTo>
                    <a:pt x="808" y="820"/>
                    <a:pt x="808" y="820"/>
                    <a:pt x="808" y="820"/>
                  </a:cubicBezTo>
                  <a:cubicBezTo>
                    <a:pt x="844" y="793"/>
                    <a:pt x="844" y="793"/>
                    <a:pt x="844" y="793"/>
                  </a:cubicBezTo>
                  <a:cubicBezTo>
                    <a:pt x="861" y="642"/>
                    <a:pt x="861" y="642"/>
                    <a:pt x="861" y="642"/>
                  </a:cubicBezTo>
                  <a:cubicBezTo>
                    <a:pt x="792" y="805"/>
                    <a:pt x="792" y="805"/>
                    <a:pt x="792" y="805"/>
                  </a:cubicBezTo>
                  <a:cubicBezTo>
                    <a:pt x="787" y="805"/>
                    <a:pt x="787" y="805"/>
                    <a:pt x="787" y="805"/>
                  </a:cubicBezTo>
                  <a:cubicBezTo>
                    <a:pt x="786" y="705"/>
                    <a:pt x="786" y="705"/>
                    <a:pt x="786" y="705"/>
                  </a:cubicBezTo>
                  <a:cubicBezTo>
                    <a:pt x="809" y="644"/>
                    <a:pt x="809" y="644"/>
                    <a:pt x="809" y="644"/>
                  </a:cubicBezTo>
                  <a:cubicBezTo>
                    <a:pt x="766" y="607"/>
                    <a:pt x="766" y="607"/>
                    <a:pt x="766" y="607"/>
                  </a:cubicBezTo>
                  <a:cubicBezTo>
                    <a:pt x="808" y="564"/>
                    <a:pt x="808" y="564"/>
                    <a:pt x="808" y="564"/>
                  </a:cubicBezTo>
                  <a:cubicBezTo>
                    <a:pt x="822" y="571"/>
                    <a:pt x="822" y="571"/>
                    <a:pt x="822" y="571"/>
                  </a:cubicBezTo>
                  <a:cubicBezTo>
                    <a:pt x="804" y="606"/>
                    <a:pt x="804" y="606"/>
                    <a:pt x="804" y="606"/>
                  </a:cubicBezTo>
                  <a:cubicBezTo>
                    <a:pt x="847" y="641"/>
                    <a:pt x="847" y="641"/>
                    <a:pt x="847" y="641"/>
                  </a:cubicBezTo>
                  <a:cubicBezTo>
                    <a:pt x="908" y="595"/>
                    <a:pt x="908" y="595"/>
                    <a:pt x="908" y="595"/>
                  </a:cubicBezTo>
                  <a:cubicBezTo>
                    <a:pt x="953" y="438"/>
                    <a:pt x="953" y="438"/>
                    <a:pt x="953" y="438"/>
                  </a:cubicBezTo>
                  <a:cubicBezTo>
                    <a:pt x="934" y="370"/>
                    <a:pt x="934" y="370"/>
                    <a:pt x="934" y="370"/>
                  </a:cubicBezTo>
                  <a:cubicBezTo>
                    <a:pt x="961" y="348"/>
                    <a:pt x="961" y="348"/>
                    <a:pt x="961" y="348"/>
                  </a:cubicBezTo>
                  <a:cubicBezTo>
                    <a:pt x="968" y="335"/>
                    <a:pt x="968" y="335"/>
                    <a:pt x="968" y="335"/>
                  </a:cubicBezTo>
                  <a:cubicBezTo>
                    <a:pt x="967" y="335"/>
                    <a:pt x="967" y="335"/>
                    <a:pt x="967" y="335"/>
                  </a:cubicBezTo>
                  <a:cubicBezTo>
                    <a:pt x="967" y="335"/>
                    <a:pt x="967" y="335"/>
                    <a:pt x="967" y="335"/>
                  </a:cubicBezTo>
                  <a:cubicBezTo>
                    <a:pt x="920" y="353"/>
                    <a:pt x="920" y="353"/>
                    <a:pt x="920" y="353"/>
                  </a:cubicBezTo>
                  <a:cubicBezTo>
                    <a:pt x="911" y="454"/>
                    <a:pt x="911" y="454"/>
                    <a:pt x="911" y="454"/>
                  </a:cubicBezTo>
                  <a:cubicBezTo>
                    <a:pt x="830" y="458"/>
                    <a:pt x="830" y="458"/>
                    <a:pt x="830" y="458"/>
                  </a:cubicBezTo>
                  <a:cubicBezTo>
                    <a:pt x="918" y="468"/>
                    <a:pt x="918" y="468"/>
                    <a:pt x="918" y="468"/>
                  </a:cubicBezTo>
                  <a:cubicBezTo>
                    <a:pt x="827" y="482"/>
                    <a:pt x="827" y="482"/>
                    <a:pt x="827" y="482"/>
                  </a:cubicBezTo>
                  <a:cubicBezTo>
                    <a:pt x="839" y="513"/>
                    <a:pt x="839" y="513"/>
                    <a:pt x="839" y="513"/>
                  </a:cubicBezTo>
                  <a:cubicBezTo>
                    <a:pt x="822" y="532"/>
                    <a:pt x="822" y="532"/>
                    <a:pt x="822" y="532"/>
                  </a:cubicBezTo>
                  <a:cubicBezTo>
                    <a:pt x="783" y="517"/>
                    <a:pt x="783" y="517"/>
                    <a:pt x="783" y="517"/>
                  </a:cubicBezTo>
                  <a:cubicBezTo>
                    <a:pt x="749" y="536"/>
                    <a:pt x="749" y="536"/>
                    <a:pt x="749" y="536"/>
                  </a:cubicBezTo>
                  <a:cubicBezTo>
                    <a:pt x="731" y="514"/>
                    <a:pt x="731" y="514"/>
                    <a:pt x="731" y="514"/>
                  </a:cubicBezTo>
                  <a:cubicBezTo>
                    <a:pt x="755" y="447"/>
                    <a:pt x="755" y="447"/>
                    <a:pt x="755" y="447"/>
                  </a:cubicBezTo>
                  <a:cubicBezTo>
                    <a:pt x="765" y="447"/>
                    <a:pt x="765" y="447"/>
                    <a:pt x="765" y="447"/>
                  </a:cubicBezTo>
                  <a:cubicBezTo>
                    <a:pt x="770" y="504"/>
                    <a:pt x="770" y="504"/>
                    <a:pt x="770" y="504"/>
                  </a:cubicBezTo>
                  <a:cubicBezTo>
                    <a:pt x="783" y="463"/>
                    <a:pt x="783" y="463"/>
                    <a:pt x="783" y="463"/>
                  </a:cubicBezTo>
                  <a:cubicBezTo>
                    <a:pt x="818" y="465"/>
                    <a:pt x="818" y="465"/>
                    <a:pt x="818" y="465"/>
                  </a:cubicBezTo>
                  <a:cubicBezTo>
                    <a:pt x="804" y="459"/>
                    <a:pt x="804" y="459"/>
                    <a:pt x="804" y="459"/>
                  </a:cubicBezTo>
                  <a:cubicBezTo>
                    <a:pt x="826" y="457"/>
                    <a:pt x="826" y="457"/>
                    <a:pt x="826" y="457"/>
                  </a:cubicBezTo>
                  <a:cubicBezTo>
                    <a:pt x="820" y="443"/>
                    <a:pt x="820" y="443"/>
                    <a:pt x="820" y="443"/>
                  </a:cubicBezTo>
                  <a:cubicBezTo>
                    <a:pt x="833" y="423"/>
                    <a:pt x="833" y="423"/>
                    <a:pt x="833" y="423"/>
                  </a:cubicBezTo>
                  <a:cubicBezTo>
                    <a:pt x="838" y="378"/>
                    <a:pt x="838" y="378"/>
                    <a:pt x="838" y="378"/>
                  </a:cubicBezTo>
                  <a:cubicBezTo>
                    <a:pt x="808" y="353"/>
                    <a:pt x="808" y="353"/>
                    <a:pt x="808" y="353"/>
                  </a:cubicBezTo>
                  <a:cubicBezTo>
                    <a:pt x="783" y="353"/>
                    <a:pt x="783" y="353"/>
                    <a:pt x="783" y="353"/>
                  </a:cubicBezTo>
                  <a:cubicBezTo>
                    <a:pt x="763" y="371"/>
                    <a:pt x="763" y="371"/>
                    <a:pt x="763" y="371"/>
                  </a:cubicBezTo>
                  <a:cubicBezTo>
                    <a:pt x="757" y="245"/>
                    <a:pt x="757" y="245"/>
                    <a:pt x="757" y="245"/>
                  </a:cubicBezTo>
                  <a:cubicBezTo>
                    <a:pt x="751" y="237"/>
                    <a:pt x="751" y="237"/>
                    <a:pt x="751" y="237"/>
                  </a:cubicBezTo>
                  <a:cubicBezTo>
                    <a:pt x="745" y="444"/>
                    <a:pt x="745" y="444"/>
                    <a:pt x="745" y="444"/>
                  </a:cubicBezTo>
                  <a:cubicBezTo>
                    <a:pt x="730" y="469"/>
                    <a:pt x="730" y="469"/>
                    <a:pt x="730" y="469"/>
                  </a:cubicBezTo>
                  <a:cubicBezTo>
                    <a:pt x="730" y="469"/>
                    <a:pt x="729" y="466"/>
                    <a:pt x="725" y="452"/>
                  </a:cubicBezTo>
                  <a:cubicBezTo>
                    <a:pt x="720" y="439"/>
                    <a:pt x="727" y="401"/>
                    <a:pt x="727" y="401"/>
                  </a:cubicBezTo>
                  <a:cubicBezTo>
                    <a:pt x="741" y="241"/>
                    <a:pt x="741" y="241"/>
                    <a:pt x="741" y="241"/>
                  </a:cubicBezTo>
                  <a:cubicBezTo>
                    <a:pt x="730" y="256"/>
                    <a:pt x="730" y="256"/>
                    <a:pt x="730" y="256"/>
                  </a:cubicBezTo>
                  <a:cubicBezTo>
                    <a:pt x="722" y="354"/>
                    <a:pt x="722" y="354"/>
                    <a:pt x="722" y="354"/>
                  </a:cubicBezTo>
                  <a:cubicBezTo>
                    <a:pt x="686" y="380"/>
                    <a:pt x="686" y="380"/>
                    <a:pt x="686" y="380"/>
                  </a:cubicBezTo>
                  <a:cubicBezTo>
                    <a:pt x="676" y="433"/>
                    <a:pt x="676" y="433"/>
                    <a:pt x="676" y="433"/>
                  </a:cubicBezTo>
                  <a:cubicBezTo>
                    <a:pt x="690" y="393"/>
                    <a:pt x="690" y="393"/>
                    <a:pt x="690" y="393"/>
                  </a:cubicBezTo>
                  <a:cubicBezTo>
                    <a:pt x="718" y="377"/>
                    <a:pt x="718" y="377"/>
                    <a:pt x="718" y="377"/>
                  </a:cubicBezTo>
                  <a:cubicBezTo>
                    <a:pt x="715" y="404"/>
                    <a:pt x="715" y="404"/>
                    <a:pt x="715" y="404"/>
                  </a:cubicBezTo>
                  <a:cubicBezTo>
                    <a:pt x="695" y="415"/>
                    <a:pt x="695" y="415"/>
                    <a:pt x="695" y="415"/>
                  </a:cubicBezTo>
                  <a:cubicBezTo>
                    <a:pt x="659" y="462"/>
                    <a:pt x="659" y="462"/>
                    <a:pt x="659" y="462"/>
                  </a:cubicBezTo>
                  <a:cubicBezTo>
                    <a:pt x="655" y="543"/>
                    <a:pt x="655" y="543"/>
                    <a:pt x="655" y="543"/>
                  </a:cubicBezTo>
                  <a:cubicBezTo>
                    <a:pt x="736" y="612"/>
                    <a:pt x="736" y="612"/>
                    <a:pt x="736" y="612"/>
                  </a:cubicBezTo>
                  <a:cubicBezTo>
                    <a:pt x="719" y="657"/>
                    <a:pt x="719" y="657"/>
                    <a:pt x="719" y="657"/>
                  </a:cubicBezTo>
                  <a:cubicBezTo>
                    <a:pt x="785" y="705"/>
                    <a:pt x="785" y="705"/>
                    <a:pt x="785" y="705"/>
                  </a:cubicBezTo>
                  <a:cubicBezTo>
                    <a:pt x="770" y="716"/>
                    <a:pt x="770" y="716"/>
                    <a:pt x="770" y="716"/>
                  </a:cubicBezTo>
                  <a:cubicBezTo>
                    <a:pt x="696" y="677"/>
                    <a:pt x="696" y="677"/>
                    <a:pt x="696" y="677"/>
                  </a:cubicBezTo>
                  <a:cubicBezTo>
                    <a:pt x="719" y="657"/>
                    <a:pt x="719" y="657"/>
                    <a:pt x="719" y="657"/>
                  </a:cubicBezTo>
                  <a:cubicBezTo>
                    <a:pt x="574" y="640"/>
                    <a:pt x="574" y="640"/>
                    <a:pt x="574" y="640"/>
                  </a:cubicBezTo>
                  <a:cubicBezTo>
                    <a:pt x="501" y="676"/>
                    <a:pt x="501" y="676"/>
                    <a:pt x="501" y="676"/>
                  </a:cubicBezTo>
                  <a:cubicBezTo>
                    <a:pt x="501" y="703"/>
                    <a:pt x="501" y="703"/>
                    <a:pt x="501" y="703"/>
                  </a:cubicBezTo>
                  <a:cubicBezTo>
                    <a:pt x="501" y="738"/>
                    <a:pt x="501" y="738"/>
                    <a:pt x="501" y="738"/>
                  </a:cubicBezTo>
                  <a:cubicBezTo>
                    <a:pt x="453" y="738"/>
                    <a:pt x="453" y="738"/>
                    <a:pt x="453" y="738"/>
                  </a:cubicBezTo>
                  <a:cubicBezTo>
                    <a:pt x="435" y="705"/>
                    <a:pt x="435" y="705"/>
                    <a:pt x="435" y="705"/>
                  </a:cubicBezTo>
                  <a:cubicBezTo>
                    <a:pt x="409" y="705"/>
                    <a:pt x="409" y="705"/>
                    <a:pt x="409" y="705"/>
                  </a:cubicBezTo>
                  <a:cubicBezTo>
                    <a:pt x="409" y="656"/>
                    <a:pt x="409" y="656"/>
                    <a:pt x="409" y="656"/>
                  </a:cubicBezTo>
                  <a:cubicBezTo>
                    <a:pt x="448" y="656"/>
                    <a:pt x="448" y="656"/>
                    <a:pt x="448" y="656"/>
                  </a:cubicBezTo>
                  <a:cubicBezTo>
                    <a:pt x="448" y="656"/>
                    <a:pt x="449" y="656"/>
                    <a:pt x="449" y="656"/>
                  </a:cubicBezTo>
                  <a:cubicBezTo>
                    <a:pt x="458" y="656"/>
                    <a:pt x="466" y="648"/>
                    <a:pt x="466" y="639"/>
                  </a:cubicBezTo>
                  <a:cubicBezTo>
                    <a:pt x="466" y="639"/>
                    <a:pt x="466" y="639"/>
                    <a:pt x="466" y="639"/>
                  </a:cubicBezTo>
                  <a:cubicBezTo>
                    <a:pt x="466" y="634"/>
                    <a:pt x="466" y="634"/>
                    <a:pt x="466" y="634"/>
                  </a:cubicBezTo>
                  <a:cubicBezTo>
                    <a:pt x="466" y="634"/>
                    <a:pt x="466" y="634"/>
                    <a:pt x="466" y="634"/>
                  </a:cubicBezTo>
                  <a:cubicBezTo>
                    <a:pt x="466" y="574"/>
                    <a:pt x="466" y="574"/>
                    <a:pt x="466" y="574"/>
                  </a:cubicBezTo>
                  <a:cubicBezTo>
                    <a:pt x="466" y="574"/>
                    <a:pt x="466" y="574"/>
                    <a:pt x="466" y="574"/>
                  </a:cubicBezTo>
                  <a:cubicBezTo>
                    <a:pt x="466" y="552"/>
                    <a:pt x="466" y="552"/>
                    <a:pt x="466" y="552"/>
                  </a:cubicBezTo>
                  <a:cubicBezTo>
                    <a:pt x="466" y="552"/>
                    <a:pt x="466" y="552"/>
                    <a:pt x="466" y="552"/>
                  </a:cubicBezTo>
                  <a:cubicBezTo>
                    <a:pt x="466" y="543"/>
                    <a:pt x="458" y="535"/>
                    <a:pt x="449" y="535"/>
                  </a:cubicBezTo>
                  <a:cubicBezTo>
                    <a:pt x="449" y="535"/>
                    <a:pt x="449" y="535"/>
                    <a:pt x="448" y="535"/>
                  </a:cubicBezTo>
                  <a:cubicBezTo>
                    <a:pt x="409" y="535"/>
                    <a:pt x="409" y="535"/>
                    <a:pt x="409" y="535"/>
                  </a:cubicBezTo>
                  <a:cubicBezTo>
                    <a:pt x="409" y="345"/>
                    <a:pt x="409" y="345"/>
                    <a:pt x="409" y="345"/>
                  </a:cubicBezTo>
                  <a:cubicBezTo>
                    <a:pt x="404" y="345"/>
                    <a:pt x="404" y="345"/>
                    <a:pt x="404" y="345"/>
                  </a:cubicBezTo>
                  <a:cubicBezTo>
                    <a:pt x="404" y="277"/>
                    <a:pt x="404" y="277"/>
                    <a:pt x="404" y="277"/>
                  </a:cubicBezTo>
                  <a:cubicBezTo>
                    <a:pt x="407" y="276"/>
                    <a:pt x="410" y="276"/>
                    <a:pt x="412" y="275"/>
                  </a:cubicBezTo>
                  <a:cubicBezTo>
                    <a:pt x="437" y="339"/>
                    <a:pt x="437" y="339"/>
                    <a:pt x="437" y="339"/>
                  </a:cubicBezTo>
                  <a:cubicBezTo>
                    <a:pt x="432" y="341"/>
                    <a:pt x="432" y="341"/>
                    <a:pt x="432" y="341"/>
                  </a:cubicBezTo>
                  <a:cubicBezTo>
                    <a:pt x="432" y="341"/>
                    <a:pt x="432" y="341"/>
                    <a:pt x="432" y="341"/>
                  </a:cubicBezTo>
                  <a:cubicBezTo>
                    <a:pt x="435" y="349"/>
                    <a:pt x="435" y="349"/>
                    <a:pt x="435" y="349"/>
                  </a:cubicBezTo>
                  <a:cubicBezTo>
                    <a:pt x="472" y="335"/>
                    <a:pt x="472" y="335"/>
                    <a:pt x="472" y="335"/>
                  </a:cubicBezTo>
                  <a:cubicBezTo>
                    <a:pt x="469" y="327"/>
                    <a:pt x="469" y="327"/>
                    <a:pt x="469" y="327"/>
                  </a:cubicBezTo>
                  <a:cubicBezTo>
                    <a:pt x="465" y="328"/>
                    <a:pt x="465" y="328"/>
                    <a:pt x="465" y="328"/>
                  </a:cubicBezTo>
                  <a:cubicBezTo>
                    <a:pt x="440" y="263"/>
                    <a:pt x="440" y="263"/>
                    <a:pt x="440" y="263"/>
                  </a:cubicBezTo>
                  <a:cubicBezTo>
                    <a:pt x="442" y="261"/>
                    <a:pt x="444" y="260"/>
                    <a:pt x="446" y="259"/>
                  </a:cubicBezTo>
                  <a:cubicBezTo>
                    <a:pt x="495" y="307"/>
                    <a:pt x="495" y="307"/>
                    <a:pt x="495" y="307"/>
                  </a:cubicBezTo>
                  <a:cubicBezTo>
                    <a:pt x="492" y="311"/>
                    <a:pt x="492" y="311"/>
                    <a:pt x="492" y="311"/>
                  </a:cubicBezTo>
                  <a:cubicBezTo>
                    <a:pt x="492" y="311"/>
                    <a:pt x="492" y="311"/>
                    <a:pt x="492" y="311"/>
                  </a:cubicBezTo>
                  <a:cubicBezTo>
                    <a:pt x="498" y="317"/>
                    <a:pt x="498" y="317"/>
                    <a:pt x="498" y="317"/>
                  </a:cubicBezTo>
                  <a:cubicBezTo>
                    <a:pt x="526" y="289"/>
                    <a:pt x="526" y="289"/>
                    <a:pt x="526" y="289"/>
                  </a:cubicBezTo>
                  <a:cubicBezTo>
                    <a:pt x="520" y="283"/>
                    <a:pt x="520" y="283"/>
                    <a:pt x="520" y="283"/>
                  </a:cubicBezTo>
                  <a:cubicBezTo>
                    <a:pt x="517" y="286"/>
                    <a:pt x="517" y="286"/>
                    <a:pt x="517" y="286"/>
                  </a:cubicBezTo>
                  <a:cubicBezTo>
                    <a:pt x="467" y="237"/>
                    <a:pt x="467" y="237"/>
                    <a:pt x="467" y="237"/>
                  </a:cubicBezTo>
                  <a:cubicBezTo>
                    <a:pt x="468" y="235"/>
                    <a:pt x="469" y="233"/>
                    <a:pt x="471" y="231"/>
                  </a:cubicBezTo>
                  <a:cubicBezTo>
                    <a:pt x="537" y="258"/>
                    <a:pt x="537" y="258"/>
                    <a:pt x="537" y="258"/>
                  </a:cubicBezTo>
                  <a:cubicBezTo>
                    <a:pt x="535" y="262"/>
                    <a:pt x="535" y="262"/>
                    <a:pt x="535" y="262"/>
                  </a:cubicBezTo>
                  <a:cubicBezTo>
                    <a:pt x="535" y="262"/>
                    <a:pt x="535" y="262"/>
                    <a:pt x="535" y="262"/>
                  </a:cubicBezTo>
                  <a:cubicBezTo>
                    <a:pt x="543" y="266"/>
                    <a:pt x="543" y="266"/>
                    <a:pt x="543" y="266"/>
                  </a:cubicBezTo>
                  <a:cubicBezTo>
                    <a:pt x="558" y="229"/>
                    <a:pt x="558" y="229"/>
                    <a:pt x="558" y="229"/>
                  </a:cubicBezTo>
                  <a:cubicBezTo>
                    <a:pt x="550" y="226"/>
                    <a:pt x="550" y="226"/>
                    <a:pt x="550" y="226"/>
                  </a:cubicBezTo>
                  <a:cubicBezTo>
                    <a:pt x="548" y="230"/>
                    <a:pt x="548" y="230"/>
                    <a:pt x="548" y="230"/>
                  </a:cubicBezTo>
                  <a:cubicBezTo>
                    <a:pt x="482" y="203"/>
                    <a:pt x="482" y="203"/>
                    <a:pt x="482" y="203"/>
                  </a:cubicBezTo>
                  <a:cubicBezTo>
                    <a:pt x="482" y="201"/>
                    <a:pt x="483" y="199"/>
                    <a:pt x="483" y="197"/>
                  </a:cubicBezTo>
                  <a:cubicBezTo>
                    <a:pt x="552" y="197"/>
                    <a:pt x="552" y="197"/>
                    <a:pt x="552" y="197"/>
                  </a:cubicBezTo>
                  <a:cubicBezTo>
                    <a:pt x="552" y="201"/>
                    <a:pt x="552" y="201"/>
                    <a:pt x="552" y="201"/>
                  </a:cubicBezTo>
                  <a:cubicBezTo>
                    <a:pt x="733" y="201"/>
                    <a:pt x="733" y="201"/>
                    <a:pt x="733" y="201"/>
                  </a:cubicBezTo>
                  <a:cubicBezTo>
                    <a:pt x="733" y="204"/>
                    <a:pt x="734" y="208"/>
                    <a:pt x="735" y="212"/>
                  </a:cubicBezTo>
                  <a:cubicBezTo>
                    <a:pt x="738" y="219"/>
                    <a:pt x="742" y="225"/>
                    <a:pt x="745" y="225"/>
                  </a:cubicBezTo>
                  <a:cubicBezTo>
                    <a:pt x="745" y="225"/>
                    <a:pt x="745" y="225"/>
                    <a:pt x="746" y="225"/>
                  </a:cubicBezTo>
                  <a:cubicBezTo>
                    <a:pt x="746" y="224"/>
                    <a:pt x="746" y="224"/>
                    <a:pt x="746" y="224"/>
                  </a:cubicBezTo>
                  <a:cubicBezTo>
                    <a:pt x="746" y="225"/>
                    <a:pt x="746" y="225"/>
                    <a:pt x="746" y="225"/>
                  </a:cubicBezTo>
                  <a:cubicBezTo>
                    <a:pt x="809" y="201"/>
                    <a:pt x="809" y="201"/>
                    <a:pt x="809" y="201"/>
                  </a:cubicBezTo>
                  <a:cubicBezTo>
                    <a:pt x="828" y="201"/>
                    <a:pt x="828" y="201"/>
                    <a:pt x="828" y="201"/>
                  </a:cubicBezTo>
                  <a:cubicBezTo>
                    <a:pt x="784" y="261"/>
                    <a:pt x="784" y="261"/>
                    <a:pt x="784" y="261"/>
                  </a:cubicBezTo>
                  <a:cubicBezTo>
                    <a:pt x="784" y="261"/>
                    <a:pt x="784" y="261"/>
                    <a:pt x="784" y="261"/>
                  </a:cubicBezTo>
                  <a:cubicBezTo>
                    <a:pt x="784" y="261"/>
                    <a:pt x="784" y="261"/>
                    <a:pt x="784" y="261"/>
                  </a:cubicBezTo>
                  <a:cubicBezTo>
                    <a:pt x="783" y="263"/>
                    <a:pt x="787" y="269"/>
                    <a:pt x="794" y="274"/>
                  </a:cubicBezTo>
                  <a:cubicBezTo>
                    <a:pt x="799" y="278"/>
                    <a:pt x="805" y="280"/>
                    <a:pt x="808" y="280"/>
                  </a:cubicBezTo>
                  <a:cubicBezTo>
                    <a:pt x="809" y="280"/>
                    <a:pt x="809" y="280"/>
                    <a:pt x="810" y="280"/>
                  </a:cubicBezTo>
                  <a:cubicBezTo>
                    <a:pt x="810" y="279"/>
                    <a:pt x="810" y="279"/>
                    <a:pt x="810" y="279"/>
                  </a:cubicBezTo>
                  <a:cubicBezTo>
                    <a:pt x="873" y="201"/>
                    <a:pt x="873" y="201"/>
                    <a:pt x="873" y="201"/>
                  </a:cubicBezTo>
                  <a:cubicBezTo>
                    <a:pt x="874" y="201"/>
                    <a:pt x="874" y="201"/>
                    <a:pt x="874" y="201"/>
                  </a:cubicBezTo>
                  <a:cubicBezTo>
                    <a:pt x="842" y="296"/>
                    <a:pt x="842" y="296"/>
                    <a:pt x="842" y="296"/>
                  </a:cubicBezTo>
                  <a:cubicBezTo>
                    <a:pt x="842" y="296"/>
                    <a:pt x="842" y="296"/>
                    <a:pt x="842" y="296"/>
                  </a:cubicBezTo>
                  <a:cubicBezTo>
                    <a:pt x="842" y="296"/>
                    <a:pt x="842" y="296"/>
                    <a:pt x="842" y="296"/>
                  </a:cubicBezTo>
                  <a:cubicBezTo>
                    <a:pt x="841" y="299"/>
                    <a:pt x="847" y="304"/>
                    <a:pt x="856" y="307"/>
                  </a:cubicBezTo>
                  <a:cubicBezTo>
                    <a:pt x="862" y="309"/>
                    <a:pt x="866" y="310"/>
                    <a:pt x="870" y="310"/>
                  </a:cubicBezTo>
                  <a:cubicBezTo>
                    <a:pt x="872" y="310"/>
                    <a:pt x="874" y="310"/>
                    <a:pt x="874" y="309"/>
                  </a:cubicBezTo>
                  <a:cubicBezTo>
                    <a:pt x="874" y="309"/>
                    <a:pt x="874" y="309"/>
                    <a:pt x="874" y="309"/>
                  </a:cubicBezTo>
                  <a:cubicBezTo>
                    <a:pt x="874" y="308"/>
                    <a:pt x="874" y="308"/>
                    <a:pt x="874" y="308"/>
                  </a:cubicBezTo>
                  <a:cubicBezTo>
                    <a:pt x="875" y="308"/>
                    <a:pt x="875" y="308"/>
                    <a:pt x="875" y="308"/>
                  </a:cubicBezTo>
                  <a:cubicBezTo>
                    <a:pt x="875" y="308"/>
                    <a:pt x="875" y="308"/>
                    <a:pt x="875" y="308"/>
                  </a:cubicBezTo>
                  <a:cubicBezTo>
                    <a:pt x="910" y="201"/>
                    <a:pt x="910" y="201"/>
                    <a:pt x="910" y="201"/>
                  </a:cubicBezTo>
                  <a:cubicBezTo>
                    <a:pt x="911" y="201"/>
                    <a:pt x="911" y="201"/>
                    <a:pt x="911" y="201"/>
                  </a:cubicBezTo>
                  <a:cubicBezTo>
                    <a:pt x="911" y="319"/>
                    <a:pt x="911" y="319"/>
                    <a:pt x="911" y="319"/>
                  </a:cubicBezTo>
                  <a:cubicBezTo>
                    <a:pt x="911" y="319"/>
                    <a:pt x="911" y="319"/>
                    <a:pt x="911" y="319"/>
                  </a:cubicBezTo>
                  <a:cubicBezTo>
                    <a:pt x="911" y="319"/>
                    <a:pt x="911" y="319"/>
                    <a:pt x="911" y="319"/>
                  </a:cubicBezTo>
                  <a:cubicBezTo>
                    <a:pt x="911" y="319"/>
                    <a:pt x="911" y="319"/>
                    <a:pt x="911" y="319"/>
                  </a:cubicBezTo>
                  <a:cubicBezTo>
                    <a:pt x="911" y="322"/>
                    <a:pt x="919" y="324"/>
                    <a:pt x="929" y="324"/>
                  </a:cubicBezTo>
                  <a:cubicBezTo>
                    <a:pt x="938" y="324"/>
                    <a:pt x="946" y="322"/>
                    <a:pt x="946" y="319"/>
                  </a:cubicBezTo>
                  <a:cubicBezTo>
                    <a:pt x="946" y="319"/>
                    <a:pt x="946" y="319"/>
                    <a:pt x="946" y="319"/>
                  </a:cubicBezTo>
                  <a:cubicBezTo>
                    <a:pt x="946" y="319"/>
                    <a:pt x="946" y="319"/>
                    <a:pt x="946" y="319"/>
                  </a:cubicBezTo>
                  <a:cubicBezTo>
                    <a:pt x="946" y="319"/>
                    <a:pt x="946" y="319"/>
                    <a:pt x="946" y="319"/>
                  </a:cubicBezTo>
                  <a:cubicBezTo>
                    <a:pt x="946" y="201"/>
                    <a:pt x="946" y="201"/>
                    <a:pt x="946" y="201"/>
                  </a:cubicBezTo>
                  <a:cubicBezTo>
                    <a:pt x="960" y="201"/>
                    <a:pt x="960" y="201"/>
                    <a:pt x="960" y="201"/>
                  </a:cubicBezTo>
                  <a:cubicBezTo>
                    <a:pt x="960" y="177"/>
                    <a:pt x="960" y="177"/>
                    <a:pt x="960" y="177"/>
                  </a:cubicBezTo>
                  <a:cubicBezTo>
                    <a:pt x="821" y="177"/>
                    <a:pt x="821" y="177"/>
                    <a:pt x="821" y="177"/>
                  </a:cubicBezTo>
                  <a:cubicBezTo>
                    <a:pt x="821" y="169"/>
                    <a:pt x="821" y="169"/>
                    <a:pt x="821" y="169"/>
                  </a:cubicBezTo>
                  <a:cubicBezTo>
                    <a:pt x="960" y="169"/>
                    <a:pt x="960" y="169"/>
                    <a:pt x="960" y="169"/>
                  </a:cubicBezTo>
                  <a:cubicBezTo>
                    <a:pt x="960" y="162"/>
                    <a:pt x="960" y="162"/>
                    <a:pt x="960" y="162"/>
                  </a:cubicBezTo>
                  <a:cubicBezTo>
                    <a:pt x="908" y="162"/>
                    <a:pt x="908" y="162"/>
                    <a:pt x="908" y="162"/>
                  </a:cubicBezTo>
                  <a:cubicBezTo>
                    <a:pt x="908" y="162"/>
                    <a:pt x="908" y="162"/>
                    <a:pt x="908" y="162"/>
                  </a:cubicBezTo>
                  <a:cubicBezTo>
                    <a:pt x="819" y="162"/>
                    <a:pt x="819" y="162"/>
                    <a:pt x="819" y="162"/>
                  </a:cubicBezTo>
                  <a:cubicBezTo>
                    <a:pt x="804" y="159"/>
                    <a:pt x="768" y="152"/>
                    <a:pt x="744" y="127"/>
                  </a:cubicBezTo>
                  <a:cubicBezTo>
                    <a:pt x="711" y="93"/>
                    <a:pt x="710" y="69"/>
                    <a:pt x="710" y="69"/>
                  </a:cubicBezTo>
                  <a:cubicBezTo>
                    <a:pt x="703" y="68"/>
                    <a:pt x="703" y="68"/>
                    <a:pt x="703" y="68"/>
                  </a:cubicBezTo>
                  <a:cubicBezTo>
                    <a:pt x="703" y="162"/>
                    <a:pt x="703" y="162"/>
                    <a:pt x="703" y="162"/>
                  </a:cubicBezTo>
                  <a:cubicBezTo>
                    <a:pt x="696" y="162"/>
                    <a:pt x="696" y="162"/>
                    <a:pt x="696" y="162"/>
                  </a:cubicBezTo>
                  <a:cubicBezTo>
                    <a:pt x="696" y="68"/>
                    <a:pt x="696" y="68"/>
                    <a:pt x="696" y="68"/>
                  </a:cubicBezTo>
                  <a:cubicBezTo>
                    <a:pt x="684" y="68"/>
                    <a:pt x="684" y="68"/>
                    <a:pt x="684" y="68"/>
                  </a:cubicBezTo>
                  <a:cubicBezTo>
                    <a:pt x="684" y="162"/>
                    <a:pt x="684" y="162"/>
                    <a:pt x="684" y="162"/>
                  </a:cubicBezTo>
                  <a:cubicBezTo>
                    <a:pt x="552" y="162"/>
                    <a:pt x="552" y="162"/>
                    <a:pt x="552" y="162"/>
                  </a:cubicBezTo>
                  <a:cubicBezTo>
                    <a:pt x="552" y="166"/>
                    <a:pt x="552" y="166"/>
                    <a:pt x="552" y="166"/>
                  </a:cubicBezTo>
                  <a:cubicBezTo>
                    <a:pt x="483" y="166"/>
                    <a:pt x="483" y="166"/>
                    <a:pt x="483" y="166"/>
                  </a:cubicBezTo>
                  <a:cubicBezTo>
                    <a:pt x="476" y="125"/>
                    <a:pt x="444" y="93"/>
                    <a:pt x="403" y="86"/>
                  </a:cubicBezTo>
                  <a:cubicBezTo>
                    <a:pt x="403" y="8"/>
                    <a:pt x="403" y="8"/>
                    <a:pt x="403" y="8"/>
                  </a:cubicBezTo>
                  <a:cubicBezTo>
                    <a:pt x="408" y="8"/>
                    <a:pt x="408" y="8"/>
                    <a:pt x="408" y="8"/>
                  </a:cubicBezTo>
                  <a:cubicBezTo>
                    <a:pt x="408" y="0"/>
                    <a:pt x="408" y="0"/>
                    <a:pt x="40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1048790" name="Rectangle 6"/>
            <p:cNvSpPr>
              <a:spLocks noChangeArrowheads="1"/>
            </p:cNvSpPr>
            <p:nvPr/>
          </p:nvSpPr>
          <p:spPr bwMode="auto">
            <a:xfrm>
              <a:off x="5494338" y="2794025"/>
              <a:ext cx="20638" cy="47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791" name="Rectangle 7"/>
            <p:cNvSpPr>
              <a:spLocks noChangeArrowheads="1"/>
            </p:cNvSpPr>
            <p:nvPr/>
          </p:nvSpPr>
          <p:spPr bwMode="auto">
            <a:xfrm>
              <a:off x="5494338" y="2794025"/>
              <a:ext cx="20638" cy="47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048792" name="矩形 26"/>
          <p:cNvSpPr/>
          <p:nvPr/>
        </p:nvSpPr>
        <p:spPr>
          <a:xfrm>
            <a:off x="-43563" y="2530367"/>
            <a:ext cx="8536908" cy="179726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srgbClr val="002060"/>
              </a:solidFill>
            </a:endParaRPr>
          </a:p>
        </p:txBody>
      </p:sp>
      <p:sp>
        <p:nvSpPr>
          <p:cNvPr id="1048793" name="矩形 25"/>
          <p:cNvSpPr/>
          <p:nvPr/>
        </p:nvSpPr>
        <p:spPr>
          <a:xfrm>
            <a:off x="10650980" y="2530367"/>
            <a:ext cx="1530473" cy="17972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solidFill>
                <a:srgbClr val="002060"/>
              </a:solidFill>
            </a:endParaRPr>
          </a:p>
        </p:txBody>
      </p:sp>
      <p:grpSp>
        <p:nvGrpSpPr>
          <p:cNvPr id="105" name="组合 27"/>
          <p:cNvGrpSpPr/>
          <p:nvPr/>
        </p:nvGrpSpPr>
        <p:grpSpPr>
          <a:xfrm>
            <a:off x="8686619" y="2538419"/>
            <a:ext cx="1781837" cy="1787628"/>
            <a:chOff x="981403" y="2540007"/>
            <a:chExt cx="1781837" cy="1787628"/>
          </a:xfrm>
        </p:grpSpPr>
        <p:sp>
          <p:nvSpPr>
            <p:cNvPr id="1048794" name="Rectangle 68"/>
            <p:cNvSpPr>
              <a:spLocks noChangeArrowheads="1"/>
            </p:cNvSpPr>
            <p:nvPr/>
          </p:nvSpPr>
          <p:spPr bwMode="auto">
            <a:xfrm>
              <a:off x="2125215" y="3255251"/>
              <a:ext cx="9652" cy="19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5"/>
            </a:p>
          </p:txBody>
        </p:sp>
        <p:sp>
          <p:nvSpPr>
            <p:cNvPr id="1048795" name="Freeform 69"/>
            <p:cNvSpPr>
              <a:spLocks noEditPoints="1"/>
            </p:cNvSpPr>
            <p:nvPr/>
          </p:nvSpPr>
          <p:spPr bwMode="auto">
            <a:xfrm>
              <a:off x="1392596" y="2902938"/>
              <a:ext cx="912154" cy="1073349"/>
            </a:xfrm>
            <a:custGeom>
              <a:avLst/>
              <a:gdLst>
                <a:gd name="T0" fmla="*/ 342 w 495"/>
                <a:gd name="T1" fmla="*/ 490 h 581"/>
                <a:gd name="T2" fmla="*/ 266 w 495"/>
                <a:gd name="T3" fmla="*/ 393 h 581"/>
                <a:gd name="T4" fmla="*/ 155 w 495"/>
                <a:gd name="T5" fmla="*/ 426 h 581"/>
                <a:gd name="T6" fmla="*/ 158 w 495"/>
                <a:gd name="T7" fmla="*/ 351 h 581"/>
                <a:gd name="T8" fmla="*/ 108 w 495"/>
                <a:gd name="T9" fmla="*/ 266 h 581"/>
                <a:gd name="T10" fmla="*/ 117 w 495"/>
                <a:gd name="T11" fmla="*/ 114 h 581"/>
                <a:gd name="T12" fmla="*/ 157 w 495"/>
                <a:gd name="T13" fmla="*/ 119 h 581"/>
                <a:gd name="T14" fmla="*/ 167 w 495"/>
                <a:gd name="T15" fmla="*/ 129 h 581"/>
                <a:gd name="T16" fmla="*/ 172 w 495"/>
                <a:gd name="T17" fmla="*/ 169 h 581"/>
                <a:gd name="T18" fmla="*/ 67 w 495"/>
                <a:gd name="T19" fmla="*/ 266 h 581"/>
                <a:gd name="T20" fmla="*/ 152 w 495"/>
                <a:gd name="T21" fmla="*/ 111 h 581"/>
                <a:gd name="T22" fmla="*/ 142 w 495"/>
                <a:gd name="T23" fmla="*/ 149 h 581"/>
                <a:gd name="T24" fmla="*/ 180 w 495"/>
                <a:gd name="T25" fmla="*/ 133 h 581"/>
                <a:gd name="T26" fmla="*/ 181 w 495"/>
                <a:gd name="T27" fmla="*/ 47 h 581"/>
                <a:gd name="T28" fmla="*/ 196 w 495"/>
                <a:gd name="T29" fmla="*/ 283 h 581"/>
                <a:gd name="T30" fmla="*/ 198 w 495"/>
                <a:gd name="T31" fmla="*/ 136 h 581"/>
                <a:gd name="T32" fmla="*/ 201 w 495"/>
                <a:gd name="T33" fmla="*/ 5 h 581"/>
                <a:gd name="T34" fmla="*/ 211 w 495"/>
                <a:gd name="T35" fmla="*/ 61 h 581"/>
                <a:gd name="T36" fmla="*/ 255 w 495"/>
                <a:gd name="T37" fmla="*/ 145 h 581"/>
                <a:gd name="T38" fmla="*/ 278 w 495"/>
                <a:gd name="T39" fmla="*/ 84 h 581"/>
                <a:gd name="T40" fmla="*/ 357 w 495"/>
                <a:gd name="T41" fmla="*/ 54 h 581"/>
                <a:gd name="T42" fmla="*/ 411 w 495"/>
                <a:gd name="T43" fmla="*/ 93 h 581"/>
                <a:gd name="T44" fmla="*/ 430 w 495"/>
                <a:gd name="T45" fmla="*/ 95 h 581"/>
                <a:gd name="T46" fmla="*/ 463 w 495"/>
                <a:gd name="T47" fmla="*/ 155 h 581"/>
                <a:gd name="T48" fmla="*/ 221 w 495"/>
                <a:gd name="T49" fmla="*/ 279 h 581"/>
                <a:gd name="T50" fmla="*/ 349 w 495"/>
                <a:gd name="T51" fmla="*/ 257 h 581"/>
                <a:gd name="T52" fmla="*/ 398 w 495"/>
                <a:gd name="T53" fmla="*/ 210 h 581"/>
                <a:gd name="T54" fmla="*/ 406 w 495"/>
                <a:gd name="T55" fmla="*/ 220 h 581"/>
                <a:gd name="T56" fmla="*/ 411 w 495"/>
                <a:gd name="T57" fmla="*/ 451 h 581"/>
                <a:gd name="T58" fmla="*/ 406 w 495"/>
                <a:gd name="T59" fmla="*/ 321 h 581"/>
                <a:gd name="T60" fmla="*/ 468 w 495"/>
                <a:gd name="T61" fmla="*/ 184 h 581"/>
                <a:gd name="T62" fmla="*/ 460 w 495"/>
                <a:gd name="T63" fmla="*/ 233 h 581"/>
                <a:gd name="T64" fmla="*/ 384 w 495"/>
                <a:gd name="T65" fmla="*/ 222 h 581"/>
                <a:gd name="T66" fmla="*/ 420 w 495"/>
                <a:gd name="T67" fmla="*/ 188 h 581"/>
                <a:gd name="T68" fmla="*/ 364 w 495"/>
                <a:gd name="T69" fmla="*/ 225 h 581"/>
                <a:gd name="T70" fmla="*/ 360 w 495"/>
                <a:gd name="T71" fmla="*/ 188 h 581"/>
                <a:gd name="T72" fmla="*/ 386 w 495"/>
                <a:gd name="T73" fmla="*/ 356 h 581"/>
                <a:gd name="T74" fmla="*/ 220 w 495"/>
                <a:gd name="T75" fmla="*/ 351 h 581"/>
                <a:gd name="T76" fmla="*/ 235 w 495"/>
                <a:gd name="T77" fmla="*/ 315 h 581"/>
                <a:gd name="T78" fmla="*/ 206 w 495"/>
                <a:gd name="T79" fmla="*/ 172 h 581"/>
                <a:gd name="T80" fmla="*/ 238 w 495"/>
                <a:gd name="T81" fmla="*/ 167 h 581"/>
                <a:gd name="T82" fmla="*/ 251 w 495"/>
                <a:gd name="T83" fmla="*/ 158 h 581"/>
                <a:gd name="T84" fmla="*/ 269 w 495"/>
                <a:gd name="T85" fmla="*/ 131 h 581"/>
                <a:gd name="T86" fmla="*/ 278 w 495"/>
                <a:gd name="T87" fmla="*/ 100 h 581"/>
                <a:gd name="T88" fmla="*/ 393 w 495"/>
                <a:gd name="T89" fmla="*/ 130 h 581"/>
                <a:gd name="T90" fmla="*/ 438 w 495"/>
                <a:gd name="T91" fmla="*/ 100 h 581"/>
                <a:gd name="T92" fmla="*/ 438 w 495"/>
                <a:gd name="T93" fmla="*/ 154 h 581"/>
                <a:gd name="T94" fmla="*/ 456 w 495"/>
                <a:gd name="T95" fmla="*/ 159 h 581"/>
                <a:gd name="T96" fmla="*/ 474 w 495"/>
                <a:gd name="T97" fmla="*/ 100 h 581"/>
                <a:gd name="T98" fmla="*/ 455 w 495"/>
                <a:gd name="T99" fmla="*/ 80 h 581"/>
                <a:gd name="T100" fmla="*/ 343 w 495"/>
                <a:gd name="T101" fmla="*/ 34 h 581"/>
                <a:gd name="T102" fmla="*/ 206 w 495"/>
                <a:gd name="T103" fmla="*/ 0 h 581"/>
                <a:gd name="T104" fmla="*/ 173 w 495"/>
                <a:gd name="T105" fmla="*/ 7 h 581"/>
                <a:gd name="T106" fmla="*/ 143 w 495"/>
                <a:gd name="T107" fmla="*/ 23 h 581"/>
                <a:gd name="T108" fmla="*/ 121 w 495"/>
                <a:gd name="T109" fmla="*/ 51 h 581"/>
                <a:gd name="T110" fmla="*/ 148 w 495"/>
                <a:gd name="T111" fmla="*/ 83 h 581"/>
                <a:gd name="T112" fmla="*/ 59 w 495"/>
                <a:gd name="T113" fmla="*/ 98 h 581"/>
                <a:gd name="T114" fmla="*/ 108 w 495"/>
                <a:gd name="T115" fmla="*/ 286 h 581"/>
                <a:gd name="T116" fmla="*/ 152 w 495"/>
                <a:gd name="T117" fmla="*/ 307 h 581"/>
                <a:gd name="T118" fmla="*/ 102 w 495"/>
                <a:gd name="T119" fmla="*/ 418 h 581"/>
                <a:gd name="T120" fmla="*/ 495 w 495"/>
                <a:gd name="T121" fmla="*/ 512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5" h="581">
                  <a:moveTo>
                    <a:pt x="369" y="368"/>
                  </a:moveTo>
                  <a:cubicBezTo>
                    <a:pt x="334" y="361"/>
                    <a:pt x="334" y="361"/>
                    <a:pt x="334" y="361"/>
                  </a:cubicBezTo>
                  <a:cubicBezTo>
                    <a:pt x="289" y="371"/>
                    <a:pt x="289" y="371"/>
                    <a:pt x="289" y="371"/>
                  </a:cubicBezTo>
                  <a:cubicBezTo>
                    <a:pt x="298" y="361"/>
                    <a:pt x="298" y="361"/>
                    <a:pt x="298" y="361"/>
                  </a:cubicBezTo>
                  <a:cubicBezTo>
                    <a:pt x="337" y="349"/>
                    <a:pt x="337" y="349"/>
                    <a:pt x="337" y="349"/>
                  </a:cubicBezTo>
                  <a:cubicBezTo>
                    <a:pt x="376" y="362"/>
                    <a:pt x="376" y="362"/>
                    <a:pt x="376" y="362"/>
                  </a:cubicBezTo>
                  <a:lnTo>
                    <a:pt x="369" y="368"/>
                  </a:lnTo>
                  <a:close/>
                  <a:moveTo>
                    <a:pt x="342" y="490"/>
                  </a:moveTo>
                  <a:cubicBezTo>
                    <a:pt x="337" y="470"/>
                    <a:pt x="337" y="470"/>
                    <a:pt x="337" y="470"/>
                  </a:cubicBezTo>
                  <a:cubicBezTo>
                    <a:pt x="349" y="422"/>
                    <a:pt x="349" y="422"/>
                    <a:pt x="349" y="422"/>
                  </a:cubicBezTo>
                  <a:cubicBezTo>
                    <a:pt x="350" y="422"/>
                    <a:pt x="350" y="422"/>
                    <a:pt x="350" y="422"/>
                  </a:cubicBezTo>
                  <a:cubicBezTo>
                    <a:pt x="350" y="422"/>
                    <a:pt x="350" y="422"/>
                    <a:pt x="350" y="422"/>
                  </a:cubicBezTo>
                  <a:cubicBezTo>
                    <a:pt x="364" y="420"/>
                    <a:pt x="364" y="420"/>
                    <a:pt x="364" y="420"/>
                  </a:cubicBezTo>
                  <a:cubicBezTo>
                    <a:pt x="375" y="493"/>
                    <a:pt x="375" y="493"/>
                    <a:pt x="375" y="493"/>
                  </a:cubicBezTo>
                  <a:cubicBezTo>
                    <a:pt x="364" y="492"/>
                    <a:pt x="353" y="491"/>
                    <a:pt x="342" y="490"/>
                  </a:cubicBezTo>
                  <a:close/>
                  <a:moveTo>
                    <a:pt x="266" y="393"/>
                  </a:moveTo>
                  <a:cubicBezTo>
                    <a:pt x="299" y="401"/>
                    <a:pt x="299" y="401"/>
                    <a:pt x="299" y="401"/>
                  </a:cubicBezTo>
                  <a:cubicBezTo>
                    <a:pt x="344" y="384"/>
                    <a:pt x="344" y="384"/>
                    <a:pt x="344" y="384"/>
                  </a:cubicBezTo>
                  <a:cubicBezTo>
                    <a:pt x="369" y="396"/>
                    <a:pt x="369" y="396"/>
                    <a:pt x="369" y="396"/>
                  </a:cubicBezTo>
                  <a:cubicBezTo>
                    <a:pt x="344" y="392"/>
                    <a:pt x="344" y="392"/>
                    <a:pt x="344" y="392"/>
                  </a:cubicBezTo>
                  <a:cubicBezTo>
                    <a:pt x="298" y="409"/>
                    <a:pt x="298" y="409"/>
                    <a:pt x="298" y="409"/>
                  </a:cubicBezTo>
                  <a:lnTo>
                    <a:pt x="266" y="393"/>
                  </a:lnTo>
                  <a:close/>
                  <a:moveTo>
                    <a:pt x="171" y="472"/>
                  </a:moveTo>
                  <a:cubicBezTo>
                    <a:pt x="155" y="426"/>
                    <a:pt x="155" y="426"/>
                    <a:pt x="155" y="426"/>
                  </a:cubicBezTo>
                  <a:cubicBezTo>
                    <a:pt x="132" y="419"/>
                    <a:pt x="132" y="419"/>
                    <a:pt x="132" y="419"/>
                  </a:cubicBezTo>
                  <a:cubicBezTo>
                    <a:pt x="170" y="407"/>
                    <a:pt x="170" y="407"/>
                    <a:pt x="170" y="407"/>
                  </a:cubicBezTo>
                  <a:cubicBezTo>
                    <a:pt x="185" y="457"/>
                    <a:pt x="185" y="457"/>
                    <a:pt x="185" y="457"/>
                  </a:cubicBezTo>
                  <a:cubicBezTo>
                    <a:pt x="278" y="443"/>
                    <a:pt x="278" y="443"/>
                    <a:pt x="278" y="443"/>
                  </a:cubicBezTo>
                  <a:lnTo>
                    <a:pt x="171" y="472"/>
                  </a:lnTo>
                  <a:close/>
                  <a:moveTo>
                    <a:pt x="154" y="326"/>
                  </a:moveTo>
                  <a:cubicBezTo>
                    <a:pt x="158" y="326"/>
                    <a:pt x="158" y="326"/>
                    <a:pt x="158" y="326"/>
                  </a:cubicBezTo>
                  <a:cubicBezTo>
                    <a:pt x="158" y="351"/>
                    <a:pt x="158" y="351"/>
                    <a:pt x="158" y="351"/>
                  </a:cubicBezTo>
                  <a:cubicBezTo>
                    <a:pt x="154" y="351"/>
                    <a:pt x="154" y="351"/>
                    <a:pt x="154" y="351"/>
                  </a:cubicBezTo>
                  <a:lnTo>
                    <a:pt x="154" y="326"/>
                  </a:lnTo>
                  <a:close/>
                  <a:moveTo>
                    <a:pt x="164" y="326"/>
                  </a:moveTo>
                  <a:cubicBezTo>
                    <a:pt x="187" y="326"/>
                    <a:pt x="187" y="326"/>
                    <a:pt x="187" y="326"/>
                  </a:cubicBezTo>
                  <a:cubicBezTo>
                    <a:pt x="187" y="351"/>
                    <a:pt x="187" y="351"/>
                    <a:pt x="187" y="351"/>
                  </a:cubicBezTo>
                  <a:cubicBezTo>
                    <a:pt x="164" y="351"/>
                    <a:pt x="164" y="351"/>
                    <a:pt x="164" y="351"/>
                  </a:cubicBezTo>
                  <a:lnTo>
                    <a:pt x="164" y="326"/>
                  </a:lnTo>
                  <a:close/>
                  <a:moveTo>
                    <a:pt x="108" y="266"/>
                  </a:moveTo>
                  <a:cubicBezTo>
                    <a:pt x="108" y="266"/>
                    <a:pt x="108" y="266"/>
                    <a:pt x="108" y="266"/>
                  </a:cubicBezTo>
                  <a:cubicBezTo>
                    <a:pt x="78" y="266"/>
                    <a:pt x="78" y="266"/>
                    <a:pt x="78" y="266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109" y="100"/>
                    <a:pt x="109" y="100"/>
                    <a:pt x="109" y="100"/>
                  </a:cubicBezTo>
                  <a:cubicBezTo>
                    <a:pt x="109" y="98"/>
                    <a:pt x="109" y="98"/>
                    <a:pt x="109" y="98"/>
                  </a:cubicBezTo>
                  <a:cubicBezTo>
                    <a:pt x="148" y="98"/>
                    <a:pt x="148" y="98"/>
                    <a:pt x="148" y="98"/>
                  </a:cubicBezTo>
                  <a:cubicBezTo>
                    <a:pt x="149" y="99"/>
                    <a:pt x="149" y="100"/>
                    <a:pt x="149" y="101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20" y="132"/>
                    <a:pt x="120" y="132"/>
                    <a:pt x="120" y="132"/>
                  </a:cubicBezTo>
                  <a:cubicBezTo>
                    <a:pt x="124" y="131"/>
                    <a:pt x="124" y="131"/>
                    <a:pt x="124" y="131"/>
                  </a:cubicBezTo>
                  <a:cubicBezTo>
                    <a:pt x="123" y="128"/>
                    <a:pt x="123" y="128"/>
                    <a:pt x="123" y="128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6"/>
                    <a:pt x="156" y="118"/>
                    <a:pt x="157" y="119"/>
                  </a:cubicBezTo>
                  <a:cubicBezTo>
                    <a:pt x="133" y="143"/>
                    <a:pt x="133" y="143"/>
                    <a:pt x="133" y="143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42" y="158"/>
                    <a:pt x="142" y="158"/>
                    <a:pt x="142" y="158"/>
                  </a:cubicBezTo>
                  <a:cubicBezTo>
                    <a:pt x="146" y="155"/>
                    <a:pt x="146" y="155"/>
                    <a:pt x="146" y="155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67" y="129"/>
                    <a:pt x="167" y="129"/>
                    <a:pt x="167" y="129"/>
                  </a:cubicBezTo>
                  <a:cubicBezTo>
                    <a:pt x="169" y="130"/>
                    <a:pt x="170" y="131"/>
                    <a:pt x="171" y="131"/>
                  </a:cubicBezTo>
                  <a:cubicBezTo>
                    <a:pt x="158" y="163"/>
                    <a:pt x="158" y="163"/>
                    <a:pt x="158" y="163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54" y="166"/>
                    <a:pt x="154" y="166"/>
                    <a:pt x="154" y="166"/>
                  </a:cubicBezTo>
                  <a:cubicBezTo>
                    <a:pt x="173" y="173"/>
                    <a:pt x="173" y="173"/>
                    <a:pt x="173" y="173"/>
                  </a:cubicBezTo>
                  <a:cubicBezTo>
                    <a:pt x="174" y="169"/>
                    <a:pt x="174" y="169"/>
                    <a:pt x="174" y="169"/>
                  </a:cubicBezTo>
                  <a:cubicBezTo>
                    <a:pt x="172" y="169"/>
                    <a:pt x="172" y="169"/>
                    <a:pt x="172" y="169"/>
                  </a:cubicBezTo>
                  <a:cubicBezTo>
                    <a:pt x="185" y="137"/>
                    <a:pt x="185" y="137"/>
                    <a:pt x="185" y="137"/>
                  </a:cubicBezTo>
                  <a:cubicBezTo>
                    <a:pt x="186" y="138"/>
                    <a:pt x="187" y="138"/>
                    <a:pt x="189" y="138"/>
                  </a:cubicBezTo>
                  <a:cubicBezTo>
                    <a:pt x="189" y="172"/>
                    <a:pt x="189" y="172"/>
                    <a:pt x="189" y="172"/>
                  </a:cubicBezTo>
                  <a:cubicBezTo>
                    <a:pt x="187" y="172"/>
                    <a:pt x="187" y="172"/>
                    <a:pt x="187" y="172"/>
                  </a:cubicBezTo>
                  <a:cubicBezTo>
                    <a:pt x="187" y="266"/>
                    <a:pt x="187" y="266"/>
                    <a:pt x="187" y="266"/>
                  </a:cubicBezTo>
                  <a:lnTo>
                    <a:pt x="108" y="266"/>
                  </a:lnTo>
                  <a:close/>
                  <a:moveTo>
                    <a:pt x="73" y="266"/>
                  </a:moveTo>
                  <a:cubicBezTo>
                    <a:pt x="67" y="266"/>
                    <a:pt x="67" y="266"/>
                    <a:pt x="67" y="266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3" y="100"/>
                    <a:pt x="73" y="100"/>
                    <a:pt x="73" y="100"/>
                  </a:cubicBezTo>
                  <a:lnTo>
                    <a:pt x="73" y="266"/>
                  </a:lnTo>
                  <a:close/>
                  <a:moveTo>
                    <a:pt x="152" y="111"/>
                  </a:moveTo>
                  <a:cubicBezTo>
                    <a:pt x="153" y="112"/>
                    <a:pt x="153" y="112"/>
                    <a:pt x="153" y="113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3" y="123"/>
                    <a:pt x="123" y="123"/>
                    <a:pt x="123" y="123"/>
                  </a:cubicBezTo>
                  <a:lnTo>
                    <a:pt x="152" y="111"/>
                  </a:lnTo>
                  <a:close/>
                  <a:moveTo>
                    <a:pt x="122" y="57"/>
                  </a:moveTo>
                  <a:cubicBezTo>
                    <a:pt x="122" y="55"/>
                    <a:pt x="122" y="55"/>
                    <a:pt x="122" y="55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4" y="71"/>
                    <a:pt x="154" y="71"/>
                    <a:pt x="154" y="71"/>
                  </a:cubicBezTo>
                  <a:lnTo>
                    <a:pt x="122" y="57"/>
                  </a:lnTo>
                  <a:close/>
                  <a:moveTo>
                    <a:pt x="165" y="124"/>
                  </a:moveTo>
                  <a:cubicBezTo>
                    <a:pt x="166" y="125"/>
                    <a:pt x="166" y="125"/>
                    <a:pt x="167" y="126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41" y="148"/>
                    <a:pt x="141" y="148"/>
                    <a:pt x="141" y="148"/>
                  </a:cubicBezTo>
                  <a:lnTo>
                    <a:pt x="165" y="124"/>
                  </a:lnTo>
                  <a:close/>
                  <a:moveTo>
                    <a:pt x="139" y="29"/>
                  </a:moveTo>
                  <a:cubicBezTo>
                    <a:pt x="143" y="30"/>
                    <a:pt x="143" y="30"/>
                    <a:pt x="143" y="30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65" y="57"/>
                    <a:pt x="165" y="57"/>
                    <a:pt x="165" y="57"/>
                  </a:cubicBezTo>
                  <a:lnTo>
                    <a:pt x="139" y="29"/>
                  </a:lnTo>
                  <a:close/>
                  <a:moveTo>
                    <a:pt x="180" y="133"/>
                  </a:moveTo>
                  <a:cubicBezTo>
                    <a:pt x="181" y="134"/>
                    <a:pt x="182" y="134"/>
                    <a:pt x="183" y="13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67" y="166"/>
                    <a:pt x="167" y="166"/>
                    <a:pt x="167" y="166"/>
                  </a:cubicBezTo>
                  <a:lnTo>
                    <a:pt x="180" y="133"/>
                  </a:lnTo>
                  <a:close/>
                  <a:moveTo>
                    <a:pt x="166" y="11"/>
                  </a:moveTo>
                  <a:cubicBezTo>
                    <a:pt x="170" y="18"/>
                    <a:pt x="170" y="18"/>
                    <a:pt x="170" y="18"/>
                  </a:cubicBezTo>
                  <a:cubicBezTo>
                    <a:pt x="184" y="46"/>
                    <a:pt x="184" y="46"/>
                    <a:pt x="184" y="46"/>
                  </a:cubicBezTo>
                  <a:cubicBezTo>
                    <a:pt x="183" y="46"/>
                    <a:pt x="182" y="47"/>
                    <a:pt x="181" y="47"/>
                  </a:cubicBezTo>
                  <a:lnTo>
                    <a:pt x="166" y="11"/>
                  </a:lnTo>
                  <a:close/>
                  <a:moveTo>
                    <a:pt x="196" y="324"/>
                  </a:moveTo>
                  <a:cubicBezTo>
                    <a:pt x="196" y="324"/>
                    <a:pt x="196" y="324"/>
                    <a:pt x="196" y="324"/>
                  </a:cubicBezTo>
                  <a:cubicBezTo>
                    <a:pt x="201" y="328"/>
                    <a:pt x="201" y="328"/>
                    <a:pt x="201" y="328"/>
                  </a:cubicBezTo>
                  <a:cubicBezTo>
                    <a:pt x="201" y="351"/>
                    <a:pt x="201" y="351"/>
                    <a:pt x="201" y="351"/>
                  </a:cubicBezTo>
                  <a:cubicBezTo>
                    <a:pt x="196" y="351"/>
                    <a:pt x="196" y="351"/>
                    <a:pt x="196" y="351"/>
                  </a:cubicBezTo>
                  <a:lnTo>
                    <a:pt x="196" y="324"/>
                  </a:lnTo>
                  <a:close/>
                  <a:moveTo>
                    <a:pt x="196" y="283"/>
                  </a:moveTo>
                  <a:cubicBezTo>
                    <a:pt x="196" y="283"/>
                    <a:pt x="196" y="283"/>
                    <a:pt x="196" y="283"/>
                  </a:cubicBezTo>
                  <a:cubicBezTo>
                    <a:pt x="201" y="287"/>
                    <a:pt x="201" y="287"/>
                    <a:pt x="201" y="287"/>
                  </a:cubicBezTo>
                  <a:cubicBezTo>
                    <a:pt x="201" y="307"/>
                    <a:pt x="201" y="307"/>
                    <a:pt x="201" y="307"/>
                  </a:cubicBezTo>
                  <a:cubicBezTo>
                    <a:pt x="196" y="307"/>
                    <a:pt x="196" y="307"/>
                    <a:pt x="196" y="307"/>
                  </a:cubicBezTo>
                  <a:lnTo>
                    <a:pt x="196" y="283"/>
                  </a:lnTo>
                  <a:close/>
                  <a:moveTo>
                    <a:pt x="196" y="172"/>
                  </a:moveTo>
                  <a:cubicBezTo>
                    <a:pt x="198" y="172"/>
                    <a:pt x="198" y="172"/>
                    <a:pt x="198" y="172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199" y="136"/>
                    <a:pt x="200" y="136"/>
                    <a:pt x="201" y="136"/>
                  </a:cubicBezTo>
                  <a:cubicBezTo>
                    <a:pt x="201" y="172"/>
                    <a:pt x="201" y="172"/>
                    <a:pt x="201" y="172"/>
                  </a:cubicBezTo>
                  <a:cubicBezTo>
                    <a:pt x="201" y="172"/>
                    <a:pt x="201" y="172"/>
                    <a:pt x="201" y="172"/>
                  </a:cubicBezTo>
                  <a:cubicBezTo>
                    <a:pt x="201" y="267"/>
                    <a:pt x="201" y="267"/>
                    <a:pt x="201" y="267"/>
                  </a:cubicBezTo>
                  <a:cubicBezTo>
                    <a:pt x="196" y="267"/>
                    <a:pt x="196" y="267"/>
                    <a:pt x="196" y="267"/>
                  </a:cubicBezTo>
                  <a:lnTo>
                    <a:pt x="196" y="172"/>
                  </a:lnTo>
                  <a:close/>
                  <a:moveTo>
                    <a:pt x="199" y="5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1" y="45"/>
                    <a:pt x="201" y="45"/>
                    <a:pt x="201" y="45"/>
                  </a:cubicBezTo>
                  <a:cubicBezTo>
                    <a:pt x="200" y="45"/>
                    <a:pt x="199" y="45"/>
                    <a:pt x="199" y="45"/>
                  </a:cubicBezTo>
                  <a:lnTo>
                    <a:pt x="199" y="5"/>
                  </a:lnTo>
                  <a:close/>
                  <a:moveTo>
                    <a:pt x="211" y="61"/>
                  </a:moveTo>
                  <a:cubicBezTo>
                    <a:pt x="217" y="61"/>
                    <a:pt x="221" y="66"/>
                    <a:pt x="221" y="72"/>
                  </a:cubicBezTo>
                  <a:cubicBezTo>
                    <a:pt x="221" y="77"/>
                    <a:pt x="217" y="82"/>
                    <a:pt x="211" y="82"/>
                  </a:cubicBezTo>
                  <a:cubicBezTo>
                    <a:pt x="206" y="82"/>
                    <a:pt x="201" y="77"/>
                    <a:pt x="201" y="72"/>
                  </a:cubicBezTo>
                  <a:cubicBezTo>
                    <a:pt x="201" y="66"/>
                    <a:pt x="206" y="61"/>
                    <a:pt x="211" y="61"/>
                  </a:cubicBezTo>
                  <a:close/>
                  <a:moveTo>
                    <a:pt x="231" y="164"/>
                  </a:moveTo>
                  <a:cubicBezTo>
                    <a:pt x="229" y="164"/>
                    <a:pt x="229" y="164"/>
                    <a:pt x="229" y="164"/>
                  </a:cubicBezTo>
                  <a:cubicBezTo>
                    <a:pt x="216" y="132"/>
                    <a:pt x="216" y="132"/>
                    <a:pt x="216" y="132"/>
                  </a:cubicBezTo>
                  <a:cubicBezTo>
                    <a:pt x="219" y="130"/>
                    <a:pt x="219" y="130"/>
                    <a:pt x="219" y="130"/>
                  </a:cubicBezTo>
                  <a:lnTo>
                    <a:pt x="231" y="164"/>
                  </a:lnTo>
                  <a:close/>
                  <a:moveTo>
                    <a:pt x="232" y="119"/>
                  </a:moveTo>
                  <a:cubicBezTo>
                    <a:pt x="257" y="144"/>
                    <a:pt x="257" y="144"/>
                    <a:pt x="257" y="144"/>
                  </a:cubicBezTo>
                  <a:cubicBezTo>
                    <a:pt x="255" y="145"/>
                    <a:pt x="255" y="145"/>
                    <a:pt x="255" y="145"/>
                  </a:cubicBezTo>
                  <a:cubicBezTo>
                    <a:pt x="231" y="121"/>
                    <a:pt x="231" y="121"/>
                    <a:pt x="231" y="121"/>
                  </a:cubicBezTo>
                  <a:cubicBezTo>
                    <a:pt x="231" y="120"/>
                    <a:pt x="232" y="119"/>
                    <a:pt x="232" y="119"/>
                  </a:cubicBezTo>
                  <a:close/>
                  <a:moveTo>
                    <a:pt x="240" y="103"/>
                  </a:moveTo>
                  <a:cubicBezTo>
                    <a:pt x="272" y="116"/>
                    <a:pt x="272" y="116"/>
                    <a:pt x="272" y="116"/>
                  </a:cubicBezTo>
                  <a:cubicBezTo>
                    <a:pt x="271" y="118"/>
                    <a:pt x="271" y="118"/>
                    <a:pt x="271" y="118"/>
                  </a:cubicBezTo>
                  <a:cubicBezTo>
                    <a:pt x="240" y="105"/>
                    <a:pt x="240" y="105"/>
                    <a:pt x="240" y="105"/>
                  </a:cubicBezTo>
                  <a:cubicBezTo>
                    <a:pt x="240" y="104"/>
                    <a:pt x="240" y="103"/>
                    <a:pt x="240" y="103"/>
                  </a:cubicBezTo>
                  <a:close/>
                  <a:moveTo>
                    <a:pt x="278" y="84"/>
                  </a:moveTo>
                  <a:cubicBezTo>
                    <a:pt x="374" y="84"/>
                    <a:pt x="374" y="84"/>
                    <a:pt x="374" y="84"/>
                  </a:cubicBezTo>
                  <a:cubicBezTo>
                    <a:pt x="374" y="88"/>
                    <a:pt x="374" y="88"/>
                    <a:pt x="374" y="88"/>
                  </a:cubicBezTo>
                  <a:cubicBezTo>
                    <a:pt x="278" y="88"/>
                    <a:pt x="278" y="88"/>
                    <a:pt x="278" y="88"/>
                  </a:cubicBezTo>
                  <a:lnTo>
                    <a:pt x="278" y="84"/>
                  </a:lnTo>
                  <a:close/>
                  <a:moveTo>
                    <a:pt x="359" y="56"/>
                  </a:moveTo>
                  <a:cubicBezTo>
                    <a:pt x="361" y="80"/>
                    <a:pt x="361" y="80"/>
                    <a:pt x="361" y="80"/>
                  </a:cubicBezTo>
                  <a:cubicBezTo>
                    <a:pt x="359" y="80"/>
                    <a:pt x="359" y="80"/>
                    <a:pt x="359" y="80"/>
                  </a:cubicBezTo>
                  <a:cubicBezTo>
                    <a:pt x="357" y="54"/>
                    <a:pt x="357" y="54"/>
                    <a:pt x="357" y="54"/>
                  </a:cubicBezTo>
                  <a:lnTo>
                    <a:pt x="359" y="56"/>
                  </a:lnTo>
                  <a:close/>
                  <a:moveTo>
                    <a:pt x="370" y="68"/>
                  </a:moveTo>
                  <a:cubicBezTo>
                    <a:pt x="397" y="84"/>
                    <a:pt x="397" y="84"/>
                    <a:pt x="397" y="84"/>
                  </a:cubicBezTo>
                  <a:cubicBezTo>
                    <a:pt x="397" y="85"/>
                    <a:pt x="397" y="85"/>
                    <a:pt x="397" y="85"/>
                  </a:cubicBezTo>
                  <a:cubicBezTo>
                    <a:pt x="370" y="72"/>
                    <a:pt x="370" y="72"/>
                    <a:pt x="370" y="72"/>
                  </a:cubicBezTo>
                  <a:lnTo>
                    <a:pt x="370" y="68"/>
                  </a:lnTo>
                  <a:close/>
                  <a:moveTo>
                    <a:pt x="411" y="89"/>
                  </a:moveTo>
                  <a:cubicBezTo>
                    <a:pt x="411" y="93"/>
                    <a:pt x="411" y="93"/>
                    <a:pt x="411" y="93"/>
                  </a:cubicBezTo>
                  <a:cubicBezTo>
                    <a:pt x="381" y="99"/>
                    <a:pt x="381" y="99"/>
                    <a:pt x="381" y="99"/>
                  </a:cubicBezTo>
                  <a:cubicBezTo>
                    <a:pt x="377" y="97"/>
                    <a:pt x="377" y="97"/>
                    <a:pt x="377" y="97"/>
                  </a:cubicBezTo>
                  <a:lnTo>
                    <a:pt x="411" y="89"/>
                  </a:lnTo>
                  <a:close/>
                  <a:moveTo>
                    <a:pt x="430" y="95"/>
                  </a:moveTo>
                  <a:cubicBezTo>
                    <a:pt x="402" y="131"/>
                    <a:pt x="402" y="131"/>
                    <a:pt x="402" y="131"/>
                  </a:cubicBezTo>
                  <a:cubicBezTo>
                    <a:pt x="399" y="127"/>
                    <a:pt x="399" y="127"/>
                    <a:pt x="399" y="127"/>
                  </a:cubicBezTo>
                  <a:cubicBezTo>
                    <a:pt x="427" y="91"/>
                    <a:pt x="427" y="91"/>
                    <a:pt x="427" y="91"/>
                  </a:cubicBezTo>
                  <a:lnTo>
                    <a:pt x="430" y="95"/>
                  </a:lnTo>
                  <a:close/>
                  <a:moveTo>
                    <a:pt x="446" y="98"/>
                  </a:moveTo>
                  <a:cubicBezTo>
                    <a:pt x="431" y="144"/>
                    <a:pt x="431" y="144"/>
                    <a:pt x="431" y="144"/>
                  </a:cubicBezTo>
                  <a:cubicBezTo>
                    <a:pt x="429" y="143"/>
                    <a:pt x="429" y="143"/>
                    <a:pt x="429" y="143"/>
                  </a:cubicBezTo>
                  <a:cubicBezTo>
                    <a:pt x="444" y="96"/>
                    <a:pt x="444" y="96"/>
                    <a:pt x="444" y="96"/>
                  </a:cubicBezTo>
                  <a:lnTo>
                    <a:pt x="446" y="98"/>
                  </a:lnTo>
                  <a:close/>
                  <a:moveTo>
                    <a:pt x="460" y="96"/>
                  </a:moveTo>
                  <a:cubicBezTo>
                    <a:pt x="463" y="96"/>
                    <a:pt x="463" y="96"/>
                    <a:pt x="463" y="96"/>
                  </a:cubicBezTo>
                  <a:cubicBezTo>
                    <a:pt x="463" y="155"/>
                    <a:pt x="463" y="155"/>
                    <a:pt x="463" y="155"/>
                  </a:cubicBezTo>
                  <a:cubicBezTo>
                    <a:pt x="460" y="155"/>
                    <a:pt x="460" y="155"/>
                    <a:pt x="460" y="155"/>
                  </a:cubicBezTo>
                  <a:lnTo>
                    <a:pt x="460" y="96"/>
                  </a:lnTo>
                  <a:close/>
                  <a:moveTo>
                    <a:pt x="206" y="286"/>
                  </a:moveTo>
                  <a:cubicBezTo>
                    <a:pt x="216" y="286"/>
                    <a:pt x="216" y="286"/>
                    <a:pt x="216" y="286"/>
                  </a:cubicBezTo>
                  <a:cubicBezTo>
                    <a:pt x="216" y="307"/>
                    <a:pt x="216" y="307"/>
                    <a:pt x="216" y="307"/>
                  </a:cubicBezTo>
                  <a:cubicBezTo>
                    <a:pt x="206" y="307"/>
                    <a:pt x="206" y="307"/>
                    <a:pt x="206" y="307"/>
                  </a:cubicBezTo>
                  <a:lnTo>
                    <a:pt x="206" y="286"/>
                  </a:lnTo>
                  <a:close/>
                  <a:moveTo>
                    <a:pt x="221" y="279"/>
                  </a:moveTo>
                  <a:cubicBezTo>
                    <a:pt x="226" y="276"/>
                    <a:pt x="226" y="276"/>
                    <a:pt x="226" y="276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21" y="309"/>
                    <a:pt x="221" y="309"/>
                    <a:pt x="221" y="309"/>
                  </a:cubicBezTo>
                  <a:lnTo>
                    <a:pt x="221" y="279"/>
                  </a:lnTo>
                  <a:close/>
                  <a:moveTo>
                    <a:pt x="345" y="260"/>
                  </a:moveTo>
                  <a:cubicBezTo>
                    <a:pt x="345" y="236"/>
                    <a:pt x="345" y="236"/>
                    <a:pt x="345" y="236"/>
                  </a:cubicBezTo>
                  <a:cubicBezTo>
                    <a:pt x="348" y="236"/>
                    <a:pt x="348" y="236"/>
                    <a:pt x="348" y="236"/>
                  </a:cubicBezTo>
                  <a:cubicBezTo>
                    <a:pt x="349" y="257"/>
                    <a:pt x="349" y="257"/>
                    <a:pt x="349" y="257"/>
                  </a:cubicBezTo>
                  <a:cubicBezTo>
                    <a:pt x="364" y="285"/>
                    <a:pt x="364" y="285"/>
                    <a:pt x="364" y="285"/>
                  </a:cubicBezTo>
                  <a:lnTo>
                    <a:pt x="345" y="260"/>
                  </a:lnTo>
                  <a:close/>
                  <a:moveTo>
                    <a:pt x="397" y="192"/>
                  </a:moveTo>
                  <a:cubicBezTo>
                    <a:pt x="397" y="182"/>
                    <a:pt x="397" y="182"/>
                    <a:pt x="397" y="182"/>
                  </a:cubicBezTo>
                  <a:cubicBezTo>
                    <a:pt x="400" y="182"/>
                    <a:pt x="400" y="182"/>
                    <a:pt x="400" y="182"/>
                  </a:cubicBezTo>
                  <a:cubicBezTo>
                    <a:pt x="409" y="190"/>
                    <a:pt x="409" y="190"/>
                    <a:pt x="409" y="190"/>
                  </a:cubicBezTo>
                  <a:cubicBezTo>
                    <a:pt x="407" y="204"/>
                    <a:pt x="407" y="204"/>
                    <a:pt x="407" y="204"/>
                  </a:cubicBezTo>
                  <a:cubicBezTo>
                    <a:pt x="398" y="210"/>
                    <a:pt x="398" y="210"/>
                    <a:pt x="398" y="210"/>
                  </a:cubicBezTo>
                  <a:cubicBezTo>
                    <a:pt x="394" y="210"/>
                    <a:pt x="394" y="210"/>
                    <a:pt x="394" y="210"/>
                  </a:cubicBezTo>
                  <a:cubicBezTo>
                    <a:pt x="394" y="204"/>
                    <a:pt x="394" y="204"/>
                    <a:pt x="394" y="204"/>
                  </a:cubicBezTo>
                  <a:cubicBezTo>
                    <a:pt x="399" y="204"/>
                    <a:pt x="399" y="204"/>
                    <a:pt x="399" y="204"/>
                  </a:cubicBezTo>
                  <a:cubicBezTo>
                    <a:pt x="399" y="202"/>
                    <a:pt x="399" y="202"/>
                    <a:pt x="399" y="202"/>
                  </a:cubicBezTo>
                  <a:cubicBezTo>
                    <a:pt x="394" y="202"/>
                    <a:pt x="394" y="202"/>
                    <a:pt x="394" y="202"/>
                  </a:cubicBezTo>
                  <a:cubicBezTo>
                    <a:pt x="394" y="192"/>
                    <a:pt x="394" y="192"/>
                    <a:pt x="394" y="192"/>
                  </a:cubicBezTo>
                  <a:lnTo>
                    <a:pt x="397" y="192"/>
                  </a:lnTo>
                  <a:close/>
                  <a:moveTo>
                    <a:pt x="406" y="220"/>
                  </a:moveTo>
                  <a:cubicBezTo>
                    <a:pt x="400" y="220"/>
                    <a:pt x="400" y="220"/>
                    <a:pt x="400" y="220"/>
                  </a:cubicBezTo>
                  <a:cubicBezTo>
                    <a:pt x="400" y="212"/>
                    <a:pt x="400" y="212"/>
                    <a:pt x="400" y="212"/>
                  </a:cubicBezTo>
                  <a:cubicBezTo>
                    <a:pt x="412" y="206"/>
                    <a:pt x="412" y="206"/>
                    <a:pt x="412" y="206"/>
                  </a:cubicBezTo>
                  <a:lnTo>
                    <a:pt x="406" y="220"/>
                  </a:lnTo>
                  <a:close/>
                  <a:moveTo>
                    <a:pt x="413" y="497"/>
                  </a:moveTo>
                  <a:cubicBezTo>
                    <a:pt x="426" y="429"/>
                    <a:pt x="426" y="429"/>
                    <a:pt x="426" y="429"/>
                  </a:cubicBezTo>
                  <a:cubicBezTo>
                    <a:pt x="422" y="403"/>
                    <a:pt x="422" y="403"/>
                    <a:pt x="422" y="403"/>
                  </a:cubicBezTo>
                  <a:cubicBezTo>
                    <a:pt x="411" y="451"/>
                    <a:pt x="411" y="451"/>
                    <a:pt x="411" y="451"/>
                  </a:cubicBezTo>
                  <a:cubicBezTo>
                    <a:pt x="405" y="451"/>
                    <a:pt x="405" y="451"/>
                    <a:pt x="405" y="451"/>
                  </a:cubicBezTo>
                  <a:cubicBezTo>
                    <a:pt x="405" y="408"/>
                    <a:pt x="405" y="408"/>
                    <a:pt x="405" y="408"/>
                  </a:cubicBezTo>
                  <a:cubicBezTo>
                    <a:pt x="423" y="395"/>
                    <a:pt x="423" y="395"/>
                    <a:pt x="423" y="395"/>
                  </a:cubicBezTo>
                  <a:cubicBezTo>
                    <a:pt x="432" y="320"/>
                    <a:pt x="432" y="320"/>
                    <a:pt x="432" y="320"/>
                  </a:cubicBezTo>
                  <a:cubicBezTo>
                    <a:pt x="397" y="401"/>
                    <a:pt x="397" y="401"/>
                    <a:pt x="397" y="401"/>
                  </a:cubicBezTo>
                  <a:cubicBezTo>
                    <a:pt x="395" y="401"/>
                    <a:pt x="395" y="401"/>
                    <a:pt x="395" y="401"/>
                  </a:cubicBezTo>
                  <a:cubicBezTo>
                    <a:pt x="394" y="351"/>
                    <a:pt x="394" y="351"/>
                    <a:pt x="394" y="351"/>
                  </a:cubicBezTo>
                  <a:cubicBezTo>
                    <a:pt x="406" y="321"/>
                    <a:pt x="406" y="321"/>
                    <a:pt x="406" y="321"/>
                  </a:cubicBezTo>
                  <a:cubicBezTo>
                    <a:pt x="385" y="302"/>
                    <a:pt x="385" y="302"/>
                    <a:pt x="385" y="302"/>
                  </a:cubicBezTo>
                  <a:cubicBezTo>
                    <a:pt x="405" y="281"/>
                    <a:pt x="405" y="281"/>
                    <a:pt x="405" y="281"/>
                  </a:cubicBezTo>
                  <a:cubicBezTo>
                    <a:pt x="412" y="284"/>
                    <a:pt x="412" y="284"/>
                    <a:pt x="412" y="284"/>
                  </a:cubicBezTo>
                  <a:cubicBezTo>
                    <a:pt x="403" y="302"/>
                    <a:pt x="403" y="302"/>
                    <a:pt x="403" y="302"/>
                  </a:cubicBezTo>
                  <a:cubicBezTo>
                    <a:pt x="425" y="319"/>
                    <a:pt x="425" y="319"/>
                    <a:pt x="425" y="319"/>
                  </a:cubicBezTo>
                  <a:cubicBezTo>
                    <a:pt x="455" y="296"/>
                    <a:pt x="455" y="296"/>
                    <a:pt x="455" y="296"/>
                  </a:cubicBezTo>
                  <a:cubicBezTo>
                    <a:pt x="478" y="218"/>
                    <a:pt x="478" y="218"/>
                    <a:pt x="478" y="218"/>
                  </a:cubicBezTo>
                  <a:cubicBezTo>
                    <a:pt x="468" y="184"/>
                    <a:pt x="468" y="184"/>
                    <a:pt x="468" y="184"/>
                  </a:cubicBezTo>
                  <a:cubicBezTo>
                    <a:pt x="481" y="173"/>
                    <a:pt x="481" y="173"/>
                    <a:pt x="481" y="173"/>
                  </a:cubicBezTo>
                  <a:cubicBezTo>
                    <a:pt x="485" y="167"/>
                    <a:pt x="485" y="167"/>
                    <a:pt x="485" y="167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61" y="176"/>
                    <a:pt x="461" y="176"/>
                    <a:pt x="461" y="176"/>
                  </a:cubicBezTo>
                  <a:cubicBezTo>
                    <a:pt x="457" y="226"/>
                    <a:pt x="457" y="226"/>
                    <a:pt x="457" y="226"/>
                  </a:cubicBezTo>
                  <a:cubicBezTo>
                    <a:pt x="416" y="228"/>
                    <a:pt x="416" y="228"/>
                    <a:pt x="416" y="228"/>
                  </a:cubicBezTo>
                  <a:cubicBezTo>
                    <a:pt x="460" y="233"/>
                    <a:pt x="460" y="233"/>
                    <a:pt x="460" y="233"/>
                  </a:cubicBezTo>
                  <a:cubicBezTo>
                    <a:pt x="415" y="240"/>
                    <a:pt x="415" y="240"/>
                    <a:pt x="415" y="240"/>
                  </a:cubicBezTo>
                  <a:cubicBezTo>
                    <a:pt x="421" y="255"/>
                    <a:pt x="421" y="255"/>
                    <a:pt x="421" y="255"/>
                  </a:cubicBezTo>
                  <a:cubicBezTo>
                    <a:pt x="412" y="265"/>
                    <a:pt x="412" y="265"/>
                    <a:pt x="412" y="265"/>
                  </a:cubicBezTo>
                  <a:cubicBezTo>
                    <a:pt x="393" y="258"/>
                    <a:pt x="393" y="258"/>
                    <a:pt x="393" y="258"/>
                  </a:cubicBezTo>
                  <a:cubicBezTo>
                    <a:pt x="376" y="267"/>
                    <a:pt x="376" y="267"/>
                    <a:pt x="376" y="267"/>
                  </a:cubicBezTo>
                  <a:cubicBezTo>
                    <a:pt x="367" y="256"/>
                    <a:pt x="367" y="256"/>
                    <a:pt x="367" y="256"/>
                  </a:cubicBezTo>
                  <a:cubicBezTo>
                    <a:pt x="379" y="222"/>
                    <a:pt x="379" y="222"/>
                    <a:pt x="379" y="222"/>
                  </a:cubicBezTo>
                  <a:cubicBezTo>
                    <a:pt x="384" y="222"/>
                    <a:pt x="384" y="222"/>
                    <a:pt x="384" y="222"/>
                  </a:cubicBezTo>
                  <a:cubicBezTo>
                    <a:pt x="386" y="251"/>
                    <a:pt x="386" y="251"/>
                    <a:pt x="386" y="251"/>
                  </a:cubicBezTo>
                  <a:cubicBezTo>
                    <a:pt x="393" y="230"/>
                    <a:pt x="393" y="230"/>
                    <a:pt x="393" y="230"/>
                  </a:cubicBezTo>
                  <a:cubicBezTo>
                    <a:pt x="410" y="232"/>
                    <a:pt x="410" y="232"/>
                    <a:pt x="410" y="232"/>
                  </a:cubicBezTo>
                  <a:cubicBezTo>
                    <a:pt x="403" y="228"/>
                    <a:pt x="403" y="228"/>
                    <a:pt x="403" y="228"/>
                  </a:cubicBezTo>
                  <a:cubicBezTo>
                    <a:pt x="414" y="228"/>
                    <a:pt x="414" y="228"/>
                    <a:pt x="414" y="228"/>
                  </a:cubicBezTo>
                  <a:cubicBezTo>
                    <a:pt x="411" y="220"/>
                    <a:pt x="411" y="220"/>
                    <a:pt x="411" y="220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20" y="188"/>
                    <a:pt x="420" y="188"/>
                    <a:pt x="420" y="188"/>
                  </a:cubicBezTo>
                  <a:cubicBezTo>
                    <a:pt x="405" y="176"/>
                    <a:pt x="405" y="176"/>
                    <a:pt x="405" y="176"/>
                  </a:cubicBezTo>
                  <a:cubicBezTo>
                    <a:pt x="393" y="176"/>
                    <a:pt x="393" y="176"/>
                    <a:pt x="393" y="176"/>
                  </a:cubicBezTo>
                  <a:cubicBezTo>
                    <a:pt x="383" y="184"/>
                    <a:pt x="383" y="184"/>
                    <a:pt x="383" y="184"/>
                  </a:cubicBezTo>
                  <a:cubicBezTo>
                    <a:pt x="380" y="122"/>
                    <a:pt x="380" y="122"/>
                    <a:pt x="380" y="122"/>
                  </a:cubicBezTo>
                  <a:cubicBezTo>
                    <a:pt x="377" y="118"/>
                    <a:pt x="377" y="118"/>
                    <a:pt x="377" y="118"/>
                  </a:cubicBezTo>
                  <a:cubicBezTo>
                    <a:pt x="374" y="221"/>
                    <a:pt x="374" y="221"/>
                    <a:pt x="374" y="221"/>
                  </a:cubicBezTo>
                  <a:cubicBezTo>
                    <a:pt x="367" y="234"/>
                    <a:pt x="367" y="234"/>
                    <a:pt x="367" y="234"/>
                  </a:cubicBezTo>
                  <a:cubicBezTo>
                    <a:pt x="367" y="234"/>
                    <a:pt x="366" y="232"/>
                    <a:pt x="364" y="225"/>
                  </a:cubicBezTo>
                  <a:cubicBezTo>
                    <a:pt x="362" y="219"/>
                    <a:pt x="365" y="200"/>
                    <a:pt x="365" y="200"/>
                  </a:cubicBezTo>
                  <a:cubicBezTo>
                    <a:pt x="372" y="120"/>
                    <a:pt x="372" y="120"/>
                    <a:pt x="372" y="120"/>
                  </a:cubicBezTo>
                  <a:cubicBezTo>
                    <a:pt x="366" y="127"/>
                    <a:pt x="366" y="127"/>
                    <a:pt x="366" y="127"/>
                  </a:cubicBezTo>
                  <a:cubicBezTo>
                    <a:pt x="362" y="176"/>
                    <a:pt x="362" y="176"/>
                    <a:pt x="362" y="176"/>
                  </a:cubicBezTo>
                  <a:cubicBezTo>
                    <a:pt x="344" y="189"/>
                    <a:pt x="344" y="189"/>
                    <a:pt x="344" y="189"/>
                  </a:cubicBezTo>
                  <a:cubicBezTo>
                    <a:pt x="339" y="216"/>
                    <a:pt x="339" y="216"/>
                    <a:pt x="339" y="216"/>
                  </a:cubicBezTo>
                  <a:cubicBezTo>
                    <a:pt x="347" y="195"/>
                    <a:pt x="347" y="195"/>
                    <a:pt x="347" y="195"/>
                  </a:cubicBezTo>
                  <a:cubicBezTo>
                    <a:pt x="360" y="188"/>
                    <a:pt x="360" y="188"/>
                    <a:pt x="360" y="188"/>
                  </a:cubicBezTo>
                  <a:cubicBezTo>
                    <a:pt x="359" y="201"/>
                    <a:pt x="359" y="201"/>
                    <a:pt x="359" y="201"/>
                  </a:cubicBezTo>
                  <a:cubicBezTo>
                    <a:pt x="349" y="207"/>
                    <a:pt x="349" y="207"/>
                    <a:pt x="349" y="207"/>
                  </a:cubicBezTo>
                  <a:cubicBezTo>
                    <a:pt x="331" y="230"/>
                    <a:pt x="331" y="230"/>
                    <a:pt x="331" y="230"/>
                  </a:cubicBezTo>
                  <a:cubicBezTo>
                    <a:pt x="329" y="270"/>
                    <a:pt x="329" y="270"/>
                    <a:pt x="329" y="270"/>
                  </a:cubicBezTo>
                  <a:cubicBezTo>
                    <a:pt x="369" y="305"/>
                    <a:pt x="369" y="305"/>
                    <a:pt x="369" y="305"/>
                  </a:cubicBezTo>
                  <a:cubicBezTo>
                    <a:pt x="361" y="327"/>
                    <a:pt x="361" y="327"/>
                    <a:pt x="361" y="327"/>
                  </a:cubicBezTo>
                  <a:cubicBezTo>
                    <a:pt x="394" y="351"/>
                    <a:pt x="394" y="351"/>
                    <a:pt x="394" y="351"/>
                  </a:cubicBezTo>
                  <a:cubicBezTo>
                    <a:pt x="386" y="356"/>
                    <a:pt x="386" y="356"/>
                    <a:pt x="386" y="356"/>
                  </a:cubicBezTo>
                  <a:cubicBezTo>
                    <a:pt x="349" y="337"/>
                    <a:pt x="349" y="337"/>
                    <a:pt x="349" y="337"/>
                  </a:cubicBezTo>
                  <a:cubicBezTo>
                    <a:pt x="361" y="327"/>
                    <a:pt x="361" y="327"/>
                    <a:pt x="361" y="327"/>
                  </a:cubicBezTo>
                  <a:cubicBezTo>
                    <a:pt x="289" y="318"/>
                    <a:pt x="289" y="318"/>
                    <a:pt x="289" y="318"/>
                  </a:cubicBezTo>
                  <a:cubicBezTo>
                    <a:pt x="252" y="337"/>
                    <a:pt x="252" y="337"/>
                    <a:pt x="252" y="337"/>
                  </a:cubicBezTo>
                  <a:cubicBezTo>
                    <a:pt x="252" y="350"/>
                    <a:pt x="252" y="350"/>
                    <a:pt x="252" y="350"/>
                  </a:cubicBezTo>
                  <a:cubicBezTo>
                    <a:pt x="252" y="367"/>
                    <a:pt x="252" y="367"/>
                    <a:pt x="252" y="367"/>
                  </a:cubicBezTo>
                  <a:cubicBezTo>
                    <a:pt x="229" y="367"/>
                    <a:pt x="229" y="367"/>
                    <a:pt x="229" y="367"/>
                  </a:cubicBezTo>
                  <a:cubicBezTo>
                    <a:pt x="220" y="351"/>
                    <a:pt x="220" y="351"/>
                    <a:pt x="220" y="351"/>
                  </a:cubicBezTo>
                  <a:cubicBezTo>
                    <a:pt x="206" y="351"/>
                    <a:pt x="206" y="351"/>
                    <a:pt x="206" y="351"/>
                  </a:cubicBezTo>
                  <a:cubicBezTo>
                    <a:pt x="206" y="326"/>
                    <a:pt x="206" y="326"/>
                    <a:pt x="206" y="326"/>
                  </a:cubicBezTo>
                  <a:cubicBezTo>
                    <a:pt x="226" y="326"/>
                    <a:pt x="226" y="326"/>
                    <a:pt x="226" y="326"/>
                  </a:cubicBezTo>
                  <a:cubicBezTo>
                    <a:pt x="226" y="326"/>
                    <a:pt x="226" y="326"/>
                    <a:pt x="227" y="326"/>
                  </a:cubicBezTo>
                  <a:cubicBezTo>
                    <a:pt x="231" y="326"/>
                    <a:pt x="235" y="323"/>
                    <a:pt x="235" y="318"/>
                  </a:cubicBezTo>
                  <a:cubicBezTo>
                    <a:pt x="235" y="318"/>
                    <a:pt x="235" y="318"/>
                    <a:pt x="235" y="318"/>
                  </a:cubicBezTo>
                  <a:cubicBezTo>
                    <a:pt x="235" y="315"/>
                    <a:pt x="235" y="315"/>
                    <a:pt x="235" y="315"/>
                  </a:cubicBezTo>
                  <a:cubicBezTo>
                    <a:pt x="235" y="315"/>
                    <a:pt x="235" y="315"/>
                    <a:pt x="235" y="315"/>
                  </a:cubicBezTo>
                  <a:cubicBezTo>
                    <a:pt x="235" y="286"/>
                    <a:pt x="235" y="286"/>
                    <a:pt x="235" y="286"/>
                  </a:cubicBezTo>
                  <a:cubicBezTo>
                    <a:pt x="235" y="286"/>
                    <a:pt x="235" y="286"/>
                    <a:pt x="235" y="286"/>
                  </a:cubicBezTo>
                  <a:cubicBezTo>
                    <a:pt x="235" y="275"/>
                    <a:pt x="235" y="275"/>
                    <a:pt x="235" y="275"/>
                  </a:cubicBezTo>
                  <a:cubicBezTo>
                    <a:pt x="235" y="275"/>
                    <a:pt x="235" y="275"/>
                    <a:pt x="235" y="275"/>
                  </a:cubicBezTo>
                  <a:cubicBezTo>
                    <a:pt x="235" y="270"/>
                    <a:pt x="231" y="266"/>
                    <a:pt x="227" y="266"/>
                  </a:cubicBezTo>
                  <a:cubicBezTo>
                    <a:pt x="227" y="266"/>
                    <a:pt x="226" y="266"/>
                    <a:pt x="226" y="266"/>
                  </a:cubicBezTo>
                  <a:cubicBezTo>
                    <a:pt x="206" y="266"/>
                    <a:pt x="206" y="266"/>
                    <a:pt x="206" y="266"/>
                  </a:cubicBezTo>
                  <a:cubicBezTo>
                    <a:pt x="206" y="172"/>
                    <a:pt x="206" y="172"/>
                    <a:pt x="206" y="172"/>
                  </a:cubicBezTo>
                  <a:cubicBezTo>
                    <a:pt x="204" y="172"/>
                    <a:pt x="204" y="172"/>
                    <a:pt x="204" y="172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6" y="138"/>
                    <a:pt x="207" y="137"/>
                    <a:pt x="208" y="137"/>
                  </a:cubicBezTo>
                  <a:cubicBezTo>
                    <a:pt x="220" y="169"/>
                    <a:pt x="220" y="169"/>
                    <a:pt x="220" y="169"/>
                  </a:cubicBezTo>
                  <a:cubicBezTo>
                    <a:pt x="218" y="170"/>
                    <a:pt x="218" y="170"/>
                    <a:pt x="218" y="170"/>
                  </a:cubicBezTo>
                  <a:cubicBezTo>
                    <a:pt x="218" y="170"/>
                    <a:pt x="218" y="170"/>
                    <a:pt x="218" y="170"/>
                  </a:cubicBezTo>
                  <a:cubicBezTo>
                    <a:pt x="220" y="174"/>
                    <a:pt x="220" y="174"/>
                    <a:pt x="220" y="174"/>
                  </a:cubicBezTo>
                  <a:cubicBezTo>
                    <a:pt x="238" y="167"/>
                    <a:pt x="238" y="167"/>
                    <a:pt x="238" y="167"/>
                  </a:cubicBezTo>
                  <a:cubicBezTo>
                    <a:pt x="237" y="163"/>
                    <a:pt x="237" y="163"/>
                    <a:pt x="237" y="163"/>
                  </a:cubicBezTo>
                  <a:cubicBezTo>
                    <a:pt x="235" y="163"/>
                    <a:pt x="235" y="163"/>
                    <a:pt x="235" y="163"/>
                  </a:cubicBezTo>
                  <a:cubicBezTo>
                    <a:pt x="222" y="131"/>
                    <a:pt x="222" y="131"/>
                    <a:pt x="222" y="131"/>
                  </a:cubicBezTo>
                  <a:cubicBezTo>
                    <a:pt x="223" y="130"/>
                    <a:pt x="224" y="130"/>
                    <a:pt x="225" y="129"/>
                  </a:cubicBezTo>
                  <a:cubicBezTo>
                    <a:pt x="250" y="153"/>
                    <a:pt x="250" y="153"/>
                    <a:pt x="250" y="153"/>
                  </a:cubicBezTo>
                  <a:cubicBezTo>
                    <a:pt x="248" y="155"/>
                    <a:pt x="248" y="155"/>
                    <a:pt x="248" y="155"/>
                  </a:cubicBezTo>
                  <a:cubicBezTo>
                    <a:pt x="248" y="155"/>
                    <a:pt x="248" y="155"/>
                    <a:pt x="248" y="155"/>
                  </a:cubicBezTo>
                  <a:cubicBezTo>
                    <a:pt x="251" y="158"/>
                    <a:pt x="251" y="158"/>
                    <a:pt x="251" y="158"/>
                  </a:cubicBezTo>
                  <a:cubicBezTo>
                    <a:pt x="265" y="144"/>
                    <a:pt x="265" y="144"/>
                    <a:pt x="265" y="144"/>
                  </a:cubicBezTo>
                  <a:cubicBezTo>
                    <a:pt x="262" y="141"/>
                    <a:pt x="262" y="141"/>
                    <a:pt x="262" y="141"/>
                  </a:cubicBezTo>
                  <a:cubicBezTo>
                    <a:pt x="260" y="142"/>
                    <a:pt x="260" y="142"/>
                    <a:pt x="260" y="142"/>
                  </a:cubicBezTo>
                  <a:cubicBezTo>
                    <a:pt x="235" y="118"/>
                    <a:pt x="235" y="118"/>
                    <a:pt x="235" y="118"/>
                  </a:cubicBezTo>
                  <a:cubicBezTo>
                    <a:pt x="236" y="117"/>
                    <a:pt x="237" y="116"/>
                    <a:pt x="237" y="115"/>
                  </a:cubicBezTo>
                  <a:cubicBezTo>
                    <a:pt x="270" y="128"/>
                    <a:pt x="270" y="128"/>
                    <a:pt x="270" y="128"/>
                  </a:cubicBezTo>
                  <a:cubicBezTo>
                    <a:pt x="269" y="131"/>
                    <a:pt x="269" y="131"/>
                    <a:pt x="269" y="131"/>
                  </a:cubicBezTo>
                  <a:cubicBezTo>
                    <a:pt x="269" y="131"/>
                    <a:pt x="269" y="131"/>
                    <a:pt x="269" y="131"/>
                  </a:cubicBezTo>
                  <a:cubicBezTo>
                    <a:pt x="273" y="132"/>
                    <a:pt x="273" y="132"/>
                    <a:pt x="273" y="132"/>
                  </a:cubicBezTo>
                  <a:cubicBezTo>
                    <a:pt x="281" y="114"/>
                    <a:pt x="281" y="114"/>
                    <a:pt x="281" y="114"/>
                  </a:cubicBezTo>
                  <a:cubicBezTo>
                    <a:pt x="277" y="112"/>
                    <a:pt x="277" y="112"/>
                    <a:pt x="277" y="112"/>
                  </a:cubicBezTo>
                  <a:cubicBezTo>
                    <a:pt x="276" y="114"/>
                    <a:pt x="276" y="114"/>
                    <a:pt x="276" y="114"/>
                  </a:cubicBezTo>
                  <a:cubicBezTo>
                    <a:pt x="243" y="101"/>
                    <a:pt x="243" y="101"/>
                    <a:pt x="243" y="101"/>
                  </a:cubicBezTo>
                  <a:cubicBezTo>
                    <a:pt x="243" y="100"/>
                    <a:pt x="243" y="99"/>
                    <a:pt x="243" y="98"/>
                  </a:cubicBezTo>
                  <a:cubicBezTo>
                    <a:pt x="278" y="98"/>
                    <a:pt x="278" y="98"/>
                    <a:pt x="278" y="98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368" y="100"/>
                    <a:pt x="368" y="100"/>
                    <a:pt x="368" y="100"/>
                  </a:cubicBezTo>
                  <a:cubicBezTo>
                    <a:pt x="368" y="101"/>
                    <a:pt x="368" y="103"/>
                    <a:pt x="369" y="105"/>
                  </a:cubicBezTo>
                  <a:cubicBezTo>
                    <a:pt x="371" y="109"/>
                    <a:pt x="373" y="112"/>
                    <a:pt x="374" y="112"/>
                  </a:cubicBezTo>
                  <a:cubicBezTo>
                    <a:pt x="374" y="112"/>
                    <a:pt x="374" y="112"/>
                    <a:pt x="374" y="112"/>
                  </a:cubicBezTo>
                  <a:cubicBezTo>
                    <a:pt x="374" y="112"/>
                    <a:pt x="374" y="112"/>
                    <a:pt x="374" y="112"/>
                  </a:cubicBezTo>
                  <a:cubicBezTo>
                    <a:pt x="406" y="100"/>
                    <a:pt x="406" y="100"/>
                    <a:pt x="406" y="100"/>
                  </a:cubicBezTo>
                  <a:cubicBezTo>
                    <a:pt x="415" y="100"/>
                    <a:pt x="415" y="100"/>
                    <a:pt x="415" y="100"/>
                  </a:cubicBezTo>
                  <a:cubicBezTo>
                    <a:pt x="393" y="130"/>
                    <a:pt x="393" y="130"/>
                    <a:pt x="393" y="130"/>
                  </a:cubicBezTo>
                  <a:cubicBezTo>
                    <a:pt x="393" y="130"/>
                    <a:pt x="393" y="130"/>
                    <a:pt x="393" y="130"/>
                  </a:cubicBezTo>
                  <a:cubicBezTo>
                    <a:pt x="393" y="130"/>
                    <a:pt x="393" y="130"/>
                    <a:pt x="393" y="130"/>
                  </a:cubicBezTo>
                  <a:cubicBezTo>
                    <a:pt x="393" y="130"/>
                    <a:pt x="393" y="130"/>
                    <a:pt x="393" y="130"/>
                  </a:cubicBezTo>
                  <a:cubicBezTo>
                    <a:pt x="393" y="130"/>
                    <a:pt x="393" y="130"/>
                    <a:pt x="393" y="130"/>
                  </a:cubicBezTo>
                  <a:cubicBezTo>
                    <a:pt x="393" y="131"/>
                    <a:pt x="395" y="134"/>
                    <a:pt x="398" y="137"/>
                  </a:cubicBezTo>
                  <a:cubicBezTo>
                    <a:pt x="402" y="139"/>
                    <a:pt x="405" y="140"/>
                    <a:pt x="406" y="139"/>
                  </a:cubicBezTo>
                  <a:cubicBezTo>
                    <a:pt x="406" y="139"/>
                    <a:pt x="406" y="139"/>
                    <a:pt x="406" y="139"/>
                  </a:cubicBezTo>
                  <a:cubicBezTo>
                    <a:pt x="438" y="100"/>
                    <a:pt x="438" y="100"/>
                    <a:pt x="438" y="100"/>
                  </a:cubicBezTo>
                  <a:cubicBezTo>
                    <a:pt x="438" y="100"/>
                    <a:pt x="438" y="100"/>
                    <a:pt x="438" y="100"/>
                  </a:cubicBezTo>
                  <a:cubicBezTo>
                    <a:pt x="422" y="147"/>
                    <a:pt x="422" y="147"/>
                    <a:pt x="422" y="147"/>
                  </a:cubicBezTo>
                  <a:cubicBezTo>
                    <a:pt x="422" y="147"/>
                    <a:pt x="422" y="147"/>
                    <a:pt x="422" y="147"/>
                  </a:cubicBezTo>
                  <a:cubicBezTo>
                    <a:pt x="422" y="147"/>
                    <a:pt x="422" y="147"/>
                    <a:pt x="422" y="147"/>
                  </a:cubicBezTo>
                  <a:cubicBezTo>
                    <a:pt x="422" y="149"/>
                    <a:pt x="425" y="151"/>
                    <a:pt x="429" y="153"/>
                  </a:cubicBezTo>
                  <a:cubicBezTo>
                    <a:pt x="434" y="154"/>
                    <a:pt x="437" y="155"/>
                    <a:pt x="438" y="154"/>
                  </a:cubicBezTo>
                  <a:cubicBezTo>
                    <a:pt x="438" y="154"/>
                    <a:pt x="438" y="154"/>
                    <a:pt x="438" y="154"/>
                  </a:cubicBezTo>
                  <a:cubicBezTo>
                    <a:pt x="438" y="154"/>
                    <a:pt x="438" y="154"/>
                    <a:pt x="438" y="154"/>
                  </a:cubicBezTo>
                  <a:cubicBezTo>
                    <a:pt x="438" y="154"/>
                    <a:pt x="438" y="153"/>
                    <a:pt x="438" y="153"/>
                  </a:cubicBezTo>
                  <a:cubicBezTo>
                    <a:pt x="438" y="153"/>
                    <a:pt x="438" y="153"/>
                    <a:pt x="438" y="153"/>
                  </a:cubicBezTo>
                  <a:cubicBezTo>
                    <a:pt x="456" y="100"/>
                    <a:pt x="456" y="100"/>
                    <a:pt x="456" y="100"/>
                  </a:cubicBezTo>
                  <a:cubicBezTo>
                    <a:pt x="456" y="100"/>
                    <a:pt x="456" y="100"/>
                    <a:pt x="456" y="100"/>
                  </a:cubicBezTo>
                  <a:cubicBezTo>
                    <a:pt x="456" y="159"/>
                    <a:pt x="456" y="159"/>
                    <a:pt x="456" y="159"/>
                  </a:cubicBezTo>
                  <a:cubicBezTo>
                    <a:pt x="456" y="159"/>
                    <a:pt x="456" y="159"/>
                    <a:pt x="456" y="159"/>
                  </a:cubicBezTo>
                  <a:cubicBezTo>
                    <a:pt x="456" y="159"/>
                    <a:pt x="456" y="159"/>
                    <a:pt x="456" y="159"/>
                  </a:cubicBezTo>
                  <a:cubicBezTo>
                    <a:pt x="456" y="159"/>
                    <a:pt x="456" y="159"/>
                    <a:pt x="456" y="159"/>
                  </a:cubicBezTo>
                  <a:cubicBezTo>
                    <a:pt x="456" y="159"/>
                    <a:pt x="456" y="159"/>
                    <a:pt x="456" y="159"/>
                  </a:cubicBezTo>
                  <a:cubicBezTo>
                    <a:pt x="457" y="160"/>
                    <a:pt x="461" y="161"/>
                    <a:pt x="465" y="161"/>
                  </a:cubicBezTo>
                  <a:cubicBezTo>
                    <a:pt x="470" y="161"/>
                    <a:pt x="474" y="160"/>
                    <a:pt x="474" y="159"/>
                  </a:cubicBezTo>
                  <a:cubicBezTo>
                    <a:pt x="474" y="159"/>
                    <a:pt x="474" y="159"/>
                    <a:pt x="474" y="159"/>
                  </a:cubicBezTo>
                  <a:cubicBezTo>
                    <a:pt x="474" y="159"/>
                    <a:pt x="474" y="159"/>
                    <a:pt x="474" y="159"/>
                  </a:cubicBezTo>
                  <a:cubicBezTo>
                    <a:pt x="474" y="159"/>
                    <a:pt x="474" y="159"/>
                    <a:pt x="474" y="159"/>
                  </a:cubicBezTo>
                  <a:cubicBezTo>
                    <a:pt x="474" y="159"/>
                    <a:pt x="474" y="159"/>
                    <a:pt x="474" y="159"/>
                  </a:cubicBezTo>
                  <a:cubicBezTo>
                    <a:pt x="474" y="100"/>
                    <a:pt x="474" y="100"/>
                    <a:pt x="474" y="100"/>
                  </a:cubicBezTo>
                  <a:cubicBezTo>
                    <a:pt x="481" y="100"/>
                    <a:pt x="481" y="100"/>
                    <a:pt x="481" y="100"/>
                  </a:cubicBezTo>
                  <a:cubicBezTo>
                    <a:pt x="481" y="88"/>
                    <a:pt x="481" y="88"/>
                    <a:pt x="481" y="88"/>
                  </a:cubicBezTo>
                  <a:cubicBezTo>
                    <a:pt x="412" y="88"/>
                    <a:pt x="412" y="88"/>
                    <a:pt x="412" y="88"/>
                  </a:cubicBezTo>
                  <a:cubicBezTo>
                    <a:pt x="412" y="84"/>
                    <a:pt x="412" y="84"/>
                    <a:pt x="412" y="84"/>
                  </a:cubicBezTo>
                  <a:cubicBezTo>
                    <a:pt x="481" y="84"/>
                    <a:pt x="481" y="84"/>
                    <a:pt x="481" y="84"/>
                  </a:cubicBezTo>
                  <a:cubicBezTo>
                    <a:pt x="481" y="80"/>
                    <a:pt x="481" y="80"/>
                    <a:pt x="481" y="80"/>
                  </a:cubicBezTo>
                  <a:cubicBezTo>
                    <a:pt x="455" y="80"/>
                    <a:pt x="455" y="80"/>
                    <a:pt x="455" y="80"/>
                  </a:cubicBezTo>
                  <a:cubicBezTo>
                    <a:pt x="455" y="80"/>
                    <a:pt x="455" y="80"/>
                    <a:pt x="455" y="80"/>
                  </a:cubicBezTo>
                  <a:cubicBezTo>
                    <a:pt x="411" y="80"/>
                    <a:pt x="411" y="80"/>
                    <a:pt x="411" y="80"/>
                  </a:cubicBezTo>
                  <a:cubicBezTo>
                    <a:pt x="404" y="79"/>
                    <a:pt x="385" y="75"/>
                    <a:pt x="373" y="63"/>
                  </a:cubicBezTo>
                  <a:cubicBezTo>
                    <a:pt x="357" y="46"/>
                    <a:pt x="356" y="34"/>
                    <a:pt x="356" y="34"/>
                  </a:cubicBezTo>
                  <a:cubicBezTo>
                    <a:pt x="353" y="34"/>
                    <a:pt x="353" y="34"/>
                    <a:pt x="353" y="34"/>
                  </a:cubicBezTo>
                  <a:cubicBezTo>
                    <a:pt x="353" y="80"/>
                    <a:pt x="353" y="80"/>
                    <a:pt x="353" y="80"/>
                  </a:cubicBezTo>
                  <a:cubicBezTo>
                    <a:pt x="350" y="80"/>
                    <a:pt x="350" y="80"/>
                    <a:pt x="350" y="80"/>
                  </a:cubicBezTo>
                  <a:cubicBezTo>
                    <a:pt x="350" y="34"/>
                    <a:pt x="350" y="34"/>
                    <a:pt x="350" y="34"/>
                  </a:cubicBezTo>
                  <a:cubicBezTo>
                    <a:pt x="343" y="34"/>
                    <a:pt x="343" y="34"/>
                    <a:pt x="343" y="34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278" y="80"/>
                    <a:pt x="278" y="80"/>
                    <a:pt x="278" y="80"/>
                  </a:cubicBezTo>
                  <a:cubicBezTo>
                    <a:pt x="278" y="83"/>
                    <a:pt x="278" y="83"/>
                    <a:pt x="278" y="83"/>
                  </a:cubicBezTo>
                  <a:cubicBezTo>
                    <a:pt x="243" y="83"/>
                    <a:pt x="243" y="83"/>
                    <a:pt x="243" y="83"/>
                  </a:cubicBezTo>
                  <a:cubicBezTo>
                    <a:pt x="240" y="62"/>
                    <a:pt x="224" y="46"/>
                    <a:pt x="204" y="43"/>
                  </a:cubicBezTo>
                  <a:cubicBezTo>
                    <a:pt x="204" y="4"/>
                    <a:pt x="204" y="4"/>
                    <a:pt x="204" y="4"/>
                  </a:cubicBezTo>
                  <a:cubicBezTo>
                    <a:pt x="206" y="4"/>
                    <a:pt x="206" y="4"/>
                    <a:pt x="206" y="4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9" y="4"/>
                    <a:pt x="189" y="4"/>
                    <a:pt x="189" y="4"/>
                  </a:cubicBezTo>
                  <a:cubicBezTo>
                    <a:pt x="189" y="43"/>
                    <a:pt x="189" y="43"/>
                    <a:pt x="189" y="43"/>
                  </a:cubicBezTo>
                  <a:cubicBezTo>
                    <a:pt x="188" y="43"/>
                    <a:pt x="186" y="43"/>
                    <a:pt x="185" y="44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53" y="11"/>
                    <a:pt x="153" y="11"/>
                    <a:pt x="153" y="11"/>
                  </a:cubicBezTo>
                  <a:cubicBezTo>
                    <a:pt x="155" y="15"/>
                    <a:pt x="155" y="15"/>
                    <a:pt x="155" y="15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1" y="49"/>
                    <a:pt x="171" y="49"/>
                    <a:pt x="171" y="49"/>
                  </a:cubicBezTo>
                  <a:cubicBezTo>
                    <a:pt x="170" y="50"/>
                    <a:pt x="169" y="50"/>
                    <a:pt x="168" y="51"/>
                  </a:cubicBezTo>
                  <a:cubicBezTo>
                    <a:pt x="142" y="25"/>
                    <a:pt x="142" y="25"/>
                    <a:pt x="142" y="25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31" y="35"/>
                    <a:pt x="131" y="35"/>
                    <a:pt x="131" y="35"/>
                  </a:cubicBezTo>
                  <a:cubicBezTo>
                    <a:pt x="157" y="61"/>
                    <a:pt x="157" y="61"/>
                    <a:pt x="157" y="61"/>
                  </a:cubicBezTo>
                  <a:cubicBezTo>
                    <a:pt x="157" y="62"/>
                    <a:pt x="156" y="63"/>
                    <a:pt x="155" y="64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6" y="65"/>
                    <a:pt x="116" y="65"/>
                    <a:pt x="116" y="65"/>
                  </a:cubicBezTo>
                  <a:cubicBezTo>
                    <a:pt x="149" y="78"/>
                    <a:pt x="149" y="78"/>
                    <a:pt x="149" y="78"/>
                  </a:cubicBezTo>
                  <a:cubicBezTo>
                    <a:pt x="149" y="80"/>
                    <a:pt x="149" y="81"/>
                    <a:pt x="148" y="83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2" y="81"/>
                    <a:pt x="59" y="84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59" y="277"/>
                    <a:pt x="59" y="277"/>
                    <a:pt x="59" y="277"/>
                  </a:cubicBezTo>
                  <a:cubicBezTo>
                    <a:pt x="59" y="277"/>
                    <a:pt x="59" y="278"/>
                    <a:pt x="59" y="278"/>
                  </a:cubicBezTo>
                  <a:cubicBezTo>
                    <a:pt x="59" y="282"/>
                    <a:pt x="62" y="286"/>
                    <a:pt x="67" y="286"/>
                  </a:cubicBezTo>
                  <a:cubicBezTo>
                    <a:pt x="67" y="286"/>
                    <a:pt x="67" y="286"/>
                    <a:pt x="67" y="286"/>
                  </a:cubicBezTo>
                  <a:cubicBezTo>
                    <a:pt x="108" y="286"/>
                    <a:pt x="108" y="286"/>
                    <a:pt x="108" y="286"/>
                  </a:cubicBezTo>
                  <a:cubicBezTo>
                    <a:pt x="108" y="286"/>
                    <a:pt x="108" y="286"/>
                    <a:pt x="108" y="286"/>
                  </a:cubicBezTo>
                  <a:cubicBezTo>
                    <a:pt x="184" y="286"/>
                    <a:pt x="184" y="286"/>
                    <a:pt x="184" y="286"/>
                  </a:cubicBezTo>
                  <a:cubicBezTo>
                    <a:pt x="184" y="286"/>
                    <a:pt x="184" y="286"/>
                    <a:pt x="184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307"/>
                    <a:pt x="187" y="307"/>
                    <a:pt x="187" y="307"/>
                  </a:cubicBezTo>
                  <a:cubicBezTo>
                    <a:pt x="184" y="307"/>
                    <a:pt x="184" y="307"/>
                    <a:pt x="184" y="307"/>
                  </a:cubicBezTo>
                  <a:cubicBezTo>
                    <a:pt x="184" y="307"/>
                    <a:pt x="184" y="307"/>
                    <a:pt x="184" y="307"/>
                  </a:cubicBezTo>
                  <a:cubicBezTo>
                    <a:pt x="153" y="307"/>
                    <a:pt x="153" y="307"/>
                    <a:pt x="153" y="307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47" y="307"/>
                    <a:pt x="144" y="311"/>
                    <a:pt x="144" y="315"/>
                  </a:cubicBezTo>
                  <a:cubicBezTo>
                    <a:pt x="144" y="315"/>
                    <a:pt x="144" y="315"/>
                    <a:pt x="144" y="315"/>
                  </a:cubicBezTo>
                  <a:cubicBezTo>
                    <a:pt x="144" y="326"/>
                    <a:pt x="144" y="326"/>
                    <a:pt x="144" y="326"/>
                  </a:cubicBezTo>
                  <a:cubicBezTo>
                    <a:pt x="144" y="326"/>
                    <a:pt x="144" y="326"/>
                    <a:pt x="144" y="326"/>
                  </a:cubicBezTo>
                  <a:cubicBezTo>
                    <a:pt x="144" y="351"/>
                    <a:pt x="144" y="351"/>
                    <a:pt x="144" y="351"/>
                  </a:cubicBezTo>
                  <a:cubicBezTo>
                    <a:pt x="86" y="351"/>
                    <a:pt x="86" y="351"/>
                    <a:pt x="86" y="351"/>
                  </a:cubicBezTo>
                  <a:cubicBezTo>
                    <a:pt x="86" y="400"/>
                    <a:pt x="86" y="400"/>
                    <a:pt x="86" y="400"/>
                  </a:cubicBezTo>
                  <a:cubicBezTo>
                    <a:pt x="102" y="418"/>
                    <a:pt x="102" y="418"/>
                    <a:pt x="102" y="418"/>
                  </a:cubicBezTo>
                  <a:cubicBezTo>
                    <a:pt x="102" y="451"/>
                    <a:pt x="102" y="451"/>
                    <a:pt x="102" y="451"/>
                  </a:cubicBezTo>
                  <a:cubicBezTo>
                    <a:pt x="121" y="459"/>
                    <a:pt x="121" y="459"/>
                    <a:pt x="121" y="459"/>
                  </a:cubicBezTo>
                  <a:cubicBezTo>
                    <a:pt x="121" y="505"/>
                    <a:pt x="121" y="505"/>
                    <a:pt x="121" y="505"/>
                  </a:cubicBezTo>
                  <a:cubicBezTo>
                    <a:pt x="38" y="520"/>
                    <a:pt x="7" y="539"/>
                    <a:pt x="4" y="540"/>
                  </a:cubicBezTo>
                  <a:cubicBezTo>
                    <a:pt x="0" y="541"/>
                    <a:pt x="19" y="544"/>
                    <a:pt x="46" y="556"/>
                  </a:cubicBezTo>
                  <a:cubicBezTo>
                    <a:pt x="80" y="572"/>
                    <a:pt x="75" y="581"/>
                    <a:pt x="75" y="581"/>
                  </a:cubicBezTo>
                  <a:cubicBezTo>
                    <a:pt x="75" y="581"/>
                    <a:pt x="135" y="543"/>
                    <a:pt x="263" y="520"/>
                  </a:cubicBezTo>
                  <a:cubicBezTo>
                    <a:pt x="329" y="509"/>
                    <a:pt x="450" y="504"/>
                    <a:pt x="495" y="512"/>
                  </a:cubicBezTo>
                  <a:cubicBezTo>
                    <a:pt x="495" y="512"/>
                    <a:pt x="460" y="504"/>
                    <a:pt x="413" y="497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5"/>
            </a:p>
          </p:txBody>
        </p:sp>
        <p:sp>
          <p:nvSpPr>
            <p:cNvPr id="1048796" name="Freeform 70"/>
            <p:cNvSpPr>
              <a:spLocks noEditPoints="1"/>
            </p:cNvSpPr>
            <p:nvPr/>
          </p:nvSpPr>
          <p:spPr bwMode="auto">
            <a:xfrm>
              <a:off x="981403" y="2540007"/>
              <a:ext cx="1781837" cy="1787628"/>
            </a:xfrm>
            <a:custGeom>
              <a:avLst/>
              <a:gdLst>
                <a:gd name="T0" fmla="*/ 483 w 967"/>
                <a:gd name="T1" fmla="*/ 953 h 967"/>
                <a:gd name="T2" fmla="*/ 13 w 967"/>
                <a:gd name="T3" fmla="*/ 483 h 967"/>
                <a:gd name="T4" fmla="*/ 483 w 967"/>
                <a:gd name="T5" fmla="*/ 12 h 967"/>
                <a:gd name="T6" fmla="*/ 954 w 967"/>
                <a:gd name="T7" fmla="*/ 483 h 967"/>
                <a:gd name="T8" fmla="*/ 483 w 967"/>
                <a:gd name="T9" fmla="*/ 953 h 967"/>
                <a:gd name="T10" fmla="*/ 483 w 967"/>
                <a:gd name="T11" fmla="*/ 0 h 967"/>
                <a:gd name="T12" fmla="*/ 0 w 967"/>
                <a:gd name="T13" fmla="*/ 483 h 967"/>
                <a:gd name="T14" fmla="*/ 483 w 967"/>
                <a:gd name="T15" fmla="*/ 967 h 967"/>
                <a:gd name="T16" fmla="*/ 967 w 967"/>
                <a:gd name="T17" fmla="*/ 483 h 967"/>
                <a:gd name="T18" fmla="*/ 483 w 967"/>
                <a:gd name="T19" fmla="*/ 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7" h="967">
                  <a:moveTo>
                    <a:pt x="483" y="953"/>
                  </a:moveTo>
                  <a:cubicBezTo>
                    <a:pt x="224" y="953"/>
                    <a:pt x="13" y="742"/>
                    <a:pt x="13" y="483"/>
                  </a:cubicBezTo>
                  <a:cubicBezTo>
                    <a:pt x="13" y="223"/>
                    <a:pt x="224" y="12"/>
                    <a:pt x="483" y="12"/>
                  </a:cubicBezTo>
                  <a:cubicBezTo>
                    <a:pt x="743" y="12"/>
                    <a:pt x="954" y="223"/>
                    <a:pt x="954" y="483"/>
                  </a:cubicBezTo>
                  <a:cubicBezTo>
                    <a:pt x="954" y="742"/>
                    <a:pt x="743" y="953"/>
                    <a:pt x="483" y="953"/>
                  </a:cubicBezTo>
                  <a:close/>
                  <a:moveTo>
                    <a:pt x="483" y="0"/>
                  </a:moveTo>
                  <a:cubicBezTo>
                    <a:pt x="216" y="0"/>
                    <a:pt x="0" y="216"/>
                    <a:pt x="0" y="483"/>
                  </a:cubicBezTo>
                  <a:cubicBezTo>
                    <a:pt x="0" y="751"/>
                    <a:pt x="216" y="967"/>
                    <a:pt x="483" y="967"/>
                  </a:cubicBezTo>
                  <a:cubicBezTo>
                    <a:pt x="750" y="967"/>
                    <a:pt x="967" y="751"/>
                    <a:pt x="967" y="483"/>
                  </a:cubicBezTo>
                  <a:cubicBezTo>
                    <a:pt x="967" y="216"/>
                    <a:pt x="750" y="0"/>
                    <a:pt x="483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5"/>
            </a:p>
          </p:txBody>
        </p:sp>
        <p:sp>
          <p:nvSpPr>
            <p:cNvPr id="1048797" name="Freeform 71"/>
            <p:cNvSpPr/>
            <p:nvPr/>
          </p:nvSpPr>
          <p:spPr bwMode="auto">
            <a:xfrm>
              <a:off x="1182173" y="3115291"/>
              <a:ext cx="64671" cy="58880"/>
            </a:xfrm>
            <a:custGeom>
              <a:avLst/>
              <a:gdLst>
                <a:gd name="T0" fmla="*/ 23 w 35"/>
                <a:gd name="T1" fmla="*/ 3 h 32"/>
                <a:gd name="T2" fmla="*/ 10 w 35"/>
                <a:gd name="T3" fmla="*/ 1 h 32"/>
                <a:gd name="T4" fmla="*/ 2 w 35"/>
                <a:gd name="T5" fmla="*/ 9 h 32"/>
                <a:gd name="T6" fmla="*/ 2 w 35"/>
                <a:gd name="T7" fmla="*/ 21 h 32"/>
                <a:gd name="T8" fmla="*/ 12 w 35"/>
                <a:gd name="T9" fmla="*/ 29 h 32"/>
                <a:gd name="T10" fmla="*/ 25 w 35"/>
                <a:gd name="T11" fmla="*/ 31 h 32"/>
                <a:gd name="T12" fmla="*/ 33 w 35"/>
                <a:gd name="T13" fmla="*/ 23 h 32"/>
                <a:gd name="T14" fmla="*/ 33 w 35"/>
                <a:gd name="T15" fmla="*/ 12 h 32"/>
                <a:gd name="T16" fmla="*/ 23 w 35"/>
                <a:gd name="T17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2">
                  <a:moveTo>
                    <a:pt x="23" y="3"/>
                  </a:moveTo>
                  <a:cubicBezTo>
                    <a:pt x="18" y="0"/>
                    <a:pt x="13" y="0"/>
                    <a:pt x="10" y="1"/>
                  </a:cubicBezTo>
                  <a:cubicBezTo>
                    <a:pt x="6" y="3"/>
                    <a:pt x="4" y="5"/>
                    <a:pt x="2" y="9"/>
                  </a:cubicBezTo>
                  <a:cubicBezTo>
                    <a:pt x="0" y="13"/>
                    <a:pt x="0" y="17"/>
                    <a:pt x="2" y="21"/>
                  </a:cubicBezTo>
                  <a:cubicBezTo>
                    <a:pt x="3" y="24"/>
                    <a:pt x="6" y="27"/>
                    <a:pt x="12" y="29"/>
                  </a:cubicBezTo>
                  <a:cubicBezTo>
                    <a:pt x="17" y="32"/>
                    <a:pt x="21" y="32"/>
                    <a:pt x="25" y="31"/>
                  </a:cubicBezTo>
                  <a:cubicBezTo>
                    <a:pt x="29" y="29"/>
                    <a:pt x="32" y="27"/>
                    <a:pt x="33" y="23"/>
                  </a:cubicBezTo>
                  <a:cubicBezTo>
                    <a:pt x="35" y="19"/>
                    <a:pt x="35" y="15"/>
                    <a:pt x="33" y="12"/>
                  </a:cubicBezTo>
                  <a:cubicBezTo>
                    <a:pt x="32" y="8"/>
                    <a:pt x="28" y="5"/>
                    <a:pt x="23" y="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5"/>
            </a:p>
          </p:txBody>
        </p:sp>
        <p:sp>
          <p:nvSpPr>
            <p:cNvPr id="1048798" name="Freeform 72"/>
            <p:cNvSpPr/>
            <p:nvPr/>
          </p:nvSpPr>
          <p:spPr bwMode="auto">
            <a:xfrm>
              <a:off x="1751666" y="3909685"/>
              <a:ext cx="40540" cy="74324"/>
            </a:xfrm>
            <a:custGeom>
              <a:avLst/>
              <a:gdLst>
                <a:gd name="T0" fmla="*/ 22 w 22"/>
                <a:gd name="T1" fmla="*/ 0 h 40"/>
                <a:gd name="T2" fmla="*/ 22 w 22"/>
                <a:gd name="T3" fmla="*/ 40 h 40"/>
                <a:gd name="T4" fmla="*/ 12 w 22"/>
                <a:gd name="T5" fmla="*/ 40 h 40"/>
                <a:gd name="T6" fmla="*/ 12 w 22"/>
                <a:gd name="T7" fmla="*/ 14 h 40"/>
                <a:gd name="T8" fmla="*/ 6 w 22"/>
                <a:gd name="T9" fmla="*/ 17 h 40"/>
                <a:gd name="T10" fmla="*/ 0 w 22"/>
                <a:gd name="T11" fmla="*/ 20 h 40"/>
                <a:gd name="T12" fmla="*/ 0 w 22"/>
                <a:gd name="T13" fmla="*/ 11 h 40"/>
                <a:gd name="T14" fmla="*/ 9 w 22"/>
                <a:gd name="T15" fmla="*/ 7 h 40"/>
                <a:gd name="T16" fmla="*/ 14 w 22"/>
                <a:gd name="T17" fmla="*/ 0 h 40"/>
                <a:gd name="T18" fmla="*/ 22 w 22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40">
                  <a:moveTo>
                    <a:pt x="22" y="0"/>
                  </a:moveTo>
                  <a:cubicBezTo>
                    <a:pt x="22" y="40"/>
                    <a:pt x="22" y="40"/>
                    <a:pt x="2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15"/>
                    <a:pt x="8" y="17"/>
                    <a:pt x="6" y="17"/>
                  </a:cubicBezTo>
                  <a:cubicBezTo>
                    <a:pt x="5" y="18"/>
                    <a:pt x="3" y="19"/>
                    <a:pt x="0" y="2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0"/>
                    <a:pt x="7" y="8"/>
                    <a:pt x="9" y="7"/>
                  </a:cubicBezTo>
                  <a:cubicBezTo>
                    <a:pt x="11" y="5"/>
                    <a:pt x="12" y="3"/>
                    <a:pt x="14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5"/>
            </a:p>
          </p:txBody>
        </p:sp>
        <p:sp>
          <p:nvSpPr>
            <p:cNvPr id="1048799" name="Freeform 73"/>
            <p:cNvSpPr>
              <a:spLocks noEditPoints="1"/>
            </p:cNvSpPr>
            <p:nvPr/>
          </p:nvSpPr>
          <p:spPr bwMode="auto">
            <a:xfrm>
              <a:off x="1810546" y="3909685"/>
              <a:ext cx="58880" cy="74324"/>
            </a:xfrm>
            <a:custGeom>
              <a:avLst/>
              <a:gdLst>
                <a:gd name="T0" fmla="*/ 21 w 32"/>
                <a:gd name="T1" fmla="*/ 14 h 40"/>
                <a:gd name="T2" fmla="*/ 19 w 32"/>
                <a:gd name="T3" fmla="*/ 9 h 40"/>
                <a:gd name="T4" fmla="*/ 16 w 32"/>
                <a:gd name="T5" fmla="*/ 7 h 40"/>
                <a:gd name="T6" fmla="*/ 12 w 32"/>
                <a:gd name="T7" fmla="*/ 9 h 40"/>
                <a:gd name="T8" fmla="*/ 11 w 32"/>
                <a:gd name="T9" fmla="*/ 14 h 40"/>
                <a:gd name="T10" fmla="*/ 12 w 32"/>
                <a:gd name="T11" fmla="*/ 19 h 40"/>
                <a:gd name="T12" fmla="*/ 16 w 32"/>
                <a:gd name="T13" fmla="*/ 20 h 40"/>
                <a:gd name="T14" fmla="*/ 20 w 32"/>
                <a:gd name="T15" fmla="*/ 19 h 40"/>
                <a:gd name="T16" fmla="*/ 21 w 32"/>
                <a:gd name="T17" fmla="*/ 14 h 40"/>
                <a:gd name="T18" fmla="*/ 1 w 32"/>
                <a:gd name="T19" fmla="*/ 31 h 40"/>
                <a:gd name="T20" fmla="*/ 12 w 32"/>
                <a:gd name="T21" fmla="*/ 30 h 40"/>
                <a:gd name="T22" fmla="*/ 13 w 32"/>
                <a:gd name="T23" fmla="*/ 33 h 40"/>
                <a:gd name="T24" fmla="*/ 16 w 32"/>
                <a:gd name="T25" fmla="*/ 34 h 40"/>
                <a:gd name="T26" fmla="*/ 20 w 32"/>
                <a:gd name="T27" fmla="*/ 31 h 40"/>
                <a:gd name="T28" fmla="*/ 21 w 32"/>
                <a:gd name="T29" fmla="*/ 23 h 40"/>
                <a:gd name="T30" fmla="*/ 18 w 32"/>
                <a:gd name="T31" fmla="*/ 26 h 40"/>
                <a:gd name="T32" fmla="*/ 13 w 32"/>
                <a:gd name="T33" fmla="*/ 27 h 40"/>
                <a:gd name="T34" fmla="*/ 4 w 32"/>
                <a:gd name="T35" fmla="*/ 23 h 40"/>
                <a:gd name="T36" fmla="*/ 0 w 32"/>
                <a:gd name="T37" fmla="*/ 14 h 40"/>
                <a:gd name="T38" fmla="*/ 2 w 32"/>
                <a:gd name="T39" fmla="*/ 7 h 40"/>
                <a:gd name="T40" fmla="*/ 7 w 32"/>
                <a:gd name="T41" fmla="*/ 2 h 40"/>
                <a:gd name="T42" fmla="*/ 15 w 32"/>
                <a:gd name="T43" fmla="*/ 0 h 40"/>
                <a:gd name="T44" fmla="*/ 25 w 32"/>
                <a:gd name="T45" fmla="*/ 2 h 40"/>
                <a:gd name="T46" fmla="*/ 30 w 32"/>
                <a:gd name="T47" fmla="*/ 9 h 40"/>
                <a:gd name="T48" fmla="*/ 32 w 32"/>
                <a:gd name="T49" fmla="*/ 20 h 40"/>
                <a:gd name="T50" fmla="*/ 28 w 32"/>
                <a:gd name="T51" fmla="*/ 36 h 40"/>
                <a:gd name="T52" fmla="*/ 16 w 32"/>
                <a:gd name="T53" fmla="*/ 40 h 40"/>
                <a:gd name="T54" fmla="*/ 8 w 32"/>
                <a:gd name="T55" fmla="*/ 39 h 40"/>
                <a:gd name="T56" fmla="*/ 4 w 32"/>
                <a:gd name="T57" fmla="*/ 36 h 40"/>
                <a:gd name="T58" fmla="*/ 1 w 32"/>
                <a:gd name="T59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" h="40">
                  <a:moveTo>
                    <a:pt x="21" y="14"/>
                  </a:moveTo>
                  <a:cubicBezTo>
                    <a:pt x="21" y="12"/>
                    <a:pt x="21" y="10"/>
                    <a:pt x="19" y="9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1" y="10"/>
                    <a:pt x="11" y="11"/>
                    <a:pt x="11" y="14"/>
                  </a:cubicBezTo>
                  <a:cubicBezTo>
                    <a:pt x="11" y="16"/>
                    <a:pt x="11" y="17"/>
                    <a:pt x="12" y="19"/>
                  </a:cubicBezTo>
                  <a:cubicBezTo>
                    <a:pt x="13" y="20"/>
                    <a:pt x="14" y="20"/>
                    <a:pt x="16" y="20"/>
                  </a:cubicBezTo>
                  <a:cubicBezTo>
                    <a:pt x="17" y="20"/>
                    <a:pt x="19" y="20"/>
                    <a:pt x="20" y="19"/>
                  </a:cubicBezTo>
                  <a:cubicBezTo>
                    <a:pt x="21" y="18"/>
                    <a:pt x="21" y="16"/>
                    <a:pt x="21" y="14"/>
                  </a:cubicBezTo>
                  <a:close/>
                  <a:moveTo>
                    <a:pt x="1" y="31"/>
                  </a:moveTo>
                  <a:cubicBezTo>
                    <a:pt x="12" y="30"/>
                    <a:pt x="12" y="30"/>
                    <a:pt x="12" y="30"/>
                  </a:cubicBezTo>
                  <a:cubicBezTo>
                    <a:pt x="12" y="31"/>
                    <a:pt x="13" y="32"/>
                    <a:pt x="13" y="33"/>
                  </a:cubicBezTo>
                  <a:cubicBezTo>
                    <a:pt x="14" y="34"/>
                    <a:pt x="15" y="34"/>
                    <a:pt x="16" y="34"/>
                  </a:cubicBezTo>
                  <a:cubicBezTo>
                    <a:pt x="18" y="34"/>
                    <a:pt x="19" y="33"/>
                    <a:pt x="20" y="31"/>
                  </a:cubicBezTo>
                  <a:cubicBezTo>
                    <a:pt x="21" y="30"/>
                    <a:pt x="21" y="27"/>
                    <a:pt x="21" y="23"/>
                  </a:cubicBezTo>
                  <a:cubicBezTo>
                    <a:pt x="20" y="24"/>
                    <a:pt x="19" y="25"/>
                    <a:pt x="18" y="26"/>
                  </a:cubicBezTo>
                  <a:cubicBezTo>
                    <a:pt x="16" y="27"/>
                    <a:pt x="15" y="27"/>
                    <a:pt x="13" y="27"/>
                  </a:cubicBezTo>
                  <a:cubicBezTo>
                    <a:pt x="9" y="27"/>
                    <a:pt x="6" y="26"/>
                    <a:pt x="4" y="23"/>
                  </a:cubicBezTo>
                  <a:cubicBezTo>
                    <a:pt x="2" y="21"/>
                    <a:pt x="0" y="18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2" y="0"/>
                    <a:pt x="15" y="0"/>
                  </a:cubicBezTo>
                  <a:cubicBezTo>
                    <a:pt x="19" y="0"/>
                    <a:pt x="22" y="1"/>
                    <a:pt x="25" y="2"/>
                  </a:cubicBezTo>
                  <a:cubicBezTo>
                    <a:pt x="27" y="4"/>
                    <a:pt x="29" y="6"/>
                    <a:pt x="30" y="9"/>
                  </a:cubicBezTo>
                  <a:cubicBezTo>
                    <a:pt x="32" y="12"/>
                    <a:pt x="32" y="16"/>
                    <a:pt x="32" y="20"/>
                  </a:cubicBezTo>
                  <a:cubicBezTo>
                    <a:pt x="32" y="27"/>
                    <a:pt x="31" y="32"/>
                    <a:pt x="28" y="36"/>
                  </a:cubicBezTo>
                  <a:cubicBezTo>
                    <a:pt x="25" y="39"/>
                    <a:pt x="21" y="40"/>
                    <a:pt x="16" y="40"/>
                  </a:cubicBezTo>
                  <a:cubicBezTo>
                    <a:pt x="13" y="40"/>
                    <a:pt x="10" y="40"/>
                    <a:pt x="8" y="39"/>
                  </a:cubicBezTo>
                  <a:cubicBezTo>
                    <a:pt x="7" y="39"/>
                    <a:pt x="5" y="38"/>
                    <a:pt x="4" y="36"/>
                  </a:cubicBezTo>
                  <a:cubicBezTo>
                    <a:pt x="3" y="35"/>
                    <a:pt x="2" y="33"/>
                    <a:pt x="1" y="3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5"/>
            </a:p>
          </p:txBody>
        </p:sp>
        <p:sp>
          <p:nvSpPr>
            <p:cNvPr id="1048800" name="Freeform 74"/>
            <p:cNvSpPr/>
            <p:nvPr/>
          </p:nvSpPr>
          <p:spPr bwMode="auto">
            <a:xfrm>
              <a:off x="1875217" y="3911616"/>
              <a:ext cx="58880" cy="72393"/>
            </a:xfrm>
            <a:custGeom>
              <a:avLst/>
              <a:gdLst>
                <a:gd name="T0" fmla="*/ 5 w 32"/>
                <a:gd name="T1" fmla="*/ 0 h 39"/>
                <a:gd name="T2" fmla="*/ 30 w 32"/>
                <a:gd name="T3" fmla="*/ 0 h 39"/>
                <a:gd name="T4" fmla="*/ 30 w 32"/>
                <a:gd name="T5" fmla="*/ 9 h 39"/>
                <a:gd name="T6" fmla="*/ 13 w 32"/>
                <a:gd name="T7" fmla="*/ 9 h 39"/>
                <a:gd name="T8" fmla="*/ 12 w 32"/>
                <a:gd name="T9" fmla="*/ 15 h 39"/>
                <a:gd name="T10" fmla="*/ 16 w 32"/>
                <a:gd name="T11" fmla="*/ 13 h 39"/>
                <a:gd name="T12" fmla="*/ 19 w 32"/>
                <a:gd name="T13" fmla="*/ 13 h 39"/>
                <a:gd name="T14" fmla="*/ 29 w 32"/>
                <a:gd name="T15" fmla="*/ 16 h 39"/>
                <a:gd name="T16" fmla="*/ 32 w 32"/>
                <a:gd name="T17" fmla="*/ 25 h 39"/>
                <a:gd name="T18" fmla="*/ 30 w 32"/>
                <a:gd name="T19" fmla="*/ 32 h 39"/>
                <a:gd name="T20" fmla="*/ 25 w 32"/>
                <a:gd name="T21" fmla="*/ 38 h 39"/>
                <a:gd name="T22" fmla="*/ 16 w 32"/>
                <a:gd name="T23" fmla="*/ 39 h 39"/>
                <a:gd name="T24" fmla="*/ 10 w 32"/>
                <a:gd name="T25" fmla="*/ 39 h 39"/>
                <a:gd name="T26" fmla="*/ 5 w 32"/>
                <a:gd name="T27" fmla="*/ 37 h 39"/>
                <a:gd name="T28" fmla="*/ 2 w 32"/>
                <a:gd name="T29" fmla="*/ 33 h 39"/>
                <a:gd name="T30" fmla="*/ 0 w 32"/>
                <a:gd name="T31" fmla="*/ 29 h 39"/>
                <a:gd name="T32" fmla="*/ 11 w 32"/>
                <a:gd name="T33" fmla="*/ 28 h 39"/>
                <a:gd name="T34" fmla="*/ 13 w 32"/>
                <a:gd name="T35" fmla="*/ 32 h 39"/>
                <a:gd name="T36" fmla="*/ 16 w 32"/>
                <a:gd name="T37" fmla="*/ 33 h 39"/>
                <a:gd name="T38" fmla="*/ 20 w 32"/>
                <a:gd name="T39" fmla="*/ 31 h 39"/>
                <a:gd name="T40" fmla="*/ 21 w 32"/>
                <a:gd name="T41" fmla="*/ 26 h 39"/>
                <a:gd name="T42" fmla="*/ 20 w 32"/>
                <a:gd name="T43" fmla="*/ 21 h 39"/>
                <a:gd name="T44" fmla="*/ 16 w 32"/>
                <a:gd name="T45" fmla="*/ 19 h 39"/>
                <a:gd name="T46" fmla="*/ 13 w 32"/>
                <a:gd name="T47" fmla="*/ 20 h 39"/>
                <a:gd name="T48" fmla="*/ 11 w 32"/>
                <a:gd name="T49" fmla="*/ 22 h 39"/>
                <a:gd name="T50" fmla="*/ 1 w 32"/>
                <a:gd name="T51" fmla="*/ 21 h 39"/>
                <a:gd name="T52" fmla="*/ 5 w 32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" h="39">
                  <a:moveTo>
                    <a:pt x="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4" y="14"/>
                    <a:pt x="16" y="13"/>
                  </a:cubicBezTo>
                  <a:cubicBezTo>
                    <a:pt x="17" y="13"/>
                    <a:pt x="18" y="13"/>
                    <a:pt x="19" y="13"/>
                  </a:cubicBezTo>
                  <a:cubicBezTo>
                    <a:pt x="23" y="13"/>
                    <a:pt x="26" y="14"/>
                    <a:pt x="29" y="16"/>
                  </a:cubicBezTo>
                  <a:cubicBezTo>
                    <a:pt x="31" y="19"/>
                    <a:pt x="32" y="22"/>
                    <a:pt x="32" y="25"/>
                  </a:cubicBezTo>
                  <a:cubicBezTo>
                    <a:pt x="32" y="28"/>
                    <a:pt x="32" y="30"/>
                    <a:pt x="30" y="32"/>
                  </a:cubicBezTo>
                  <a:cubicBezTo>
                    <a:pt x="29" y="35"/>
                    <a:pt x="27" y="36"/>
                    <a:pt x="25" y="38"/>
                  </a:cubicBezTo>
                  <a:cubicBezTo>
                    <a:pt x="23" y="39"/>
                    <a:pt x="20" y="39"/>
                    <a:pt x="16" y="39"/>
                  </a:cubicBezTo>
                  <a:cubicBezTo>
                    <a:pt x="14" y="39"/>
                    <a:pt x="12" y="39"/>
                    <a:pt x="10" y="39"/>
                  </a:cubicBezTo>
                  <a:cubicBezTo>
                    <a:pt x="8" y="38"/>
                    <a:pt x="6" y="38"/>
                    <a:pt x="5" y="37"/>
                  </a:cubicBezTo>
                  <a:cubicBezTo>
                    <a:pt x="4" y="36"/>
                    <a:pt x="3" y="35"/>
                    <a:pt x="2" y="33"/>
                  </a:cubicBezTo>
                  <a:cubicBezTo>
                    <a:pt x="1" y="32"/>
                    <a:pt x="1" y="31"/>
                    <a:pt x="0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8" y="33"/>
                    <a:pt x="19" y="32"/>
                    <a:pt x="20" y="31"/>
                  </a:cubicBezTo>
                  <a:cubicBezTo>
                    <a:pt x="21" y="30"/>
                    <a:pt x="21" y="28"/>
                    <a:pt x="21" y="26"/>
                  </a:cubicBezTo>
                  <a:cubicBezTo>
                    <a:pt x="21" y="24"/>
                    <a:pt x="21" y="22"/>
                    <a:pt x="20" y="21"/>
                  </a:cubicBezTo>
                  <a:cubicBezTo>
                    <a:pt x="19" y="20"/>
                    <a:pt x="18" y="19"/>
                    <a:pt x="16" y="19"/>
                  </a:cubicBezTo>
                  <a:cubicBezTo>
                    <a:pt x="15" y="19"/>
                    <a:pt x="14" y="20"/>
                    <a:pt x="13" y="20"/>
                  </a:cubicBezTo>
                  <a:cubicBezTo>
                    <a:pt x="12" y="21"/>
                    <a:pt x="11" y="21"/>
                    <a:pt x="11" y="22"/>
                  </a:cubicBezTo>
                  <a:cubicBezTo>
                    <a:pt x="1" y="21"/>
                    <a:pt x="1" y="21"/>
                    <a:pt x="1" y="2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5"/>
            </a:p>
          </p:txBody>
        </p:sp>
        <p:sp>
          <p:nvSpPr>
            <p:cNvPr id="1048801" name="Freeform 75"/>
            <p:cNvSpPr/>
            <p:nvPr/>
          </p:nvSpPr>
          <p:spPr bwMode="auto">
            <a:xfrm>
              <a:off x="1939888" y="3909685"/>
              <a:ext cx="58880" cy="74324"/>
            </a:xfrm>
            <a:custGeom>
              <a:avLst/>
              <a:gdLst>
                <a:gd name="T0" fmla="*/ 11 w 32"/>
                <a:gd name="T1" fmla="*/ 12 h 40"/>
                <a:gd name="T2" fmla="*/ 0 w 32"/>
                <a:gd name="T3" fmla="*/ 11 h 40"/>
                <a:gd name="T4" fmla="*/ 5 w 32"/>
                <a:gd name="T5" fmla="*/ 3 h 40"/>
                <a:gd name="T6" fmla="*/ 16 w 32"/>
                <a:gd name="T7" fmla="*/ 0 h 40"/>
                <a:gd name="T8" fmla="*/ 26 w 32"/>
                <a:gd name="T9" fmla="*/ 3 h 40"/>
                <a:gd name="T10" fmla="*/ 30 w 32"/>
                <a:gd name="T11" fmla="*/ 10 h 40"/>
                <a:gd name="T12" fmla="*/ 28 w 32"/>
                <a:gd name="T13" fmla="*/ 15 h 40"/>
                <a:gd name="T14" fmla="*/ 24 w 32"/>
                <a:gd name="T15" fmla="*/ 19 h 40"/>
                <a:gd name="T16" fmla="*/ 28 w 32"/>
                <a:gd name="T17" fmla="*/ 20 h 40"/>
                <a:gd name="T18" fmla="*/ 31 w 32"/>
                <a:gd name="T19" fmla="*/ 23 h 40"/>
                <a:gd name="T20" fmla="*/ 32 w 32"/>
                <a:gd name="T21" fmla="*/ 28 h 40"/>
                <a:gd name="T22" fmla="*/ 30 w 32"/>
                <a:gd name="T23" fmla="*/ 34 h 40"/>
                <a:gd name="T24" fmla="*/ 25 w 32"/>
                <a:gd name="T25" fmla="*/ 39 h 40"/>
                <a:gd name="T26" fmla="*/ 16 w 32"/>
                <a:gd name="T27" fmla="*/ 40 h 40"/>
                <a:gd name="T28" fmla="*/ 8 w 32"/>
                <a:gd name="T29" fmla="*/ 39 h 40"/>
                <a:gd name="T30" fmla="*/ 3 w 32"/>
                <a:gd name="T31" fmla="*/ 36 h 40"/>
                <a:gd name="T32" fmla="*/ 0 w 32"/>
                <a:gd name="T33" fmla="*/ 30 h 40"/>
                <a:gd name="T34" fmla="*/ 11 w 32"/>
                <a:gd name="T35" fmla="*/ 28 h 40"/>
                <a:gd name="T36" fmla="*/ 13 w 32"/>
                <a:gd name="T37" fmla="*/ 33 h 40"/>
                <a:gd name="T38" fmla="*/ 16 w 32"/>
                <a:gd name="T39" fmla="*/ 34 h 40"/>
                <a:gd name="T40" fmla="*/ 20 w 32"/>
                <a:gd name="T41" fmla="*/ 32 h 40"/>
                <a:gd name="T42" fmla="*/ 21 w 32"/>
                <a:gd name="T43" fmla="*/ 28 h 40"/>
                <a:gd name="T44" fmla="*/ 20 w 32"/>
                <a:gd name="T45" fmla="*/ 24 h 40"/>
                <a:gd name="T46" fmla="*/ 16 w 32"/>
                <a:gd name="T47" fmla="*/ 23 h 40"/>
                <a:gd name="T48" fmla="*/ 12 w 32"/>
                <a:gd name="T49" fmla="*/ 23 h 40"/>
                <a:gd name="T50" fmla="*/ 13 w 32"/>
                <a:gd name="T51" fmla="*/ 15 h 40"/>
                <a:gd name="T52" fmla="*/ 14 w 32"/>
                <a:gd name="T53" fmla="*/ 16 h 40"/>
                <a:gd name="T54" fmla="*/ 18 w 32"/>
                <a:gd name="T55" fmla="*/ 14 h 40"/>
                <a:gd name="T56" fmla="*/ 19 w 32"/>
                <a:gd name="T57" fmla="*/ 11 h 40"/>
                <a:gd name="T58" fmla="*/ 18 w 32"/>
                <a:gd name="T59" fmla="*/ 8 h 40"/>
                <a:gd name="T60" fmla="*/ 15 w 32"/>
                <a:gd name="T61" fmla="*/ 7 h 40"/>
                <a:gd name="T62" fmla="*/ 12 w 32"/>
                <a:gd name="T63" fmla="*/ 8 h 40"/>
                <a:gd name="T64" fmla="*/ 11 w 32"/>
                <a:gd name="T6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40">
                  <a:moveTo>
                    <a:pt x="11" y="12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3" y="5"/>
                    <a:pt x="5" y="3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4" y="1"/>
                    <a:pt x="26" y="3"/>
                  </a:cubicBezTo>
                  <a:cubicBezTo>
                    <a:pt x="29" y="5"/>
                    <a:pt x="30" y="8"/>
                    <a:pt x="30" y="10"/>
                  </a:cubicBezTo>
                  <a:cubicBezTo>
                    <a:pt x="30" y="12"/>
                    <a:pt x="29" y="14"/>
                    <a:pt x="28" y="15"/>
                  </a:cubicBezTo>
                  <a:cubicBezTo>
                    <a:pt x="27" y="16"/>
                    <a:pt x="26" y="18"/>
                    <a:pt x="24" y="19"/>
                  </a:cubicBezTo>
                  <a:cubicBezTo>
                    <a:pt x="26" y="19"/>
                    <a:pt x="27" y="19"/>
                    <a:pt x="28" y="20"/>
                  </a:cubicBezTo>
                  <a:cubicBezTo>
                    <a:pt x="29" y="21"/>
                    <a:pt x="30" y="22"/>
                    <a:pt x="31" y="23"/>
                  </a:cubicBezTo>
                  <a:cubicBezTo>
                    <a:pt x="31" y="24"/>
                    <a:pt x="32" y="26"/>
                    <a:pt x="32" y="28"/>
                  </a:cubicBezTo>
                  <a:cubicBezTo>
                    <a:pt x="32" y="30"/>
                    <a:pt x="31" y="32"/>
                    <a:pt x="30" y="34"/>
                  </a:cubicBezTo>
                  <a:cubicBezTo>
                    <a:pt x="29" y="36"/>
                    <a:pt x="27" y="38"/>
                    <a:pt x="25" y="39"/>
                  </a:cubicBezTo>
                  <a:cubicBezTo>
                    <a:pt x="23" y="40"/>
                    <a:pt x="20" y="40"/>
                    <a:pt x="16" y="40"/>
                  </a:cubicBezTo>
                  <a:cubicBezTo>
                    <a:pt x="13" y="40"/>
                    <a:pt x="10" y="40"/>
                    <a:pt x="8" y="39"/>
                  </a:cubicBezTo>
                  <a:cubicBezTo>
                    <a:pt x="6" y="38"/>
                    <a:pt x="4" y="37"/>
                    <a:pt x="3" y="36"/>
                  </a:cubicBezTo>
                  <a:cubicBezTo>
                    <a:pt x="2" y="34"/>
                    <a:pt x="1" y="32"/>
                    <a:pt x="0" y="3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30"/>
                    <a:pt x="12" y="32"/>
                    <a:pt x="13" y="33"/>
                  </a:cubicBezTo>
                  <a:cubicBezTo>
                    <a:pt x="13" y="34"/>
                    <a:pt x="15" y="34"/>
                    <a:pt x="16" y="34"/>
                  </a:cubicBezTo>
                  <a:cubicBezTo>
                    <a:pt x="17" y="34"/>
                    <a:pt x="19" y="33"/>
                    <a:pt x="20" y="32"/>
                  </a:cubicBezTo>
                  <a:cubicBezTo>
                    <a:pt x="20" y="31"/>
                    <a:pt x="21" y="30"/>
                    <a:pt x="21" y="28"/>
                  </a:cubicBezTo>
                  <a:cubicBezTo>
                    <a:pt x="21" y="26"/>
                    <a:pt x="20" y="25"/>
                    <a:pt x="20" y="24"/>
                  </a:cubicBezTo>
                  <a:cubicBezTo>
                    <a:pt x="19" y="23"/>
                    <a:pt x="17" y="23"/>
                    <a:pt x="16" y="23"/>
                  </a:cubicBezTo>
                  <a:cubicBezTo>
                    <a:pt x="15" y="23"/>
                    <a:pt x="14" y="23"/>
                    <a:pt x="12" y="2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4" y="16"/>
                    <a:pt x="14" y="16"/>
                  </a:cubicBezTo>
                  <a:cubicBezTo>
                    <a:pt x="16" y="16"/>
                    <a:pt x="17" y="15"/>
                    <a:pt x="18" y="14"/>
                  </a:cubicBezTo>
                  <a:cubicBezTo>
                    <a:pt x="19" y="13"/>
                    <a:pt x="19" y="12"/>
                    <a:pt x="19" y="11"/>
                  </a:cubicBezTo>
                  <a:cubicBezTo>
                    <a:pt x="19" y="10"/>
                    <a:pt x="19" y="9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1" y="9"/>
                    <a:pt x="11" y="10"/>
                    <a:pt x="11" y="1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5"/>
            </a:p>
          </p:txBody>
        </p:sp>
        <p:sp>
          <p:nvSpPr>
            <p:cNvPr id="1048802" name="Freeform 76"/>
            <p:cNvSpPr/>
            <p:nvPr/>
          </p:nvSpPr>
          <p:spPr bwMode="auto">
            <a:xfrm>
              <a:off x="1449545" y="3978217"/>
              <a:ext cx="18340" cy="9652"/>
            </a:xfrm>
            <a:custGeom>
              <a:avLst/>
              <a:gdLst>
                <a:gd name="T0" fmla="*/ 0 w 19"/>
                <a:gd name="T1" fmla="*/ 10 h 10"/>
                <a:gd name="T2" fmla="*/ 9 w 19"/>
                <a:gd name="T3" fmla="*/ 8 h 10"/>
                <a:gd name="T4" fmla="*/ 19 w 19"/>
                <a:gd name="T5" fmla="*/ 6 h 10"/>
                <a:gd name="T6" fmla="*/ 13 w 19"/>
                <a:gd name="T7" fmla="*/ 2 h 10"/>
                <a:gd name="T8" fmla="*/ 7 w 19"/>
                <a:gd name="T9" fmla="*/ 0 h 10"/>
                <a:gd name="T10" fmla="*/ 0 w 19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0">
                  <a:moveTo>
                    <a:pt x="0" y="10"/>
                  </a:moveTo>
                  <a:lnTo>
                    <a:pt x="9" y="8"/>
                  </a:lnTo>
                  <a:lnTo>
                    <a:pt x="19" y="6"/>
                  </a:lnTo>
                  <a:lnTo>
                    <a:pt x="13" y="2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5"/>
            </a:p>
          </p:txBody>
        </p:sp>
        <p:sp>
          <p:nvSpPr>
            <p:cNvPr id="1048803" name="Freeform 77"/>
            <p:cNvSpPr/>
            <p:nvPr/>
          </p:nvSpPr>
          <p:spPr bwMode="auto">
            <a:xfrm>
              <a:off x="1548965" y="2749464"/>
              <a:ext cx="46332" cy="34749"/>
            </a:xfrm>
            <a:custGeom>
              <a:avLst/>
              <a:gdLst>
                <a:gd name="T0" fmla="*/ 22 w 25"/>
                <a:gd name="T1" fmla="*/ 11 h 19"/>
                <a:gd name="T2" fmla="*/ 24 w 25"/>
                <a:gd name="T3" fmla="*/ 8 h 19"/>
                <a:gd name="T4" fmla="*/ 24 w 25"/>
                <a:gd name="T5" fmla="*/ 4 h 19"/>
                <a:gd name="T6" fmla="*/ 21 w 25"/>
                <a:gd name="T7" fmla="*/ 1 h 19"/>
                <a:gd name="T8" fmla="*/ 16 w 25"/>
                <a:gd name="T9" fmla="*/ 1 h 19"/>
                <a:gd name="T10" fmla="*/ 8 w 25"/>
                <a:gd name="T11" fmla="*/ 4 h 19"/>
                <a:gd name="T12" fmla="*/ 0 w 25"/>
                <a:gd name="T13" fmla="*/ 7 h 19"/>
                <a:gd name="T14" fmla="*/ 5 w 25"/>
                <a:gd name="T15" fmla="*/ 19 h 19"/>
                <a:gd name="T16" fmla="*/ 13 w 25"/>
                <a:gd name="T17" fmla="*/ 16 h 19"/>
                <a:gd name="T18" fmla="*/ 22 w 25"/>
                <a:gd name="T1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9">
                  <a:moveTo>
                    <a:pt x="22" y="11"/>
                  </a:moveTo>
                  <a:cubicBezTo>
                    <a:pt x="23" y="10"/>
                    <a:pt x="24" y="9"/>
                    <a:pt x="24" y="8"/>
                  </a:cubicBezTo>
                  <a:cubicBezTo>
                    <a:pt x="25" y="7"/>
                    <a:pt x="25" y="5"/>
                    <a:pt x="24" y="4"/>
                  </a:cubicBezTo>
                  <a:cubicBezTo>
                    <a:pt x="23" y="2"/>
                    <a:pt x="22" y="1"/>
                    <a:pt x="21" y="1"/>
                  </a:cubicBezTo>
                  <a:cubicBezTo>
                    <a:pt x="19" y="0"/>
                    <a:pt x="18" y="0"/>
                    <a:pt x="16" y="1"/>
                  </a:cubicBezTo>
                  <a:cubicBezTo>
                    <a:pt x="15" y="1"/>
                    <a:pt x="13" y="2"/>
                    <a:pt x="8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8" y="14"/>
                    <a:pt x="21" y="12"/>
                    <a:pt x="22" y="1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5"/>
            </a:p>
          </p:txBody>
        </p:sp>
        <p:sp>
          <p:nvSpPr>
            <p:cNvPr id="1048804" name="Freeform 78"/>
            <p:cNvSpPr/>
            <p:nvPr/>
          </p:nvSpPr>
          <p:spPr bwMode="auto">
            <a:xfrm>
              <a:off x="2463050" y="3026489"/>
              <a:ext cx="38610" cy="44401"/>
            </a:xfrm>
            <a:custGeom>
              <a:avLst/>
              <a:gdLst>
                <a:gd name="T0" fmla="*/ 10 w 21"/>
                <a:gd name="T1" fmla="*/ 22 h 24"/>
                <a:gd name="T2" fmla="*/ 14 w 21"/>
                <a:gd name="T3" fmla="*/ 24 h 24"/>
                <a:gd name="T4" fmla="*/ 18 w 21"/>
                <a:gd name="T5" fmla="*/ 23 h 24"/>
                <a:gd name="T6" fmla="*/ 20 w 21"/>
                <a:gd name="T7" fmla="*/ 19 h 24"/>
                <a:gd name="T8" fmla="*/ 20 w 21"/>
                <a:gd name="T9" fmla="*/ 14 h 24"/>
                <a:gd name="T10" fmla="*/ 16 w 21"/>
                <a:gd name="T11" fmla="*/ 7 h 24"/>
                <a:gd name="T12" fmla="*/ 11 w 21"/>
                <a:gd name="T13" fmla="*/ 0 h 24"/>
                <a:gd name="T14" fmla="*/ 0 w 21"/>
                <a:gd name="T15" fmla="*/ 6 h 24"/>
                <a:gd name="T16" fmla="*/ 4 w 21"/>
                <a:gd name="T17" fmla="*/ 14 h 24"/>
                <a:gd name="T18" fmla="*/ 10 w 21"/>
                <a:gd name="T1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4">
                  <a:moveTo>
                    <a:pt x="10" y="22"/>
                  </a:moveTo>
                  <a:cubicBezTo>
                    <a:pt x="11" y="23"/>
                    <a:pt x="12" y="24"/>
                    <a:pt x="14" y="24"/>
                  </a:cubicBezTo>
                  <a:cubicBezTo>
                    <a:pt x="15" y="24"/>
                    <a:pt x="16" y="24"/>
                    <a:pt x="18" y="23"/>
                  </a:cubicBezTo>
                  <a:cubicBezTo>
                    <a:pt x="19" y="22"/>
                    <a:pt x="20" y="21"/>
                    <a:pt x="20" y="19"/>
                  </a:cubicBezTo>
                  <a:cubicBezTo>
                    <a:pt x="21" y="18"/>
                    <a:pt x="21" y="16"/>
                    <a:pt x="20" y="14"/>
                  </a:cubicBezTo>
                  <a:cubicBezTo>
                    <a:pt x="19" y="14"/>
                    <a:pt x="18" y="11"/>
                    <a:pt x="16" y="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7" y="18"/>
                    <a:pt x="9" y="21"/>
                    <a:pt x="10" y="2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5"/>
            </a:p>
          </p:txBody>
        </p:sp>
        <p:sp>
          <p:nvSpPr>
            <p:cNvPr id="1048805" name="Freeform 79"/>
            <p:cNvSpPr/>
            <p:nvPr/>
          </p:nvSpPr>
          <p:spPr bwMode="auto">
            <a:xfrm>
              <a:off x="1169625" y="3206024"/>
              <a:ext cx="38610" cy="27027"/>
            </a:xfrm>
            <a:custGeom>
              <a:avLst/>
              <a:gdLst>
                <a:gd name="T0" fmla="*/ 40 w 40"/>
                <a:gd name="T1" fmla="*/ 0 h 28"/>
                <a:gd name="T2" fmla="*/ 0 w 40"/>
                <a:gd name="T3" fmla="*/ 3 h 28"/>
                <a:gd name="T4" fmla="*/ 30 w 40"/>
                <a:gd name="T5" fmla="*/ 28 h 28"/>
                <a:gd name="T6" fmla="*/ 40 w 4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8">
                  <a:moveTo>
                    <a:pt x="40" y="0"/>
                  </a:moveTo>
                  <a:lnTo>
                    <a:pt x="0" y="3"/>
                  </a:lnTo>
                  <a:lnTo>
                    <a:pt x="30" y="2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5"/>
            </a:p>
          </p:txBody>
        </p:sp>
        <p:sp>
          <p:nvSpPr>
            <p:cNvPr id="1048806" name="Freeform 80"/>
            <p:cNvSpPr/>
            <p:nvPr/>
          </p:nvSpPr>
          <p:spPr bwMode="auto">
            <a:xfrm>
              <a:off x="1942784" y="4127830"/>
              <a:ext cx="39575" cy="60810"/>
            </a:xfrm>
            <a:custGeom>
              <a:avLst/>
              <a:gdLst>
                <a:gd name="T0" fmla="*/ 8 w 21"/>
                <a:gd name="T1" fmla="*/ 10 h 33"/>
                <a:gd name="T2" fmla="*/ 4 w 21"/>
                <a:gd name="T3" fmla="*/ 12 h 33"/>
                <a:gd name="T4" fmla="*/ 2 w 21"/>
                <a:gd name="T5" fmla="*/ 15 h 33"/>
                <a:gd name="T6" fmla="*/ 1 w 21"/>
                <a:gd name="T7" fmla="*/ 20 h 33"/>
                <a:gd name="T8" fmla="*/ 1 w 21"/>
                <a:gd name="T9" fmla="*/ 23 h 33"/>
                <a:gd name="T10" fmla="*/ 2 w 21"/>
                <a:gd name="T11" fmla="*/ 27 h 33"/>
                <a:gd name="T12" fmla="*/ 9 w 21"/>
                <a:gd name="T13" fmla="*/ 32 h 33"/>
                <a:gd name="T14" fmla="*/ 13 w 21"/>
                <a:gd name="T15" fmla="*/ 33 h 33"/>
                <a:gd name="T16" fmla="*/ 16 w 21"/>
                <a:gd name="T17" fmla="*/ 33 h 33"/>
                <a:gd name="T18" fmla="*/ 19 w 21"/>
                <a:gd name="T19" fmla="*/ 30 h 33"/>
                <a:gd name="T20" fmla="*/ 20 w 21"/>
                <a:gd name="T21" fmla="*/ 27 h 33"/>
                <a:gd name="T22" fmla="*/ 21 w 21"/>
                <a:gd name="T23" fmla="*/ 25 h 33"/>
                <a:gd name="T24" fmla="*/ 20 w 21"/>
                <a:gd name="T25" fmla="*/ 20 h 33"/>
                <a:gd name="T26" fmla="*/ 14 w 21"/>
                <a:gd name="T27" fmla="*/ 16 h 33"/>
                <a:gd name="T28" fmla="*/ 15 w 21"/>
                <a:gd name="T29" fmla="*/ 12 h 33"/>
                <a:gd name="T30" fmla="*/ 17 w 21"/>
                <a:gd name="T31" fmla="*/ 11 h 33"/>
                <a:gd name="T32" fmla="*/ 18 w 21"/>
                <a:gd name="T33" fmla="*/ 8 h 33"/>
                <a:gd name="T34" fmla="*/ 18 w 21"/>
                <a:gd name="T35" fmla="*/ 5 h 33"/>
                <a:gd name="T36" fmla="*/ 18 w 21"/>
                <a:gd name="T37" fmla="*/ 2 h 33"/>
                <a:gd name="T38" fmla="*/ 15 w 21"/>
                <a:gd name="T39" fmla="*/ 3 h 33"/>
                <a:gd name="T40" fmla="*/ 10 w 21"/>
                <a:gd name="T41" fmla="*/ 8 h 33"/>
                <a:gd name="T42" fmla="*/ 9 w 21"/>
                <a:gd name="T43" fmla="*/ 9 h 33"/>
                <a:gd name="T44" fmla="*/ 8 w 21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33">
                  <a:moveTo>
                    <a:pt x="8" y="10"/>
                  </a:moveTo>
                  <a:cubicBezTo>
                    <a:pt x="6" y="10"/>
                    <a:pt x="4" y="12"/>
                    <a:pt x="4" y="12"/>
                  </a:cubicBezTo>
                  <a:cubicBezTo>
                    <a:pt x="2" y="14"/>
                    <a:pt x="2" y="15"/>
                    <a:pt x="2" y="15"/>
                  </a:cubicBezTo>
                  <a:cubicBezTo>
                    <a:pt x="2" y="16"/>
                    <a:pt x="1" y="20"/>
                    <a:pt x="1" y="20"/>
                  </a:cubicBezTo>
                  <a:cubicBezTo>
                    <a:pt x="1" y="20"/>
                    <a:pt x="0" y="23"/>
                    <a:pt x="1" y="23"/>
                  </a:cubicBezTo>
                  <a:cubicBezTo>
                    <a:pt x="1" y="24"/>
                    <a:pt x="2" y="26"/>
                    <a:pt x="2" y="27"/>
                  </a:cubicBezTo>
                  <a:cubicBezTo>
                    <a:pt x="4" y="29"/>
                    <a:pt x="9" y="32"/>
                    <a:pt x="9" y="32"/>
                  </a:cubicBezTo>
                  <a:cubicBezTo>
                    <a:pt x="10" y="33"/>
                    <a:pt x="12" y="33"/>
                    <a:pt x="13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9" y="33"/>
                    <a:pt x="19" y="30"/>
                    <a:pt x="19" y="30"/>
                  </a:cubicBezTo>
                  <a:cubicBezTo>
                    <a:pt x="19" y="28"/>
                    <a:pt x="20" y="27"/>
                    <a:pt x="20" y="27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0" y="23"/>
                    <a:pt x="20" y="20"/>
                    <a:pt x="20" y="20"/>
                  </a:cubicBezTo>
                  <a:cubicBezTo>
                    <a:pt x="18" y="19"/>
                    <a:pt x="14" y="16"/>
                    <a:pt x="14" y="16"/>
                  </a:cubicBezTo>
                  <a:cubicBezTo>
                    <a:pt x="12" y="12"/>
                    <a:pt x="15" y="12"/>
                    <a:pt x="15" y="12"/>
                  </a:cubicBezTo>
                  <a:cubicBezTo>
                    <a:pt x="16" y="12"/>
                    <a:pt x="17" y="11"/>
                    <a:pt x="17" y="11"/>
                  </a:cubicBezTo>
                  <a:cubicBezTo>
                    <a:pt x="19" y="11"/>
                    <a:pt x="18" y="8"/>
                    <a:pt x="18" y="8"/>
                  </a:cubicBezTo>
                  <a:cubicBezTo>
                    <a:pt x="18" y="6"/>
                    <a:pt x="18" y="5"/>
                    <a:pt x="18" y="5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7" y="0"/>
                    <a:pt x="15" y="3"/>
                    <a:pt x="15" y="3"/>
                  </a:cubicBezTo>
                  <a:cubicBezTo>
                    <a:pt x="14" y="4"/>
                    <a:pt x="10" y="8"/>
                    <a:pt x="10" y="8"/>
                  </a:cubicBezTo>
                  <a:cubicBezTo>
                    <a:pt x="10" y="8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5"/>
            </a:p>
          </p:txBody>
        </p:sp>
        <p:sp>
          <p:nvSpPr>
            <p:cNvPr id="1048807" name="Freeform 81"/>
            <p:cNvSpPr/>
            <p:nvPr/>
          </p:nvSpPr>
          <p:spPr bwMode="auto">
            <a:xfrm>
              <a:off x="1589506" y="4067020"/>
              <a:ext cx="8687" cy="20270"/>
            </a:xfrm>
            <a:custGeom>
              <a:avLst/>
              <a:gdLst>
                <a:gd name="T0" fmla="*/ 0 w 5"/>
                <a:gd name="T1" fmla="*/ 0 h 11"/>
                <a:gd name="T2" fmla="*/ 2 w 5"/>
                <a:gd name="T3" fmla="*/ 5 h 11"/>
                <a:gd name="T4" fmla="*/ 3 w 5"/>
                <a:gd name="T5" fmla="*/ 7 h 11"/>
                <a:gd name="T6" fmla="*/ 3 w 5"/>
                <a:gd name="T7" fmla="*/ 10 h 11"/>
                <a:gd name="T8" fmla="*/ 5 w 5"/>
                <a:gd name="T9" fmla="*/ 9 h 11"/>
                <a:gd name="T10" fmla="*/ 4 w 5"/>
                <a:gd name="T11" fmla="*/ 3 h 11"/>
                <a:gd name="T12" fmla="*/ 3 w 5"/>
                <a:gd name="T13" fmla="*/ 0 h 11"/>
                <a:gd name="T14" fmla="*/ 0 w 5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1">
                  <a:moveTo>
                    <a:pt x="0" y="0"/>
                  </a:move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9"/>
                    <a:pt x="3" y="8"/>
                    <a:pt x="3" y="10"/>
                  </a:cubicBezTo>
                  <a:cubicBezTo>
                    <a:pt x="4" y="11"/>
                    <a:pt x="4" y="10"/>
                    <a:pt x="5" y="9"/>
                  </a:cubicBezTo>
                  <a:cubicBezTo>
                    <a:pt x="4" y="8"/>
                    <a:pt x="4" y="5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5"/>
            </a:p>
          </p:txBody>
        </p:sp>
        <p:sp>
          <p:nvSpPr>
            <p:cNvPr id="1048808" name="Freeform 82"/>
            <p:cNvSpPr/>
            <p:nvPr/>
          </p:nvSpPr>
          <p:spPr bwMode="auto">
            <a:xfrm>
              <a:off x="1556687" y="4081498"/>
              <a:ext cx="32818" cy="11583"/>
            </a:xfrm>
            <a:custGeom>
              <a:avLst/>
              <a:gdLst>
                <a:gd name="T0" fmla="*/ 0 w 18"/>
                <a:gd name="T1" fmla="*/ 6 h 6"/>
                <a:gd name="T2" fmla="*/ 5 w 18"/>
                <a:gd name="T3" fmla="*/ 5 h 6"/>
                <a:gd name="T4" fmla="*/ 17 w 18"/>
                <a:gd name="T5" fmla="*/ 3 h 6"/>
                <a:gd name="T6" fmla="*/ 18 w 18"/>
                <a:gd name="T7" fmla="*/ 2 h 6"/>
                <a:gd name="T8" fmla="*/ 18 w 18"/>
                <a:gd name="T9" fmla="*/ 1 h 6"/>
                <a:gd name="T10" fmla="*/ 17 w 18"/>
                <a:gd name="T11" fmla="*/ 0 h 6"/>
                <a:gd name="T12" fmla="*/ 0 w 1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cubicBezTo>
                    <a:pt x="1" y="6"/>
                    <a:pt x="4" y="5"/>
                    <a:pt x="5" y="5"/>
                  </a:cubicBezTo>
                  <a:cubicBezTo>
                    <a:pt x="9" y="5"/>
                    <a:pt x="15" y="4"/>
                    <a:pt x="17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3" y="3"/>
                    <a:pt x="3" y="4"/>
                    <a:pt x="0" y="6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5"/>
            </a:p>
          </p:txBody>
        </p:sp>
        <p:sp>
          <p:nvSpPr>
            <p:cNvPr id="1048809" name="Freeform 83"/>
            <p:cNvSpPr/>
            <p:nvPr/>
          </p:nvSpPr>
          <p:spPr bwMode="auto">
            <a:xfrm>
              <a:off x="2020969" y="2713751"/>
              <a:ext cx="60810" cy="68532"/>
            </a:xfrm>
            <a:custGeom>
              <a:avLst/>
              <a:gdLst>
                <a:gd name="T0" fmla="*/ 12 w 33"/>
                <a:gd name="T1" fmla="*/ 35 h 37"/>
                <a:gd name="T2" fmla="*/ 24 w 33"/>
                <a:gd name="T3" fmla="*/ 34 h 37"/>
                <a:gd name="T4" fmla="*/ 32 w 33"/>
                <a:gd name="T5" fmla="*/ 22 h 37"/>
                <a:gd name="T6" fmla="*/ 31 w 33"/>
                <a:gd name="T7" fmla="*/ 8 h 37"/>
                <a:gd name="T8" fmla="*/ 21 w 33"/>
                <a:gd name="T9" fmla="*/ 1 h 37"/>
                <a:gd name="T10" fmla="*/ 9 w 33"/>
                <a:gd name="T11" fmla="*/ 2 h 37"/>
                <a:gd name="T12" fmla="*/ 1 w 33"/>
                <a:gd name="T13" fmla="*/ 14 h 37"/>
                <a:gd name="T14" fmla="*/ 2 w 33"/>
                <a:gd name="T15" fmla="*/ 28 h 37"/>
                <a:gd name="T16" fmla="*/ 12 w 33"/>
                <a:gd name="T17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7">
                  <a:moveTo>
                    <a:pt x="12" y="35"/>
                  </a:moveTo>
                  <a:cubicBezTo>
                    <a:pt x="16" y="37"/>
                    <a:pt x="20" y="36"/>
                    <a:pt x="24" y="34"/>
                  </a:cubicBezTo>
                  <a:cubicBezTo>
                    <a:pt x="27" y="32"/>
                    <a:pt x="30" y="28"/>
                    <a:pt x="32" y="22"/>
                  </a:cubicBezTo>
                  <a:cubicBezTo>
                    <a:pt x="33" y="16"/>
                    <a:pt x="33" y="12"/>
                    <a:pt x="31" y="8"/>
                  </a:cubicBezTo>
                  <a:cubicBezTo>
                    <a:pt x="29" y="4"/>
                    <a:pt x="26" y="2"/>
                    <a:pt x="21" y="1"/>
                  </a:cubicBezTo>
                  <a:cubicBezTo>
                    <a:pt x="17" y="0"/>
                    <a:pt x="13" y="0"/>
                    <a:pt x="9" y="2"/>
                  </a:cubicBezTo>
                  <a:cubicBezTo>
                    <a:pt x="5" y="4"/>
                    <a:pt x="3" y="8"/>
                    <a:pt x="1" y="14"/>
                  </a:cubicBezTo>
                  <a:cubicBezTo>
                    <a:pt x="0" y="20"/>
                    <a:pt x="0" y="24"/>
                    <a:pt x="2" y="28"/>
                  </a:cubicBezTo>
                  <a:cubicBezTo>
                    <a:pt x="4" y="32"/>
                    <a:pt x="7" y="34"/>
                    <a:pt x="12" y="35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5"/>
            </a:p>
          </p:txBody>
        </p:sp>
        <p:sp>
          <p:nvSpPr>
            <p:cNvPr id="1048810" name="Freeform 84"/>
            <p:cNvSpPr>
              <a:spLocks noEditPoints="1"/>
            </p:cNvSpPr>
            <p:nvPr/>
          </p:nvSpPr>
          <p:spPr bwMode="auto">
            <a:xfrm>
              <a:off x="1038352" y="2592130"/>
              <a:ext cx="1666008" cy="1672764"/>
            </a:xfrm>
            <a:custGeom>
              <a:avLst/>
              <a:gdLst>
                <a:gd name="T0" fmla="*/ 811 w 904"/>
                <a:gd name="T1" fmla="*/ 404 h 905"/>
                <a:gd name="T2" fmla="*/ 773 w 904"/>
                <a:gd name="T3" fmla="*/ 280 h 905"/>
                <a:gd name="T4" fmla="*/ 778 w 904"/>
                <a:gd name="T5" fmla="*/ 210 h 905"/>
                <a:gd name="T6" fmla="*/ 721 w 904"/>
                <a:gd name="T7" fmla="*/ 187 h 905"/>
                <a:gd name="T8" fmla="*/ 685 w 904"/>
                <a:gd name="T9" fmla="*/ 149 h 905"/>
                <a:gd name="T10" fmla="*/ 616 w 904"/>
                <a:gd name="T11" fmla="*/ 113 h 905"/>
                <a:gd name="T12" fmla="*/ 564 w 904"/>
                <a:gd name="T13" fmla="*/ 108 h 905"/>
                <a:gd name="T14" fmla="*/ 460 w 904"/>
                <a:gd name="T15" fmla="*/ 45 h 905"/>
                <a:gd name="T16" fmla="*/ 374 w 904"/>
                <a:gd name="T17" fmla="*/ 52 h 905"/>
                <a:gd name="T18" fmla="*/ 347 w 904"/>
                <a:gd name="T19" fmla="*/ 78 h 905"/>
                <a:gd name="T20" fmla="*/ 361 w 904"/>
                <a:gd name="T21" fmla="*/ 92 h 905"/>
                <a:gd name="T22" fmla="*/ 311 w 904"/>
                <a:gd name="T23" fmla="*/ 104 h 905"/>
                <a:gd name="T24" fmla="*/ 249 w 904"/>
                <a:gd name="T25" fmla="*/ 97 h 905"/>
                <a:gd name="T26" fmla="*/ 174 w 904"/>
                <a:gd name="T27" fmla="*/ 151 h 905"/>
                <a:gd name="T28" fmla="*/ 120 w 904"/>
                <a:gd name="T29" fmla="*/ 211 h 905"/>
                <a:gd name="T30" fmla="*/ 120 w 904"/>
                <a:gd name="T31" fmla="*/ 282 h 905"/>
                <a:gd name="T32" fmla="*/ 131 w 904"/>
                <a:gd name="T33" fmla="*/ 289 h 905"/>
                <a:gd name="T34" fmla="*/ 95 w 904"/>
                <a:gd name="T35" fmla="*/ 411 h 905"/>
                <a:gd name="T36" fmla="*/ 40 w 904"/>
                <a:gd name="T37" fmla="*/ 454 h 905"/>
                <a:gd name="T38" fmla="*/ 50 w 904"/>
                <a:gd name="T39" fmla="*/ 519 h 905"/>
                <a:gd name="T40" fmla="*/ 101 w 904"/>
                <a:gd name="T41" fmla="*/ 526 h 905"/>
                <a:gd name="T42" fmla="*/ 237 w 904"/>
                <a:gd name="T43" fmla="*/ 764 h 905"/>
                <a:gd name="T44" fmla="*/ 217 w 904"/>
                <a:gd name="T45" fmla="*/ 741 h 905"/>
                <a:gd name="T46" fmla="*/ 195 w 904"/>
                <a:gd name="T47" fmla="*/ 742 h 905"/>
                <a:gd name="T48" fmla="*/ 288 w 904"/>
                <a:gd name="T49" fmla="*/ 830 h 905"/>
                <a:gd name="T50" fmla="*/ 283 w 904"/>
                <a:gd name="T51" fmla="*/ 801 h 905"/>
                <a:gd name="T52" fmla="*/ 308 w 904"/>
                <a:gd name="T53" fmla="*/ 811 h 905"/>
                <a:gd name="T54" fmla="*/ 316 w 904"/>
                <a:gd name="T55" fmla="*/ 787 h 905"/>
                <a:gd name="T56" fmla="*/ 309 w 904"/>
                <a:gd name="T57" fmla="*/ 843 h 905"/>
                <a:gd name="T58" fmla="*/ 351 w 904"/>
                <a:gd name="T59" fmla="*/ 858 h 905"/>
                <a:gd name="T60" fmla="*/ 420 w 904"/>
                <a:gd name="T61" fmla="*/ 807 h 905"/>
                <a:gd name="T62" fmla="*/ 412 w 904"/>
                <a:gd name="T63" fmla="*/ 875 h 905"/>
                <a:gd name="T64" fmla="*/ 399 w 904"/>
                <a:gd name="T65" fmla="*/ 866 h 905"/>
                <a:gd name="T66" fmla="*/ 429 w 904"/>
                <a:gd name="T67" fmla="*/ 859 h 905"/>
                <a:gd name="T68" fmla="*/ 478 w 904"/>
                <a:gd name="T69" fmla="*/ 857 h 905"/>
                <a:gd name="T70" fmla="*/ 476 w 904"/>
                <a:gd name="T71" fmla="*/ 832 h 905"/>
                <a:gd name="T72" fmla="*/ 528 w 904"/>
                <a:gd name="T73" fmla="*/ 866 h 905"/>
                <a:gd name="T74" fmla="*/ 485 w 904"/>
                <a:gd name="T75" fmla="*/ 851 h 905"/>
                <a:gd name="T76" fmla="*/ 515 w 904"/>
                <a:gd name="T77" fmla="*/ 820 h 905"/>
                <a:gd name="T78" fmla="*/ 598 w 904"/>
                <a:gd name="T79" fmla="*/ 840 h 905"/>
                <a:gd name="T80" fmla="*/ 587 w 904"/>
                <a:gd name="T81" fmla="*/ 835 h 905"/>
                <a:gd name="T82" fmla="*/ 583 w 904"/>
                <a:gd name="T83" fmla="*/ 805 h 905"/>
                <a:gd name="T84" fmla="*/ 599 w 904"/>
                <a:gd name="T85" fmla="*/ 797 h 905"/>
                <a:gd name="T86" fmla="*/ 615 w 904"/>
                <a:gd name="T87" fmla="*/ 825 h 905"/>
                <a:gd name="T88" fmla="*/ 655 w 904"/>
                <a:gd name="T89" fmla="*/ 793 h 905"/>
                <a:gd name="T90" fmla="*/ 653 w 904"/>
                <a:gd name="T91" fmla="*/ 761 h 905"/>
                <a:gd name="T92" fmla="*/ 663 w 904"/>
                <a:gd name="T93" fmla="*/ 752 h 905"/>
                <a:gd name="T94" fmla="*/ 667 w 904"/>
                <a:gd name="T95" fmla="*/ 737 h 905"/>
                <a:gd name="T96" fmla="*/ 675 w 904"/>
                <a:gd name="T97" fmla="*/ 737 h 905"/>
                <a:gd name="T98" fmla="*/ 676 w 904"/>
                <a:gd name="T99" fmla="*/ 722 h 905"/>
                <a:gd name="T100" fmla="*/ 690 w 904"/>
                <a:gd name="T101" fmla="*/ 738 h 905"/>
                <a:gd name="T102" fmla="*/ 665 w 904"/>
                <a:gd name="T103" fmla="*/ 771 h 905"/>
                <a:gd name="T104" fmla="*/ 688 w 904"/>
                <a:gd name="T105" fmla="*/ 807 h 905"/>
                <a:gd name="T106" fmla="*/ 679 w 904"/>
                <a:gd name="T107" fmla="*/ 769 h 905"/>
                <a:gd name="T108" fmla="*/ 705 w 904"/>
                <a:gd name="T109" fmla="*/ 766 h 905"/>
                <a:gd name="T110" fmla="*/ 777 w 904"/>
                <a:gd name="T111" fmla="*/ 296 h 905"/>
                <a:gd name="T112" fmla="*/ 809 w 904"/>
                <a:gd name="T113" fmla="*/ 386 h 905"/>
                <a:gd name="T114" fmla="*/ 842 w 904"/>
                <a:gd name="T115" fmla="*/ 517 h 905"/>
                <a:gd name="T116" fmla="*/ 806 w 904"/>
                <a:gd name="T117" fmla="*/ 478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4" h="905">
                  <a:moveTo>
                    <a:pt x="452" y="0"/>
                  </a:moveTo>
                  <a:cubicBezTo>
                    <a:pt x="202" y="0"/>
                    <a:pt x="0" y="203"/>
                    <a:pt x="0" y="453"/>
                  </a:cubicBezTo>
                  <a:cubicBezTo>
                    <a:pt x="0" y="703"/>
                    <a:pt x="202" y="905"/>
                    <a:pt x="452" y="905"/>
                  </a:cubicBezTo>
                  <a:cubicBezTo>
                    <a:pt x="702" y="905"/>
                    <a:pt x="904" y="703"/>
                    <a:pt x="904" y="453"/>
                  </a:cubicBezTo>
                  <a:cubicBezTo>
                    <a:pt x="904" y="203"/>
                    <a:pt x="702" y="0"/>
                    <a:pt x="452" y="0"/>
                  </a:cubicBezTo>
                  <a:close/>
                  <a:moveTo>
                    <a:pt x="857" y="430"/>
                  </a:moveTo>
                  <a:cubicBezTo>
                    <a:pt x="849" y="431"/>
                    <a:pt x="849" y="431"/>
                    <a:pt x="849" y="431"/>
                  </a:cubicBezTo>
                  <a:cubicBezTo>
                    <a:pt x="845" y="400"/>
                    <a:pt x="845" y="400"/>
                    <a:pt x="845" y="400"/>
                  </a:cubicBezTo>
                  <a:cubicBezTo>
                    <a:pt x="834" y="402"/>
                    <a:pt x="834" y="402"/>
                    <a:pt x="834" y="402"/>
                  </a:cubicBezTo>
                  <a:cubicBezTo>
                    <a:pt x="837" y="430"/>
                    <a:pt x="837" y="430"/>
                    <a:pt x="837" y="430"/>
                  </a:cubicBezTo>
                  <a:cubicBezTo>
                    <a:pt x="828" y="431"/>
                    <a:pt x="828" y="431"/>
                    <a:pt x="828" y="431"/>
                  </a:cubicBezTo>
                  <a:cubicBezTo>
                    <a:pt x="825" y="403"/>
                    <a:pt x="825" y="403"/>
                    <a:pt x="825" y="403"/>
                  </a:cubicBezTo>
                  <a:cubicBezTo>
                    <a:pt x="811" y="404"/>
                    <a:pt x="811" y="404"/>
                    <a:pt x="811" y="404"/>
                  </a:cubicBezTo>
                  <a:cubicBezTo>
                    <a:pt x="815" y="436"/>
                    <a:pt x="815" y="436"/>
                    <a:pt x="815" y="436"/>
                  </a:cubicBezTo>
                  <a:cubicBezTo>
                    <a:pt x="806" y="437"/>
                    <a:pt x="806" y="437"/>
                    <a:pt x="806" y="437"/>
                  </a:cubicBezTo>
                  <a:cubicBezTo>
                    <a:pt x="802" y="394"/>
                    <a:pt x="802" y="394"/>
                    <a:pt x="802" y="394"/>
                  </a:cubicBezTo>
                  <a:cubicBezTo>
                    <a:pt x="853" y="388"/>
                    <a:pt x="853" y="388"/>
                    <a:pt x="853" y="388"/>
                  </a:cubicBezTo>
                  <a:lnTo>
                    <a:pt x="857" y="430"/>
                  </a:lnTo>
                  <a:close/>
                  <a:moveTo>
                    <a:pt x="798" y="241"/>
                  </a:moveTo>
                  <a:cubicBezTo>
                    <a:pt x="801" y="246"/>
                    <a:pt x="803" y="250"/>
                    <a:pt x="804" y="253"/>
                  </a:cubicBezTo>
                  <a:cubicBezTo>
                    <a:pt x="804" y="256"/>
                    <a:pt x="804" y="258"/>
                    <a:pt x="803" y="261"/>
                  </a:cubicBezTo>
                  <a:cubicBezTo>
                    <a:pt x="802" y="264"/>
                    <a:pt x="800" y="266"/>
                    <a:pt x="797" y="267"/>
                  </a:cubicBezTo>
                  <a:cubicBezTo>
                    <a:pt x="794" y="270"/>
                    <a:pt x="791" y="270"/>
                    <a:pt x="787" y="269"/>
                  </a:cubicBezTo>
                  <a:cubicBezTo>
                    <a:pt x="784" y="268"/>
                    <a:pt x="780" y="266"/>
                    <a:pt x="777" y="262"/>
                  </a:cubicBezTo>
                  <a:cubicBezTo>
                    <a:pt x="777" y="265"/>
                    <a:pt x="777" y="267"/>
                    <a:pt x="777" y="270"/>
                  </a:cubicBezTo>
                  <a:cubicBezTo>
                    <a:pt x="776" y="272"/>
                    <a:pt x="775" y="275"/>
                    <a:pt x="773" y="280"/>
                  </a:cubicBezTo>
                  <a:cubicBezTo>
                    <a:pt x="768" y="291"/>
                    <a:pt x="768" y="291"/>
                    <a:pt x="768" y="291"/>
                  </a:cubicBezTo>
                  <a:cubicBezTo>
                    <a:pt x="761" y="279"/>
                    <a:pt x="761" y="279"/>
                    <a:pt x="761" y="279"/>
                  </a:cubicBezTo>
                  <a:cubicBezTo>
                    <a:pt x="766" y="266"/>
                    <a:pt x="766" y="266"/>
                    <a:pt x="766" y="266"/>
                  </a:cubicBezTo>
                  <a:cubicBezTo>
                    <a:pt x="768" y="262"/>
                    <a:pt x="769" y="259"/>
                    <a:pt x="769" y="257"/>
                  </a:cubicBezTo>
                  <a:cubicBezTo>
                    <a:pt x="770" y="256"/>
                    <a:pt x="770" y="254"/>
                    <a:pt x="770" y="253"/>
                  </a:cubicBezTo>
                  <a:cubicBezTo>
                    <a:pt x="769" y="252"/>
                    <a:pt x="768" y="250"/>
                    <a:pt x="767" y="248"/>
                  </a:cubicBezTo>
                  <a:cubicBezTo>
                    <a:pt x="766" y="246"/>
                    <a:pt x="766" y="246"/>
                    <a:pt x="766" y="246"/>
                  </a:cubicBezTo>
                  <a:cubicBezTo>
                    <a:pt x="747" y="257"/>
                    <a:pt x="747" y="257"/>
                    <a:pt x="747" y="257"/>
                  </a:cubicBezTo>
                  <a:cubicBezTo>
                    <a:pt x="741" y="247"/>
                    <a:pt x="741" y="247"/>
                    <a:pt x="741" y="247"/>
                  </a:cubicBezTo>
                  <a:cubicBezTo>
                    <a:pt x="785" y="220"/>
                    <a:pt x="785" y="220"/>
                    <a:pt x="785" y="220"/>
                  </a:cubicBezTo>
                  <a:lnTo>
                    <a:pt x="798" y="241"/>
                  </a:lnTo>
                  <a:close/>
                  <a:moveTo>
                    <a:pt x="750" y="176"/>
                  </a:moveTo>
                  <a:cubicBezTo>
                    <a:pt x="778" y="210"/>
                    <a:pt x="778" y="210"/>
                    <a:pt x="778" y="210"/>
                  </a:cubicBezTo>
                  <a:cubicBezTo>
                    <a:pt x="771" y="216"/>
                    <a:pt x="771" y="216"/>
                    <a:pt x="771" y="216"/>
                  </a:cubicBezTo>
                  <a:cubicBezTo>
                    <a:pt x="761" y="203"/>
                    <a:pt x="761" y="203"/>
                    <a:pt x="761" y="203"/>
                  </a:cubicBezTo>
                  <a:cubicBezTo>
                    <a:pt x="728" y="230"/>
                    <a:pt x="728" y="230"/>
                    <a:pt x="728" y="230"/>
                  </a:cubicBezTo>
                  <a:cubicBezTo>
                    <a:pt x="720" y="222"/>
                    <a:pt x="720" y="222"/>
                    <a:pt x="720" y="222"/>
                  </a:cubicBezTo>
                  <a:cubicBezTo>
                    <a:pt x="754" y="194"/>
                    <a:pt x="754" y="194"/>
                    <a:pt x="754" y="194"/>
                  </a:cubicBezTo>
                  <a:cubicBezTo>
                    <a:pt x="743" y="181"/>
                    <a:pt x="743" y="181"/>
                    <a:pt x="743" y="181"/>
                  </a:cubicBezTo>
                  <a:lnTo>
                    <a:pt x="750" y="176"/>
                  </a:lnTo>
                  <a:close/>
                  <a:moveTo>
                    <a:pt x="742" y="168"/>
                  </a:moveTo>
                  <a:cubicBezTo>
                    <a:pt x="736" y="174"/>
                    <a:pt x="736" y="174"/>
                    <a:pt x="736" y="174"/>
                  </a:cubicBezTo>
                  <a:cubicBezTo>
                    <a:pt x="713" y="153"/>
                    <a:pt x="713" y="153"/>
                    <a:pt x="713" y="153"/>
                  </a:cubicBezTo>
                  <a:cubicBezTo>
                    <a:pt x="706" y="162"/>
                    <a:pt x="706" y="162"/>
                    <a:pt x="706" y="162"/>
                  </a:cubicBezTo>
                  <a:cubicBezTo>
                    <a:pt x="726" y="181"/>
                    <a:pt x="726" y="181"/>
                    <a:pt x="726" y="181"/>
                  </a:cubicBezTo>
                  <a:cubicBezTo>
                    <a:pt x="721" y="187"/>
                    <a:pt x="721" y="187"/>
                    <a:pt x="721" y="187"/>
                  </a:cubicBezTo>
                  <a:cubicBezTo>
                    <a:pt x="700" y="168"/>
                    <a:pt x="700" y="168"/>
                    <a:pt x="700" y="168"/>
                  </a:cubicBezTo>
                  <a:cubicBezTo>
                    <a:pt x="690" y="178"/>
                    <a:pt x="690" y="178"/>
                    <a:pt x="690" y="178"/>
                  </a:cubicBezTo>
                  <a:cubicBezTo>
                    <a:pt x="713" y="200"/>
                    <a:pt x="713" y="200"/>
                    <a:pt x="713" y="200"/>
                  </a:cubicBezTo>
                  <a:cubicBezTo>
                    <a:pt x="708" y="206"/>
                    <a:pt x="708" y="206"/>
                    <a:pt x="708" y="206"/>
                  </a:cubicBezTo>
                  <a:cubicBezTo>
                    <a:pt x="676" y="177"/>
                    <a:pt x="676" y="177"/>
                    <a:pt x="676" y="177"/>
                  </a:cubicBezTo>
                  <a:cubicBezTo>
                    <a:pt x="711" y="139"/>
                    <a:pt x="711" y="139"/>
                    <a:pt x="711" y="139"/>
                  </a:cubicBezTo>
                  <a:lnTo>
                    <a:pt x="742" y="168"/>
                  </a:lnTo>
                  <a:close/>
                  <a:moveTo>
                    <a:pt x="664" y="106"/>
                  </a:moveTo>
                  <a:cubicBezTo>
                    <a:pt x="679" y="116"/>
                    <a:pt x="679" y="116"/>
                    <a:pt x="679" y="116"/>
                  </a:cubicBezTo>
                  <a:cubicBezTo>
                    <a:pt x="685" y="120"/>
                    <a:pt x="689" y="123"/>
                    <a:pt x="690" y="124"/>
                  </a:cubicBezTo>
                  <a:cubicBezTo>
                    <a:pt x="692" y="127"/>
                    <a:pt x="693" y="130"/>
                    <a:pt x="694" y="133"/>
                  </a:cubicBezTo>
                  <a:cubicBezTo>
                    <a:pt x="694" y="137"/>
                    <a:pt x="693" y="140"/>
                    <a:pt x="691" y="143"/>
                  </a:cubicBezTo>
                  <a:cubicBezTo>
                    <a:pt x="689" y="146"/>
                    <a:pt x="687" y="148"/>
                    <a:pt x="685" y="149"/>
                  </a:cubicBezTo>
                  <a:cubicBezTo>
                    <a:pt x="682" y="150"/>
                    <a:pt x="680" y="150"/>
                    <a:pt x="678" y="150"/>
                  </a:cubicBezTo>
                  <a:cubicBezTo>
                    <a:pt x="676" y="150"/>
                    <a:pt x="673" y="150"/>
                    <a:pt x="672" y="149"/>
                  </a:cubicBezTo>
                  <a:cubicBezTo>
                    <a:pt x="669" y="148"/>
                    <a:pt x="666" y="146"/>
                    <a:pt x="661" y="143"/>
                  </a:cubicBezTo>
                  <a:cubicBezTo>
                    <a:pt x="655" y="138"/>
                    <a:pt x="655" y="138"/>
                    <a:pt x="655" y="138"/>
                  </a:cubicBezTo>
                  <a:cubicBezTo>
                    <a:pt x="644" y="154"/>
                    <a:pt x="644" y="154"/>
                    <a:pt x="644" y="154"/>
                  </a:cubicBezTo>
                  <a:cubicBezTo>
                    <a:pt x="635" y="148"/>
                    <a:pt x="635" y="148"/>
                    <a:pt x="635" y="148"/>
                  </a:cubicBezTo>
                  <a:lnTo>
                    <a:pt x="664" y="106"/>
                  </a:lnTo>
                  <a:close/>
                  <a:moveTo>
                    <a:pt x="631" y="87"/>
                  </a:moveTo>
                  <a:cubicBezTo>
                    <a:pt x="628" y="95"/>
                    <a:pt x="628" y="95"/>
                    <a:pt x="628" y="95"/>
                  </a:cubicBezTo>
                  <a:cubicBezTo>
                    <a:pt x="603" y="84"/>
                    <a:pt x="603" y="84"/>
                    <a:pt x="603" y="84"/>
                  </a:cubicBezTo>
                  <a:cubicBezTo>
                    <a:pt x="598" y="95"/>
                    <a:pt x="598" y="95"/>
                    <a:pt x="598" y="95"/>
                  </a:cubicBezTo>
                  <a:cubicBezTo>
                    <a:pt x="620" y="105"/>
                    <a:pt x="620" y="105"/>
                    <a:pt x="620" y="105"/>
                  </a:cubicBezTo>
                  <a:cubicBezTo>
                    <a:pt x="616" y="113"/>
                    <a:pt x="616" y="113"/>
                    <a:pt x="616" y="113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85" y="124"/>
                    <a:pt x="585" y="124"/>
                    <a:pt x="585" y="124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596" y="72"/>
                    <a:pt x="596" y="72"/>
                    <a:pt x="596" y="72"/>
                  </a:cubicBezTo>
                  <a:lnTo>
                    <a:pt x="631" y="87"/>
                  </a:lnTo>
                  <a:close/>
                  <a:moveTo>
                    <a:pt x="523" y="77"/>
                  </a:moveTo>
                  <a:cubicBezTo>
                    <a:pt x="524" y="72"/>
                    <a:pt x="526" y="68"/>
                    <a:pt x="529" y="65"/>
                  </a:cubicBezTo>
                  <a:cubicBezTo>
                    <a:pt x="531" y="63"/>
                    <a:pt x="533" y="61"/>
                    <a:pt x="536" y="60"/>
                  </a:cubicBezTo>
                  <a:cubicBezTo>
                    <a:pt x="538" y="58"/>
                    <a:pt x="541" y="57"/>
                    <a:pt x="544" y="57"/>
                  </a:cubicBezTo>
                  <a:cubicBezTo>
                    <a:pt x="548" y="57"/>
                    <a:pt x="552" y="57"/>
                    <a:pt x="556" y="58"/>
                  </a:cubicBezTo>
                  <a:cubicBezTo>
                    <a:pt x="564" y="60"/>
                    <a:pt x="570" y="64"/>
                    <a:pt x="574" y="70"/>
                  </a:cubicBezTo>
                  <a:cubicBezTo>
                    <a:pt x="578" y="76"/>
                    <a:pt x="578" y="83"/>
                    <a:pt x="576" y="91"/>
                  </a:cubicBezTo>
                  <a:cubicBezTo>
                    <a:pt x="574" y="99"/>
                    <a:pt x="570" y="105"/>
                    <a:pt x="564" y="108"/>
                  </a:cubicBezTo>
                  <a:cubicBezTo>
                    <a:pt x="558" y="112"/>
                    <a:pt x="551" y="112"/>
                    <a:pt x="542" y="110"/>
                  </a:cubicBezTo>
                  <a:cubicBezTo>
                    <a:pt x="534" y="108"/>
                    <a:pt x="528" y="104"/>
                    <a:pt x="525" y="98"/>
                  </a:cubicBezTo>
                  <a:cubicBezTo>
                    <a:pt x="521" y="92"/>
                    <a:pt x="521" y="85"/>
                    <a:pt x="523" y="77"/>
                  </a:cubicBezTo>
                  <a:close/>
                  <a:moveTo>
                    <a:pt x="460" y="45"/>
                  </a:moveTo>
                  <a:cubicBezTo>
                    <a:pt x="472" y="66"/>
                    <a:pt x="472" y="66"/>
                    <a:pt x="472" y="66"/>
                  </a:cubicBezTo>
                  <a:cubicBezTo>
                    <a:pt x="486" y="46"/>
                    <a:pt x="486" y="46"/>
                    <a:pt x="486" y="46"/>
                  </a:cubicBezTo>
                  <a:cubicBezTo>
                    <a:pt x="499" y="47"/>
                    <a:pt x="499" y="47"/>
                    <a:pt x="499" y="47"/>
                  </a:cubicBezTo>
                  <a:cubicBezTo>
                    <a:pt x="477" y="76"/>
                    <a:pt x="477" y="76"/>
                    <a:pt x="477" y="76"/>
                  </a:cubicBezTo>
                  <a:cubicBezTo>
                    <a:pt x="475" y="97"/>
                    <a:pt x="475" y="97"/>
                    <a:pt x="475" y="97"/>
                  </a:cubicBezTo>
                  <a:cubicBezTo>
                    <a:pt x="464" y="97"/>
                    <a:pt x="464" y="97"/>
                    <a:pt x="464" y="97"/>
                  </a:cubicBezTo>
                  <a:cubicBezTo>
                    <a:pt x="465" y="75"/>
                    <a:pt x="465" y="75"/>
                    <a:pt x="465" y="75"/>
                  </a:cubicBezTo>
                  <a:cubicBezTo>
                    <a:pt x="446" y="44"/>
                    <a:pt x="446" y="44"/>
                    <a:pt x="446" y="44"/>
                  </a:cubicBezTo>
                  <a:lnTo>
                    <a:pt x="460" y="45"/>
                  </a:lnTo>
                  <a:close/>
                  <a:moveTo>
                    <a:pt x="440" y="44"/>
                  </a:moveTo>
                  <a:cubicBezTo>
                    <a:pt x="441" y="53"/>
                    <a:pt x="441" y="53"/>
                    <a:pt x="441" y="53"/>
                  </a:cubicBezTo>
                  <a:cubicBezTo>
                    <a:pt x="424" y="54"/>
                    <a:pt x="424" y="54"/>
                    <a:pt x="424" y="54"/>
                  </a:cubicBezTo>
                  <a:cubicBezTo>
                    <a:pt x="427" y="97"/>
                    <a:pt x="427" y="97"/>
                    <a:pt x="427" y="97"/>
                  </a:cubicBezTo>
                  <a:cubicBezTo>
                    <a:pt x="416" y="98"/>
                    <a:pt x="416" y="98"/>
                    <a:pt x="416" y="98"/>
                  </a:cubicBezTo>
                  <a:cubicBezTo>
                    <a:pt x="413" y="55"/>
                    <a:pt x="413" y="55"/>
                    <a:pt x="413" y="55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95" y="48"/>
                    <a:pt x="395" y="48"/>
                    <a:pt x="395" y="48"/>
                  </a:cubicBezTo>
                  <a:lnTo>
                    <a:pt x="440" y="44"/>
                  </a:lnTo>
                  <a:close/>
                  <a:moveTo>
                    <a:pt x="386" y="50"/>
                  </a:moveTo>
                  <a:cubicBezTo>
                    <a:pt x="394" y="101"/>
                    <a:pt x="394" y="101"/>
                    <a:pt x="394" y="101"/>
                  </a:cubicBezTo>
                  <a:cubicBezTo>
                    <a:pt x="383" y="103"/>
                    <a:pt x="383" y="103"/>
                    <a:pt x="383" y="103"/>
                  </a:cubicBezTo>
                  <a:cubicBezTo>
                    <a:pt x="374" y="52"/>
                    <a:pt x="374" y="52"/>
                    <a:pt x="374" y="52"/>
                  </a:cubicBezTo>
                  <a:lnTo>
                    <a:pt x="386" y="50"/>
                  </a:lnTo>
                  <a:close/>
                  <a:moveTo>
                    <a:pt x="324" y="71"/>
                  </a:moveTo>
                  <a:cubicBezTo>
                    <a:pt x="325" y="68"/>
                    <a:pt x="327" y="66"/>
                    <a:pt x="329" y="64"/>
                  </a:cubicBezTo>
                  <a:cubicBezTo>
                    <a:pt x="332" y="62"/>
                    <a:pt x="335" y="60"/>
                    <a:pt x="339" y="59"/>
                  </a:cubicBezTo>
                  <a:cubicBezTo>
                    <a:pt x="346" y="57"/>
                    <a:pt x="352" y="57"/>
                    <a:pt x="356" y="59"/>
                  </a:cubicBezTo>
                  <a:cubicBezTo>
                    <a:pt x="360" y="61"/>
                    <a:pt x="363" y="64"/>
                    <a:pt x="365" y="68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353" y="69"/>
                    <a:pt x="351" y="68"/>
                    <a:pt x="349" y="67"/>
                  </a:cubicBezTo>
                  <a:cubicBezTo>
                    <a:pt x="347" y="66"/>
                    <a:pt x="345" y="66"/>
                    <a:pt x="342" y="67"/>
                  </a:cubicBezTo>
                  <a:cubicBezTo>
                    <a:pt x="338" y="68"/>
                    <a:pt x="336" y="69"/>
                    <a:pt x="335" y="71"/>
                  </a:cubicBezTo>
                  <a:cubicBezTo>
                    <a:pt x="334" y="72"/>
                    <a:pt x="333" y="73"/>
                    <a:pt x="334" y="75"/>
                  </a:cubicBezTo>
                  <a:cubicBezTo>
                    <a:pt x="334" y="76"/>
                    <a:pt x="335" y="77"/>
                    <a:pt x="336" y="77"/>
                  </a:cubicBezTo>
                  <a:cubicBezTo>
                    <a:pt x="338" y="78"/>
                    <a:pt x="342" y="78"/>
                    <a:pt x="347" y="78"/>
                  </a:cubicBezTo>
                  <a:cubicBezTo>
                    <a:pt x="353" y="78"/>
                    <a:pt x="357" y="78"/>
                    <a:pt x="360" y="78"/>
                  </a:cubicBezTo>
                  <a:cubicBezTo>
                    <a:pt x="363" y="79"/>
                    <a:pt x="366" y="80"/>
                    <a:pt x="368" y="82"/>
                  </a:cubicBezTo>
                  <a:cubicBezTo>
                    <a:pt x="370" y="83"/>
                    <a:pt x="371" y="86"/>
                    <a:pt x="372" y="89"/>
                  </a:cubicBezTo>
                  <a:cubicBezTo>
                    <a:pt x="373" y="92"/>
                    <a:pt x="373" y="95"/>
                    <a:pt x="372" y="98"/>
                  </a:cubicBezTo>
                  <a:cubicBezTo>
                    <a:pt x="370" y="101"/>
                    <a:pt x="369" y="103"/>
                    <a:pt x="366" y="105"/>
                  </a:cubicBezTo>
                  <a:cubicBezTo>
                    <a:pt x="363" y="107"/>
                    <a:pt x="359" y="109"/>
                    <a:pt x="354" y="110"/>
                  </a:cubicBezTo>
                  <a:cubicBezTo>
                    <a:pt x="347" y="112"/>
                    <a:pt x="342" y="112"/>
                    <a:pt x="337" y="111"/>
                  </a:cubicBezTo>
                  <a:cubicBezTo>
                    <a:pt x="333" y="109"/>
                    <a:pt x="329" y="105"/>
                    <a:pt x="327" y="100"/>
                  </a:cubicBezTo>
                  <a:cubicBezTo>
                    <a:pt x="337" y="96"/>
                    <a:pt x="337" y="96"/>
                    <a:pt x="337" y="96"/>
                  </a:cubicBezTo>
                  <a:cubicBezTo>
                    <a:pt x="339" y="99"/>
                    <a:pt x="341" y="101"/>
                    <a:pt x="343" y="102"/>
                  </a:cubicBezTo>
                  <a:cubicBezTo>
                    <a:pt x="346" y="103"/>
                    <a:pt x="349" y="103"/>
                    <a:pt x="352" y="102"/>
                  </a:cubicBezTo>
                  <a:cubicBezTo>
                    <a:pt x="356" y="101"/>
                    <a:pt x="358" y="99"/>
                    <a:pt x="360" y="98"/>
                  </a:cubicBezTo>
                  <a:cubicBezTo>
                    <a:pt x="361" y="96"/>
                    <a:pt x="361" y="94"/>
                    <a:pt x="361" y="92"/>
                  </a:cubicBezTo>
                  <a:cubicBezTo>
                    <a:pt x="361" y="91"/>
                    <a:pt x="360" y="90"/>
                    <a:pt x="359" y="89"/>
                  </a:cubicBezTo>
                  <a:cubicBezTo>
                    <a:pt x="358" y="89"/>
                    <a:pt x="356" y="89"/>
                    <a:pt x="354" y="88"/>
                  </a:cubicBezTo>
                  <a:cubicBezTo>
                    <a:pt x="353" y="88"/>
                    <a:pt x="350" y="88"/>
                    <a:pt x="345" y="89"/>
                  </a:cubicBezTo>
                  <a:cubicBezTo>
                    <a:pt x="339" y="89"/>
                    <a:pt x="334" y="88"/>
                    <a:pt x="331" y="87"/>
                  </a:cubicBezTo>
                  <a:cubicBezTo>
                    <a:pt x="327" y="85"/>
                    <a:pt x="324" y="82"/>
                    <a:pt x="323" y="78"/>
                  </a:cubicBezTo>
                  <a:cubicBezTo>
                    <a:pt x="323" y="76"/>
                    <a:pt x="323" y="73"/>
                    <a:pt x="324" y="71"/>
                  </a:cubicBezTo>
                  <a:close/>
                  <a:moveTo>
                    <a:pt x="285" y="79"/>
                  </a:moveTo>
                  <a:cubicBezTo>
                    <a:pt x="291" y="77"/>
                    <a:pt x="295" y="75"/>
                    <a:pt x="298" y="75"/>
                  </a:cubicBezTo>
                  <a:cubicBezTo>
                    <a:pt x="301" y="75"/>
                    <a:pt x="304" y="76"/>
                    <a:pt x="306" y="77"/>
                  </a:cubicBezTo>
                  <a:cubicBezTo>
                    <a:pt x="308" y="79"/>
                    <a:pt x="310" y="81"/>
                    <a:pt x="312" y="83"/>
                  </a:cubicBezTo>
                  <a:cubicBezTo>
                    <a:pt x="313" y="87"/>
                    <a:pt x="313" y="90"/>
                    <a:pt x="312" y="94"/>
                  </a:cubicBezTo>
                  <a:cubicBezTo>
                    <a:pt x="311" y="97"/>
                    <a:pt x="308" y="100"/>
                    <a:pt x="304" y="103"/>
                  </a:cubicBezTo>
                  <a:cubicBezTo>
                    <a:pt x="306" y="103"/>
                    <a:pt x="309" y="103"/>
                    <a:pt x="311" y="104"/>
                  </a:cubicBezTo>
                  <a:cubicBezTo>
                    <a:pt x="313" y="105"/>
                    <a:pt x="316" y="107"/>
                    <a:pt x="320" y="109"/>
                  </a:cubicBezTo>
                  <a:cubicBezTo>
                    <a:pt x="331" y="116"/>
                    <a:pt x="331" y="116"/>
                    <a:pt x="331" y="116"/>
                  </a:cubicBezTo>
                  <a:cubicBezTo>
                    <a:pt x="318" y="121"/>
                    <a:pt x="318" y="121"/>
                    <a:pt x="318" y="121"/>
                  </a:cubicBezTo>
                  <a:cubicBezTo>
                    <a:pt x="306" y="114"/>
                    <a:pt x="306" y="114"/>
                    <a:pt x="306" y="114"/>
                  </a:cubicBezTo>
                  <a:cubicBezTo>
                    <a:pt x="302" y="112"/>
                    <a:pt x="299" y="110"/>
                    <a:pt x="297" y="110"/>
                  </a:cubicBezTo>
                  <a:cubicBezTo>
                    <a:pt x="296" y="109"/>
                    <a:pt x="295" y="109"/>
                    <a:pt x="293" y="109"/>
                  </a:cubicBezTo>
                  <a:cubicBezTo>
                    <a:pt x="292" y="109"/>
                    <a:pt x="290" y="110"/>
                    <a:pt x="288" y="111"/>
                  </a:cubicBezTo>
                  <a:cubicBezTo>
                    <a:pt x="286" y="112"/>
                    <a:pt x="286" y="112"/>
                    <a:pt x="286" y="112"/>
                  </a:cubicBezTo>
                  <a:cubicBezTo>
                    <a:pt x="295" y="132"/>
                    <a:pt x="295" y="132"/>
                    <a:pt x="295" y="132"/>
                  </a:cubicBezTo>
                  <a:cubicBezTo>
                    <a:pt x="284" y="136"/>
                    <a:pt x="284" y="136"/>
                    <a:pt x="284" y="136"/>
                  </a:cubicBezTo>
                  <a:cubicBezTo>
                    <a:pt x="263" y="89"/>
                    <a:pt x="263" y="89"/>
                    <a:pt x="263" y="89"/>
                  </a:cubicBezTo>
                  <a:lnTo>
                    <a:pt x="285" y="79"/>
                  </a:lnTo>
                  <a:close/>
                  <a:moveTo>
                    <a:pt x="249" y="97"/>
                  </a:moveTo>
                  <a:cubicBezTo>
                    <a:pt x="254" y="104"/>
                    <a:pt x="254" y="104"/>
                    <a:pt x="254" y="104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4" y="130"/>
                    <a:pt x="234" y="130"/>
                    <a:pt x="234" y="130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63" y="122"/>
                    <a:pt x="263" y="122"/>
                    <a:pt x="263" y="122"/>
                  </a:cubicBezTo>
                  <a:cubicBezTo>
                    <a:pt x="239" y="137"/>
                    <a:pt x="239" y="137"/>
                    <a:pt x="239" y="137"/>
                  </a:cubicBezTo>
                  <a:cubicBezTo>
                    <a:pt x="246" y="149"/>
                    <a:pt x="246" y="149"/>
                    <a:pt x="246" y="149"/>
                  </a:cubicBezTo>
                  <a:cubicBezTo>
                    <a:pt x="273" y="132"/>
                    <a:pt x="273" y="132"/>
                    <a:pt x="273" y="132"/>
                  </a:cubicBezTo>
                  <a:cubicBezTo>
                    <a:pt x="278" y="140"/>
                    <a:pt x="278" y="140"/>
                    <a:pt x="278" y="140"/>
                  </a:cubicBezTo>
                  <a:cubicBezTo>
                    <a:pt x="241" y="163"/>
                    <a:pt x="241" y="163"/>
                    <a:pt x="241" y="163"/>
                  </a:cubicBezTo>
                  <a:cubicBezTo>
                    <a:pt x="214" y="119"/>
                    <a:pt x="214" y="119"/>
                    <a:pt x="214" y="119"/>
                  </a:cubicBezTo>
                  <a:lnTo>
                    <a:pt x="249" y="97"/>
                  </a:lnTo>
                  <a:close/>
                  <a:moveTo>
                    <a:pt x="174" y="151"/>
                  </a:moveTo>
                  <a:cubicBezTo>
                    <a:pt x="210" y="171"/>
                    <a:pt x="210" y="171"/>
                    <a:pt x="210" y="171"/>
                  </a:cubicBezTo>
                  <a:cubicBezTo>
                    <a:pt x="196" y="133"/>
                    <a:pt x="196" y="133"/>
                    <a:pt x="196" y="133"/>
                  </a:cubicBezTo>
                  <a:cubicBezTo>
                    <a:pt x="205" y="125"/>
                    <a:pt x="205" y="125"/>
                    <a:pt x="205" y="125"/>
                  </a:cubicBezTo>
                  <a:cubicBezTo>
                    <a:pt x="223" y="178"/>
                    <a:pt x="223" y="178"/>
                    <a:pt x="223" y="178"/>
                  </a:cubicBezTo>
                  <a:cubicBezTo>
                    <a:pt x="213" y="186"/>
                    <a:pt x="213" y="186"/>
                    <a:pt x="213" y="186"/>
                  </a:cubicBezTo>
                  <a:cubicBezTo>
                    <a:pt x="165" y="159"/>
                    <a:pt x="165" y="159"/>
                    <a:pt x="165" y="159"/>
                  </a:cubicBezTo>
                  <a:lnTo>
                    <a:pt x="174" y="151"/>
                  </a:lnTo>
                  <a:close/>
                  <a:moveTo>
                    <a:pt x="159" y="166"/>
                  </a:moveTo>
                  <a:cubicBezTo>
                    <a:pt x="197" y="201"/>
                    <a:pt x="197" y="201"/>
                    <a:pt x="197" y="201"/>
                  </a:cubicBezTo>
                  <a:cubicBezTo>
                    <a:pt x="189" y="210"/>
                    <a:pt x="189" y="210"/>
                    <a:pt x="189" y="210"/>
                  </a:cubicBezTo>
                  <a:cubicBezTo>
                    <a:pt x="151" y="174"/>
                    <a:pt x="151" y="174"/>
                    <a:pt x="151" y="174"/>
                  </a:cubicBezTo>
                  <a:lnTo>
                    <a:pt x="159" y="166"/>
                  </a:lnTo>
                  <a:close/>
                  <a:moveTo>
                    <a:pt x="120" y="211"/>
                  </a:moveTo>
                  <a:cubicBezTo>
                    <a:pt x="162" y="214"/>
                    <a:pt x="162" y="214"/>
                    <a:pt x="162" y="214"/>
                  </a:cubicBezTo>
                  <a:cubicBezTo>
                    <a:pt x="134" y="193"/>
                    <a:pt x="134" y="193"/>
                    <a:pt x="134" y="193"/>
                  </a:cubicBezTo>
                  <a:cubicBezTo>
                    <a:pt x="141" y="185"/>
                    <a:pt x="141" y="185"/>
                    <a:pt x="141" y="185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75" y="225"/>
                    <a:pt x="175" y="225"/>
                    <a:pt x="175" y="225"/>
                  </a:cubicBezTo>
                  <a:cubicBezTo>
                    <a:pt x="134" y="223"/>
                    <a:pt x="134" y="223"/>
                    <a:pt x="134" y="223"/>
                  </a:cubicBezTo>
                  <a:cubicBezTo>
                    <a:pt x="160" y="244"/>
                    <a:pt x="160" y="244"/>
                    <a:pt x="160" y="244"/>
                  </a:cubicBezTo>
                  <a:cubicBezTo>
                    <a:pt x="154" y="252"/>
                    <a:pt x="154" y="252"/>
                    <a:pt x="154" y="252"/>
                  </a:cubicBezTo>
                  <a:cubicBezTo>
                    <a:pt x="113" y="220"/>
                    <a:pt x="113" y="220"/>
                    <a:pt x="113" y="220"/>
                  </a:cubicBezTo>
                  <a:lnTo>
                    <a:pt x="120" y="211"/>
                  </a:lnTo>
                  <a:close/>
                  <a:moveTo>
                    <a:pt x="87" y="264"/>
                  </a:moveTo>
                  <a:cubicBezTo>
                    <a:pt x="112" y="278"/>
                    <a:pt x="112" y="278"/>
                    <a:pt x="112" y="278"/>
                  </a:cubicBezTo>
                  <a:cubicBezTo>
                    <a:pt x="116" y="280"/>
                    <a:pt x="118" y="281"/>
                    <a:pt x="120" y="282"/>
                  </a:cubicBezTo>
                  <a:cubicBezTo>
                    <a:pt x="122" y="282"/>
                    <a:pt x="124" y="282"/>
                    <a:pt x="126" y="281"/>
                  </a:cubicBezTo>
                  <a:cubicBezTo>
                    <a:pt x="128" y="280"/>
                    <a:pt x="130" y="278"/>
                    <a:pt x="131" y="275"/>
                  </a:cubicBezTo>
                  <a:cubicBezTo>
                    <a:pt x="133" y="273"/>
                    <a:pt x="133" y="270"/>
                    <a:pt x="133" y="268"/>
                  </a:cubicBezTo>
                  <a:cubicBezTo>
                    <a:pt x="133" y="266"/>
                    <a:pt x="132" y="264"/>
                    <a:pt x="131" y="263"/>
                  </a:cubicBezTo>
                  <a:cubicBezTo>
                    <a:pt x="129" y="262"/>
                    <a:pt x="127" y="260"/>
                    <a:pt x="123" y="258"/>
                  </a:cubicBezTo>
                  <a:cubicBezTo>
                    <a:pt x="98" y="244"/>
                    <a:pt x="98" y="244"/>
                    <a:pt x="98" y="244"/>
                  </a:cubicBezTo>
                  <a:cubicBezTo>
                    <a:pt x="104" y="234"/>
                    <a:pt x="104" y="234"/>
                    <a:pt x="104" y="234"/>
                  </a:cubicBezTo>
                  <a:cubicBezTo>
                    <a:pt x="127" y="248"/>
                    <a:pt x="127" y="248"/>
                    <a:pt x="127" y="248"/>
                  </a:cubicBezTo>
                  <a:cubicBezTo>
                    <a:pt x="133" y="251"/>
                    <a:pt x="137" y="253"/>
                    <a:pt x="138" y="255"/>
                  </a:cubicBezTo>
                  <a:cubicBezTo>
                    <a:pt x="140" y="257"/>
                    <a:pt x="142" y="259"/>
                    <a:pt x="142" y="261"/>
                  </a:cubicBezTo>
                  <a:cubicBezTo>
                    <a:pt x="143" y="263"/>
                    <a:pt x="143" y="266"/>
                    <a:pt x="143" y="269"/>
                  </a:cubicBezTo>
                  <a:cubicBezTo>
                    <a:pt x="142" y="272"/>
                    <a:pt x="141" y="275"/>
                    <a:pt x="139" y="279"/>
                  </a:cubicBezTo>
                  <a:cubicBezTo>
                    <a:pt x="136" y="284"/>
                    <a:pt x="134" y="287"/>
                    <a:pt x="131" y="289"/>
                  </a:cubicBezTo>
                  <a:cubicBezTo>
                    <a:pt x="129" y="291"/>
                    <a:pt x="127" y="292"/>
                    <a:pt x="124" y="293"/>
                  </a:cubicBezTo>
                  <a:cubicBezTo>
                    <a:pt x="122" y="293"/>
                    <a:pt x="120" y="293"/>
                    <a:pt x="118" y="293"/>
                  </a:cubicBezTo>
                  <a:cubicBezTo>
                    <a:pt x="115" y="292"/>
                    <a:pt x="111" y="290"/>
                    <a:pt x="106" y="287"/>
                  </a:cubicBezTo>
                  <a:cubicBezTo>
                    <a:pt x="82" y="274"/>
                    <a:pt x="82" y="274"/>
                    <a:pt x="82" y="274"/>
                  </a:cubicBezTo>
                  <a:lnTo>
                    <a:pt x="87" y="264"/>
                  </a:lnTo>
                  <a:close/>
                  <a:moveTo>
                    <a:pt x="44" y="402"/>
                  </a:moveTo>
                  <a:cubicBezTo>
                    <a:pt x="82" y="384"/>
                    <a:pt x="82" y="384"/>
                    <a:pt x="82" y="384"/>
                  </a:cubicBezTo>
                  <a:cubicBezTo>
                    <a:pt x="47" y="379"/>
                    <a:pt x="47" y="379"/>
                    <a:pt x="47" y="379"/>
                  </a:cubicBezTo>
                  <a:cubicBezTo>
                    <a:pt x="49" y="368"/>
                    <a:pt x="49" y="368"/>
                    <a:pt x="49" y="368"/>
                  </a:cubicBezTo>
                  <a:cubicBezTo>
                    <a:pt x="100" y="376"/>
                    <a:pt x="100" y="376"/>
                    <a:pt x="100" y="376"/>
                  </a:cubicBezTo>
                  <a:cubicBezTo>
                    <a:pt x="98" y="388"/>
                    <a:pt x="98" y="388"/>
                    <a:pt x="98" y="388"/>
                  </a:cubicBezTo>
                  <a:cubicBezTo>
                    <a:pt x="61" y="405"/>
                    <a:pt x="61" y="405"/>
                    <a:pt x="61" y="405"/>
                  </a:cubicBezTo>
                  <a:cubicBezTo>
                    <a:pt x="95" y="411"/>
                    <a:pt x="95" y="411"/>
                    <a:pt x="95" y="411"/>
                  </a:cubicBezTo>
                  <a:cubicBezTo>
                    <a:pt x="93" y="421"/>
                    <a:pt x="93" y="421"/>
                    <a:pt x="93" y="421"/>
                  </a:cubicBezTo>
                  <a:cubicBezTo>
                    <a:pt x="42" y="413"/>
                    <a:pt x="42" y="413"/>
                    <a:pt x="42" y="413"/>
                  </a:cubicBezTo>
                  <a:lnTo>
                    <a:pt x="44" y="402"/>
                  </a:lnTo>
                  <a:close/>
                  <a:moveTo>
                    <a:pt x="42" y="427"/>
                  </a:moveTo>
                  <a:cubicBezTo>
                    <a:pt x="93" y="430"/>
                    <a:pt x="93" y="430"/>
                    <a:pt x="93" y="430"/>
                  </a:cubicBezTo>
                  <a:cubicBezTo>
                    <a:pt x="93" y="441"/>
                    <a:pt x="93" y="441"/>
                    <a:pt x="93" y="441"/>
                  </a:cubicBezTo>
                  <a:cubicBezTo>
                    <a:pt x="41" y="439"/>
                    <a:pt x="41" y="439"/>
                    <a:pt x="41" y="439"/>
                  </a:cubicBezTo>
                  <a:lnTo>
                    <a:pt x="42" y="427"/>
                  </a:lnTo>
                  <a:close/>
                  <a:moveTo>
                    <a:pt x="42" y="488"/>
                  </a:moveTo>
                  <a:cubicBezTo>
                    <a:pt x="62" y="486"/>
                    <a:pt x="62" y="486"/>
                    <a:pt x="62" y="486"/>
                  </a:cubicBezTo>
                  <a:cubicBezTo>
                    <a:pt x="61" y="464"/>
                    <a:pt x="61" y="464"/>
                    <a:pt x="61" y="464"/>
                  </a:cubicBezTo>
                  <a:cubicBezTo>
                    <a:pt x="41" y="465"/>
                    <a:pt x="41" y="465"/>
                    <a:pt x="41" y="465"/>
                  </a:cubicBezTo>
                  <a:cubicBezTo>
                    <a:pt x="40" y="454"/>
                    <a:pt x="40" y="454"/>
                    <a:pt x="40" y="454"/>
                  </a:cubicBezTo>
                  <a:cubicBezTo>
                    <a:pt x="92" y="451"/>
                    <a:pt x="92" y="451"/>
                    <a:pt x="92" y="451"/>
                  </a:cubicBezTo>
                  <a:cubicBezTo>
                    <a:pt x="92" y="462"/>
                    <a:pt x="92" y="462"/>
                    <a:pt x="92" y="462"/>
                  </a:cubicBezTo>
                  <a:cubicBezTo>
                    <a:pt x="70" y="463"/>
                    <a:pt x="70" y="463"/>
                    <a:pt x="70" y="463"/>
                  </a:cubicBezTo>
                  <a:cubicBezTo>
                    <a:pt x="71" y="486"/>
                    <a:pt x="71" y="486"/>
                    <a:pt x="71" y="486"/>
                  </a:cubicBezTo>
                  <a:cubicBezTo>
                    <a:pt x="94" y="485"/>
                    <a:pt x="94" y="485"/>
                    <a:pt x="94" y="485"/>
                  </a:cubicBezTo>
                  <a:cubicBezTo>
                    <a:pt x="94" y="496"/>
                    <a:pt x="94" y="496"/>
                    <a:pt x="94" y="496"/>
                  </a:cubicBezTo>
                  <a:cubicBezTo>
                    <a:pt x="43" y="499"/>
                    <a:pt x="43" y="499"/>
                    <a:pt x="43" y="499"/>
                  </a:cubicBezTo>
                  <a:lnTo>
                    <a:pt x="42" y="488"/>
                  </a:lnTo>
                  <a:close/>
                  <a:moveTo>
                    <a:pt x="98" y="546"/>
                  </a:moveTo>
                  <a:cubicBezTo>
                    <a:pt x="94" y="552"/>
                    <a:pt x="88" y="555"/>
                    <a:pt x="80" y="557"/>
                  </a:cubicBezTo>
                  <a:cubicBezTo>
                    <a:pt x="72" y="559"/>
                    <a:pt x="65" y="558"/>
                    <a:pt x="59" y="554"/>
                  </a:cubicBezTo>
                  <a:cubicBezTo>
                    <a:pt x="54" y="550"/>
                    <a:pt x="50" y="544"/>
                    <a:pt x="48" y="536"/>
                  </a:cubicBezTo>
                  <a:cubicBezTo>
                    <a:pt x="47" y="530"/>
                    <a:pt x="48" y="524"/>
                    <a:pt x="50" y="519"/>
                  </a:cubicBezTo>
                  <a:cubicBezTo>
                    <a:pt x="52" y="516"/>
                    <a:pt x="55" y="513"/>
                    <a:pt x="58" y="511"/>
                  </a:cubicBezTo>
                  <a:cubicBezTo>
                    <a:pt x="63" y="522"/>
                    <a:pt x="63" y="522"/>
                    <a:pt x="63" y="522"/>
                  </a:cubicBezTo>
                  <a:cubicBezTo>
                    <a:pt x="61" y="523"/>
                    <a:pt x="59" y="525"/>
                    <a:pt x="58" y="527"/>
                  </a:cubicBezTo>
                  <a:cubicBezTo>
                    <a:pt x="57" y="529"/>
                    <a:pt x="56" y="532"/>
                    <a:pt x="57" y="535"/>
                  </a:cubicBezTo>
                  <a:cubicBezTo>
                    <a:pt x="58" y="539"/>
                    <a:pt x="60" y="542"/>
                    <a:pt x="63" y="544"/>
                  </a:cubicBezTo>
                  <a:cubicBezTo>
                    <a:pt x="67" y="546"/>
                    <a:pt x="71" y="547"/>
                    <a:pt x="77" y="546"/>
                  </a:cubicBezTo>
                  <a:cubicBezTo>
                    <a:pt x="84" y="544"/>
                    <a:pt x="88" y="542"/>
                    <a:pt x="90" y="539"/>
                  </a:cubicBezTo>
                  <a:cubicBezTo>
                    <a:pt x="92" y="536"/>
                    <a:pt x="93" y="532"/>
                    <a:pt x="92" y="528"/>
                  </a:cubicBezTo>
                  <a:cubicBezTo>
                    <a:pt x="91" y="525"/>
                    <a:pt x="90" y="523"/>
                    <a:pt x="88" y="521"/>
                  </a:cubicBezTo>
                  <a:cubicBezTo>
                    <a:pt x="86" y="519"/>
                    <a:pt x="83" y="518"/>
                    <a:pt x="79" y="518"/>
                  </a:cubicBezTo>
                  <a:cubicBezTo>
                    <a:pt x="80" y="506"/>
                    <a:pt x="80" y="506"/>
                    <a:pt x="80" y="506"/>
                  </a:cubicBezTo>
                  <a:cubicBezTo>
                    <a:pt x="85" y="507"/>
                    <a:pt x="90" y="509"/>
                    <a:pt x="94" y="512"/>
                  </a:cubicBezTo>
                  <a:cubicBezTo>
                    <a:pt x="97" y="515"/>
                    <a:pt x="100" y="520"/>
                    <a:pt x="101" y="526"/>
                  </a:cubicBezTo>
                  <a:cubicBezTo>
                    <a:pt x="102" y="534"/>
                    <a:pt x="101" y="540"/>
                    <a:pt x="98" y="546"/>
                  </a:cubicBezTo>
                  <a:close/>
                  <a:moveTo>
                    <a:pt x="114" y="330"/>
                  </a:moveTo>
                  <a:cubicBezTo>
                    <a:pt x="101" y="331"/>
                    <a:pt x="101" y="331"/>
                    <a:pt x="101" y="331"/>
                  </a:cubicBezTo>
                  <a:cubicBezTo>
                    <a:pt x="94" y="353"/>
                    <a:pt x="94" y="353"/>
                    <a:pt x="94" y="353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00" y="373"/>
                    <a:pt x="100" y="373"/>
                    <a:pt x="100" y="373"/>
                  </a:cubicBezTo>
                  <a:cubicBezTo>
                    <a:pt x="58" y="336"/>
                    <a:pt x="58" y="336"/>
                    <a:pt x="58" y="336"/>
                  </a:cubicBezTo>
                  <a:cubicBezTo>
                    <a:pt x="62" y="325"/>
                    <a:pt x="62" y="325"/>
                    <a:pt x="62" y="325"/>
                  </a:cubicBezTo>
                  <a:cubicBezTo>
                    <a:pt x="118" y="318"/>
                    <a:pt x="118" y="318"/>
                    <a:pt x="118" y="318"/>
                  </a:cubicBezTo>
                  <a:lnTo>
                    <a:pt x="114" y="330"/>
                  </a:lnTo>
                  <a:close/>
                  <a:moveTo>
                    <a:pt x="252" y="762"/>
                  </a:moveTo>
                  <a:cubicBezTo>
                    <a:pt x="251" y="763"/>
                    <a:pt x="251" y="764"/>
                    <a:pt x="250" y="764"/>
                  </a:cubicBezTo>
                  <a:cubicBezTo>
                    <a:pt x="248" y="766"/>
                    <a:pt x="238" y="764"/>
                    <a:pt x="237" y="764"/>
                  </a:cubicBezTo>
                  <a:cubicBezTo>
                    <a:pt x="233" y="764"/>
                    <a:pt x="231" y="764"/>
                    <a:pt x="230" y="766"/>
                  </a:cubicBezTo>
                  <a:cubicBezTo>
                    <a:pt x="231" y="767"/>
                    <a:pt x="230" y="770"/>
                    <a:pt x="228" y="770"/>
                  </a:cubicBezTo>
                  <a:cubicBezTo>
                    <a:pt x="226" y="770"/>
                    <a:pt x="222" y="768"/>
                    <a:pt x="218" y="768"/>
                  </a:cubicBezTo>
                  <a:cubicBezTo>
                    <a:pt x="217" y="768"/>
                    <a:pt x="216" y="768"/>
                    <a:pt x="215" y="768"/>
                  </a:cubicBezTo>
                  <a:cubicBezTo>
                    <a:pt x="205" y="781"/>
                    <a:pt x="196" y="792"/>
                    <a:pt x="185" y="805"/>
                  </a:cubicBezTo>
                  <a:cubicBezTo>
                    <a:pt x="184" y="804"/>
                    <a:pt x="183" y="805"/>
                    <a:pt x="182" y="805"/>
                  </a:cubicBezTo>
                  <a:cubicBezTo>
                    <a:pt x="191" y="793"/>
                    <a:pt x="199" y="779"/>
                    <a:pt x="208" y="766"/>
                  </a:cubicBezTo>
                  <a:cubicBezTo>
                    <a:pt x="208" y="765"/>
                    <a:pt x="207" y="764"/>
                    <a:pt x="207" y="763"/>
                  </a:cubicBezTo>
                  <a:cubicBezTo>
                    <a:pt x="207" y="761"/>
                    <a:pt x="209" y="758"/>
                    <a:pt x="211" y="758"/>
                  </a:cubicBezTo>
                  <a:cubicBezTo>
                    <a:pt x="211" y="758"/>
                    <a:pt x="212" y="758"/>
                    <a:pt x="213" y="758"/>
                  </a:cubicBezTo>
                  <a:cubicBezTo>
                    <a:pt x="218" y="750"/>
                    <a:pt x="218" y="750"/>
                    <a:pt x="220" y="748"/>
                  </a:cubicBezTo>
                  <a:cubicBezTo>
                    <a:pt x="219" y="746"/>
                    <a:pt x="210" y="743"/>
                    <a:pt x="212" y="741"/>
                  </a:cubicBezTo>
                  <a:cubicBezTo>
                    <a:pt x="213" y="741"/>
                    <a:pt x="216" y="741"/>
                    <a:pt x="217" y="741"/>
                  </a:cubicBezTo>
                  <a:cubicBezTo>
                    <a:pt x="219" y="742"/>
                    <a:pt x="221" y="742"/>
                    <a:pt x="223" y="743"/>
                  </a:cubicBezTo>
                  <a:cubicBezTo>
                    <a:pt x="226" y="739"/>
                    <a:pt x="228" y="736"/>
                    <a:pt x="230" y="731"/>
                  </a:cubicBezTo>
                  <a:cubicBezTo>
                    <a:pt x="230" y="730"/>
                    <a:pt x="233" y="726"/>
                    <a:pt x="232" y="726"/>
                  </a:cubicBezTo>
                  <a:cubicBezTo>
                    <a:pt x="232" y="725"/>
                    <a:pt x="232" y="724"/>
                    <a:pt x="232" y="723"/>
                  </a:cubicBezTo>
                  <a:cubicBezTo>
                    <a:pt x="236" y="725"/>
                    <a:pt x="238" y="727"/>
                    <a:pt x="238" y="731"/>
                  </a:cubicBezTo>
                  <a:cubicBezTo>
                    <a:pt x="239" y="731"/>
                    <a:pt x="239" y="734"/>
                    <a:pt x="238" y="735"/>
                  </a:cubicBezTo>
                  <a:cubicBezTo>
                    <a:pt x="236" y="738"/>
                    <a:pt x="233" y="742"/>
                    <a:pt x="231" y="745"/>
                  </a:cubicBezTo>
                  <a:cubicBezTo>
                    <a:pt x="232" y="746"/>
                    <a:pt x="232" y="746"/>
                    <a:pt x="233" y="747"/>
                  </a:cubicBezTo>
                  <a:cubicBezTo>
                    <a:pt x="236" y="748"/>
                    <a:pt x="239" y="748"/>
                    <a:pt x="242" y="750"/>
                  </a:cubicBezTo>
                  <a:cubicBezTo>
                    <a:pt x="242" y="750"/>
                    <a:pt x="243" y="750"/>
                    <a:pt x="244" y="749"/>
                  </a:cubicBezTo>
                  <a:cubicBezTo>
                    <a:pt x="251" y="753"/>
                    <a:pt x="253" y="761"/>
                    <a:pt x="252" y="762"/>
                  </a:cubicBezTo>
                  <a:close/>
                  <a:moveTo>
                    <a:pt x="188" y="735"/>
                  </a:moveTo>
                  <a:cubicBezTo>
                    <a:pt x="191" y="738"/>
                    <a:pt x="194" y="740"/>
                    <a:pt x="195" y="742"/>
                  </a:cubicBezTo>
                  <a:cubicBezTo>
                    <a:pt x="196" y="743"/>
                    <a:pt x="200" y="748"/>
                    <a:pt x="202" y="755"/>
                  </a:cubicBezTo>
                  <a:cubicBezTo>
                    <a:pt x="203" y="757"/>
                    <a:pt x="204" y="758"/>
                    <a:pt x="203" y="761"/>
                  </a:cubicBezTo>
                  <a:cubicBezTo>
                    <a:pt x="199" y="758"/>
                    <a:pt x="199" y="757"/>
                    <a:pt x="197" y="752"/>
                  </a:cubicBezTo>
                  <a:cubicBezTo>
                    <a:pt x="197" y="750"/>
                    <a:pt x="196" y="748"/>
                    <a:pt x="193" y="744"/>
                  </a:cubicBezTo>
                  <a:cubicBezTo>
                    <a:pt x="192" y="742"/>
                    <a:pt x="188" y="738"/>
                    <a:pt x="188" y="735"/>
                  </a:cubicBezTo>
                  <a:close/>
                  <a:moveTo>
                    <a:pt x="261" y="821"/>
                  </a:moveTo>
                  <a:cubicBezTo>
                    <a:pt x="261" y="819"/>
                    <a:pt x="259" y="818"/>
                    <a:pt x="260" y="815"/>
                  </a:cubicBezTo>
                  <a:cubicBezTo>
                    <a:pt x="265" y="807"/>
                    <a:pt x="273" y="790"/>
                    <a:pt x="281" y="779"/>
                  </a:cubicBezTo>
                  <a:cubicBezTo>
                    <a:pt x="281" y="778"/>
                    <a:pt x="282" y="776"/>
                    <a:pt x="283" y="777"/>
                  </a:cubicBezTo>
                  <a:cubicBezTo>
                    <a:pt x="283" y="778"/>
                    <a:pt x="284" y="778"/>
                    <a:pt x="282" y="782"/>
                  </a:cubicBezTo>
                  <a:cubicBezTo>
                    <a:pt x="282" y="783"/>
                    <a:pt x="262" y="820"/>
                    <a:pt x="264" y="821"/>
                  </a:cubicBezTo>
                  <a:cubicBezTo>
                    <a:pt x="262" y="821"/>
                    <a:pt x="263" y="821"/>
                    <a:pt x="261" y="821"/>
                  </a:cubicBezTo>
                  <a:close/>
                  <a:moveTo>
                    <a:pt x="288" y="830"/>
                  </a:moveTo>
                  <a:cubicBezTo>
                    <a:pt x="288" y="830"/>
                    <a:pt x="287" y="830"/>
                    <a:pt x="287" y="830"/>
                  </a:cubicBezTo>
                  <a:cubicBezTo>
                    <a:pt x="285" y="830"/>
                    <a:pt x="283" y="829"/>
                    <a:pt x="281" y="828"/>
                  </a:cubicBezTo>
                  <a:cubicBezTo>
                    <a:pt x="280" y="826"/>
                    <a:pt x="275" y="818"/>
                    <a:pt x="275" y="816"/>
                  </a:cubicBezTo>
                  <a:cubicBezTo>
                    <a:pt x="275" y="816"/>
                    <a:pt x="275" y="816"/>
                    <a:pt x="276" y="816"/>
                  </a:cubicBezTo>
                  <a:cubicBezTo>
                    <a:pt x="277" y="822"/>
                    <a:pt x="286" y="820"/>
                    <a:pt x="293" y="818"/>
                  </a:cubicBezTo>
                  <a:cubicBezTo>
                    <a:pt x="299" y="816"/>
                    <a:pt x="304" y="813"/>
                    <a:pt x="305" y="812"/>
                  </a:cubicBezTo>
                  <a:cubicBezTo>
                    <a:pt x="304" y="811"/>
                    <a:pt x="305" y="811"/>
                    <a:pt x="303" y="809"/>
                  </a:cubicBezTo>
                  <a:cubicBezTo>
                    <a:pt x="303" y="810"/>
                    <a:pt x="300" y="811"/>
                    <a:pt x="296" y="812"/>
                  </a:cubicBezTo>
                  <a:cubicBezTo>
                    <a:pt x="288" y="814"/>
                    <a:pt x="274" y="816"/>
                    <a:pt x="273" y="815"/>
                  </a:cubicBezTo>
                  <a:cubicBezTo>
                    <a:pt x="269" y="814"/>
                    <a:pt x="270" y="813"/>
                    <a:pt x="272" y="809"/>
                  </a:cubicBezTo>
                  <a:cubicBezTo>
                    <a:pt x="279" y="807"/>
                    <a:pt x="290" y="805"/>
                    <a:pt x="296" y="802"/>
                  </a:cubicBezTo>
                  <a:cubicBezTo>
                    <a:pt x="297" y="802"/>
                    <a:pt x="298" y="801"/>
                    <a:pt x="297" y="799"/>
                  </a:cubicBezTo>
                  <a:cubicBezTo>
                    <a:pt x="294" y="801"/>
                    <a:pt x="286" y="801"/>
                    <a:pt x="283" y="801"/>
                  </a:cubicBezTo>
                  <a:cubicBezTo>
                    <a:pt x="280" y="798"/>
                    <a:pt x="282" y="795"/>
                    <a:pt x="284" y="792"/>
                  </a:cubicBezTo>
                  <a:cubicBezTo>
                    <a:pt x="284" y="792"/>
                    <a:pt x="284" y="792"/>
                    <a:pt x="284" y="792"/>
                  </a:cubicBezTo>
                  <a:cubicBezTo>
                    <a:pt x="286" y="794"/>
                    <a:pt x="293" y="793"/>
                    <a:pt x="295" y="791"/>
                  </a:cubicBezTo>
                  <a:cubicBezTo>
                    <a:pt x="294" y="789"/>
                    <a:pt x="291" y="784"/>
                    <a:pt x="293" y="785"/>
                  </a:cubicBezTo>
                  <a:cubicBezTo>
                    <a:pt x="295" y="786"/>
                    <a:pt x="295" y="787"/>
                    <a:pt x="297" y="788"/>
                  </a:cubicBezTo>
                  <a:cubicBezTo>
                    <a:pt x="298" y="788"/>
                    <a:pt x="298" y="787"/>
                    <a:pt x="298" y="787"/>
                  </a:cubicBezTo>
                  <a:cubicBezTo>
                    <a:pt x="296" y="786"/>
                    <a:pt x="295" y="785"/>
                    <a:pt x="294" y="785"/>
                  </a:cubicBezTo>
                  <a:cubicBezTo>
                    <a:pt x="295" y="782"/>
                    <a:pt x="297" y="782"/>
                    <a:pt x="299" y="783"/>
                  </a:cubicBezTo>
                  <a:cubicBezTo>
                    <a:pt x="301" y="784"/>
                    <a:pt x="307" y="790"/>
                    <a:pt x="308" y="790"/>
                  </a:cubicBezTo>
                  <a:cubicBezTo>
                    <a:pt x="308" y="790"/>
                    <a:pt x="308" y="790"/>
                    <a:pt x="308" y="790"/>
                  </a:cubicBezTo>
                  <a:cubicBezTo>
                    <a:pt x="309" y="791"/>
                    <a:pt x="309" y="792"/>
                    <a:pt x="310" y="793"/>
                  </a:cubicBezTo>
                  <a:cubicBezTo>
                    <a:pt x="309" y="797"/>
                    <a:pt x="307" y="798"/>
                    <a:pt x="305" y="798"/>
                  </a:cubicBezTo>
                  <a:cubicBezTo>
                    <a:pt x="305" y="802"/>
                    <a:pt x="305" y="806"/>
                    <a:pt x="308" y="811"/>
                  </a:cubicBezTo>
                  <a:cubicBezTo>
                    <a:pt x="310" y="810"/>
                    <a:pt x="312" y="809"/>
                    <a:pt x="313" y="808"/>
                  </a:cubicBezTo>
                  <a:cubicBezTo>
                    <a:pt x="315" y="810"/>
                    <a:pt x="316" y="811"/>
                    <a:pt x="316" y="814"/>
                  </a:cubicBezTo>
                  <a:cubicBezTo>
                    <a:pt x="314" y="818"/>
                    <a:pt x="309" y="817"/>
                    <a:pt x="309" y="819"/>
                  </a:cubicBezTo>
                  <a:cubicBezTo>
                    <a:pt x="307" y="824"/>
                    <a:pt x="308" y="831"/>
                    <a:pt x="307" y="835"/>
                  </a:cubicBezTo>
                  <a:cubicBezTo>
                    <a:pt x="306" y="835"/>
                    <a:pt x="305" y="835"/>
                    <a:pt x="305" y="835"/>
                  </a:cubicBezTo>
                  <a:cubicBezTo>
                    <a:pt x="304" y="831"/>
                    <a:pt x="304" y="824"/>
                    <a:pt x="305" y="821"/>
                  </a:cubicBezTo>
                  <a:cubicBezTo>
                    <a:pt x="302" y="821"/>
                    <a:pt x="299" y="823"/>
                    <a:pt x="294" y="824"/>
                  </a:cubicBezTo>
                  <a:cubicBezTo>
                    <a:pt x="294" y="825"/>
                    <a:pt x="294" y="824"/>
                    <a:pt x="294" y="825"/>
                  </a:cubicBezTo>
                  <a:cubicBezTo>
                    <a:pt x="296" y="826"/>
                    <a:pt x="297" y="827"/>
                    <a:pt x="297" y="828"/>
                  </a:cubicBezTo>
                  <a:cubicBezTo>
                    <a:pt x="297" y="829"/>
                    <a:pt x="296" y="831"/>
                    <a:pt x="295" y="831"/>
                  </a:cubicBezTo>
                  <a:cubicBezTo>
                    <a:pt x="294" y="831"/>
                    <a:pt x="293" y="830"/>
                    <a:pt x="290" y="829"/>
                  </a:cubicBezTo>
                  <a:cubicBezTo>
                    <a:pt x="289" y="829"/>
                    <a:pt x="289" y="829"/>
                    <a:pt x="288" y="830"/>
                  </a:cubicBezTo>
                  <a:close/>
                  <a:moveTo>
                    <a:pt x="316" y="787"/>
                  </a:moveTo>
                  <a:cubicBezTo>
                    <a:pt x="316" y="785"/>
                    <a:pt x="319" y="786"/>
                    <a:pt x="320" y="787"/>
                  </a:cubicBezTo>
                  <a:cubicBezTo>
                    <a:pt x="322" y="788"/>
                    <a:pt x="324" y="789"/>
                    <a:pt x="326" y="794"/>
                  </a:cubicBezTo>
                  <a:cubicBezTo>
                    <a:pt x="325" y="796"/>
                    <a:pt x="325" y="797"/>
                    <a:pt x="324" y="798"/>
                  </a:cubicBezTo>
                  <a:cubicBezTo>
                    <a:pt x="323" y="799"/>
                    <a:pt x="318" y="798"/>
                    <a:pt x="318" y="795"/>
                  </a:cubicBezTo>
                  <a:cubicBezTo>
                    <a:pt x="317" y="793"/>
                    <a:pt x="316" y="788"/>
                    <a:pt x="316" y="787"/>
                  </a:cubicBezTo>
                  <a:close/>
                  <a:moveTo>
                    <a:pt x="340" y="802"/>
                  </a:moveTo>
                  <a:cubicBezTo>
                    <a:pt x="333" y="803"/>
                    <a:pt x="318" y="845"/>
                    <a:pt x="312" y="854"/>
                  </a:cubicBezTo>
                  <a:cubicBezTo>
                    <a:pt x="307" y="861"/>
                    <a:pt x="305" y="861"/>
                    <a:pt x="302" y="858"/>
                  </a:cubicBezTo>
                  <a:cubicBezTo>
                    <a:pt x="298" y="854"/>
                    <a:pt x="293" y="836"/>
                    <a:pt x="294" y="832"/>
                  </a:cubicBezTo>
                  <a:cubicBezTo>
                    <a:pt x="295" y="833"/>
                    <a:pt x="296" y="836"/>
                    <a:pt x="297" y="837"/>
                  </a:cubicBezTo>
                  <a:cubicBezTo>
                    <a:pt x="297" y="836"/>
                    <a:pt x="297" y="836"/>
                    <a:pt x="297" y="835"/>
                  </a:cubicBezTo>
                  <a:cubicBezTo>
                    <a:pt x="298" y="838"/>
                    <a:pt x="302" y="846"/>
                    <a:pt x="303" y="847"/>
                  </a:cubicBezTo>
                  <a:cubicBezTo>
                    <a:pt x="306" y="849"/>
                    <a:pt x="307" y="845"/>
                    <a:pt x="309" y="843"/>
                  </a:cubicBezTo>
                  <a:cubicBezTo>
                    <a:pt x="313" y="834"/>
                    <a:pt x="324" y="807"/>
                    <a:pt x="329" y="799"/>
                  </a:cubicBezTo>
                  <a:cubicBezTo>
                    <a:pt x="331" y="794"/>
                    <a:pt x="334" y="789"/>
                    <a:pt x="330" y="786"/>
                  </a:cubicBezTo>
                  <a:cubicBezTo>
                    <a:pt x="319" y="780"/>
                    <a:pt x="305" y="785"/>
                    <a:pt x="295" y="779"/>
                  </a:cubicBezTo>
                  <a:cubicBezTo>
                    <a:pt x="295" y="778"/>
                    <a:pt x="295" y="778"/>
                    <a:pt x="296" y="778"/>
                  </a:cubicBezTo>
                  <a:cubicBezTo>
                    <a:pt x="301" y="776"/>
                    <a:pt x="327" y="782"/>
                    <a:pt x="327" y="782"/>
                  </a:cubicBezTo>
                  <a:cubicBezTo>
                    <a:pt x="335" y="784"/>
                    <a:pt x="345" y="793"/>
                    <a:pt x="340" y="802"/>
                  </a:cubicBezTo>
                  <a:close/>
                  <a:moveTo>
                    <a:pt x="364" y="858"/>
                  </a:moveTo>
                  <a:cubicBezTo>
                    <a:pt x="364" y="858"/>
                    <a:pt x="362" y="859"/>
                    <a:pt x="362" y="860"/>
                  </a:cubicBezTo>
                  <a:cubicBezTo>
                    <a:pt x="362" y="860"/>
                    <a:pt x="361" y="861"/>
                    <a:pt x="360" y="861"/>
                  </a:cubicBezTo>
                  <a:cubicBezTo>
                    <a:pt x="360" y="861"/>
                    <a:pt x="357" y="862"/>
                    <a:pt x="355" y="861"/>
                  </a:cubicBezTo>
                  <a:cubicBezTo>
                    <a:pt x="355" y="861"/>
                    <a:pt x="354" y="860"/>
                    <a:pt x="353" y="860"/>
                  </a:cubicBezTo>
                  <a:cubicBezTo>
                    <a:pt x="353" y="860"/>
                    <a:pt x="351" y="859"/>
                    <a:pt x="350" y="859"/>
                  </a:cubicBezTo>
                  <a:cubicBezTo>
                    <a:pt x="350" y="859"/>
                    <a:pt x="349" y="859"/>
                    <a:pt x="351" y="858"/>
                  </a:cubicBezTo>
                  <a:cubicBezTo>
                    <a:pt x="351" y="858"/>
                    <a:pt x="351" y="858"/>
                    <a:pt x="353" y="858"/>
                  </a:cubicBezTo>
                  <a:cubicBezTo>
                    <a:pt x="353" y="858"/>
                    <a:pt x="353" y="858"/>
                    <a:pt x="354" y="857"/>
                  </a:cubicBezTo>
                  <a:cubicBezTo>
                    <a:pt x="354" y="857"/>
                    <a:pt x="354" y="857"/>
                    <a:pt x="354" y="857"/>
                  </a:cubicBezTo>
                  <a:cubicBezTo>
                    <a:pt x="354" y="857"/>
                    <a:pt x="355" y="858"/>
                    <a:pt x="356" y="856"/>
                  </a:cubicBezTo>
                  <a:cubicBezTo>
                    <a:pt x="356" y="856"/>
                    <a:pt x="356" y="855"/>
                    <a:pt x="357" y="855"/>
                  </a:cubicBezTo>
                  <a:cubicBezTo>
                    <a:pt x="357" y="855"/>
                    <a:pt x="361" y="853"/>
                    <a:pt x="370" y="848"/>
                  </a:cubicBezTo>
                  <a:cubicBezTo>
                    <a:pt x="370" y="848"/>
                    <a:pt x="378" y="843"/>
                    <a:pt x="384" y="837"/>
                  </a:cubicBezTo>
                  <a:cubicBezTo>
                    <a:pt x="384" y="837"/>
                    <a:pt x="388" y="834"/>
                    <a:pt x="392" y="831"/>
                  </a:cubicBezTo>
                  <a:cubicBezTo>
                    <a:pt x="392" y="831"/>
                    <a:pt x="405" y="820"/>
                    <a:pt x="408" y="817"/>
                  </a:cubicBezTo>
                  <a:cubicBezTo>
                    <a:pt x="408" y="817"/>
                    <a:pt x="398" y="813"/>
                    <a:pt x="400" y="808"/>
                  </a:cubicBezTo>
                  <a:cubicBezTo>
                    <a:pt x="400" y="808"/>
                    <a:pt x="400" y="806"/>
                    <a:pt x="401" y="808"/>
                  </a:cubicBezTo>
                  <a:cubicBezTo>
                    <a:pt x="401" y="808"/>
                    <a:pt x="405" y="812"/>
                    <a:pt x="412" y="810"/>
                  </a:cubicBezTo>
                  <a:cubicBezTo>
                    <a:pt x="412" y="810"/>
                    <a:pt x="416" y="810"/>
                    <a:pt x="420" y="807"/>
                  </a:cubicBezTo>
                  <a:cubicBezTo>
                    <a:pt x="420" y="807"/>
                    <a:pt x="424" y="807"/>
                    <a:pt x="426" y="815"/>
                  </a:cubicBezTo>
                  <a:cubicBezTo>
                    <a:pt x="426" y="815"/>
                    <a:pt x="427" y="819"/>
                    <a:pt x="424" y="818"/>
                  </a:cubicBezTo>
                  <a:cubicBezTo>
                    <a:pt x="424" y="818"/>
                    <a:pt x="421" y="818"/>
                    <a:pt x="419" y="819"/>
                  </a:cubicBezTo>
                  <a:cubicBezTo>
                    <a:pt x="418" y="819"/>
                    <a:pt x="417" y="819"/>
                    <a:pt x="416" y="820"/>
                  </a:cubicBezTo>
                  <a:cubicBezTo>
                    <a:pt x="416" y="820"/>
                    <a:pt x="409" y="826"/>
                    <a:pt x="396" y="835"/>
                  </a:cubicBezTo>
                  <a:cubicBezTo>
                    <a:pt x="396" y="835"/>
                    <a:pt x="390" y="839"/>
                    <a:pt x="380" y="848"/>
                  </a:cubicBezTo>
                  <a:cubicBezTo>
                    <a:pt x="380" y="848"/>
                    <a:pt x="373" y="855"/>
                    <a:pt x="364" y="858"/>
                  </a:cubicBezTo>
                  <a:close/>
                  <a:moveTo>
                    <a:pt x="429" y="859"/>
                  </a:moveTo>
                  <a:cubicBezTo>
                    <a:pt x="429" y="859"/>
                    <a:pt x="429" y="860"/>
                    <a:pt x="429" y="861"/>
                  </a:cubicBezTo>
                  <a:cubicBezTo>
                    <a:pt x="429" y="861"/>
                    <a:pt x="429" y="863"/>
                    <a:pt x="427" y="862"/>
                  </a:cubicBezTo>
                  <a:cubicBezTo>
                    <a:pt x="427" y="862"/>
                    <a:pt x="420" y="864"/>
                    <a:pt x="418" y="866"/>
                  </a:cubicBezTo>
                  <a:cubicBezTo>
                    <a:pt x="418" y="866"/>
                    <a:pt x="415" y="870"/>
                    <a:pt x="415" y="872"/>
                  </a:cubicBezTo>
                  <a:cubicBezTo>
                    <a:pt x="415" y="872"/>
                    <a:pt x="415" y="875"/>
                    <a:pt x="412" y="875"/>
                  </a:cubicBezTo>
                  <a:cubicBezTo>
                    <a:pt x="412" y="875"/>
                    <a:pt x="411" y="876"/>
                    <a:pt x="409" y="875"/>
                  </a:cubicBezTo>
                  <a:cubicBezTo>
                    <a:pt x="409" y="875"/>
                    <a:pt x="406" y="873"/>
                    <a:pt x="403" y="876"/>
                  </a:cubicBezTo>
                  <a:cubicBezTo>
                    <a:pt x="403" y="876"/>
                    <a:pt x="403" y="877"/>
                    <a:pt x="402" y="875"/>
                  </a:cubicBezTo>
                  <a:cubicBezTo>
                    <a:pt x="402" y="875"/>
                    <a:pt x="402" y="874"/>
                    <a:pt x="400" y="874"/>
                  </a:cubicBezTo>
                  <a:cubicBezTo>
                    <a:pt x="400" y="874"/>
                    <a:pt x="400" y="873"/>
                    <a:pt x="400" y="872"/>
                  </a:cubicBezTo>
                  <a:cubicBezTo>
                    <a:pt x="400" y="872"/>
                    <a:pt x="400" y="870"/>
                    <a:pt x="398" y="869"/>
                  </a:cubicBezTo>
                  <a:cubicBezTo>
                    <a:pt x="398" y="869"/>
                    <a:pt x="397" y="869"/>
                    <a:pt x="396" y="867"/>
                  </a:cubicBezTo>
                  <a:cubicBezTo>
                    <a:pt x="396" y="867"/>
                    <a:pt x="395" y="861"/>
                    <a:pt x="394" y="858"/>
                  </a:cubicBezTo>
                  <a:cubicBezTo>
                    <a:pt x="394" y="858"/>
                    <a:pt x="393" y="855"/>
                    <a:pt x="390" y="854"/>
                  </a:cubicBezTo>
                  <a:cubicBezTo>
                    <a:pt x="390" y="854"/>
                    <a:pt x="386" y="848"/>
                    <a:pt x="388" y="848"/>
                  </a:cubicBezTo>
                  <a:cubicBezTo>
                    <a:pt x="388" y="848"/>
                    <a:pt x="393" y="848"/>
                    <a:pt x="395" y="854"/>
                  </a:cubicBezTo>
                  <a:cubicBezTo>
                    <a:pt x="395" y="854"/>
                    <a:pt x="395" y="856"/>
                    <a:pt x="396" y="858"/>
                  </a:cubicBezTo>
                  <a:cubicBezTo>
                    <a:pt x="396" y="858"/>
                    <a:pt x="396" y="860"/>
                    <a:pt x="399" y="866"/>
                  </a:cubicBezTo>
                  <a:cubicBezTo>
                    <a:pt x="399" y="866"/>
                    <a:pt x="399" y="867"/>
                    <a:pt x="400" y="865"/>
                  </a:cubicBezTo>
                  <a:cubicBezTo>
                    <a:pt x="401" y="863"/>
                    <a:pt x="401" y="863"/>
                    <a:pt x="401" y="863"/>
                  </a:cubicBezTo>
                  <a:cubicBezTo>
                    <a:pt x="401" y="863"/>
                    <a:pt x="402" y="861"/>
                    <a:pt x="403" y="862"/>
                  </a:cubicBezTo>
                  <a:cubicBezTo>
                    <a:pt x="403" y="862"/>
                    <a:pt x="404" y="863"/>
                    <a:pt x="404" y="862"/>
                  </a:cubicBezTo>
                  <a:cubicBezTo>
                    <a:pt x="404" y="862"/>
                    <a:pt x="407" y="861"/>
                    <a:pt x="409" y="858"/>
                  </a:cubicBezTo>
                  <a:cubicBezTo>
                    <a:pt x="409" y="858"/>
                    <a:pt x="412" y="856"/>
                    <a:pt x="411" y="855"/>
                  </a:cubicBezTo>
                  <a:cubicBezTo>
                    <a:pt x="411" y="855"/>
                    <a:pt x="408" y="852"/>
                    <a:pt x="407" y="850"/>
                  </a:cubicBezTo>
                  <a:cubicBezTo>
                    <a:pt x="407" y="850"/>
                    <a:pt x="405" y="849"/>
                    <a:pt x="406" y="848"/>
                  </a:cubicBezTo>
                  <a:cubicBezTo>
                    <a:pt x="406" y="848"/>
                    <a:pt x="407" y="848"/>
                    <a:pt x="410" y="849"/>
                  </a:cubicBezTo>
                  <a:cubicBezTo>
                    <a:pt x="410" y="849"/>
                    <a:pt x="416" y="850"/>
                    <a:pt x="418" y="848"/>
                  </a:cubicBezTo>
                  <a:cubicBezTo>
                    <a:pt x="418" y="848"/>
                    <a:pt x="419" y="846"/>
                    <a:pt x="420" y="847"/>
                  </a:cubicBezTo>
                  <a:cubicBezTo>
                    <a:pt x="420" y="847"/>
                    <a:pt x="423" y="850"/>
                    <a:pt x="424" y="850"/>
                  </a:cubicBezTo>
                  <a:cubicBezTo>
                    <a:pt x="424" y="850"/>
                    <a:pt x="430" y="852"/>
                    <a:pt x="429" y="859"/>
                  </a:cubicBezTo>
                  <a:close/>
                  <a:moveTo>
                    <a:pt x="485" y="876"/>
                  </a:moveTo>
                  <a:cubicBezTo>
                    <a:pt x="485" y="876"/>
                    <a:pt x="484" y="878"/>
                    <a:pt x="482" y="877"/>
                  </a:cubicBezTo>
                  <a:cubicBezTo>
                    <a:pt x="482" y="877"/>
                    <a:pt x="476" y="874"/>
                    <a:pt x="474" y="867"/>
                  </a:cubicBezTo>
                  <a:cubicBezTo>
                    <a:pt x="474" y="867"/>
                    <a:pt x="472" y="857"/>
                    <a:pt x="472" y="856"/>
                  </a:cubicBezTo>
                  <a:cubicBezTo>
                    <a:pt x="472" y="856"/>
                    <a:pt x="473" y="856"/>
                    <a:pt x="472" y="855"/>
                  </a:cubicBezTo>
                  <a:cubicBezTo>
                    <a:pt x="472" y="849"/>
                    <a:pt x="472" y="849"/>
                    <a:pt x="472" y="849"/>
                  </a:cubicBezTo>
                  <a:cubicBezTo>
                    <a:pt x="472" y="849"/>
                    <a:pt x="472" y="848"/>
                    <a:pt x="472" y="847"/>
                  </a:cubicBezTo>
                  <a:cubicBezTo>
                    <a:pt x="472" y="847"/>
                    <a:pt x="472" y="846"/>
                    <a:pt x="472" y="846"/>
                  </a:cubicBezTo>
                  <a:cubicBezTo>
                    <a:pt x="472" y="846"/>
                    <a:pt x="472" y="845"/>
                    <a:pt x="472" y="845"/>
                  </a:cubicBezTo>
                  <a:cubicBezTo>
                    <a:pt x="472" y="845"/>
                    <a:pt x="472" y="842"/>
                    <a:pt x="474" y="844"/>
                  </a:cubicBezTo>
                  <a:cubicBezTo>
                    <a:pt x="474" y="844"/>
                    <a:pt x="475" y="845"/>
                    <a:pt x="474" y="846"/>
                  </a:cubicBezTo>
                  <a:cubicBezTo>
                    <a:pt x="474" y="846"/>
                    <a:pt x="473" y="848"/>
                    <a:pt x="477" y="855"/>
                  </a:cubicBezTo>
                  <a:cubicBezTo>
                    <a:pt x="477" y="855"/>
                    <a:pt x="477" y="856"/>
                    <a:pt x="478" y="857"/>
                  </a:cubicBezTo>
                  <a:cubicBezTo>
                    <a:pt x="478" y="857"/>
                    <a:pt x="480" y="857"/>
                    <a:pt x="480" y="860"/>
                  </a:cubicBezTo>
                  <a:cubicBezTo>
                    <a:pt x="480" y="860"/>
                    <a:pt x="480" y="862"/>
                    <a:pt x="480" y="862"/>
                  </a:cubicBezTo>
                  <a:cubicBezTo>
                    <a:pt x="480" y="862"/>
                    <a:pt x="480" y="864"/>
                    <a:pt x="481" y="863"/>
                  </a:cubicBezTo>
                  <a:cubicBezTo>
                    <a:pt x="481" y="863"/>
                    <a:pt x="482" y="863"/>
                    <a:pt x="482" y="864"/>
                  </a:cubicBezTo>
                  <a:cubicBezTo>
                    <a:pt x="482" y="864"/>
                    <a:pt x="482" y="868"/>
                    <a:pt x="483" y="869"/>
                  </a:cubicBezTo>
                  <a:cubicBezTo>
                    <a:pt x="483" y="869"/>
                    <a:pt x="483" y="870"/>
                    <a:pt x="483" y="870"/>
                  </a:cubicBezTo>
                  <a:cubicBezTo>
                    <a:pt x="483" y="870"/>
                    <a:pt x="483" y="871"/>
                    <a:pt x="484" y="871"/>
                  </a:cubicBezTo>
                  <a:cubicBezTo>
                    <a:pt x="484" y="871"/>
                    <a:pt x="484" y="871"/>
                    <a:pt x="484" y="872"/>
                  </a:cubicBezTo>
                  <a:cubicBezTo>
                    <a:pt x="484" y="872"/>
                    <a:pt x="485" y="876"/>
                    <a:pt x="485" y="876"/>
                  </a:cubicBezTo>
                  <a:close/>
                  <a:moveTo>
                    <a:pt x="482" y="834"/>
                  </a:moveTo>
                  <a:cubicBezTo>
                    <a:pt x="482" y="834"/>
                    <a:pt x="480" y="833"/>
                    <a:pt x="480" y="833"/>
                  </a:cubicBezTo>
                  <a:cubicBezTo>
                    <a:pt x="480" y="833"/>
                    <a:pt x="479" y="833"/>
                    <a:pt x="477" y="833"/>
                  </a:cubicBezTo>
                  <a:cubicBezTo>
                    <a:pt x="477" y="833"/>
                    <a:pt x="476" y="833"/>
                    <a:pt x="476" y="832"/>
                  </a:cubicBezTo>
                  <a:cubicBezTo>
                    <a:pt x="476" y="832"/>
                    <a:pt x="479" y="827"/>
                    <a:pt x="478" y="823"/>
                  </a:cubicBezTo>
                  <a:cubicBezTo>
                    <a:pt x="478" y="823"/>
                    <a:pt x="477" y="822"/>
                    <a:pt x="478" y="821"/>
                  </a:cubicBezTo>
                  <a:cubicBezTo>
                    <a:pt x="478" y="821"/>
                    <a:pt x="479" y="820"/>
                    <a:pt x="480" y="821"/>
                  </a:cubicBezTo>
                  <a:cubicBezTo>
                    <a:pt x="480" y="821"/>
                    <a:pt x="484" y="829"/>
                    <a:pt x="485" y="832"/>
                  </a:cubicBezTo>
                  <a:cubicBezTo>
                    <a:pt x="485" y="832"/>
                    <a:pt x="485" y="835"/>
                    <a:pt x="482" y="834"/>
                  </a:cubicBezTo>
                  <a:close/>
                  <a:moveTo>
                    <a:pt x="540" y="839"/>
                  </a:moveTo>
                  <a:cubicBezTo>
                    <a:pt x="540" y="839"/>
                    <a:pt x="538" y="842"/>
                    <a:pt x="536" y="843"/>
                  </a:cubicBezTo>
                  <a:cubicBezTo>
                    <a:pt x="536" y="843"/>
                    <a:pt x="535" y="844"/>
                    <a:pt x="535" y="846"/>
                  </a:cubicBezTo>
                  <a:cubicBezTo>
                    <a:pt x="535" y="846"/>
                    <a:pt x="532" y="852"/>
                    <a:pt x="530" y="853"/>
                  </a:cubicBezTo>
                  <a:cubicBezTo>
                    <a:pt x="530" y="853"/>
                    <a:pt x="527" y="855"/>
                    <a:pt x="528" y="858"/>
                  </a:cubicBezTo>
                  <a:cubicBezTo>
                    <a:pt x="528" y="858"/>
                    <a:pt x="532" y="860"/>
                    <a:pt x="531" y="864"/>
                  </a:cubicBezTo>
                  <a:cubicBezTo>
                    <a:pt x="531" y="864"/>
                    <a:pt x="532" y="866"/>
                    <a:pt x="530" y="866"/>
                  </a:cubicBezTo>
                  <a:cubicBezTo>
                    <a:pt x="530" y="866"/>
                    <a:pt x="529" y="866"/>
                    <a:pt x="528" y="866"/>
                  </a:cubicBezTo>
                  <a:cubicBezTo>
                    <a:pt x="528" y="866"/>
                    <a:pt x="527" y="867"/>
                    <a:pt x="527" y="867"/>
                  </a:cubicBezTo>
                  <a:cubicBezTo>
                    <a:pt x="527" y="867"/>
                    <a:pt x="524" y="868"/>
                    <a:pt x="521" y="868"/>
                  </a:cubicBezTo>
                  <a:cubicBezTo>
                    <a:pt x="521" y="868"/>
                    <a:pt x="519" y="868"/>
                    <a:pt x="517" y="868"/>
                  </a:cubicBezTo>
                  <a:cubicBezTo>
                    <a:pt x="517" y="868"/>
                    <a:pt x="516" y="867"/>
                    <a:pt x="516" y="868"/>
                  </a:cubicBezTo>
                  <a:cubicBezTo>
                    <a:pt x="516" y="868"/>
                    <a:pt x="511" y="873"/>
                    <a:pt x="506" y="869"/>
                  </a:cubicBezTo>
                  <a:cubicBezTo>
                    <a:pt x="506" y="869"/>
                    <a:pt x="505" y="868"/>
                    <a:pt x="504" y="868"/>
                  </a:cubicBezTo>
                  <a:cubicBezTo>
                    <a:pt x="503" y="867"/>
                    <a:pt x="502" y="866"/>
                    <a:pt x="501" y="866"/>
                  </a:cubicBezTo>
                  <a:cubicBezTo>
                    <a:pt x="501" y="866"/>
                    <a:pt x="496" y="862"/>
                    <a:pt x="493" y="861"/>
                  </a:cubicBezTo>
                  <a:cubicBezTo>
                    <a:pt x="493" y="861"/>
                    <a:pt x="490" y="858"/>
                    <a:pt x="489" y="856"/>
                  </a:cubicBezTo>
                  <a:cubicBezTo>
                    <a:pt x="489" y="856"/>
                    <a:pt x="488" y="853"/>
                    <a:pt x="487" y="853"/>
                  </a:cubicBezTo>
                  <a:cubicBezTo>
                    <a:pt x="487" y="853"/>
                    <a:pt x="485" y="853"/>
                    <a:pt x="485" y="852"/>
                  </a:cubicBezTo>
                  <a:cubicBezTo>
                    <a:pt x="485" y="851"/>
                    <a:pt x="485" y="851"/>
                    <a:pt x="485" y="851"/>
                  </a:cubicBezTo>
                  <a:cubicBezTo>
                    <a:pt x="485" y="851"/>
                    <a:pt x="485" y="851"/>
                    <a:pt x="485" y="851"/>
                  </a:cubicBezTo>
                  <a:cubicBezTo>
                    <a:pt x="485" y="851"/>
                    <a:pt x="485" y="849"/>
                    <a:pt x="487" y="846"/>
                  </a:cubicBezTo>
                  <a:cubicBezTo>
                    <a:pt x="487" y="846"/>
                    <a:pt x="489" y="844"/>
                    <a:pt x="490" y="843"/>
                  </a:cubicBezTo>
                  <a:cubicBezTo>
                    <a:pt x="490" y="843"/>
                    <a:pt x="494" y="839"/>
                    <a:pt x="497" y="838"/>
                  </a:cubicBezTo>
                  <a:cubicBezTo>
                    <a:pt x="497" y="838"/>
                    <a:pt x="498" y="836"/>
                    <a:pt x="499" y="835"/>
                  </a:cubicBezTo>
                  <a:cubicBezTo>
                    <a:pt x="500" y="834"/>
                    <a:pt x="501" y="833"/>
                    <a:pt x="502" y="833"/>
                  </a:cubicBezTo>
                  <a:cubicBezTo>
                    <a:pt x="502" y="833"/>
                    <a:pt x="503" y="831"/>
                    <a:pt x="505" y="830"/>
                  </a:cubicBezTo>
                  <a:cubicBezTo>
                    <a:pt x="505" y="830"/>
                    <a:pt x="509" y="829"/>
                    <a:pt x="509" y="828"/>
                  </a:cubicBezTo>
                  <a:cubicBezTo>
                    <a:pt x="509" y="828"/>
                    <a:pt x="508" y="825"/>
                    <a:pt x="508" y="824"/>
                  </a:cubicBezTo>
                  <a:cubicBezTo>
                    <a:pt x="506" y="809"/>
                    <a:pt x="506" y="809"/>
                    <a:pt x="506" y="809"/>
                  </a:cubicBezTo>
                  <a:cubicBezTo>
                    <a:pt x="506" y="809"/>
                    <a:pt x="506" y="808"/>
                    <a:pt x="507" y="809"/>
                  </a:cubicBezTo>
                  <a:cubicBezTo>
                    <a:pt x="507" y="809"/>
                    <a:pt x="508" y="809"/>
                    <a:pt x="510" y="809"/>
                  </a:cubicBezTo>
                  <a:cubicBezTo>
                    <a:pt x="510" y="809"/>
                    <a:pt x="511" y="809"/>
                    <a:pt x="512" y="812"/>
                  </a:cubicBezTo>
                  <a:cubicBezTo>
                    <a:pt x="512" y="812"/>
                    <a:pt x="514" y="816"/>
                    <a:pt x="515" y="820"/>
                  </a:cubicBezTo>
                  <a:cubicBezTo>
                    <a:pt x="515" y="820"/>
                    <a:pt x="516" y="826"/>
                    <a:pt x="516" y="827"/>
                  </a:cubicBezTo>
                  <a:cubicBezTo>
                    <a:pt x="516" y="827"/>
                    <a:pt x="515" y="828"/>
                    <a:pt x="517" y="828"/>
                  </a:cubicBezTo>
                  <a:cubicBezTo>
                    <a:pt x="517" y="828"/>
                    <a:pt x="520" y="828"/>
                    <a:pt x="522" y="829"/>
                  </a:cubicBezTo>
                  <a:cubicBezTo>
                    <a:pt x="526" y="829"/>
                    <a:pt x="531" y="829"/>
                    <a:pt x="532" y="829"/>
                  </a:cubicBezTo>
                  <a:cubicBezTo>
                    <a:pt x="532" y="829"/>
                    <a:pt x="537" y="830"/>
                    <a:pt x="540" y="835"/>
                  </a:cubicBezTo>
                  <a:cubicBezTo>
                    <a:pt x="540" y="835"/>
                    <a:pt x="541" y="835"/>
                    <a:pt x="540" y="839"/>
                  </a:cubicBezTo>
                  <a:close/>
                  <a:moveTo>
                    <a:pt x="604" y="809"/>
                  </a:moveTo>
                  <a:cubicBezTo>
                    <a:pt x="604" y="809"/>
                    <a:pt x="603" y="810"/>
                    <a:pt x="603" y="811"/>
                  </a:cubicBezTo>
                  <a:cubicBezTo>
                    <a:pt x="603" y="811"/>
                    <a:pt x="602" y="815"/>
                    <a:pt x="602" y="816"/>
                  </a:cubicBezTo>
                  <a:cubicBezTo>
                    <a:pt x="602" y="816"/>
                    <a:pt x="602" y="819"/>
                    <a:pt x="601" y="821"/>
                  </a:cubicBezTo>
                  <a:cubicBezTo>
                    <a:pt x="601" y="821"/>
                    <a:pt x="597" y="826"/>
                    <a:pt x="601" y="831"/>
                  </a:cubicBezTo>
                  <a:cubicBezTo>
                    <a:pt x="601" y="831"/>
                    <a:pt x="604" y="834"/>
                    <a:pt x="601" y="837"/>
                  </a:cubicBezTo>
                  <a:cubicBezTo>
                    <a:pt x="601" y="837"/>
                    <a:pt x="599" y="837"/>
                    <a:pt x="598" y="840"/>
                  </a:cubicBezTo>
                  <a:cubicBezTo>
                    <a:pt x="598" y="840"/>
                    <a:pt x="598" y="842"/>
                    <a:pt x="598" y="842"/>
                  </a:cubicBezTo>
                  <a:cubicBezTo>
                    <a:pt x="598" y="842"/>
                    <a:pt x="598" y="844"/>
                    <a:pt x="598" y="845"/>
                  </a:cubicBezTo>
                  <a:cubicBezTo>
                    <a:pt x="598" y="845"/>
                    <a:pt x="597" y="847"/>
                    <a:pt x="595" y="848"/>
                  </a:cubicBezTo>
                  <a:cubicBezTo>
                    <a:pt x="595" y="848"/>
                    <a:pt x="592" y="850"/>
                    <a:pt x="592" y="851"/>
                  </a:cubicBezTo>
                  <a:cubicBezTo>
                    <a:pt x="592" y="851"/>
                    <a:pt x="590" y="853"/>
                    <a:pt x="590" y="853"/>
                  </a:cubicBezTo>
                  <a:cubicBezTo>
                    <a:pt x="590" y="853"/>
                    <a:pt x="589" y="853"/>
                    <a:pt x="589" y="854"/>
                  </a:cubicBezTo>
                  <a:cubicBezTo>
                    <a:pt x="589" y="854"/>
                    <a:pt x="588" y="856"/>
                    <a:pt x="585" y="857"/>
                  </a:cubicBezTo>
                  <a:cubicBezTo>
                    <a:pt x="585" y="857"/>
                    <a:pt x="585" y="851"/>
                    <a:pt x="585" y="848"/>
                  </a:cubicBezTo>
                  <a:cubicBezTo>
                    <a:pt x="585" y="848"/>
                    <a:pt x="585" y="845"/>
                    <a:pt x="586" y="843"/>
                  </a:cubicBezTo>
                  <a:cubicBezTo>
                    <a:pt x="586" y="843"/>
                    <a:pt x="585" y="840"/>
                    <a:pt x="587" y="840"/>
                  </a:cubicBezTo>
                  <a:cubicBezTo>
                    <a:pt x="587" y="840"/>
                    <a:pt x="588" y="841"/>
                    <a:pt x="588" y="840"/>
                  </a:cubicBezTo>
                  <a:cubicBezTo>
                    <a:pt x="588" y="840"/>
                    <a:pt x="589" y="836"/>
                    <a:pt x="589" y="836"/>
                  </a:cubicBezTo>
                  <a:cubicBezTo>
                    <a:pt x="589" y="836"/>
                    <a:pt x="588" y="835"/>
                    <a:pt x="587" y="835"/>
                  </a:cubicBezTo>
                  <a:cubicBezTo>
                    <a:pt x="587" y="835"/>
                    <a:pt x="586" y="834"/>
                    <a:pt x="587" y="832"/>
                  </a:cubicBezTo>
                  <a:cubicBezTo>
                    <a:pt x="587" y="832"/>
                    <a:pt x="587" y="832"/>
                    <a:pt x="585" y="831"/>
                  </a:cubicBezTo>
                  <a:cubicBezTo>
                    <a:pt x="585" y="831"/>
                    <a:pt x="583" y="830"/>
                    <a:pt x="583" y="831"/>
                  </a:cubicBezTo>
                  <a:cubicBezTo>
                    <a:pt x="583" y="831"/>
                    <a:pt x="583" y="832"/>
                    <a:pt x="581" y="831"/>
                  </a:cubicBezTo>
                  <a:cubicBezTo>
                    <a:pt x="581" y="831"/>
                    <a:pt x="572" y="829"/>
                    <a:pt x="576" y="827"/>
                  </a:cubicBezTo>
                  <a:cubicBezTo>
                    <a:pt x="576" y="827"/>
                    <a:pt x="581" y="827"/>
                    <a:pt x="584" y="823"/>
                  </a:cubicBezTo>
                  <a:cubicBezTo>
                    <a:pt x="584" y="823"/>
                    <a:pt x="586" y="822"/>
                    <a:pt x="586" y="815"/>
                  </a:cubicBezTo>
                  <a:cubicBezTo>
                    <a:pt x="586" y="815"/>
                    <a:pt x="586" y="814"/>
                    <a:pt x="585" y="813"/>
                  </a:cubicBezTo>
                  <a:cubicBezTo>
                    <a:pt x="585" y="813"/>
                    <a:pt x="585" y="813"/>
                    <a:pt x="585" y="812"/>
                  </a:cubicBezTo>
                  <a:cubicBezTo>
                    <a:pt x="585" y="812"/>
                    <a:pt x="585" y="811"/>
                    <a:pt x="584" y="810"/>
                  </a:cubicBezTo>
                  <a:cubicBezTo>
                    <a:pt x="584" y="810"/>
                    <a:pt x="584" y="809"/>
                    <a:pt x="584" y="808"/>
                  </a:cubicBezTo>
                  <a:cubicBezTo>
                    <a:pt x="584" y="808"/>
                    <a:pt x="584" y="807"/>
                    <a:pt x="583" y="807"/>
                  </a:cubicBezTo>
                  <a:cubicBezTo>
                    <a:pt x="583" y="807"/>
                    <a:pt x="583" y="806"/>
                    <a:pt x="583" y="805"/>
                  </a:cubicBezTo>
                  <a:cubicBezTo>
                    <a:pt x="583" y="805"/>
                    <a:pt x="583" y="805"/>
                    <a:pt x="583" y="804"/>
                  </a:cubicBezTo>
                  <a:cubicBezTo>
                    <a:pt x="583" y="804"/>
                    <a:pt x="582" y="803"/>
                    <a:pt x="583" y="803"/>
                  </a:cubicBezTo>
                  <a:cubicBezTo>
                    <a:pt x="583" y="803"/>
                    <a:pt x="584" y="803"/>
                    <a:pt x="583" y="801"/>
                  </a:cubicBezTo>
                  <a:cubicBezTo>
                    <a:pt x="583" y="801"/>
                    <a:pt x="582" y="800"/>
                    <a:pt x="581" y="799"/>
                  </a:cubicBezTo>
                  <a:cubicBezTo>
                    <a:pt x="580" y="798"/>
                    <a:pt x="580" y="798"/>
                    <a:pt x="580" y="798"/>
                  </a:cubicBezTo>
                  <a:cubicBezTo>
                    <a:pt x="577" y="791"/>
                    <a:pt x="577" y="791"/>
                    <a:pt x="577" y="791"/>
                  </a:cubicBezTo>
                  <a:cubicBezTo>
                    <a:pt x="577" y="791"/>
                    <a:pt x="573" y="788"/>
                    <a:pt x="577" y="789"/>
                  </a:cubicBezTo>
                  <a:cubicBezTo>
                    <a:pt x="577" y="789"/>
                    <a:pt x="581" y="788"/>
                    <a:pt x="583" y="789"/>
                  </a:cubicBezTo>
                  <a:cubicBezTo>
                    <a:pt x="583" y="789"/>
                    <a:pt x="587" y="789"/>
                    <a:pt x="588" y="789"/>
                  </a:cubicBezTo>
                  <a:cubicBezTo>
                    <a:pt x="588" y="789"/>
                    <a:pt x="589" y="789"/>
                    <a:pt x="591" y="792"/>
                  </a:cubicBezTo>
                  <a:cubicBezTo>
                    <a:pt x="591" y="792"/>
                    <a:pt x="592" y="796"/>
                    <a:pt x="593" y="796"/>
                  </a:cubicBezTo>
                  <a:cubicBezTo>
                    <a:pt x="593" y="796"/>
                    <a:pt x="597" y="797"/>
                    <a:pt x="598" y="797"/>
                  </a:cubicBezTo>
                  <a:cubicBezTo>
                    <a:pt x="598" y="797"/>
                    <a:pt x="598" y="797"/>
                    <a:pt x="599" y="797"/>
                  </a:cubicBezTo>
                  <a:cubicBezTo>
                    <a:pt x="599" y="797"/>
                    <a:pt x="601" y="796"/>
                    <a:pt x="602" y="798"/>
                  </a:cubicBezTo>
                  <a:cubicBezTo>
                    <a:pt x="602" y="798"/>
                    <a:pt x="602" y="800"/>
                    <a:pt x="603" y="799"/>
                  </a:cubicBezTo>
                  <a:cubicBezTo>
                    <a:pt x="603" y="799"/>
                    <a:pt x="605" y="799"/>
                    <a:pt x="605" y="802"/>
                  </a:cubicBezTo>
                  <a:cubicBezTo>
                    <a:pt x="605" y="802"/>
                    <a:pt x="607" y="807"/>
                    <a:pt x="604" y="809"/>
                  </a:cubicBezTo>
                  <a:close/>
                  <a:moveTo>
                    <a:pt x="631" y="834"/>
                  </a:moveTo>
                  <a:cubicBezTo>
                    <a:pt x="631" y="834"/>
                    <a:pt x="630" y="838"/>
                    <a:pt x="627" y="838"/>
                  </a:cubicBezTo>
                  <a:cubicBezTo>
                    <a:pt x="627" y="838"/>
                    <a:pt x="625" y="839"/>
                    <a:pt x="624" y="839"/>
                  </a:cubicBezTo>
                  <a:cubicBezTo>
                    <a:pt x="624" y="839"/>
                    <a:pt x="622" y="839"/>
                    <a:pt x="621" y="838"/>
                  </a:cubicBezTo>
                  <a:cubicBezTo>
                    <a:pt x="621" y="838"/>
                    <a:pt x="620" y="838"/>
                    <a:pt x="619" y="839"/>
                  </a:cubicBezTo>
                  <a:cubicBezTo>
                    <a:pt x="619" y="839"/>
                    <a:pt x="619" y="839"/>
                    <a:pt x="617" y="837"/>
                  </a:cubicBezTo>
                  <a:cubicBezTo>
                    <a:pt x="617" y="837"/>
                    <a:pt x="616" y="836"/>
                    <a:pt x="616" y="834"/>
                  </a:cubicBezTo>
                  <a:cubicBezTo>
                    <a:pt x="616" y="834"/>
                    <a:pt x="616" y="832"/>
                    <a:pt x="614" y="829"/>
                  </a:cubicBezTo>
                  <a:cubicBezTo>
                    <a:pt x="614" y="829"/>
                    <a:pt x="613" y="825"/>
                    <a:pt x="615" y="825"/>
                  </a:cubicBezTo>
                  <a:cubicBezTo>
                    <a:pt x="615" y="825"/>
                    <a:pt x="617" y="825"/>
                    <a:pt x="618" y="825"/>
                  </a:cubicBezTo>
                  <a:cubicBezTo>
                    <a:pt x="618" y="825"/>
                    <a:pt x="621" y="825"/>
                    <a:pt x="625" y="826"/>
                  </a:cubicBezTo>
                  <a:cubicBezTo>
                    <a:pt x="625" y="826"/>
                    <a:pt x="628" y="828"/>
                    <a:pt x="629" y="828"/>
                  </a:cubicBezTo>
                  <a:cubicBezTo>
                    <a:pt x="629" y="828"/>
                    <a:pt x="631" y="828"/>
                    <a:pt x="631" y="831"/>
                  </a:cubicBezTo>
                  <a:cubicBezTo>
                    <a:pt x="631" y="831"/>
                    <a:pt x="631" y="832"/>
                    <a:pt x="631" y="833"/>
                  </a:cubicBezTo>
                  <a:cubicBezTo>
                    <a:pt x="631" y="833"/>
                    <a:pt x="631" y="834"/>
                    <a:pt x="631" y="834"/>
                  </a:cubicBezTo>
                  <a:close/>
                  <a:moveTo>
                    <a:pt x="667" y="773"/>
                  </a:moveTo>
                  <a:cubicBezTo>
                    <a:pt x="667" y="773"/>
                    <a:pt x="664" y="773"/>
                    <a:pt x="663" y="772"/>
                  </a:cubicBezTo>
                  <a:cubicBezTo>
                    <a:pt x="663" y="772"/>
                    <a:pt x="662" y="771"/>
                    <a:pt x="661" y="773"/>
                  </a:cubicBezTo>
                  <a:cubicBezTo>
                    <a:pt x="661" y="773"/>
                    <a:pt x="655" y="778"/>
                    <a:pt x="656" y="783"/>
                  </a:cubicBezTo>
                  <a:cubicBezTo>
                    <a:pt x="656" y="783"/>
                    <a:pt x="655" y="784"/>
                    <a:pt x="656" y="786"/>
                  </a:cubicBezTo>
                  <a:cubicBezTo>
                    <a:pt x="656" y="786"/>
                    <a:pt x="656" y="788"/>
                    <a:pt x="656" y="789"/>
                  </a:cubicBezTo>
                  <a:cubicBezTo>
                    <a:pt x="656" y="789"/>
                    <a:pt x="656" y="792"/>
                    <a:pt x="655" y="793"/>
                  </a:cubicBezTo>
                  <a:cubicBezTo>
                    <a:pt x="655" y="793"/>
                    <a:pt x="653" y="793"/>
                    <a:pt x="652" y="794"/>
                  </a:cubicBezTo>
                  <a:cubicBezTo>
                    <a:pt x="652" y="794"/>
                    <a:pt x="652" y="794"/>
                    <a:pt x="651" y="794"/>
                  </a:cubicBezTo>
                  <a:cubicBezTo>
                    <a:pt x="651" y="794"/>
                    <a:pt x="647" y="794"/>
                    <a:pt x="647" y="791"/>
                  </a:cubicBezTo>
                  <a:cubicBezTo>
                    <a:pt x="647" y="791"/>
                    <a:pt x="648" y="788"/>
                    <a:pt x="647" y="785"/>
                  </a:cubicBezTo>
                  <a:cubicBezTo>
                    <a:pt x="647" y="785"/>
                    <a:pt x="646" y="782"/>
                    <a:pt x="648" y="781"/>
                  </a:cubicBezTo>
                  <a:cubicBezTo>
                    <a:pt x="648" y="781"/>
                    <a:pt x="651" y="780"/>
                    <a:pt x="652" y="780"/>
                  </a:cubicBezTo>
                  <a:cubicBezTo>
                    <a:pt x="652" y="780"/>
                    <a:pt x="653" y="780"/>
                    <a:pt x="653" y="779"/>
                  </a:cubicBezTo>
                  <a:cubicBezTo>
                    <a:pt x="653" y="779"/>
                    <a:pt x="658" y="773"/>
                    <a:pt x="660" y="770"/>
                  </a:cubicBezTo>
                  <a:cubicBezTo>
                    <a:pt x="660" y="770"/>
                    <a:pt x="661" y="770"/>
                    <a:pt x="659" y="768"/>
                  </a:cubicBezTo>
                  <a:cubicBezTo>
                    <a:pt x="659" y="768"/>
                    <a:pt x="654" y="762"/>
                    <a:pt x="649" y="761"/>
                  </a:cubicBezTo>
                  <a:cubicBezTo>
                    <a:pt x="649" y="761"/>
                    <a:pt x="644" y="758"/>
                    <a:pt x="642" y="759"/>
                  </a:cubicBezTo>
                  <a:cubicBezTo>
                    <a:pt x="642" y="759"/>
                    <a:pt x="633" y="758"/>
                    <a:pt x="639" y="757"/>
                  </a:cubicBezTo>
                  <a:cubicBezTo>
                    <a:pt x="639" y="757"/>
                    <a:pt x="645" y="755"/>
                    <a:pt x="653" y="761"/>
                  </a:cubicBezTo>
                  <a:cubicBezTo>
                    <a:pt x="653" y="761"/>
                    <a:pt x="659" y="764"/>
                    <a:pt x="661" y="767"/>
                  </a:cubicBezTo>
                  <a:cubicBezTo>
                    <a:pt x="661" y="767"/>
                    <a:pt x="661" y="769"/>
                    <a:pt x="662" y="767"/>
                  </a:cubicBezTo>
                  <a:cubicBezTo>
                    <a:pt x="662" y="767"/>
                    <a:pt x="665" y="765"/>
                    <a:pt x="663" y="763"/>
                  </a:cubicBezTo>
                  <a:cubicBezTo>
                    <a:pt x="663" y="763"/>
                    <a:pt x="660" y="757"/>
                    <a:pt x="649" y="750"/>
                  </a:cubicBezTo>
                  <a:cubicBezTo>
                    <a:pt x="649" y="750"/>
                    <a:pt x="645" y="748"/>
                    <a:pt x="643" y="748"/>
                  </a:cubicBezTo>
                  <a:cubicBezTo>
                    <a:pt x="643" y="748"/>
                    <a:pt x="641" y="748"/>
                    <a:pt x="643" y="747"/>
                  </a:cubicBezTo>
                  <a:cubicBezTo>
                    <a:pt x="643" y="747"/>
                    <a:pt x="649" y="745"/>
                    <a:pt x="655" y="750"/>
                  </a:cubicBezTo>
                  <a:cubicBezTo>
                    <a:pt x="655" y="750"/>
                    <a:pt x="660" y="755"/>
                    <a:pt x="664" y="758"/>
                  </a:cubicBezTo>
                  <a:cubicBezTo>
                    <a:pt x="664" y="758"/>
                    <a:pt x="665" y="760"/>
                    <a:pt x="664" y="758"/>
                  </a:cubicBezTo>
                  <a:cubicBezTo>
                    <a:pt x="664" y="758"/>
                    <a:pt x="664" y="756"/>
                    <a:pt x="665" y="756"/>
                  </a:cubicBezTo>
                  <a:cubicBezTo>
                    <a:pt x="665" y="756"/>
                    <a:pt x="665" y="755"/>
                    <a:pt x="664" y="755"/>
                  </a:cubicBezTo>
                  <a:cubicBezTo>
                    <a:pt x="664" y="755"/>
                    <a:pt x="663" y="753"/>
                    <a:pt x="664" y="753"/>
                  </a:cubicBezTo>
                  <a:cubicBezTo>
                    <a:pt x="664" y="753"/>
                    <a:pt x="664" y="752"/>
                    <a:pt x="663" y="752"/>
                  </a:cubicBezTo>
                  <a:cubicBezTo>
                    <a:pt x="663" y="752"/>
                    <a:pt x="662" y="751"/>
                    <a:pt x="661" y="751"/>
                  </a:cubicBezTo>
                  <a:cubicBezTo>
                    <a:pt x="661" y="751"/>
                    <a:pt x="656" y="751"/>
                    <a:pt x="659" y="750"/>
                  </a:cubicBezTo>
                  <a:cubicBezTo>
                    <a:pt x="659" y="750"/>
                    <a:pt x="661" y="750"/>
                    <a:pt x="662" y="750"/>
                  </a:cubicBezTo>
                  <a:cubicBezTo>
                    <a:pt x="662" y="750"/>
                    <a:pt x="663" y="750"/>
                    <a:pt x="662" y="749"/>
                  </a:cubicBezTo>
                  <a:cubicBezTo>
                    <a:pt x="662" y="749"/>
                    <a:pt x="660" y="745"/>
                    <a:pt x="660" y="744"/>
                  </a:cubicBezTo>
                  <a:cubicBezTo>
                    <a:pt x="660" y="744"/>
                    <a:pt x="659" y="742"/>
                    <a:pt x="659" y="744"/>
                  </a:cubicBezTo>
                  <a:cubicBezTo>
                    <a:pt x="659" y="744"/>
                    <a:pt x="658" y="746"/>
                    <a:pt x="655" y="745"/>
                  </a:cubicBezTo>
                  <a:cubicBezTo>
                    <a:pt x="655" y="745"/>
                    <a:pt x="650" y="744"/>
                    <a:pt x="650" y="741"/>
                  </a:cubicBezTo>
                  <a:cubicBezTo>
                    <a:pt x="650" y="741"/>
                    <a:pt x="651" y="737"/>
                    <a:pt x="648" y="737"/>
                  </a:cubicBezTo>
                  <a:cubicBezTo>
                    <a:pt x="648" y="737"/>
                    <a:pt x="645" y="736"/>
                    <a:pt x="648" y="735"/>
                  </a:cubicBezTo>
                  <a:cubicBezTo>
                    <a:pt x="648" y="735"/>
                    <a:pt x="651" y="735"/>
                    <a:pt x="655" y="736"/>
                  </a:cubicBezTo>
                  <a:cubicBezTo>
                    <a:pt x="655" y="736"/>
                    <a:pt x="655" y="737"/>
                    <a:pt x="657" y="735"/>
                  </a:cubicBezTo>
                  <a:cubicBezTo>
                    <a:pt x="657" y="735"/>
                    <a:pt x="666" y="732"/>
                    <a:pt x="667" y="737"/>
                  </a:cubicBezTo>
                  <a:cubicBezTo>
                    <a:pt x="667" y="737"/>
                    <a:pt x="667" y="742"/>
                    <a:pt x="668" y="744"/>
                  </a:cubicBezTo>
                  <a:cubicBezTo>
                    <a:pt x="668" y="744"/>
                    <a:pt x="669" y="746"/>
                    <a:pt x="668" y="747"/>
                  </a:cubicBezTo>
                  <a:cubicBezTo>
                    <a:pt x="668" y="747"/>
                    <a:pt x="668" y="748"/>
                    <a:pt x="669" y="750"/>
                  </a:cubicBezTo>
                  <a:cubicBezTo>
                    <a:pt x="669" y="750"/>
                    <a:pt x="670" y="751"/>
                    <a:pt x="669" y="751"/>
                  </a:cubicBezTo>
                  <a:cubicBezTo>
                    <a:pt x="669" y="751"/>
                    <a:pt x="669" y="753"/>
                    <a:pt x="670" y="755"/>
                  </a:cubicBezTo>
                  <a:cubicBezTo>
                    <a:pt x="670" y="755"/>
                    <a:pt x="668" y="758"/>
                    <a:pt x="670" y="756"/>
                  </a:cubicBezTo>
                  <a:cubicBezTo>
                    <a:pt x="670" y="756"/>
                    <a:pt x="675" y="749"/>
                    <a:pt x="678" y="746"/>
                  </a:cubicBezTo>
                  <a:cubicBezTo>
                    <a:pt x="678" y="746"/>
                    <a:pt x="679" y="744"/>
                    <a:pt x="677" y="744"/>
                  </a:cubicBezTo>
                  <a:cubicBezTo>
                    <a:pt x="677" y="744"/>
                    <a:pt x="673" y="743"/>
                    <a:pt x="671" y="742"/>
                  </a:cubicBezTo>
                  <a:cubicBezTo>
                    <a:pt x="671" y="742"/>
                    <a:pt x="669" y="741"/>
                    <a:pt x="671" y="741"/>
                  </a:cubicBezTo>
                  <a:cubicBezTo>
                    <a:pt x="671" y="741"/>
                    <a:pt x="673" y="741"/>
                    <a:pt x="673" y="740"/>
                  </a:cubicBezTo>
                  <a:cubicBezTo>
                    <a:pt x="673" y="740"/>
                    <a:pt x="672" y="739"/>
                    <a:pt x="674" y="739"/>
                  </a:cubicBezTo>
                  <a:cubicBezTo>
                    <a:pt x="674" y="739"/>
                    <a:pt x="676" y="739"/>
                    <a:pt x="675" y="737"/>
                  </a:cubicBezTo>
                  <a:cubicBezTo>
                    <a:pt x="675" y="737"/>
                    <a:pt x="674" y="734"/>
                    <a:pt x="673" y="735"/>
                  </a:cubicBezTo>
                  <a:cubicBezTo>
                    <a:pt x="673" y="735"/>
                    <a:pt x="670" y="735"/>
                    <a:pt x="668" y="733"/>
                  </a:cubicBezTo>
                  <a:cubicBezTo>
                    <a:pt x="668" y="733"/>
                    <a:pt x="666" y="732"/>
                    <a:pt x="667" y="732"/>
                  </a:cubicBezTo>
                  <a:cubicBezTo>
                    <a:pt x="667" y="732"/>
                    <a:pt x="666" y="730"/>
                    <a:pt x="668" y="731"/>
                  </a:cubicBezTo>
                  <a:cubicBezTo>
                    <a:pt x="668" y="731"/>
                    <a:pt x="672" y="733"/>
                    <a:pt x="671" y="731"/>
                  </a:cubicBezTo>
                  <a:cubicBezTo>
                    <a:pt x="669" y="728"/>
                    <a:pt x="669" y="728"/>
                    <a:pt x="669" y="728"/>
                  </a:cubicBezTo>
                  <a:cubicBezTo>
                    <a:pt x="669" y="728"/>
                    <a:pt x="668" y="726"/>
                    <a:pt x="665" y="728"/>
                  </a:cubicBezTo>
                  <a:cubicBezTo>
                    <a:pt x="665" y="728"/>
                    <a:pt x="660" y="729"/>
                    <a:pt x="662" y="727"/>
                  </a:cubicBezTo>
                  <a:cubicBezTo>
                    <a:pt x="662" y="727"/>
                    <a:pt x="664" y="726"/>
                    <a:pt x="663" y="725"/>
                  </a:cubicBezTo>
                  <a:cubicBezTo>
                    <a:pt x="663" y="725"/>
                    <a:pt x="662" y="725"/>
                    <a:pt x="664" y="723"/>
                  </a:cubicBezTo>
                  <a:cubicBezTo>
                    <a:pt x="664" y="723"/>
                    <a:pt x="665" y="723"/>
                    <a:pt x="664" y="722"/>
                  </a:cubicBezTo>
                  <a:cubicBezTo>
                    <a:pt x="664" y="722"/>
                    <a:pt x="665" y="721"/>
                    <a:pt x="667" y="720"/>
                  </a:cubicBezTo>
                  <a:cubicBezTo>
                    <a:pt x="667" y="720"/>
                    <a:pt x="675" y="717"/>
                    <a:pt x="676" y="722"/>
                  </a:cubicBezTo>
                  <a:cubicBezTo>
                    <a:pt x="676" y="722"/>
                    <a:pt x="677" y="724"/>
                    <a:pt x="676" y="725"/>
                  </a:cubicBezTo>
                  <a:cubicBezTo>
                    <a:pt x="676" y="725"/>
                    <a:pt x="676" y="725"/>
                    <a:pt x="677" y="729"/>
                  </a:cubicBezTo>
                  <a:cubicBezTo>
                    <a:pt x="677" y="729"/>
                    <a:pt x="676" y="731"/>
                    <a:pt x="678" y="732"/>
                  </a:cubicBezTo>
                  <a:cubicBezTo>
                    <a:pt x="678" y="732"/>
                    <a:pt x="680" y="735"/>
                    <a:pt x="680" y="737"/>
                  </a:cubicBezTo>
                  <a:cubicBezTo>
                    <a:pt x="680" y="737"/>
                    <a:pt x="682" y="739"/>
                    <a:pt x="682" y="740"/>
                  </a:cubicBezTo>
                  <a:cubicBezTo>
                    <a:pt x="682" y="740"/>
                    <a:pt x="682" y="742"/>
                    <a:pt x="683" y="741"/>
                  </a:cubicBezTo>
                  <a:cubicBezTo>
                    <a:pt x="683" y="741"/>
                    <a:pt x="691" y="731"/>
                    <a:pt x="697" y="734"/>
                  </a:cubicBezTo>
                  <a:cubicBezTo>
                    <a:pt x="697" y="734"/>
                    <a:pt x="700" y="733"/>
                    <a:pt x="697" y="739"/>
                  </a:cubicBezTo>
                  <a:cubicBezTo>
                    <a:pt x="697" y="739"/>
                    <a:pt x="695" y="740"/>
                    <a:pt x="694" y="741"/>
                  </a:cubicBezTo>
                  <a:cubicBezTo>
                    <a:pt x="688" y="743"/>
                    <a:pt x="688" y="743"/>
                    <a:pt x="688" y="743"/>
                  </a:cubicBezTo>
                  <a:cubicBezTo>
                    <a:pt x="688" y="743"/>
                    <a:pt x="686" y="744"/>
                    <a:pt x="688" y="742"/>
                  </a:cubicBezTo>
                  <a:cubicBezTo>
                    <a:pt x="688" y="742"/>
                    <a:pt x="691" y="740"/>
                    <a:pt x="691" y="738"/>
                  </a:cubicBezTo>
                  <a:cubicBezTo>
                    <a:pt x="691" y="738"/>
                    <a:pt x="692" y="736"/>
                    <a:pt x="690" y="738"/>
                  </a:cubicBezTo>
                  <a:cubicBezTo>
                    <a:pt x="690" y="738"/>
                    <a:pt x="687" y="742"/>
                    <a:pt x="685" y="742"/>
                  </a:cubicBezTo>
                  <a:cubicBezTo>
                    <a:pt x="685" y="742"/>
                    <a:pt x="683" y="744"/>
                    <a:pt x="684" y="746"/>
                  </a:cubicBezTo>
                  <a:cubicBezTo>
                    <a:pt x="684" y="746"/>
                    <a:pt x="685" y="746"/>
                    <a:pt x="684" y="747"/>
                  </a:cubicBezTo>
                  <a:cubicBezTo>
                    <a:pt x="684" y="747"/>
                    <a:pt x="684" y="747"/>
                    <a:pt x="685" y="748"/>
                  </a:cubicBezTo>
                  <a:cubicBezTo>
                    <a:pt x="685" y="748"/>
                    <a:pt x="687" y="751"/>
                    <a:pt x="683" y="751"/>
                  </a:cubicBezTo>
                  <a:cubicBezTo>
                    <a:pt x="683" y="751"/>
                    <a:pt x="680" y="751"/>
                    <a:pt x="679" y="750"/>
                  </a:cubicBezTo>
                  <a:cubicBezTo>
                    <a:pt x="679" y="750"/>
                    <a:pt x="679" y="747"/>
                    <a:pt x="677" y="750"/>
                  </a:cubicBezTo>
                  <a:cubicBezTo>
                    <a:pt x="677" y="750"/>
                    <a:pt x="674" y="755"/>
                    <a:pt x="672" y="757"/>
                  </a:cubicBezTo>
                  <a:cubicBezTo>
                    <a:pt x="672" y="757"/>
                    <a:pt x="667" y="762"/>
                    <a:pt x="668" y="764"/>
                  </a:cubicBezTo>
                  <a:cubicBezTo>
                    <a:pt x="668" y="764"/>
                    <a:pt x="671" y="765"/>
                    <a:pt x="669" y="766"/>
                  </a:cubicBezTo>
                  <a:cubicBezTo>
                    <a:pt x="669" y="766"/>
                    <a:pt x="668" y="766"/>
                    <a:pt x="667" y="765"/>
                  </a:cubicBezTo>
                  <a:cubicBezTo>
                    <a:pt x="667" y="765"/>
                    <a:pt x="666" y="765"/>
                    <a:pt x="665" y="767"/>
                  </a:cubicBezTo>
                  <a:cubicBezTo>
                    <a:pt x="665" y="767"/>
                    <a:pt x="662" y="770"/>
                    <a:pt x="665" y="771"/>
                  </a:cubicBezTo>
                  <a:cubicBezTo>
                    <a:pt x="665" y="771"/>
                    <a:pt x="665" y="771"/>
                    <a:pt x="666" y="772"/>
                  </a:cubicBezTo>
                  <a:cubicBezTo>
                    <a:pt x="666" y="772"/>
                    <a:pt x="668" y="772"/>
                    <a:pt x="667" y="773"/>
                  </a:cubicBezTo>
                  <a:close/>
                  <a:moveTo>
                    <a:pt x="706" y="796"/>
                  </a:moveTo>
                  <a:cubicBezTo>
                    <a:pt x="706" y="796"/>
                    <a:pt x="705" y="797"/>
                    <a:pt x="705" y="800"/>
                  </a:cubicBezTo>
                  <a:cubicBezTo>
                    <a:pt x="705" y="800"/>
                    <a:pt x="705" y="800"/>
                    <a:pt x="704" y="801"/>
                  </a:cubicBezTo>
                  <a:cubicBezTo>
                    <a:pt x="695" y="808"/>
                    <a:pt x="695" y="808"/>
                    <a:pt x="695" y="808"/>
                  </a:cubicBezTo>
                  <a:cubicBezTo>
                    <a:pt x="695" y="808"/>
                    <a:pt x="694" y="807"/>
                    <a:pt x="693" y="809"/>
                  </a:cubicBezTo>
                  <a:cubicBezTo>
                    <a:pt x="693" y="809"/>
                    <a:pt x="692" y="809"/>
                    <a:pt x="692" y="808"/>
                  </a:cubicBezTo>
                  <a:cubicBezTo>
                    <a:pt x="692" y="808"/>
                    <a:pt x="692" y="808"/>
                    <a:pt x="691" y="809"/>
                  </a:cubicBezTo>
                  <a:cubicBezTo>
                    <a:pt x="691" y="809"/>
                    <a:pt x="690" y="808"/>
                    <a:pt x="689" y="809"/>
                  </a:cubicBezTo>
                  <a:cubicBezTo>
                    <a:pt x="683" y="810"/>
                    <a:pt x="683" y="810"/>
                    <a:pt x="683" y="810"/>
                  </a:cubicBezTo>
                  <a:cubicBezTo>
                    <a:pt x="683" y="810"/>
                    <a:pt x="681" y="811"/>
                    <a:pt x="684" y="809"/>
                  </a:cubicBezTo>
                  <a:cubicBezTo>
                    <a:pt x="684" y="809"/>
                    <a:pt x="691" y="807"/>
                    <a:pt x="688" y="807"/>
                  </a:cubicBezTo>
                  <a:cubicBezTo>
                    <a:pt x="688" y="807"/>
                    <a:pt x="685" y="807"/>
                    <a:pt x="687" y="806"/>
                  </a:cubicBezTo>
                  <a:cubicBezTo>
                    <a:pt x="687" y="806"/>
                    <a:pt x="694" y="801"/>
                    <a:pt x="697" y="796"/>
                  </a:cubicBezTo>
                  <a:cubicBezTo>
                    <a:pt x="697" y="796"/>
                    <a:pt x="703" y="786"/>
                    <a:pt x="695" y="779"/>
                  </a:cubicBezTo>
                  <a:cubicBezTo>
                    <a:pt x="695" y="779"/>
                    <a:pt x="691" y="780"/>
                    <a:pt x="687" y="784"/>
                  </a:cubicBezTo>
                  <a:cubicBezTo>
                    <a:pt x="687" y="784"/>
                    <a:pt x="685" y="790"/>
                    <a:pt x="683" y="790"/>
                  </a:cubicBezTo>
                  <a:cubicBezTo>
                    <a:pt x="683" y="790"/>
                    <a:pt x="677" y="790"/>
                    <a:pt x="675" y="787"/>
                  </a:cubicBezTo>
                  <a:cubicBezTo>
                    <a:pt x="675" y="787"/>
                    <a:pt x="672" y="786"/>
                    <a:pt x="674" y="786"/>
                  </a:cubicBezTo>
                  <a:cubicBezTo>
                    <a:pt x="674" y="786"/>
                    <a:pt x="675" y="787"/>
                    <a:pt x="677" y="784"/>
                  </a:cubicBezTo>
                  <a:cubicBezTo>
                    <a:pt x="677" y="784"/>
                    <a:pt x="680" y="783"/>
                    <a:pt x="680" y="782"/>
                  </a:cubicBezTo>
                  <a:cubicBezTo>
                    <a:pt x="680" y="782"/>
                    <a:pt x="682" y="779"/>
                    <a:pt x="685" y="777"/>
                  </a:cubicBezTo>
                  <a:cubicBezTo>
                    <a:pt x="685" y="777"/>
                    <a:pt x="687" y="775"/>
                    <a:pt x="688" y="774"/>
                  </a:cubicBezTo>
                  <a:cubicBezTo>
                    <a:pt x="688" y="774"/>
                    <a:pt x="688" y="772"/>
                    <a:pt x="686" y="772"/>
                  </a:cubicBezTo>
                  <a:cubicBezTo>
                    <a:pt x="686" y="772"/>
                    <a:pt x="682" y="777"/>
                    <a:pt x="679" y="769"/>
                  </a:cubicBezTo>
                  <a:cubicBezTo>
                    <a:pt x="679" y="769"/>
                    <a:pt x="679" y="761"/>
                    <a:pt x="677" y="764"/>
                  </a:cubicBezTo>
                  <a:cubicBezTo>
                    <a:pt x="677" y="764"/>
                    <a:pt x="676" y="769"/>
                    <a:pt x="672" y="770"/>
                  </a:cubicBezTo>
                  <a:cubicBezTo>
                    <a:pt x="672" y="770"/>
                    <a:pt x="670" y="771"/>
                    <a:pt x="668" y="770"/>
                  </a:cubicBezTo>
                  <a:cubicBezTo>
                    <a:pt x="668" y="770"/>
                    <a:pt x="666" y="769"/>
                    <a:pt x="668" y="769"/>
                  </a:cubicBezTo>
                  <a:cubicBezTo>
                    <a:pt x="668" y="769"/>
                    <a:pt x="671" y="768"/>
                    <a:pt x="673" y="764"/>
                  </a:cubicBezTo>
                  <a:cubicBezTo>
                    <a:pt x="673" y="764"/>
                    <a:pt x="676" y="761"/>
                    <a:pt x="675" y="759"/>
                  </a:cubicBezTo>
                  <a:cubicBezTo>
                    <a:pt x="675" y="759"/>
                    <a:pt x="675" y="758"/>
                    <a:pt x="678" y="757"/>
                  </a:cubicBezTo>
                  <a:cubicBezTo>
                    <a:pt x="678" y="757"/>
                    <a:pt x="684" y="752"/>
                    <a:pt x="687" y="755"/>
                  </a:cubicBezTo>
                  <a:cubicBezTo>
                    <a:pt x="687" y="755"/>
                    <a:pt x="689" y="757"/>
                    <a:pt x="687" y="760"/>
                  </a:cubicBezTo>
                  <a:cubicBezTo>
                    <a:pt x="687" y="760"/>
                    <a:pt x="686" y="763"/>
                    <a:pt x="689" y="765"/>
                  </a:cubicBezTo>
                  <a:cubicBezTo>
                    <a:pt x="689" y="765"/>
                    <a:pt x="693" y="768"/>
                    <a:pt x="694" y="766"/>
                  </a:cubicBezTo>
                  <a:cubicBezTo>
                    <a:pt x="694" y="766"/>
                    <a:pt x="699" y="762"/>
                    <a:pt x="701" y="763"/>
                  </a:cubicBezTo>
                  <a:cubicBezTo>
                    <a:pt x="701" y="763"/>
                    <a:pt x="705" y="764"/>
                    <a:pt x="705" y="766"/>
                  </a:cubicBezTo>
                  <a:cubicBezTo>
                    <a:pt x="705" y="766"/>
                    <a:pt x="704" y="768"/>
                    <a:pt x="703" y="769"/>
                  </a:cubicBezTo>
                  <a:cubicBezTo>
                    <a:pt x="703" y="769"/>
                    <a:pt x="703" y="770"/>
                    <a:pt x="702" y="771"/>
                  </a:cubicBezTo>
                  <a:cubicBezTo>
                    <a:pt x="702" y="771"/>
                    <a:pt x="699" y="772"/>
                    <a:pt x="701" y="775"/>
                  </a:cubicBezTo>
                  <a:cubicBezTo>
                    <a:pt x="706" y="782"/>
                    <a:pt x="706" y="782"/>
                    <a:pt x="706" y="782"/>
                  </a:cubicBezTo>
                  <a:cubicBezTo>
                    <a:pt x="706" y="782"/>
                    <a:pt x="708" y="789"/>
                    <a:pt x="707" y="793"/>
                  </a:cubicBezTo>
                  <a:cubicBezTo>
                    <a:pt x="707" y="794"/>
                    <a:pt x="706" y="796"/>
                    <a:pt x="706" y="796"/>
                  </a:cubicBezTo>
                  <a:close/>
                  <a:moveTo>
                    <a:pt x="451" y="788"/>
                  </a:moveTo>
                  <a:cubicBezTo>
                    <a:pt x="267" y="788"/>
                    <a:pt x="118" y="639"/>
                    <a:pt x="118" y="455"/>
                  </a:cubicBezTo>
                  <a:cubicBezTo>
                    <a:pt x="118" y="271"/>
                    <a:pt x="267" y="121"/>
                    <a:pt x="451" y="121"/>
                  </a:cubicBezTo>
                  <a:cubicBezTo>
                    <a:pt x="635" y="121"/>
                    <a:pt x="784" y="271"/>
                    <a:pt x="784" y="455"/>
                  </a:cubicBezTo>
                  <a:cubicBezTo>
                    <a:pt x="784" y="639"/>
                    <a:pt x="635" y="788"/>
                    <a:pt x="451" y="788"/>
                  </a:cubicBezTo>
                  <a:close/>
                  <a:moveTo>
                    <a:pt x="778" y="318"/>
                  </a:moveTo>
                  <a:cubicBezTo>
                    <a:pt x="775" y="310"/>
                    <a:pt x="775" y="303"/>
                    <a:pt x="777" y="296"/>
                  </a:cubicBezTo>
                  <a:cubicBezTo>
                    <a:pt x="779" y="290"/>
                    <a:pt x="784" y="285"/>
                    <a:pt x="792" y="282"/>
                  </a:cubicBezTo>
                  <a:cubicBezTo>
                    <a:pt x="797" y="280"/>
                    <a:pt x="801" y="279"/>
                    <a:pt x="805" y="279"/>
                  </a:cubicBezTo>
                  <a:cubicBezTo>
                    <a:pt x="808" y="280"/>
                    <a:pt x="811" y="280"/>
                    <a:pt x="814" y="282"/>
                  </a:cubicBezTo>
                  <a:cubicBezTo>
                    <a:pt x="817" y="283"/>
                    <a:pt x="819" y="285"/>
                    <a:pt x="821" y="287"/>
                  </a:cubicBezTo>
                  <a:cubicBezTo>
                    <a:pt x="824" y="289"/>
                    <a:pt x="826" y="293"/>
                    <a:pt x="828" y="297"/>
                  </a:cubicBezTo>
                  <a:cubicBezTo>
                    <a:pt x="831" y="305"/>
                    <a:pt x="831" y="312"/>
                    <a:pt x="829" y="318"/>
                  </a:cubicBezTo>
                  <a:cubicBezTo>
                    <a:pt x="826" y="325"/>
                    <a:pt x="821" y="330"/>
                    <a:pt x="813" y="333"/>
                  </a:cubicBezTo>
                  <a:cubicBezTo>
                    <a:pt x="806" y="336"/>
                    <a:pt x="799" y="336"/>
                    <a:pt x="792" y="334"/>
                  </a:cubicBezTo>
                  <a:cubicBezTo>
                    <a:pt x="786" y="331"/>
                    <a:pt x="781" y="325"/>
                    <a:pt x="778" y="318"/>
                  </a:cubicBezTo>
                  <a:close/>
                  <a:moveTo>
                    <a:pt x="841" y="337"/>
                  </a:moveTo>
                  <a:cubicBezTo>
                    <a:pt x="843" y="348"/>
                    <a:pt x="843" y="348"/>
                    <a:pt x="843" y="348"/>
                  </a:cubicBezTo>
                  <a:cubicBezTo>
                    <a:pt x="802" y="358"/>
                    <a:pt x="802" y="358"/>
                    <a:pt x="802" y="358"/>
                  </a:cubicBezTo>
                  <a:cubicBezTo>
                    <a:pt x="809" y="386"/>
                    <a:pt x="809" y="386"/>
                    <a:pt x="809" y="386"/>
                  </a:cubicBezTo>
                  <a:cubicBezTo>
                    <a:pt x="801" y="388"/>
                    <a:pt x="801" y="388"/>
                    <a:pt x="801" y="388"/>
                  </a:cubicBezTo>
                  <a:cubicBezTo>
                    <a:pt x="791" y="349"/>
                    <a:pt x="791" y="349"/>
                    <a:pt x="791" y="349"/>
                  </a:cubicBezTo>
                  <a:lnTo>
                    <a:pt x="841" y="337"/>
                  </a:lnTo>
                  <a:close/>
                  <a:moveTo>
                    <a:pt x="851" y="525"/>
                  </a:moveTo>
                  <a:cubicBezTo>
                    <a:pt x="815" y="528"/>
                    <a:pt x="815" y="528"/>
                    <a:pt x="815" y="528"/>
                  </a:cubicBezTo>
                  <a:cubicBezTo>
                    <a:pt x="847" y="545"/>
                    <a:pt x="847" y="545"/>
                    <a:pt x="847" y="545"/>
                  </a:cubicBezTo>
                  <a:cubicBezTo>
                    <a:pt x="844" y="562"/>
                    <a:pt x="844" y="562"/>
                    <a:pt x="844" y="562"/>
                  </a:cubicBezTo>
                  <a:cubicBezTo>
                    <a:pt x="793" y="552"/>
                    <a:pt x="793" y="552"/>
                    <a:pt x="793" y="552"/>
                  </a:cubicBezTo>
                  <a:cubicBezTo>
                    <a:pt x="795" y="541"/>
                    <a:pt x="795" y="541"/>
                    <a:pt x="795" y="541"/>
                  </a:cubicBezTo>
                  <a:cubicBezTo>
                    <a:pt x="835" y="549"/>
                    <a:pt x="835" y="549"/>
                    <a:pt x="835" y="549"/>
                  </a:cubicBezTo>
                  <a:cubicBezTo>
                    <a:pt x="798" y="530"/>
                    <a:pt x="798" y="530"/>
                    <a:pt x="798" y="530"/>
                  </a:cubicBezTo>
                  <a:cubicBezTo>
                    <a:pt x="800" y="519"/>
                    <a:pt x="800" y="519"/>
                    <a:pt x="800" y="519"/>
                  </a:cubicBezTo>
                  <a:cubicBezTo>
                    <a:pt x="842" y="517"/>
                    <a:pt x="842" y="517"/>
                    <a:pt x="842" y="517"/>
                  </a:cubicBezTo>
                  <a:cubicBezTo>
                    <a:pt x="802" y="508"/>
                    <a:pt x="802" y="508"/>
                    <a:pt x="802" y="50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55" y="508"/>
                    <a:pt x="855" y="508"/>
                    <a:pt x="855" y="508"/>
                  </a:cubicBezTo>
                  <a:lnTo>
                    <a:pt x="851" y="525"/>
                  </a:lnTo>
                  <a:close/>
                  <a:moveTo>
                    <a:pt x="815" y="474"/>
                  </a:moveTo>
                  <a:cubicBezTo>
                    <a:pt x="816" y="476"/>
                    <a:pt x="818" y="477"/>
                    <a:pt x="819" y="478"/>
                  </a:cubicBezTo>
                  <a:cubicBezTo>
                    <a:pt x="821" y="478"/>
                    <a:pt x="824" y="478"/>
                    <a:pt x="828" y="478"/>
                  </a:cubicBezTo>
                  <a:cubicBezTo>
                    <a:pt x="857" y="479"/>
                    <a:pt x="857" y="479"/>
                    <a:pt x="857" y="479"/>
                  </a:cubicBezTo>
                  <a:cubicBezTo>
                    <a:pt x="856" y="491"/>
                    <a:pt x="856" y="491"/>
                    <a:pt x="856" y="491"/>
                  </a:cubicBezTo>
                  <a:cubicBezTo>
                    <a:pt x="829" y="490"/>
                    <a:pt x="829" y="490"/>
                    <a:pt x="829" y="490"/>
                  </a:cubicBezTo>
                  <a:cubicBezTo>
                    <a:pt x="823" y="490"/>
                    <a:pt x="819" y="489"/>
                    <a:pt x="816" y="489"/>
                  </a:cubicBezTo>
                  <a:cubicBezTo>
                    <a:pt x="814" y="488"/>
                    <a:pt x="812" y="487"/>
                    <a:pt x="810" y="485"/>
                  </a:cubicBezTo>
                  <a:cubicBezTo>
                    <a:pt x="808" y="483"/>
                    <a:pt x="807" y="481"/>
                    <a:pt x="806" y="478"/>
                  </a:cubicBezTo>
                  <a:cubicBezTo>
                    <a:pt x="805" y="475"/>
                    <a:pt x="805" y="472"/>
                    <a:pt x="805" y="467"/>
                  </a:cubicBezTo>
                  <a:cubicBezTo>
                    <a:pt x="805" y="462"/>
                    <a:pt x="806" y="458"/>
                    <a:pt x="807" y="455"/>
                  </a:cubicBezTo>
                  <a:cubicBezTo>
                    <a:pt x="808" y="452"/>
                    <a:pt x="810" y="450"/>
                    <a:pt x="812" y="448"/>
                  </a:cubicBezTo>
                  <a:cubicBezTo>
                    <a:pt x="813" y="447"/>
                    <a:pt x="815" y="446"/>
                    <a:pt x="817" y="445"/>
                  </a:cubicBezTo>
                  <a:cubicBezTo>
                    <a:pt x="820" y="445"/>
                    <a:pt x="825" y="444"/>
                    <a:pt x="831" y="445"/>
                  </a:cubicBezTo>
                  <a:cubicBezTo>
                    <a:pt x="858" y="446"/>
                    <a:pt x="858" y="446"/>
                    <a:pt x="858" y="446"/>
                  </a:cubicBezTo>
                  <a:cubicBezTo>
                    <a:pt x="858" y="457"/>
                    <a:pt x="858" y="457"/>
                    <a:pt x="858" y="457"/>
                  </a:cubicBezTo>
                  <a:cubicBezTo>
                    <a:pt x="830" y="456"/>
                    <a:pt x="830" y="456"/>
                    <a:pt x="830" y="456"/>
                  </a:cubicBezTo>
                  <a:cubicBezTo>
                    <a:pt x="825" y="456"/>
                    <a:pt x="822" y="456"/>
                    <a:pt x="821" y="456"/>
                  </a:cubicBezTo>
                  <a:cubicBezTo>
                    <a:pt x="819" y="457"/>
                    <a:pt x="817" y="458"/>
                    <a:pt x="816" y="459"/>
                  </a:cubicBezTo>
                  <a:cubicBezTo>
                    <a:pt x="814" y="461"/>
                    <a:pt x="814" y="464"/>
                    <a:pt x="813" y="467"/>
                  </a:cubicBezTo>
                  <a:cubicBezTo>
                    <a:pt x="813" y="470"/>
                    <a:pt x="814" y="473"/>
                    <a:pt x="815" y="474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5"/>
            </a:p>
          </p:txBody>
        </p:sp>
        <p:sp>
          <p:nvSpPr>
            <p:cNvPr id="1048811" name="Freeform 85"/>
            <p:cNvSpPr/>
            <p:nvPr/>
          </p:nvSpPr>
          <p:spPr bwMode="auto">
            <a:xfrm>
              <a:off x="2254557" y="2812205"/>
              <a:ext cx="40540" cy="38610"/>
            </a:xfrm>
            <a:custGeom>
              <a:avLst/>
              <a:gdLst>
                <a:gd name="T0" fmla="*/ 13 w 22"/>
                <a:gd name="T1" fmla="*/ 20 h 21"/>
                <a:gd name="T2" fmla="*/ 18 w 22"/>
                <a:gd name="T3" fmla="*/ 20 h 21"/>
                <a:gd name="T4" fmla="*/ 21 w 22"/>
                <a:gd name="T5" fmla="*/ 18 h 21"/>
                <a:gd name="T6" fmla="*/ 22 w 22"/>
                <a:gd name="T7" fmla="*/ 13 h 21"/>
                <a:gd name="T8" fmla="*/ 20 w 22"/>
                <a:gd name="T9" fmla="*/ 8 h 21"/>
                <a:gd name="T10" fmla="*/ 13 w 22"/>
                <a:gd name="T11" fmla="*/ 3 h 21"/>
                <a:gd name="T12" fmla="*/ 9 w 22"/>
                <a:gd name="T13" fmla="*/ 0 h 21"/>
                <a:gd name="T14" fmla="*/ 0 w 22"/>
                <a:gd name="T15" fmla="*/ 12 h 21"/>
                <a:gd name="T16" fmla="*/ 5 w 22"/>
                <a:gd name="T17" fmla="*/ 16 h 21"/>
                <a:gd name="T18" fmla="*/ 13 w 22"/>
                <a:gd name="T1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13" y="20"/>
                  </a:moveTo>
                  <a:cubicBezTo>
                    <a:pt x="15" y="21"/>
                    <a:pt x="16" y="21"/>
                    <a:pt x="18" y="20"/>
                  </a:cubicBezTo>
                  <a:cubicBezTo>
                    <a:pt x="19" y="20"/>
                    <a:pt x="20" y="19"/>
                    <a:pt x="21" y="18"/>
                  </a:cubicBezTo>
                  <a:cubicBezTo>
                    <a:pt x="22" y="16"/>
                    <a:pt x="22" y="14"/>
                    <a:pt x="22" y="13"/>
                  </a:cubicBezTo>
                  <a:cubicBezTo>
                    <a:pt x="22" y="11"/>
                    <a:pt x="21" y="10"/>
                    <a:pt x="20" y="8"/>
                  </a:cubicBezTo>
                  <a:cubicBezTo>
                    <a:pt x="19" y="7"/>
                    <a:pt x="16" y="6"/>
                    <a:pt x="13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9" y="18"/>
                    <a:pt x="12" y="20"/>
                    <a:pt x="13" y="2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5"/>
            </a:p>
          </p:txBody>
        </p:sp>
        <p:sp>
          <p:nvSpPr>
            <p:cNvPr id="1048812" name="Freeform 86"/>
            <p:cNvSpPr/>
            <p:nvPr/>
          </p:nvSpPr>
          <p:spPr bwMode="auto">
            <a:xfrm>
              <a:off x="1987185" y="4125899"/>
              <a:ext cx="33783" cy="52123"/>
            </a:xfrm>
            <a:custGeom>
              <a:avLst/>
              <a:gdLst>
                <a:gd name="T0" fmla="*/ 4 w 18"/>
                <a:gd name="T1" fmla="*/ 3 h 28"/>
                <a:gd name="T2" fmla="*/ 6 w 18"/>
                <a:gd name="T3" fmla="*/ 6 h 28"/>
                <a:gd name="T4" fmla="*/ 7 w 18"/>
                <a:gd name="T5" fmla="*/ 9 h 28"/>
                <a:gd name="T6" fmla="*/ 7 w 18"/>
                <a:gd name="T7" fmla="*/ 12 h 28"/>
                <a:gd name="T8" fmla="*/ 6 w 18"/>
                <a:gd name="T9" fmla="*/ 13 h 28"/>
                <a:gd name="T10" fmla="*/ 3 w 18"/>
                <a:gd name="T11" fmla="*/ 19 h 28"/>
                <a:gd name="T12" fmla="*/ 3 w 18"/>
                <a:gd name="T13" fmla="*/ 25 h 28"/>
                <a:gd name="T14" fmla="*/ 8 w 18"/>
                <a:gd name="T15" fmla="*/ 22 h 28"/>
                <a:gd name="T16" fmla="*/ 10 w 18"/>
                <a:gd name="T17" fmla="*/ 21 h 28"/>
                <a:gd name="T18" fmla="*/ 11 w 18"/>
                <a:gd name="T19" fmla="*/ 19 h 28"/>
                <a:gd name="T20" fmla="*/ 15 w 18"/>
                <a:gd name="T21" fmla="*/ 13 h 28"/>
                <a:gd name="T22" fmla="*/ 18 w 18"/>
                <a:gd name="T23" fmla="*/ 7 h 28"/>
                <a:gd name="T24" fmla="*/ 18 w 18"/>
                <a:gd name="T25" fmla="*/ 4 h 28"/>
                <a:gd name="T26" fmla="*/ 12 w 18"/>
                <a:gd name="T27" fmla="*/ 1 h 28"/>
                <a:gd name="T28" fmla="*/ 8 w 18"/>
                <a:gd name="T29" fmla="*/ 0 h 28"/>
                <a:gd name="T30" fmla="*/ 4 w 18"/>
                <a:gd name="T31" fmla="*/ 0 h 28"/>
                <a:gd name="T32" fmla="*/ 4 w 18"/>
                <a:gd name="T3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28">
                  <a:moveTo>
                    <a:pt x="4" y="3"/>
                  </a:moveTo>
                  <a:cubicBezTo>
                    <a:pt x="4" y="4"/>
                    <a:pt x="6" y="6"/>
                    <a:pt x="6" y="6"/>
                  </a:cubicBezTo>
                  <a:cubicBezTo>
                    <a:pt x="6" y="8"/>
                    <a:pt x="7" y="9"/>
                    <a:pt x="7" y="9"/>
                  </a:cubicBezTo>
                  <a:cubicBezTo>
                    <a:pt x="8" y="10"/>
                    <a:pt x="7" y="12"/>
                    <a:pt x="7" y="12"/>
                  </a:cubicBezTo>
                  <a:cubicBezTo>
                    <a:pt x="7" y="12"/>
                    <a:pt x="6" y="13"/>
                    <a:pt x="6" y="13"/>
                  </a:cubicBezTo>
                  <a:cubicBezTo>
                    <a:pt x="6" y="16"/>
                    <a:pt x="3" y="19"/>
                    <a:pt x="3" y="19"/>
                  </a:cubicBezTo>
                  <a:cubicBezTo>
                    <a:pt x="0" y="21"/>
                    <a:pt x="3" y="25"/>
                    <a:pt x="3" y="25"/>
                  </a:cubicBezTo>
                  <a:cubicBezTo>
                    <a:pt x="4" y="28"/>
                    <a:pt x="8" y="22"/>
                    <a:pt x="8" y="22"/>
                  </a:cubicBezTo>
                  <a:cubicBezTo>
                    <a:pt x="9" y="21"/>
                    <a:pt x="10" y="21"/>
                    <a:pt x="10" y="21"/>
                  </a:cubicBezTo>
                  <a:cubicBezTo>
                    <a:pt x="10" y="20"/>
                    <a:pt x="10" y="20"/>
                    <a:pt x="11" y="19"/>
                  </a:cubicBezTo>
                  <a:cubicBezTo>
                    <a:pt x="12" y="16"/>
                    <a:pt x="15" y="13"/>
                    <a:pt x="15" y="13"/>
                  </a:cubicBezTo>
                  <a:cubicBezTo>
                    <a:pt x="15" y="12"/>
                    <a:pt x="18" y="7"/>
                    <a:pt x="18" y="7"/>
                  </a:cubicBezTo>
                  <a:cubicBezTo>
                    <a:pt x="18" y="6"/>
                    <a:pt x="18" y="4"/>
                    <a:pt x="18" y="4"/>
                  </a:cubicBezTo>
                  <a:cubicBezTo>
                    <a:pt x="17" y="3"/>
                    <a:pt x="12" y="1"/>
                    <a:pt x="12" y="1"/>
                  </a:cubicBezTo>
                  <a:cubicBezTo>
                    <a:pt x="12" y="1"/>
                    <a:pt x="10" y="1"/>
                    <a:pt x="8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1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5"/>
            </a:p>
          </p:txBody>
        </p:sp>
        <p:sp>
          <p:nvSpPr>
            <p:cNvPr id="1048813" name="Freeform 87"/>
            <p:cNvSpPr/>
            <p:nvPr/>
          </p:nvSpPr>
          <p:spPr bwMode="auto">
            <a:xfrm>
              <a:off x="2485250" y="3127839"/>
              <a:ext cx="65636" cy="64671"/>
            </a:xfrm>
            <a:custGeom>
              <a:avLst/>
              <a:gdLst>
                <a:gd name="T0" fmla="*/ 24 w 36"/>
                <a:gd name="T1" fmla="*/ 32 h 35"/>
                <a:gd name="T2" fmla="*/ 35 w 36"/>
                <a:gd name="T3" fmla="*/ 23 h 35"/>
                <a:gd name="T4" fmla="*/ 35 w 36"/>
                <a:gd name="T5" fmla="*/ 11 h 35"/>
                <a:gd name="T6" fmla="*/ 26 w 36"/>
                <a:gd name="T7" fmla="*/ 2 h 35"/>
                <a:gd name="T8" fmla="*/ 12 w 36"/>
                <a:gd name="T9" fmla="*/ 3 h 35"/>
                <a:gd name="T10" fmla="*/ 1 w 36"/>
                <a:gd name="T11" fmla="*/ 12 h 35"/>
                <a:gd name="T12" fmla="*/ 1 w 36"/>
                <a:gd name="T13" fmla="*/ 24 h 35"/>
                <a:gd name="T14" fmla="*/ 10 w 36"/>
                <a:gd name="T15" fmla="*/ 33 h 35"/>
                <a:gd name="T16" fmla="*/ 24 w 36"/>
                <a:gd name="T17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5">
                  <a:moveTo>
                    <a:pt x="24" y="32"/>
                  </a:moveTo>
                  <a:cubicBezTo>
                    <a:pt x="30" y="30"/>
                    <a:pt x="33" y="27"/>
                    <a:pt x="35" y="23"/>
                  </a:cubicBezTo>
                  <a:cubicBezTo>
                    <a:pt x="36" y="19"/>
                    <a:pt x="36" y="15"/>
                    <a:pt x="35" y="11"/>
                  </a:cubicBezTo>
                  <a:cubicBezTo>
                    <a:pt x="33" y="6"/>
                    <a:pt x="30" y="3"/>
                    <a:pt x="26" y="2"/>
                  </a:cubicBezTo>
                  <a:cubicBezTo>
                    <a:pt x="22" y="0"/>
                    <a:pt x="17" y="1"/>
                    <a:pt x="12" y="3"/>
                  </a:cubicBezTo>
                  <a:cubicBezTo>
                    <a:pt x="7" y="5"/>
                    <a:pt x="3" y="8"/>
                    <a:pt x="1" y="12"/>
                  </a:cubicBezTo>
                  <a:cubicBezTo>
                    <a:pt x="0" y="16"/>
                    <a:pt x="0" y="20"/>
                    <a:pt x="1" y="24"/>
                  </a:cubicBezTo>
                  <a:cubicBezTo>
                    <a:pt x="3" y="29"/>
                    <a:pt x="6" y="31"/>
                    <a:pt x="10" y="33"/>
                  </a:cubicBezTo>
                  <a:cubicBezTo>
                    <a:pt x="14" y="35"/>
                    <a:pt x="18" y="34"/>
                    <a:pt x="24" y="3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5"/>
            </a:p>
          </p:txBody>
        </p:sp>
      </p:grpSp>
      <p:cxnSp>
        <p:nvCxnSpPr>
          <p:cNvPr id="3145732" name="直接连接符 49"/>
          <p:cNvCxnSpPr>
            <a:cxnSpLocks/>
          </p:cNvCxnSpPr>
          <p:nvPr/>
        </p:nvCxnSpPr>
        <p:spPr>
          <a:xfrm flipV="1">
            <a:off x="860673" y="3717032"/>
            <a:ext cx="66461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15" name="文本框 1"/>
          <p:cNvSpPr txBox="1"/>
          <p:nvPr/>
        </p:nvSpPr>
        <p:spPr>
          <a:xfrm>
            <a:off x="2468292" y="2865123"/>
            <a:ext cx="5038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感谢大家的聆听！</a:t>
            </a:r>
          </a:p>
          <a:p>
            <a:endParaRPr lang="zh-CN" altLang="en-US" sz="4000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椭圆 13"/>
          <p:cNvSpPr/>
          <p:nvPr/>
        </p:nvSpPr>
        <p:spPr>
          <a:xfrm>
            <a:off x="2628901" y="-9514"/>
            <a:ext cx="327659" cy="327659"/>
          </a:xfrm>
          <a:prstGeom prst="ellipse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矩形 54"/>
          <p:cNvSpPr/>
          <p:nvPr/>
        </p:nvSpPr>
        <p:spPr>
          <a:xfrm rot="5400000">
            <a:off x="-322316" y="-216956"/>
            <a:ext cx="2531604" cy="335956"/>
          </a:xfrm>
          <a:prstGeom prst="rect">
            <a:avLst/>
          </a:prstGeom>
          <a:solidFill>
            <a:srgbClr val="1F2C5C"/>
          </a:solidFill>
          <a:ln cap="rnd">
            <a:solidFill>
              <a:srgbClr val="1F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55">
            <a:extLst>
              <a:ext uri="{FF2B5EF4-FFF2-40B4-BE49-F238E27FC236}">
                <a16:creationId xmlns:a16="http://schemas.microsoft.com/office/drawing/2014/main" id="{C6D6FB65-787A-4099-865F-57B8D4BF51A4}"/>
              </a:ext>
            </a:extLst>
          </p:cNvPr>
          <p:cNvSpPr txBox="1"/>
          <p:nvPr/>
        </p:nvSpPr>
        <p:spPr>
          <a:xfrm>
            <a:off x="1111465" y="411069"/>
            <a:ext cx="5588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63000" endPos="60000" dist="63500" dir="5400000" sy="-100000" algn="bl" rotWithShape="0"/>
                </a:effectLst>
                <a:latin typeface="Impact" panose="020B0806030902050204" pitchFamily="34" charset="0"/>
                <a:ea typeface="+mj-ea"/>
              </a:rPr>
              <a:t>前期准备</a:t>
            </a:r>
          </a:p>
        </p:txBody>
      </p:sp>
      <p:sp>
        <p:nvSpPr>
          <p:cNvPr id="34" name="TextBox 27">
            <a:extLst>
              <a:ext uri="{FF2B5EF4-FFF2-40B4-BE49-F238E27FC236}">
                <a16:creationId xmlns:a16="http://schemas.microsoft.com/office/drawing/2014/main" id="{A01F55F0-16DE-4AAC-8686-2B2CBCC7E703}"/>
              </a:ext>
            </a:extLst>
          </p:cNvPr>
          <p:cNvSpPr txBox="1"/>
          <p:nvPr/>
        </p:nvSpPr>
        <p:spPr>
          <a:xfrm>
            <a:off x="4961648" y="627103"/>
            <a:ext cx="4410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大学生兼职管理系统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7277" y="2186609"/>
            <a:ext cx="8488018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、正确安装、配置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环境开发平台（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 1.8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Tomcat7.0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、正确安装、配置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、采用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技术，开发服务器端动态网页，通过代码编译实现调用数据库操作，显示到页面，实现系统的预定功能。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Script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开始进行一定的了解，通过客户端脚本进行交互。</a:t>
            </a:r>
          </a:p>
        </p:txBody>
      </p:sp>
    </p:spTree>
    <p:extLst>
      <p:ext uri="{BB962C8B-B14F-4D97-AF65-F5344CB8AC3E}">
        <p14:creationId xmlns:p14="http://schemas.microsoft.com/office/powerpoint/2010/main" val="173612204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椭圆 13"/>
          <p:cNvSpPr/>
          <p:nvPr/>
        </p:nvSpPr>
        <p:spPr>
          <a:xfrm>
            <a:off x="2628901" y="-9514"/>
            <a:ext cx="327659" cy="327659"/>
          </a:xfrm>
          <a:prstGeom prst="ellipse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矩形 54"/>
          <p:cNvSpPr/>
          <p:nvPr/>
        </p:nvSpPr>
        <p:spPr>
          <a:xfrm rot="5400000">
            <a:off x="-322316" y="-216956"/>
            <a:ext cx="2531604" cy="335956"/>
          </a:xfrm>
          <a:prstGeom prst="rect">
            <a:avLst/>
          </a:prstGeom>
          <a:solidFill>
            <a:srgbClr val="1F2C5C"/>
          </a:solidFill>
          <a:ln cap="rnd">
            <a:solidFill>
              <a:srgbClr val="1F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55">
            <a:extLst>
              <a:ext uri="{FF2B5EF4-FFF2-40B4-BE49-F238E27FC236}">
                <a16:creationId xmlns:a16="http://schemas.microsoft.com/office/drawing/2014/main" id="{C6D6FB65-787A-4099-865F-57B8D4BF51A4}"/>
              </a:ext>
            </a:extLst>
          </p:cNvPr>
          <p:cNvSpPr txBox="1"/>
          <p:nvPr/>
        </p:nvSpPr>
        <p:spPr>
          <a:xfrm>
            <a:off x="1111465" y="411069"/>
            <a:ext cx="5588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63000" endPos="60000" dist="63500" dir="5400000" sy="-100000" algn="bl" rotWithShape="0"/>
                </a:effectLst>
                <a:latin typeface="Impact" panose="020B0806030902050204" pitchFamily="34" charset="0"/>
                <a:ea typeface="+mj-ea"/>
              </a:rPr>
              <a:t>系统预期目标</a:t>
            </a:r>
          </a:p>
        </p:txBody>
      </p:sp>
      <p:sp>
        <p:nvSpPr>
          <p:cNvPr id="34" name="TextBox 27">
            <a:extLst>
              <a:ext uri="{FF2B5EF4-FFF2-40B4-BE49-F238E27FC236}">
                <a16:creationId xmlns:a16="http://schemas.microsoft.com/office/drawing/2014/main" id="{A01F55F0-16DE-4AAC-8686-2B2CBCC7E703}"/>
              </a:ext>
            </a:extLst>
          </p:cNvPr>
          <p:cNvSpPr txBox="1"/>
          <p:nvPr/>
        </p:nvSpPr>
        <p:spPr>
          <a:xfrm>
            <a:off x="4961649" y="627103"/>
            <a:ext cx="5052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大学生兼职管理系统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8901" y="2305879"/>
            <a:ext cx="7384774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、管理用户信息的安全性，数据稳定性强。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、方便企业和个人处理大量数据。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、具有较好的权限管理。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、方便查询和修改数据。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、具有实用性。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、运行正常，功能完整且界面友好。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椭圆 13"/>
          <p:cNvSpPr/>
          <p:nvPr/>
        </p:nvSpPr>
        <p:spPr>
          <a:xfrm>
            <a:off x="2628901" y="-9514"/>
            <a:ext cx="327659" cy="327659"/>
          </a:xfrm>
          <a:prstGeom prst="ellipse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77" name="矩形 54"/>
          <p:cNvSpPr/>
          <p:nvPr/>
        </p:nvSpPr>
        <p:spPr>
          <a:xfrm rot="5400000">
            <a:off x="-322316" y="-216956"/>
            <a:ext cx="2531604" cy="335956"/>
          </a:xfrm>
          <a:prstGeom prst="rect">
            <a:avLst/>
          </a:prstGeom>
          <a:solidFill>
            <a:srgbClr val="1F2C5C"/>
          </a:solidFill>
          <a:ln cap="rnd">
            <a:solidFill>
              <a:srgbClr val="1F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55">
            <a:extLst>
              <a:ext uri="{FF2B5EF4-FFF2-40B4-BE49-F238E27FC236}">
                <a16:creationId xmlns:a16="http://schemas.microsoft.com/office/drawing/2014/main" id="{97C46DD9-B1D2-4417-8298-A10CC072F5C0}"/>
              </a:ext>
            </a:extLst>
          </p:cNvPr>
          <p:cNvSpPr txBox="1"/>
          <p:nvPr/>
        </p:nvSpPr>
        <p:spPr>
          <a:xfrm>
            <a:off x="1111465" y="411069"/>
            <a:ext cx="5588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63000" endPos="60000" dist="63500" dir="5400000" sy="-100000" algn="bl" rotWithShape="0"/>
                </a:effectLst>
                <a:latin typeface="Impact" panose="020B0806030902050204" pitchFamily="34" charset="0"/>
                <a:ea typeface="+mj-ea"/>
              </a:rPr>
              <a:t>实现功能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CA53A65-2F13-45C8-86B8-A054EB97F852}"/>
              </a:ext>
            </a:extLst>
          </p:cNvPr>
          <p:cNvSpPr/>
          <p:nvPr/>
        </p:nvSpPr>
        <p:spPr>
          <a:xfrm>
            <a:off x="4763495" y="1232344"/>
            <a:ext cx="2391507" cy="8018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大学生兼职管理系统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D95C49E-EF0A-4201-9D9F-C9EAEC4F8001}"/>
              </a:ext>
            </a:extLst>
          </p:cNvPr>
          <p:cNvSpPr/>
          <p:nvPr/>
        </p:nvSpPr>
        <p:spPr>
          <a:xfrm>
            <a:off x="2192627" y="2478492"/>
            <a:ext cx="2391507" cy="8018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学生用户管理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E9FDEA6-ACD0-4523-B2D0-AAE770D60C47}"/>
              </a:ext>
            </a:extLst>
          </p:cNvPr>
          <p:cNvSpPr/>
          <p:nvPr/>
        </p:nvSpPr>
        <p:spPr>
          <a:xfrm>
            <a:off x="7155002" y="2496092"/>
            <a:ext cx="2391507" cy="8018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企业用户管理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55431247-5FFC-4D41-AE22-0026FB0922DF}"/>
              </a:ext>
            </a:extLst>
          </p:cNvPr>
          <p:cNvCxnSpPr>
            <a:stCxn id="3" idx="2"/>
            <a:endCxn id="36" idx="0"/>
          </p:cNvCxnSpPr>
          <p:nvPr/>
        </p:nvCxnSpPr>
        <p:spPr>
          <a:xfrm rot="16200000" flipH="1">
            <a:off x="6924057" y="1069393"/>
            <a:ext cx="461890" cy="239150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483746B9-BD5C-4D47-A7EB-6BCB54244C31}"/>
              </a:ext>
            </a:extLst>
          </p:cNvPr>
          <p:cNvCxnSpPr>
            <a:stCxn id="3" idx="2"/>
            <a:endCxn id="35" idx="0"/>
          </p:cNvCxnSpPr>
          <p:nvPr/>
        </p:nvCxnSpPr>
        <p:spPr>
          <a:xfrm rot="5400000">
            <a:off x="4451670" y="970913"/>
            <a:ext cx="444290" cy="257086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A336C2-AD47-47A0-9BCC-CE8BC1C657BA}"/>
              </a:ext>
            </a:extLst>
          </p:cNvPr>
          <p:cNvSpPr/>
          <p:nvPr/>
        </p:nvSpPr>
        <p:spPr>
          <a:xfrm>
            <a:off x="1111465" y="3799728"/>
            <a:ext cx="689317" cy="23774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登录系统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0E05F09-8CF6-40A5-B034-2139F9F88309}"/>
              </a:ext>
            </a:extLst>
          </p:cNvPr>
          <p:cNvSpPr/>
          <p:nvPr/>
        </p:nvSpPr>
        <p:spPr>
          <a:xfrm>
            <a:off x="2085949" y="3799728"/>
            <a:ext cx="689317" cy="23774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注册学生信息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F199C4E-03C8-4203-B06D-C724F832AA7D}"/>
              </a:ext>
            </a:extLst>
          </p:cNvPr>
          <p:cNvSpPr/>
          <p:nvPr/>
        </p:nvSpPr>
        <p:spPr>
          <a:xfrm>
            <a:off x="3043721" y="3799728"/>
            <a:ext cx="689317" cy="23774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查询个人信息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7AA43D0-45D2-45F7-A3EC-374377C78AEC}"/>
              </a:ext>
            </a:extLst>
          </p:cNvPr>
          <p:cNvSpPr/>
          <p:nvPr/>
        </p:nvSpPr>
        <p:spPr>
          <a:xfrm>
            <a:off x="4001493" y="3799728"/>
            <a:ext cx="689317" cy="23774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修改个人信息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AB8567F-13DA-40F1-96FC-F32F10FFF1FE}"/>
              </a:ext>
            </a:extLst>
          </p:cNvPr>
          <p:cNvSpPr/>
          <p:nvPr/>
        </p:nvSpPr>
        <p:spPr>
          <a:xfrm>
            <a:off x="4959265" y="3799728"/>
            <a:ext cx="689317" cy="23774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查询招聘信息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1CA50775-63AD-43C5-A184-A56CC701B83F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 rot="5400000">
            <a:off x="3128692" y="3540039"/>
            <a:ext cx="519378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A3E6553-3D10-4BE0-9759-AEC729ED2023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 rot="16200000" flipH="1">
            <a:off x="3607577" y="3061153"/>
            <a:ext cx="519378" cy="95777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B1665D5B-107F-475B-BB8A-3BDCB9635991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 rot="16200000" flipH="1">
            <a:off x="4086463" y="2582267"/>
            <a:ext cx="519378" cy="191554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64709F1A-C56D-466B-A9F8-03843E8E4F20}"/>
              </a:ext>
            </a:extLst>
          </p:cNvPr>
          <p:cNvCxnSpPr>
            <a:cxnSpLocks/>
            <a:stCxn id="35" idx="2"/>
            <a:endCxn id="8" idx="0"/>
          </p:cNvCxnSpPr>
          <p:nvPr/>
        </p:nvCxnSpPr>
        <p:spPr>
          <a:xfrm rot="5400000">
            <a:off x="2162564" y="2573911"/>
            <a:ext cx="519378" cy="19322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3DE9320C-A465-4F68-9FB2-EE50C979EFE4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rot="5400000">
            <a:off x="2649806" y="3061153"/>
            <a:ext cx="519378" cy="95777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E9FA091-75C9-4D2E-9EF2-D65C97AC4A2B}"/>
              </a:ext>
            </a:extLst>
          </p:cNvPr>
          <p:cNvSpPr/>
          <p:nvPr/>
        </p:nvSpPr>
        <p:spPr>
          <a:xfrm>
            <a:off x="6075016" y="3804385"/>
            <a:ext cx="689317" cy="23774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登录系统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A7738ED-460D-468E-BBF2-F8825FFCDEFB}"/>
              </a:ext>
            </a:extLst>
          </p:cNvPr>
          <p:cNvSpPr/>
          <p:nvPr/>
        </p:nvSpPr>
        <p:spPr>
          <a:xfrm>
            <a:off x="7049500" y="3804385"/>
            <a:ext cx="689317" cy="23774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注册企业信息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70B95D7A-E865-4437-9501-07BE6D549A97}"/>
              </a:ext>
            </a:extLst>
          </p:cNvPr>
          <p:cNvSpPr/>
          <p:nvPr/>
        </p:nvSpPr>
        <p:spPr>
          <a:xfrm>
            <a:off x="8007272" y="3804385"/>
            <a:ext cx="689317" cy="23774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查询本公司信息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5A2A8788-6E01-47DB-98A2-DAEA19A0A125}"/>
              </a:ext>
            </a:extLst>
          </p:cNvPr>
          <p:cNvSpPr/>
          <p:nvPr/>
        </p:nvSpPr>
        <p:spPr>
          <a:xfrm>
            <a:off x="8965044" y="3804385"/>
            <a:ext cx="689317" cy="23774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新增招聘信息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2CDD2F80-471B-47DD-9B57-871BAD1D70C0}"/>
              </a:ext>
            </a:extLst>
          </p:cNvPr>
          <p:cNvSpPr/>
          <p:nvPr/>
        </p:nvSpPr>
        <p:spPr>
          <a:xfrm>
            <a:off x="9922816" y="3804385"/>
            <a:ext cx="689317" cy="23774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删除招聘信息</a:t>
            </a: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C42E1271-04DD-46EC-B2F0-A1411FBE7C27}"/>
              </a:ext>
            </a:extLst>
          </p:cNvPr>
          <p:cNvCxnSpPr>
            <a:endCxn id="63" idx="0"/>
          </p:cNvCxnSpPr>
          <p:nvPr/>
        </p:nvCxnSpPr>
        <p:spPr>
          <a:xfrm rot="5400000">
            <a:off x="8092243" y="3544696"/>
            <a:ext cx="519378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EB64206F-D9B1-4C14-BF1C-8AAE3E231911}"/>
              </a:ext>
            </a:extLst>
          </p:cNvPr>
          <p:cNvCxnSpPr>
            <a:cxnSpLocks/>
            <a:endCxn id="64" idx="0"/>
          </p:cNvCxnSpPr>
          <p:nvPr/>
        </p:nvCxnSpPr>
        <p:spPr>
          <a:xfrm rot="16200000" flipH="1">
            <a:off x="8571128" y="3065810"/>
            <a:ext cx="519378" cy="95777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D9E65AB3-C031-4723-8407-FB9C2CED04EC}"/>
              </a:ext>
            </a:extLst>
          </p:cNvPr>
          <p:cNvCxnSpPr>
            <a:cxnSpLocks/>
            <a:endCxn id="65" idx="0"/>
          </p:cNvCxnSpPr>
          <p:nvPr/>
        </p:nvCxnSpPr>
        <p:spPr>
          <a:xfrm rot="16200000" flipH="1">
            <a:off x="9050014" y="2586924"/>
            <a:ext cx="519378" cy="191554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C338EA92-61BB-4B22-8AF8-7E365E1A81AD}"/>
              </a:ext>
            </a:extLst>
          </p:cNvPr>
          <p:cNvCxnSpPr>
            <a:cxnSpLocks/>
            <a:endCxn id="61" idx="0"/>
          </p:cNvCxnSpPr>
          <p:nvPr/>
        </p:nvCxnSpPr>
        <p:spPr>
          <a:xfrm rot="5400000">
            <a:off x="7126115" y="2578568"/>
            <a:ext cx="519378" cy="19322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2BE5AF5F-11D4-401E-B8E4-DE0B86EB5452}"/>
              </a:ext>
            </a:extLst>
          </p:cNvPr>
          <p:cNvCxnSpPr>
            <a:cxnSpLocks/>
            <a:endCxn id="62" idx="0"/>
          </p:cNvCxnSpPr>
          <p:nvPr/>
        </p:nvCxnSpPr>
        <p:spPr>
          <a:xfrm rot="5400000">
            <a:off x="7613357" y="3065810"/>
            <a:ext cx="519378" cy="95777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CFF5BF68-CE1A-45B4-AC7B-5FE2158E1EF2}"/>
              </a:ext>
            </a:extLst>
          </p:cNvPr>
          <p:cNvSpPr/>
          <p:nvPr/>
        </p:nvSpPr>
        <p:spPr>
          <a:xfrm>
            <a:off x="10902249" y="3799728"/>
            <a:ext cx="689317" cy="23774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查询学生信息</a:t>
            </a: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8DC5A881-BF15-414D-98F0-0F464A003F4E}"/>
              </a:ext>
            </a:extLst>
          </p:cNvPr>
          <p:cNvCxnSpPr>
            <a:cxnSpLocks/>
            <a:stCxn id="36" idx="2"/>
            <a:endCxn id="71" idx="0"/>
          </p:cNvCxnSpPr>
          <p:nvPr/>
        </p:nvCxnSpPr>
        <p:spPr>
          <a:xfrm rot="16200000" flipH="1">
            <a:off x="9547943" y="2100763"/>
            <a:ext cx="501778" cy="28961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4">
            <a:extLst>
              <a:ext uri="{FF2B5EF4-FFF2-40B4-BE49-F238E27FC236}">
                <a16:creationId xmlns:a16="http://schemas.microsoft.com/office/drawing/2014/main" id="{D44B68E7-740C-4247-B126-A610F078A570}"/>
              </a:ext>
            </a:extLst>
          </p:cNvPr>
          <p:cNvSpPr/>
          <p:nvPr/>
        </p:nvSpPr>
        <p:spPr>
          <a:xfrm rot="5400000">
            <a:off x="-322316" y="-216956"/>
            <a:ext cx="2531604" cy="335956"/>
          </a:xfrm>
          <a:prstGeom prst="rect">
            <a:avLst/>
          </a:prstGeom>
          <a:solidFill>
            <a:srgbClr val="1F2C5C"/>
          </a:solidFill>
          <a:ln cap="rnd">
            <a:solidFill>
              <a:srgbClr val="1F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55">
            <a:extLst>
              <a:ext uri="{FF2B5EF4-FFF2-40B4-BE49-F238E27FC236}">
                <a16:creationId xmlns:a16="http://schemas.microsoft.com/office/drawing/2014/main" id="{91801F9E-08E5-4651-A5D7-7A7E61389614}"/>
              </a:ext>
            </a:extLst>
          </p:cNvPr>
          <p:cNvSpPr txBox="1"/>
          <p:nvPr/>
        </p:nvSpPr>
        <p:spPr>
          <a:xfrm>
            <a:off x="1111465" y="411069"/>
            <a:ext cx="5588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63000" endPos="60000" dist="63500" dir="5400000" sy="-100000" algn="bl" rotWithShape="0"/>
                </a:effectLst>
                <a:latin typeface="Impact" panose="020B0806030902050204" pitchFamily="34" charset="0"/>
                <a:ea typeface="+mj-ea"/>
              </a:rPr>
              <a:t>系统整体架构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7CBF62-A311-4EFB-86A0-D9794B7F6DDF}"/>
              </a:ext>
            </a:extLst>
          </p:cNvPr>
          <p:cNvSpPr txBox="1"/>
          <p:nvPr/>
        </p:nvSpPr>
        <p:spPr>
          <a:xfrm>
            <a:off x="4768441" y="2167663"/>
            <a:ext cx="43797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定义数据库接口，然后加以实现，再实现调用处理数据库法方法的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service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，之后在每个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controller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就可以通过使用这些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services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拼装功能，采用了模块化思想，解耦合。</a:t>
            </a:r>
          </a:p>
        </p:txBody>
      </p:sp>
      <p:sp>
        <p:nvSpPr>
          <p:cNvPr id="14" name="文本框 16">
            <a:extLst>
              <a:ext uri="{FF2B5EF4-FFF2-40B4-BE49-F238E27FC236}">
                <a16:creationId xmlns:a16="http://schemas.microsoft.com/office/drawing/2014/main" id="{4D0C7F64-8BA8-457D-961F-429491FB5918}"/>
              </a:ext>
            </a:extLst>
          </p:cNvPr>
          <p:cNvSpPr txBox="1"/>
          <p:nvPr/>
        </p:nvSpPr>
        <p:spPr>
          <a:xfrm>
            <a:off x="1901038" y="2007634"/>
            <a:ext cx="693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系统架构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DC5E44D-5A8F-4E9B-90F1-837123654264}"/>
              </a:ext>
            </a:extLst>
          </p:cNvPr>
          <p:cNvSpPr/>
          <p:nvPr/>
        </p:nvSpPr>
        <p:spPr>
          <a:xfrm>
            <a:off x="3585749" y="2750491"/>
            <a:ext cx="191916" cy="288194"/>
          </a:xfrm>
          <a:prstGeom prst="rightArrow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346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ttps://img-blog.csdn.net/20180327110321493?watermark/2/text/aHR0cHM6Ly9ibG9nLmNzZG4ubmV0L0p1bHNl/font/5a6L5L2T/fontsize/400/fill/I0JBQkFCMA==/dissolve/70">
            <a:extLst>
              <a:ext uri="{FF2B5EF4-FFF2-40B4-BE49-F238E27FC236}">
                <a16:creationId xmlns:a16="http://schemas.microsoft.com/office/drawing/2014/main" id="{18A434AD-B02E-4697-A8CE-425C239A3E1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71" b="3487"/>
          <a:stretch/>
        </p:blipFill>
        <p:spPr bwMode="auto">
          <a:xfrm>
            <a:off x="8093484" y="184234"/>
            <a:ext cx="3940762" cy="63258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16">
            <a:extLst>
              <a:ext uri="{FF2B5EF4-FFF2-40B4-BE49-F238E27FC236}">
                <a16:creationId xmlns:a16="http://schemas.microsoft.com/office/drawing/2014/main" id="{97356559-672D-4967-BCFC-7799970450F9}"/>
              </a:ext>
            </a:extLst>
          </p:cNvPr>
          <p:cNvSpPr txBox="1"/>
          <p:nvPr/>
        </p:nvSpPr>
        <p:spPr>
          <a:xfrm>
            <a:off x="474369" y="696073"/>
            <a:ext cx="7475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亮点分享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2DA0C8-9BBE-4CF5-964C-A638C5E47348}"/>
              </a:ext>
            </a:extLst>
          </p:cNvPr>
          <p:cNvSpPr/>
          <p:nvPr/>
        </p:nvSpPr>
        <p:spPr>
          <a:xfrm>
            <a:off x="2414952" y="1403960"/>
            <a:ext cx="4492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使用了session做用户数据管理，使用cookie验证用户登录状态。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38554F4-C74D-4169-9163-2AA3CF10A67E}"/>
              </a:ext>
            </a:extLst>
          </p:cNvPr>
          <p:cNvSpPr/>
          <p:nvPr/>
        </p:nvSpPr>
        <p:spPr>
          <a:xfrm>
            <a:off x="1574071" y="1516401"/>
            <a:ext cx="206730" cy="288194"/>
          </a:xfrm>
          <a:prstGeom prst="rightArrow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44D7398-6439-46BE-9846-2F0F9A4A6684}"/>
              </a:ext>
            </a:extLst>
          </p:cNvPr>
          <p:cNvSpPr/>
          <p:nvPr/>
        </p:nvSpPr>
        <p:spPr>
          <a:xfrm>
            <a:off x="1579590" y="2694238"/>
            <a:ext cx="206730" cy="288194"/>
          </a:xfrm>
          <a:prstGeom prst="rightArrow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66EB95-9FD4-4BF8-9111-04D57943547D}"/>
              </a:ext>
            </a:extLst>
          </p:cNvPr>
          <p:cNvSpPr/>
          <p:nvPr/>
        </p:nvSpPr>
        <p:spPr>
          <a:xfrm>
            <a:off x="2414952" y="2652895"/>
            <a:ext cx="2283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搭建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Struts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开源框架。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A4EE829-DBAB-47B0-B6C5-4473B7A12E94}"/>
              </a:ext>
            </a:extLst>
          </p:cNvPr>
          <p:cNvSpPr/>
          <p:nvPr/>
        </p:nvSpPr>
        <p:spPr>
          <a:xfrm>
            <a:off x="1574070" y="525101"/>
            <a:ext cx="206730" cy="288194"/>
          </a:xfrm>
          <a:prstGeom prst="rightArrow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DDCB47-D03B-4AEE-878F-6C5284E883C5}"/>
              </a:ext>
            </a:extLst>
          </p:cNvPr>
          <p:cNvSpPr/>
          <p:nvPr/>
        </p:nvSpPr>
        <p:spPr>
          <a:xfrm>
            <a:off x="2414952" y="346032"/>
            <a:ext cx="4386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Hibernate</a:t>
            </a:r>
            <a:r>
              <a:rPr lang="zh-CN" altLang="en-US" dirty="0"/>
              <a:t>管理数据库，</a:t>
            </a:r>
            <a:r>
              <a:rPr lang="en-US" altLang="zh-CN" dirty="0"/>
              <a:t>Hibernate</a:t>
            </a:r>
            <a:r>
              <a:rPr lang="zh-CN" altLang="en-US" dirty="0"/>
              <a:t>是一个开放源代码的对象关系映射框架。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0C1F420B-2D34-4969-BB18-B3026D58BC33}"/>
              </a:ext>
            </a:extLst>
          </p:cNvPr>
          <p:cNvSpPr/>
          <p:nvPr/>
        </p:nvSpPr>
        <p:spPr>
          <a:xfrm>
            <a:off x="4907475" y="2694238"/>
            <a:ext cx="206730" cy="288194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5439C6-4449-4F3E-9AED-BC9BFC03E71C}"/>
              </a:ext>
            </a:extLst>
          </p:cNvPr>
          <p:cNvSpPr/>
          <p:nvPr/>
        </p:nvSpPr>
        <p:spPr>
          <a:xfrm>
            <a:off x="5248095" y="2652895"/>
            <a:ext cx="2739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图解本系统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struts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工作原理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99A67F9-6E7A-402B-88FD-921E4B4CC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800" y="3478239"/>
            <a:ext cx="5744652" cy="2849861"/>
          </a:xfrm>
          <a:prstGeom prst="rect">
            <a:avLst/>
          </a:prstGeom>
        </p:spPr>
      </p:pic>
      <p:sp>
        <p:nvSpPr>
          <p:cNvPr id="15" name="箭头: 下 14">
            <a:extLst>
              <a:ext uri="{FF2B5EF4-FFF2-40B4-BE49-F238E27FC236}">
                <a16:creationId xmlns:a16="http://schemas.microsoft.com/office/drawing/2014/main" id="{1BE7523B-A3FE-42FB-B5B4-EF6C7BA2140C}"/>
              </a:ext>
            </a:extLst>
          </p:cNvPr>
          <p:cNvSpPr/>
          <p:nvPr/>
        </p:nvSpPr>
        <p:spPr>
          <a:xfrm>
            <a:off x="3727938" y="3022227"/>
            <a:ext cx="239151" cy="35753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3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6">
            <a:extLst>
              <a:ext uri="{FF2B5EF4-FFF2-40B4-BE49-F238E27FC236}">
                <a16:creationId xmlns:a16="http://schemas.microsoft.com/office/drawing/2014/main" id="{2ACC5961-E871-498F-8C76-FFAAE915E6D5}"/>
              </a:ext>
            </a:extLst>
          </p:cNvPr>
          <p:cNvSpPr txBox="1"/>
          <p:nvPr/>
        </p:nvSpPr>
        <p:spPr>
          <a:xfrm>
            <a:off x="171725" y="2351782"/>
            <a:ext cx="1068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特色</a:t>
            </a:r>
            <a:endParaRPr lang="en-US" altLang="zh-CN" sz="32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代码分享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C5876A-F15B-4B52-A77E-19A9835C8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99" y="0"/>
            <a:ext cx="6263629" cy="423084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F6A95A6-B589-437A-9410-27DD1D7FD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807" y="4267000"/>
            <a:ext cx="6615321" cy="25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83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4">
            <a:extLst>
              <a:ext uri="{FF2B5EF4-FFF2-40B4-BE49-F238E27FC236}">
                <a16:creationId xmlns:a16="http://schemas.microsoft.com/office/drawing/2014/main" id="{D44B68E7-740C-4247-B126-A610F078A570}"/>
              </a:ext>
            </a:extLst>
          </p:cNvPr>
          <p:cNvSpPr/>
          <p:nvPr/>
        </p:nvSpPr>
        <p:spPr>
          <a:xfrm rot="5400000">
            <a:off x="-322316" y="-216956"/>
            <a:ext cx="2531604" cy="335956"/>
          </a:xfrm>
          <a:prstGeom prst="rect">
            <a:avLst/>
          </a:prstGeom>
          <a:solidFill>
            <a:srgbClr val="1F2C5C"/>
          </a:solidFill>
          <a:ln cap="rnd">
            <a:solidFill>
              <a:srgbClr val="1F2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55">
            <a:extLst>
              <a:ext uri="{FF2B5EF4-FFF2-40B4-BE49-F238E27FC236}">
                <a16:creationId xmlns:a16="http://schemas.microsoft.com/office/drawing/2014/main" id="{91801F9E-08E5-4651-A5D7-7A7E61389614}"/>
              </a:ext>
            </a:extLst>
          </p:cNvPr>
          <p:cNvSpPr txBox="1"/>
          <p:nvPr/>
        </p:nvSpPr>
        <p:spPr>
          <a:xfrm>
            <a:off x="1111465" y="411069"/>
            <a:ext cx="5588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63000" endPos="60000" dist="63500" dir="5400000" sy="-100000" algn="bl" rotWithShape="0"/>
                </a:effectLst>
                <a:latin typeface="Impact" panose="020B0806030902050204" pitchFamily="34" charset="0"/>
                <a:ea typeface="+mj-ea"/>
              </a:rPr>
              <a:t>系统界面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8D13FC-DCA2-4544-8F7D-8E9B3303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0" y="1216824"/>
            <a:ext cx="10080000" cy="4703502"/>
          </a:xfrm>
          <a:prstGeom prst="rect">
            <a:avLst/>
          </a:prstGeom>
        </p:spPr>
      </p:pic>
      <p:sp>
        <p:nvSpPr>
          <p:cNvPr id="199" name="TextBox 27">
            <a:extLst>
              <a:ext uri="{FF2B5EF4-FFF2-40B4-BE49-F238E27FC236}">
                <a16:creationId xmlns:a16="http://schemas.microsoft.com/office/drawing/2014/main" id="{A606820A-FA08-46A2-B5CF-B0D84B90C7CD}"/>
              </a:ext>
            </a:extLst>
          </p:cNvPr>
          <p:cNvSpPr txBox="1"/>
          <p:nvPr/>
        </p:nvSpPr>
        <p:spPr>
          <a:xfrm>
            <a:off x="5249815" y="6107026"/>
            <a:ext cx="169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学生登录界面</a:t>
            </a:r>
          </a:p>
        </p:txBody>
      </p:sp>
    </p:spTree>
    <p:extLst>
      <p:ext uri="{BB962C8B-B14F-4D97-AF65-F5344CB8AC3E}">
        <p14:creationId xmlns:p14="http://schemas.microsoft.com/office/powerpoint/2010/main" val="350727704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cap="rnd"/>
      </a:spPr>
      <a:bodyPr rtlCol="0" anchor="ctr"/>
      <a:lstStyle>
        <a:defPPr algn="ctr"/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653</Words>
  <Application>Microsoft Office PowerPoint</Application>
  <PresentationFormat>宽屏</PresentationFormat>
  <Paragraphs>81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等线</vt:lpstr>
      <vt:lpstr>等线 Light</vt:lpstr>
      <vt:lpstr>华文新魏</vt:lpstr>
      <vt:lpstr>华文中宋</vt:lpstr>
      <vt:lpstr>楷体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Office 主题</vt:lpstr>
      <vt:lpstr>1_自定义设计方案</vt:lpstr>
      <vt:lpstr>Office 主题​​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Windows 用户</cp:lastModifiedBy>
  <cp:revision>41</cp:revision>
  <dcterms:created xsi:type="dcterms:W3CDTF">2018-10-29T18:10:00Z</dcterms:created>
  <dcterms:modified xsi:type="dcterms:W3CDTF">2019-07-16T02:15:21Z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