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6465-E99A-4CE4-B1E2-6B3D2747E610}" type="datetimeFigureOut">
              <a:rPr lang="es-ES" smtClean="0"/>
              <a:t>05/10/2014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FCBD-CA6E-4321-A579-F698A9386B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830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6465-E99A-4CE4-B1E2-6B3D2747E610}" type="datetimeFigureOut">
              <a:rPr lang="es-ES" smtClean="0"/>
              <a:t>05/10/2014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FCBD-CA6E-4321-A579-F698A9386B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6480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6465-E99A-4CE4-B1E2-6B3D2747E610}" type="datetimeFigureOut">
              <a:rPr lang="es-ES" smtClean="0"/>
              <a:t>05/10/2014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FCBD-CA6E-4321-A579-F698A9386B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9107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6465-E99A-4CE4-B1E2-6B3D2747E610}" type="datetimeFigureOut">
              <a:rPr lang="es-ES" smtClean="0"/>
              <a:t>05/10/2014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FCBD-CA6E-4321-A579-F698A9386B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570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6465-E99A-4CE4-B1E2-6B3D2747E610}" type="datetimeFigureOut">
              <a:rPr lang="es-ES" smtClean="0"/>
              <a:t>05/10/2014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FCBD-CA6E-4321-A579-F698A9386B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198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6465-E99A-4CE4-B1E2-6B3D2747E610}" type="datetimeFigureOut">
              <a:rPr lang="es-ES" smtClean="0"/>
              <a:t>05/10/2014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FCBD-CA6E-4321-A579-F698A9386B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6684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6465-E99A-4CE4-B1E2-6B3D2747E610}" type="datetimeFigureOut">
              <a:rPr lang="es-ES" smtClean="0"/>
              <a:t>05/10/2014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FCBD-CA6E-4321-A579-F698A9386B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0335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6465-E99A-4CE4-B1E2-6B3D2747E610}" type="datetimeFigureOut">
              <a:rPr lang="es-ES" smtClean="0"/>
              <a:t>05/10/2014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FCBD-CA6E-4321-A579-F698A9386B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588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6465-E99A-4CE4-B1E2-6B3D2747E610}" type="datetimeFigureOut">
              <a:rPr lang="es-ES" smtClean="0"/>
              <a:t>05/10/2014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FCBD-CA6E-4321-A579-F698A9386B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085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6465-E99A-4CE4-B1E2-6B3D2747E610}" type="datetimeFigureOut">
              <a:rPr lang="es-ES" smtClean="0"/>
              <a:t>05/10/2014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FCBD-CA6E-4321-A579-F698A9386B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391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6465-E99A-4CE4-B1E2-6B3D2747E610}" type="datetimeFigureOut">
              <a:rPr lang="es-ES" smtClean="0"/>
              <a:t>05/10/2014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FCBD-CA6E-4321-A579-F698A9386B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25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B6465-E99A-4CE4-B1E2-6B3D2747E610}" type="datetimeFigureOut">
              <a:rPr lang="es-ES" smtClean="0"/>
              <a:t>05/10/2014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5FCBD-CA6E-4321-A579-F698A9386B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784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57144" y="1310882"/>
            <a:ext cx="1114412" cy="441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CREATED</a:t>
            </a:r>
            <a:endParaRPr lang="es-ES" sz="12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57143" y="1847653"/>
            <a:ext cx="1114412" cy="441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READY</a:t>
            </a:r>
            <a:endParaRPr lang="es-ES" sz="1200" dirty="0"/>
          </a:p>
        </p:txBody>
      </p:sp>
      <p:sp>
        <p:nvSpPr>
          <p:cNvPr id="6" name="Rectángulo redondeado 5"/>
          <p:cNvSpPr/>
          <p:nvPr/>
        </p:nvSpPr>
        <p:spPr>
          <a:xfrm>
            <a:off x="72040" y="2908309"/>
            <a:ext cx="1114412" cy="441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RESERVED</a:t>
            </a:r>
            <a:endParaRPr lang="es-ES" sz="1200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57143" y="2377981"/>
            <a:ext cx="1114412" cy="441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IN_PROGRESS</a:t>
            </a:r>
            <a:endParaRPr lang="es-ES" sz="1200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72039" y="3983094"/>
            <a:ext cx="1114412" cy="44112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SUSPENDED</a:t>
            </a:r>
            <a:endParaRPr lang="es-ES" sz="1200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57143" y="4517537"/>
            <a:ext cx="1114412" cy="441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OBSOLETE</a:t>
            </a:r>
            <a:endParaRPr lang="es-ES" sz="1200" dirty="0"/>
          </a:p>
        </p:txBody>
      </p:sp>
      <p:sp>
        <p:nvSpPr>
          <p:cNvPr id="17" name="Rectángulo redondeado 16"/>
          <p:cNvSpPr/>
          <p:nvPr/>
        </p:nvSpPr>
        <p:spPr>
          <a:xfrm>
            <a:off x="72039" y="5057879"/>
            <a:ext cx="1114412" cy="441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REMOVED</a:t>
            </a:r>
            <a:endParaRPr lang="es-ES" sz="1200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72039" y="3448651"/>
            <a:ext cx="1114412" cy="441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COMPLETED</a:t>
            </a:r>
            <a:endParaRPr lang="es-ES" sz="1200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1285861" y="671513"/>
            <a:ext cx="1128703" cy="452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CREATED</a:t>
            </a:r>
            <a:endParaRPr lang="es-ES" sz="1200" dirty="0"/>
          </a:p>
        </p:txBody>
      </p:sp>
      <p:sp>
        <p:nvSpPr>
          <p:cNvPr id="20" name="Rectángulo redondeado 19"/>
          <p:cNvSpPr/>
          <p:nvPr/>
        </p:nvSpPr>
        <p:spPr>
          <a:xfrm>
            <a:off x="2520803" y="680924"/>
            <a:ext cx="1128703" cy="452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READY</a:t>
            </a:r>
            <a:endParaRPr lang="es-ES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3755745" y="680924"/>
            <a:ext cx="1128703" cy="452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IN_PROGRESS</a:t>
            </a:r>
            <a:endParaRPr lang="es-ES" sz="1200" dirty="0"/>
          </a:p>
        </p:txBody>
      </p:sp>
      <p:sp>
        <p:nvSpPr>
          <p:cNvPr id="22" name="Rectángulo redondeado 21"/>
          <p:cNvSpPr/>
          <p:nvPr/>
        </p:nvSpPr>
        <p:spPr>
          <a:xfrm>
            <a:off x="4990687" y="680924"/>
            <a:ext cx="1128703" cy="452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RESERVED</a:t>
            </a:r>
            <a:endParaRPr lang="es-ES" sz="1200" dirty="0"/>
          </a:p>
        </p:txBody>
      </p:sp>
      <p:sp>
        <p:nvSpPr>
          <p:cNvPr id="23" name="Rectángulo redondeado 22"/>
          <p:cNvSpPr/>
          <p:nvPr/>
        </p:nvSpPr>
        <p:spPr>
          <a:xfrm>
            <a:off x="6225631" y="667531"/>
            <a:ext cx="1128703" cy="452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COMPLETED</a:t>
            </a:r>
            <a:endParaRPr lang="es-ES" sz="1200" dirty="0"/>
          </a:p>
        </p:txBody>
      </p:sp>
      <p:sp>
        <p:nvSpPr>
          <p:cNvPr id="24" name="Rectángulo redondeado 23"/>
          <p:cNvSpPr/>
          <p:nvPr/>
        </p:nvSpPr>
        <p:spPr>
          <a:xfrm>
            <a:off x="7459005" y="667531"/>
            <a:ext cx="1128703" cy="452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SUSPENDED</a:t>
            </a:r>
            <a:endParaRPr lang="es-ES" sz="1200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8692379" y="646322"/>
            <a:ext cx="1128703" cy="452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OBSOLETE</a:t>
            </a:r>
            <a:endParaRPr lang="es-ES" sz="1200" dirty="0"/>
          </a:p>
        </p:txBody>
      </p:sp>
      <p:sp>
        <p:nvSpPr>
          <p:cNvPr id="26" name="Rectángulo redondeado 25"/>
          <p:cNvSpPr/>
          <p:nvPr/>
        </p:nvSpPr>
        <p:spPr>
          <a:xfrm>
            <a:off x="9930460" y="646322"/>
            <a:ext cx="1128703" cy="452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REMOVED</a:t>
            </a:r>
            <a:endParaRPr lang="es-ES" sz="1200" dirty="0"/>
          </a:p>
        </p:txBody>
      </p:sp>
      <p:sp>
        <p:nvSpPr>
          <p:cNvPr id="28" name="Rectángulo 27"/>
          <p:cNvSpPr/>
          <p:nvPr/>
        </p:nvSpPr>
        <p:spPr>
          <a:xfrm>
            <a:off x="1285861" y="131088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2520803" y="131088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3755745" y="131088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4990690" y="131088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6225631" y="131088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7460573" y="131088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8695518" y="131088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skip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9930461" y="131088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1285861" y="18383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2520803" y="18383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forward, </a:t>
            </a:r>
            <a:r>
              <a:rPr lang="es-ES" sz="1100" dirty="0" err="1" smtClean="0">
                <a:solidFill>
                  <a:schemeClr val="tx1"/>
                </a:solidFill>
              </a:rPr>
              <a:t>remove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3755745" y="18383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start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4990690" y="18383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claim, delegate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6225631" y="18383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7460573" y="18383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supend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8695518" y="18383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skip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9930461" y="18383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remove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1285861" y="238333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2520803" y="238333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f</a:t>
            </a:r>
            <a:r>
              <a:rPr lang="es-ES" sz="1100" dirty="0" smtClean="0">
                <a:solidFill>
                  <a:schemeClr val="tx1"/>
                </a:solidFill>
              </a:rPr>
              <a:t>orward, </a:t>
            </a:r>
            <a:r>
              <a:rPr lang="es-ES" sz="1100" dirty="0" err="1" smtClean="0">
                <a:solidFill>
                  <a:schemeClr val="tx1"/>
                </a:solidFill>
              </a:rPr>
              <a:t>release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3755745" y="238333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resume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4990690" y="238333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>
                <a:solidFill>
                  <a:schemeClr val="tx1"/>
                </a:solidFill>
              </a:rPr>
              <a:t>d</a:t>
            </a:r>
            <a:r>
              <a:rPr lang="es-ES" sz="1100" dirty="0" err="1" smtClean="0">
                <a:solidFill>
                  <a:schemeClr val="tx1"/>
                </a:solidFill>
              </a:rPr>
              <a:t>elegate,stop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53" name="Rectángulo 52"/>
          <p:cNvSpPr/>
          <p:nvPr/>
        </p:nvSpPr>
        <p:spPr>
          <a:xfrm>
            <a:off x="6225631" y="238333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complete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7460573" y="238333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8695518" y="238333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skip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56" name="Rectángulo 55"/>
          <p:cNvSpPr/>
          <p:nvPr/>
        </p:nvSpPr>
        <p:spPr>
          <a:xfrm>
            <a:off x="9930461" y="238333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1285861" y="290830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2520803" y="290830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forward, </a:t>
            </a:r>
            <a:r>
              <a:rPr lang="es-ES" sz="1100" dirty="0" err="1" smtClean="0">
                <a:solidFill>
                  <a:schemeClr val="tx1"/>
                </a:solidFill>
              </a:rPr>
              <a:t>release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3755745" y="290830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start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4990690" y="290830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d</a:t>
            </a:r>
            <a:r>
              <a:rPr lang="es-ES" sz="1100" dirty="0" smtClean="0">
                <a:solidFill>
                  <a:schemeClr val="tx1"/>
                </a:solidFill>
              </a:rPr>
              <a:t>elegate, resume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6225631" y="290830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63" name="Rectángulo 62"/>
          <p:cNvSpPr/>
          <p:nvPr/>
        </p:nvSpPr>
        <p:spPr>
          <a:xfrm>
            <a:off x="7460573" y="290830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64" name="Rectángulo 63"/>
          <p:cNvSpPr/>
          <p:nvPr/>
        </p:nvSpPr>
        <p:spPr>
          <a:xfrm>
            <a:off x="8695518" y="290830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skip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65" name="Rectángulo 64"/>
          <p:cNvSpPr/>
          <p:nvPr/>
        </p:nvSpPr>
        <p:spPr>
          <a:xfrm>
            <a:off x="9930461" y="290830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67" name="Rectángulo 66"/>
          <p:cNvSpPr/>
          <p:nvPr/>
        </p:nvSpPr>
        <p:spPr>
          <a:xfrm>
            <a:off x="1285861" y="3448451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2520803" y="3448451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3755745" y="3448451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4990690" y="3448451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6225631" y="3448451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7460573" y="3448451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8695518" y="3448451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9930461" y="3448451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76" name="Rectángulo 75"/>
          <p:cNvSpPr/>
          <p:nvPr/>
        </p:nvSpPr>
        <p:spPr>
          <a:xfrm>
            <a:off x="1285861" y="398309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77" name="Rectángulo 76"/>
          <p:cNvSpPr/>
          <p:nvPr/>
        </p:nvSpPr>
        <p:spPr>
          <a:xfrm>
            <a:off x="2520803" y="398309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resume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78" name="Rectángulo 77"/>
          <p:cNvSpPr/>
          <p:nvPr/>
        </p:nvSpPr>
        <p:spPr>
          <a:xfrm>
            <a:off x="3755745" y="398309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resume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4990690" y="398309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resume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80" name="Rectángulo 79"/>
          <p:cNvSpPr/>
          <p:nvPr/>
        </p:nvSpPr>
        <p:spPr>
          <a:xfrm>
            <a:off x="6225631" y="398309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7460573" y="398309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8695518" y="398309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9930461" y="398309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85" name="Rectángulo 84"/>
          <p:cNvSpPr/>
          <p:nvPr/>
        </p:nvSpPr>
        <p:spPr>
          <a:xfrm>
            <a:off x="1285861" y="45175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86" name="Rectángulo 85"/>
          <p:cNvSpPr/>
          <p:nvPr/>
        </p:nvSpPr>
        <p:spPr>
          <a:xfrm>
            <a:off x="2520803" y="45175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3755745" y="45175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88" name="Rectángulo 87"/>
          <p:cNvSpPr/>
          <p:nvPr/>
        </p:nvSpPr>
        <p:spPr>
          <a:xfrm>
            <a:off x="4990690" y="45175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89" name="Rectángulo 88"/>
          <p:cNvSpPr/>
          <p:nvPr/>
        </p:nvSpPr>
        <p:spPr>
          <a:xfrm>
            <a:off x="6225631" y="45175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90" name="Rectángulo 89"/>
          <p:cNvSpPr/>
          <p:nvPr/>
        </p:nvSpPr>
        <p:spPr>
          <a:xfrm>
            <a:off x="7460573" y="45175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91" name="Rectángulo 90"/>
          <p:cNvSpPr/>
          <p:nvPr/>
        </p:nvSpPr>
        <p:spPr>
          <a:xfrm>
            <a:off x="8695518" y="45175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9930461" y="45175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1285861" y="505787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95" name="Rectángulo 94"/>
          <p:cNvSpPr/>
          <p:nvPr/>
        </p:nvSpPr>
        <p:spPr>
          <a:xfrm>
            <a:off x="2520803" y="505787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96" name="Rectángulo 95"/>
          <p:cNvSpPr/>
          <p:nvPr/>
        </p:nvSpPr>
        <p:spPr>
          <a:xfrm>
            <a:off x="3755745" y="505787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97" name="Rectángulo 96"/>
          <p:cNvSpPr/>
          <p:nvPr/>
        </p:nvSpPr>
        <p:spPr>
          <a:xfrm>
            <a:off x="4990690" y="505787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98" name="Rectángulo 97"/>
          <p:cNvSpPr/>
          <p:nvPr/>
        </p:nvSpPr>
        <p:spPr>
          <a:xfrm>
            <a:off x="6225631" y="505787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99" name="Rectángulo 98"/>
          <p:cNvSpPr/>
          <p:nvPr/>
        </p:nvSpPr>
        <p:spPr>
          <a:xfrm>
            <a:off x="7460573" y="505787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00" name="Rectángulo 99"/>
          <p:cNvSpPr/>
          <p:nvPr/>
        </p:nvSpPr>
        <p:spPr>
          <a:xfrm>
            <a:off x="8695518" y="505787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01" name="Rectángulo 100"/>
          <p:cNvSpPr/>
          <p:nvPr/>
        </p:nvSpPr>
        <p:spPr>
          <a:xfrm>
            <a:off x="9930461" y="505787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588" y="1027720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smtClean="0"/>
              <a:t>Desde</a:t>
            </a:r>
            <a:endParaRPr lang="es-ES" sz="1200" b="1" dirty="0"/>
          </a:p>
        </p:txBody>
      </p:sp>
      <p:sp>
        <p:nvSpPr>
          <p:cNvPr id="103" name="CuadroTexto 102"/>
          <p:cNvSpPr txBox="1"/>
          <p:nvPr/>
        </p:nvSpPr>
        <p:spPr>
          <a:xfrm>
            <a:off x="956740" y="672087"/>
            <a:ext cx="369332" cy="45140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ES" sz="1200" b="1" dirty="0" smtClean="0"/>
              <a:t>Hasta</a:t>
            </a:r>
            <a:endParaRPr lang="es-ES" sz="1200" b="1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72039" y="5586423"/>
            <a:ext cx="1114412" cy="441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FAILED</a:t>
            </a:r>
            <a:endParaRPr lang="es-ES" sz="1200" dirty="0"/>
          </a:p>
        </p:txBody>
      </p:sp>
      <p:sp>
        <p:nvSpPr>
          <p:cNvPr id="106" name="Rectángulo 105"/>
          <p:cNvSpPr/>
          <p:nvPr/>
        </p:nvSpPr>
        <p:spPr>
          <a:xfrm>
            <a:off x="1285861" y="558642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07" name="Rectángulo 106"/>
          <p:cNvSpPr/>
          <p:nvPr/>
        </p:nvSpPr>
        <p:spPr>
          <a:xfrm>
            <a:off x="2520803" y="558642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08" name="Rectángulo 107"/>
          <p:cNvSpPr/>
          <p:nvPr/>
        </p:nvSpPr>
        <p:spPr>
          <a:xfrm>
            <a:off x="3755745" y="558642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09" name="Rectángulo 108"/>
          <p:cNvSpPr/>
          <p:nvPr/>
        </p:nvSpPr>
        <p:spPr>
          <a:xfrm>
            <a:off x="4990690" y="558642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10" name="Rectángulo 109"/>
          <p:cNvSpPr/>
          <p:nvPr/>
        </p:nvSpPr>
        <p:spPr>
          <a:xfrm>
            <a:off x="6225631" y="558642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11" name="Rectángulo 110"/>
          <p:cNvSpPr/>
          <p:nvPr/>
        </p:nvSpPr>
        <p:spPr>
          <a:xfrm>
            <a:off x="7460573" y="558642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12" name="Rectángulo 111"/>
          <p:cNvSpPr/>
          <p:nvPr/>
        </p:nvSpPr>
        <p:spPr>
          <a:xfrm>
            <a:off x="8695518" y="558642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13" name="Rectángulo 112"/>
          <p:cNvSpPr/>
          <p:nvPr/>
        </p:nvSpPr>
        <p:spPr>
          <a:xfrm>
            <a:off x="9930461" y="558642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14" name="Rectángulo redondeado 113"/>
          <p:cNvSpPr/>
          <p:nvPr/>
        </p:nvSpPr>
        <p:spPr>
          <a:xfrm>
            <a:off x="11168541" y="663125"/>
            <a:ext cx="890110" cy="435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FAILED</a:t>
            </a:r>
            <a:endParaRPr lang="es-ES" sz="1200" dirty="0"/>
          </a:p>
        </p:txBody>
      </p:sp>
      <p:sp>
        <p:nvSpPr>
          <p:cNvPr id="115" name="Rectángulo 114"/>
          <p:cNvSpPr/>
          <p:nvPr/>
        </p:nvSpPr>
        <p:spPr>
          <a:xfrm>
            <a:off x="11165404" y="1304719"/>
            <a:ext cx="893247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16" name="Rectángulo 115"/>
          <p:cNvSpPr/>
          <p:nvPr/>
        </p:nvSpPr>
        <p:spPr>
          <a:xfrm>
            <a:off x="11165404" y="1832174"/>
            <a:ext cx="893247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17" name="Rectángulo 116"/>
          <p:cNvSpPr/>
          <p:nvPr/>
        </p:nvSpPr>
        <p:spPr>
          <a:xfrm>
            <a:off x="11165404" y="2377171"/>
            <a:ext cx="893247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fail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18" name="Rectángulo 117"/>
          <p:cNvSpPr/>
          <p:nvPr/>
        </p:nvSpPr>
        <p:spPr>
          <a:xfrm>
            <a:off x="11165404" y="2902145"/>
            <a:ext cx="893247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19" name="Rectángulo 118"/>
          <p:cNvSpPr/>
          <p:nvPr/>
        </p:nvSpPr>
        <p:spPr>
          <a:xfrm>
            <a:off x="11165404" y="3442288"/>
            <a:ext cx="893247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20" name="Rectángulo 119"/>
          <p:cNvSpPr/>
          <p:nvPr/>
        </p:nvSpPr>
        <p:spPr>
          <a:xfrm>
            <a:off x="11165404" y="3976931"/>
            <a:ext cx="893247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21" name="Rectángulo 120"/>
          <p:cNvSpPr/>
          <p:nvPr/>
        </p:nvSpPr>
        <p:spPr>
          <a:xfrm>
            <a:off x="11165404" y="4511374"/>
            <a:ext cx="893247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22" name="Rectángulo 121"/>
          <p:cNvSpPr/>
          <p:nvPr/>
        </p:nvSpPr>
        <p:spPr>
          <a:xfrm>
            <a:off x="11165404" y="5051715"/>
            <a:ext cx="893247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23" name="Rectángulo 122"/>
          <p:cNvSpPr/>
          <p:nvPr/>
        </p:nvSpPr>
        <p:spPr>
          <a:xfrm>
            <a:off x="11165404" y="5580259"/>
            <a:ext cx="893247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89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Definición de los estados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7810068"/>
              </p:ext>
            </p:extLst>
          </p:nvPr>
        </p:nvGraphicFramePr>
        <p:xfrm>
          <a:off x="838200" y="1825625"/>
          <a:ext cx="105156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/>
                <a:gridCol w="866775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ESTADO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DESCRIPTION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READY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La tarea</a:t>
                      </a:r>
                      <a:r>
                        <a:rPr lang="es-ES" baseline="0" dirty="0" smtClean="0"/>
                        <a:t> se encuentra lista para que un miembro del grupo de participantes que ha sido nominado para realizar la tarea pueda reclamarla y con ello reservarla para ejecutarla.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RESERVED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La tarea ha sido asignada a un participante</a:t>
                      </a:r>
                      <a:r>
                        <a:rPr lang="es-ES" baseline="0" dirty="0" smtClean="0"/>
                        <a:t> específico para su ejecución. Los demás participante ya no podrán ejecutar la tarea.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93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172</Words>
  <Application>Microsoft Office PowerPoint</Application>
  <PresentationFormat>Panorámica</PresentationFormat>
  <Paragraphs>108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Definición de los estados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13</cp:revision>
  <dcterms:created xsi:type="dcterms:W3CDTF">2014-10-02T18:17:44Z</dcterms:created>
  <dcterms:modified xsi:type="dcterms:W3CDTF">2014-10-05T18:00:03Z</dcterms:modified>
</cp:coreProperties>
</file>