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6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BDAE4-6EA4-40D6-BCE1-AA6A866A51DC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1D539-097F-48EF-88C5-1A2317DAC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36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1D539-097F-48EF-88C5-1A2317DAC9C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1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5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2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5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52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E216-2258-4313-BE63-3C855658739B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9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Business </a:t>
            </a:r>
            <a:r>
              <a:rPr lang="es-ES" dirty="0" err="1" smtClean="0"/>
              <a:t>Process</a:t>
            </a:r>
            <a:r>
              <a:rPr lang="es-ES" dirty="0" smtClean="0"/>
              <a:t> Management – Business Task Manager (BTM)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</a:rPr>
              <a:t>Concepto de Arquitectura de la Solución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6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ejemplo de una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: Alumno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2524123" y="1690688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81074" y="1690688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38200" y="1976437"/>
            <a:ext cx="10515600" cy="418147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/>
          <p:cNvGrpSpPr/>
          <p:nvPr/>
        </p:nvGrpSpPr>
        <p:grpSpPr>
          <a:xfrm>
            <a:off x="981074" y="2405071"/>
            <a:ext cx="10182226" cy="357187"/>
            <a:chOff x="981074" y="2405071"/>
            <a:chExt cx="7124700" cy="357187"/>
          </a:xfrm>
        </p:grpSpPr>
        <p:sp>
          <p:nvSpPr>
            <p:cNvPr id="6" name="Rectángulo 5"/>
            <p:cNvSpPr/>
            <p:nvPr/>
          </p:nvSpPr>
          <p:spPr>
            <a:xfrm>
              <a:off x="981074" y="2405071"/>
              <a:ext cx="842963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Task ID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824037" y="2405071"/>
              <a:ext cx="2928937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Task title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752975" y="2405071"/>
              <a:ext cx="1200150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Owner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953125" y="2405071"/>
              <a:ext cx="1200150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Assignee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7153275" y="2405071"/>
              <a:ext cx="952499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Due date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981074" y="2771785"/>
            <a:ext cx="10182226" cy="504824"/>
            <a:chOff x="4229100" y="2424115"/>
            <a:chExt cx="7124700" cy="504824"/>
          </a:xfrm>
        </p:grpSpPr>
        <p:sp>
          <p:nvSpPr>
            <p:cNvPr id="12" name="Rectángulo 11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Presentar solicitud y documentación </a:t>
              </a:r>
              <a:r>
                <a:rPr lang="es-ES" sz="1200" b="1" dirty="0" err="1" smtClean="0">
                  <a:solidFill>
                    <a:schemeClr val="tx1"/>
                  </a:solidFill>
                </a:rPr>
                <a:t>sustentatoria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system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</a:rPr>
                <a:t>mrodiguez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81074" y="3271848"/>
            <a:ext cx="10182226" cy="504824"/>
            <a:chOff x="4229100" y="2424115"/>
            <a:chExt cx="7124700" cy="504824"/>
          </a:xfrm>
        </p:grpSpPr>
        <p:sp>
          <p:nvSpPr>
            <p:cNvPr id="18" name="Rectángulo 1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Subsanar observación a solicitud de convalidación No 2014021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system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mrodiguez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ángulo redondeado 22"/>
          <p:cNvSpPr/>
          <p:nvPr/>
        </p:nvSpPr>
        <p:spPr>
          <a:xfrm>
            <a:off x="7305674" y="2095501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81074" y="2095500"/>
            <a:ext cx="2421732" cy="257175"/>
            <a:chOff x="2571750" y="4100513"/>
            <a:chExt cx="2421732" cy="257175"/>
          </a:xfrm>
        </p:grpSpPr>
        <p:sp>
          <p:nvSpPr>
            <p:cNvPr id="25" name="Rectángulo redondeado 24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9796465" y="3890976"/>
            <a:ext cx="1366835" cy="342890"/>
            <a:chOff x="7572375" y="4507126"/>
            <a:chExt cx="1366835" cy="342890"/>
          </a:xfrm>
        </p:grpSpPr>
        <p:sp>
          <p:nvSpPr>
            <p:cNvPr id="29" name="Rectángulo 28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80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de una Tarea Humana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07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0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redondeado 32"/>
          <p:cNvSpPr/>
          <p:nvPr/>
        </p:nvSpPr>
        <p:spPr>
          <a:xfrm>
            <a:off x="642938" y="3535603"/>
            <a:ext cx="10710862" cy="2010690"/>
          </a:xfrm>
          <a:prstGeom prst="roundRect">
            <a:avLst>
              <a:gd name="adj" fmla="val 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38200" y="1247772"/>
            <a:ext cx="10515600" cy="1138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Canales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700338" y="1371595"/>
            <a:ext cx="4029075" cy="9072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2817"/>
            <a:ext cx="10515600" cy="1325563"/>
          </a:xfrm>
        </p:spPr>
        <p:txBody>
          <a:bodyPr/>
          <a:lstStyle/>
          <a:p>
            <a:r>
              <a:rPr lang="es-ES" dirty="0" smtClean="0"/>
              <a:t>Arquitectura Lógica del Producto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1782" y="1529827"/>
            <a:ext cx="771525" cy="6408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56" y="1510021"/>
            <a:ext cx="400688" cy="6408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66" y="1467804"/>
            <a:ext cx="976959" cy="725318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38200" y="2482175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865883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142105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6450" y="1615555"/>
            <a:ext cx="771525" cy="64088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67" y="1595749"/>
            <a:ext cx="400688" cy="640883"/>
          </a:xfrm>
          <a:prstGeom prst="rect">
            <a:avLst/>
          </a:prstGeom>
        </p:spPr>
      </p:pic>
      <p:cxnSp>
        <p:nvCxnSpPr>
          <p:cNvPr id="15" name="Conector angular 14"/>
          <p:cNvCxnSpPr>
            <a:stCxn id="12" idx="2"/>
            <a:endCxn id="11" idx="0"/>
          </p:cNvCxnSpPr>
          <p:nvPr/>
        </p:nvCxnSpPr>
        <p:spPr>
          <a:xfrm rot="5400000">
            <a:off x="7793620" y="2455031"/>
            <a:ext cx="397186" cy="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9353557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cxnSp>
        <p:nvCxnSpPr>
          <p:cNvPr id="24" name="Conector recto de flecha 23"/>
          <p:cNvCxnSpPr>
            <a:stCxn id="13" idx="2"/>
            <a:endCxn id="20" idx="0"/>
          </p:cNvCxnSpPr>
          <p:nvPr/>
        </p:nvCxnSpPr>
        <p:spPr>
          <a:xfrm>
            <a:off x="10198011" y="2236632"/>
            <a:ext cx="5653" cy="416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5" idx="2"/>
            <a:endCxn id="10" idx="0"/>
          </p:cNvCxnSpPr>
          <p:nvPr/>
        </p:nvCxnSpPr>
        <p:spPr>
          <a:xfrm>
            <a:off x="4714876" y="2278850"/>
            <a:ext cx="1114" cy="374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1114425" y="3564179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1114425" y="4546167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838200" y="5642459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Cilindro 31"/>
          <p:cNvSpPr/>
          <p:nvPr/>
        </p:nvSpPr>
        <p:spPr>
          <a:xfrm>
            <a:off x="6030174" y="5856771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297454" y="3735627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 API</a:t>
            </a:r>
            <a:endParaRPr lang="es-ES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3857625" y="3717492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SOA API</a:t>
            </a:r>
            <a:endParaRPr lang="es-ES" dirty="0"/>
          </a:p>
        </p:txBody>
      </p:sp>
      <p:cxnSp>
        <p:nvCxnSpPr>
          <p:cNvPr id="38" name="Conector recto de flecha 37"/>
          <p:cNvCxnSpPr>
            <a:stCxn id="10" idx="2"/>
            <a:endCxn id="36" idx="0"/>
          </p:cNvCxnSpPr>
          <p:nvPr/>
        </p:nvCxnSpPr>
        <p:spPr>
          <a:xfrm flipH="1">
            <a:off x="4707732" y="3267987"/>
            <a:ext cx="8258" cy="44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35" idx="1"/>
          </p:cNvCxnSpPr>
          <p:nvPr/>
        </p:nvCxnSpPr>
        <p:spPr>
          <a:xfrm rot="16200000" flipH="1">
            <a:off x="7757422" y="3502777"/>
            <a:ext cx="774822" cy="30524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0" idx="2"/>
            <a:endCxn id="35" idx="3"/>
          </p:cNvCxnSpPr>
          <p:nvPr/>
        </p:nvCxnSpPr>
        <p:spPr>
          <a:xfrm rot="5400000">
            <a:off x="9713255" y="3552400"/>
            <a:ext cx="774822" cy="20599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3865883" y="4659362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EJB 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3865883" y="5098726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Data Access</a:t>
            </a:r>
            <a:endParaRPr lang="es-ES" sz="1400" dirty="0"/>
          </a:p>
        </p:txBody>
      </p:sp>
      <p:cxnSp>
        <p:nvCxnSpPr>
          <p:cNvPr id="51" name="Conector recto de flecha 50"/>
          <p:cNvCxnSpPr>
            <a:stCxn id="49" idx="2"/>
            <a:endCxn id="32" idx="1"/>
          </p:cNvCxnSpPr>
          <p:nvPr/>
        </p:nvCxnSpPr>
        <p:spPr>
          <a:xfrm flipH="1">
            <a:off x="6930287" y="5392173"/>
            <a:ext cx="1488" cy="464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8" idx="2"/>
          </p:cNvCxnSpPr>
          <p:nvPr/>
        </p:nvCxnSpPr>
        <p:spPr>
          <a:xfrm flipH="1">
            <a:off x="6930286" y="4952809"/>
            <a:ext cx="1489" cy="145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6" idx="2"/>
          </p:cNvCxnSpPr>
          <p:nvPr/>
        </p:nvCxnSpPr>
        <p:spPr>
          <a:xfrm flipH="1">
            <a:off x="4707731" y="4331855"/>
            <a:ext cx="1" cy="3275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5" idx="2"/>
          </p:cNvCxnSpPr>
          <p:nvPr/>
        </p:nvCxnSpPr>
        <p:spPr>
          <a:xfrm flipH="1">
            <a:off x="9147560" y="4349990"/>
            <a:ext cx="1" cy="3247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28"/>
          <p:cNvSpPr/>
          <p:nvPr/>
        </p:nvSpPr>
        <p:spPr>
          <a:xfrm>
            <a:off x="942975" y="5927105"/>
            <a:ext cx="10272713" cy="8165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Proveedores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087"/>
          </a:xfrm>
        </p:spPr>
        <p:txBody>
          <a:bodyPr/>
          <a:lstStyle/>
          <a:p>
            <a:r>
              <a:rPr lang="es-ES" dirty="0" smtClean="0"/>
              <a:t>Componente de la Arquitectura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4581530" y="391477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worklist-ejb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4581531" y="501133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worklist-dac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4581530" y="1830581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</a:t>
            </a:r>
            <a:r>
              <a:rPr lang="es-ES" dirty="0"/>
              <a:t>-portal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638430" y="2917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worklist-ws</a:t>
            </a:r>
            <a:endParaRPr lang="es-ES" dirty="0"/>
          </a:p>
        </p:txBody>
      </p:sp>
      <p:cxnSp>
        <p:nvCxnSpPr>
          <p:cNvPr id="8" name="Conector recto de flecha 7"/>
          <p:cNvCxnSpPr>
            <a:stCxn id="5" idx="2"/>
            <a:endCxn id="3" idx="0"/>
          </p:cNvCxnSpPr>
          <p:nvPr/>
        </p:nvCxnSpPr>
        <p:spPr>
          <a:xfrm>
            <a:off x="5417349" y="2559244"/>
            <a:ext cx="0" cy="1355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3" idx="2"/>
            <a:endCxn id="4" idx="0"/>
          </p:cNvCxnSpPr>
          <p:nvPr/>
        </p:nvCxnSpPr>
        <p:spPr>
          <a:xfrm>
            <a:off x="5417349" y="4643437"/>
            <a:ext cx="1" cy="367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lindro 13"/>
          <p:cNvSpPr/>
          <p:nvPr/>
        </p:nvSpPr>
        <p:spPr>
          <a:xfrm>
            <a:off x="4517237" y="6085370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7333073" y="2886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worklist-rest</a:t>
            </a:r>
            <a:endParaRPr lang="es-ES" dirty="0"/>
          </a:p>
        </p:txBody>
      </p:sp>
      <p:cxnSp>
        <p:nvCxnSpPr>
          <p:cNvPr id="25" name="Conector angular 24"/>
          <p:cNvCxnSpPr>
            <a:stCxn id="6" idx="2"/>
            <a:endCxn id="3" idx="1"/>
          </p:cNvCxnSpPr>
          <p:nvPr/>
        </p:nvCxnSpPr>
        <p:spPr>
          <a:xfrm rot="16200000" flipH="1">
            <a:off x="3711480" y="3409055"/>
            <a:ext cx="632819" cy="110728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9" idx="2"/>
            <a:endCxn id="3" idx="3"/>
          </p:cNvCxnSpPr>
          <p:nvPr/>
        </p:nvCxnSpPr>
        <p:spPr>
          <a:xfrm rot="5400000">
            <a:off x="6879121" y="2989334"/>
            <a:ext cx="663819" cy="191572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942974" y="3804043"/>
            <a:ext cx="10272713" cy="2020118"/>
          </a:xfrm>
          <a:prstGeom prst="roundRect">
            <a:avLst>
              <a:gd name="adj" fmla="val 88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942973" y="2764452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7333072" y="1793629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worklist-mobile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42" idx="2"/>
            <a:endCxn id="19" idx="0"/>
          </p:cNvCxnSpPr>
          <p:nvPr/>
        </p:nvCxnSpPr>
        <p:spPr>
          <a:xfrm>
            <a:off x="8168891" y="2522292"/>
            <a:ext cx="1" cy="364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959643" y="1680981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644880" y="5011338"/>
            <a:ext cx="1671637" cy="7286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quartz-scheduler</a:t>
            </a:r>
            <a:endParaRPr lang="es-ES" dirty="0"/>
          </a:p>
        </p:txBody>
      </p:sp>
      <p:cxnSp>
        <p:nvCxnSpPr>
          <p:cNvPr id="15" name="Conector angular 14"/>
          <p:cNvCxnSpPr>
            <a:stCxn id="3" idx="2"/>
            <a:endCxn id="22" idx="0"/>
          </p:cNvCxnSpPr>
          <p:nvPr/>
        </p:nvCxnSpPr>
        <p:spPr>
          <a:xfrm rot="16200000" flipH="1">
            <a:off x="6265074" y="3795712"/>
            <a:ext cx="367901" cy="206335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10509954" y="1771387"/>
            <a:ext cx="503033" cy="3979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ES" dirty="0" err="1"/>
              <a:t>s</a:t>
            </a:r>
            <a:r>
              <a:rPr lang="es-ES" dirty="0" err="1" smtClean="0"/>
              <a:t>pring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endParaRPr lang="es-ES" dirty="0"/>
          </a:p>
        </p:txBody>
      </p:sp>
      <p:cxnSp>
        <p:nvCxnSpPr>
          <p:cNvPr id="21" name="Conector angular 20"/>
          <p:cNvCxnSpPr>
            <a:stCxn id="22" idx="2"/>
            <a:endCxn id="14" idx="4"/>
          </p:cNvCxnSpPr>
          <p:nvPr/>
        </p:nvCxnSpPr>
        <p:spPr>
          <a:xfrm rot="5400000">
            <a:off x="6594237" y="5463227"/>
            <a:ext cx="609688" cy="116323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2"/>
            <a:endCxn id="14" idx="1"/>
          </p:cNvCxnSpPr>
          <p:nvPr/>
        </p:nvCxnSpPr>
        <p:spPr>
          <a:xfrm>
            <a:off x="5417350" y="5740001"/>
            <a:ext cx="0" cy="3453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 la Implementación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7996225" y="3120602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ejb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worklist-ejb</a:t>
            </a:r>
            <a:endParaRPr lang="es-ES" sz="16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898327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jar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worklist-dac</a:t>
            </a:r>
            <a:endParaRPr lang="es-ES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424363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r>
              <a:rPr lang="es-ES" sz="1600" dirty="0" smtClean="0"/>
              <a:t>-portal</a:t>
            </a:r>
            <a:endParaRPr lang="es-ES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38430" y="312060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worklist-ws</a:t>
            </a:r>
            <a:endParaRPr lang="es-ES" sz="16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210294" y="3120603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worklist-rest</a:t>
            </a:r>
            <a:endParaRPr lang="es-ES" sz="16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347574" y="4347539"/>
            <a:ext cx="1825216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&lt;</a:t>
            </a:r>
            <a:r>
              <a:rPr lang="es-ES" sz="1600" dirty="0" err="1"/>
              <a:t>pom</a:t>
            </a:r>
            <a:r>
              <a:rPr lang="es-ES" sz="1600" dirty="0"/>
              <a:t>&gt;</a:t>
            </a:r>
            <a:br>
              <a:rPr lang="es-ES" sz="1600" dirty="0"/>
            </a:br>
            <a:r>
              <a:rPr lang="es-ES" sz="1600" dirty="0" err="1"/>
              <a:t>worklist-mobile</a:t>
            </a:r>
            <a:endParaRPr lang="es-E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424952" y="1781725"/>
            <a:ext cx="1671637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pom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endParaRPr lang="es-ES" sz="1600" dirty="0"/>
          </a:p>
        </p:txBody>
      </p:sp>
      <p:cxnSp>
        <p:nvCxnSpPr>
          <p:cNvPr id="21" name="Conector angular 20"/>
          <p:cNvCxnSpPr>
            <a:stCxn id="16" idx="2"/>
            <a:endCxn id="6" idx="0"/>
          </p:cNvCxnSpPr>
          <p:nvPr/>
        </p:nvCxnSpPr>
        <p:spPr>
          <a:xfrm rot="5400000">
            <a:off x="4062400" y="1922237"/>
            <a:ext cx="610220" cy="178652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2473230" y="5574473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worklist-ios</a:t>
            </a:r>
            <a:endParaRPr lang="es-ES" sz="16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10294" y="5574474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worklist-android</a:t>
            </a:r>
            <a:endParaRPr lang="es-ES" sz="1600" dirty="0"/>
          </a:p>
        </p:txBody>
      </p:sp>
      <p:cxnSp>
        <p:nvCxnSpPr>
          <p:cNvPr id="25" name="Conector angular 24"/>
          <p:cNvCxnSpPr>
            <a:stCxn id="13" idx="2"/>
            <a:endCxn id="23" idx="0"/>
          </p:cNvCxnSpPr>
          <p:nvPr/>
        </p:nvCxnSpPr>
        <p:spPr>
          <a:xfrm rot="16200000" flipH="1">
            <a:off x="5942406" y="4393978"/>
            <a:ext cx="498272" cy="186272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3" idx="2"/>
            <a:endCxn id="22" idx="0"/>
          </p:cNvCxnSpPr>
          <p:nvPr/>
        </p:nvCxnSpPr>
        <p:spPr>
          <a:xfrm rot="5400000">
            <a:off x="4073875" y="4388165"/>
            <a:ext cx="498271" cy="1874344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6" idx="2"/>
            <a:endCxn id="3" idx="0"/>
          </p:cNvCxnSpPr>
          <p:nvPr/>
        </p:nvCxnSpPr>
        <p:spPr>
          <a:xfrm rot="16200000" flipH="1">
            <a:off x="6741300" y="1029858"/>
            <a:ext cx="610214" cy="357127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6" idx="2"/>
            <a:endCxn id="10" idx="0"/>
          </p:cNvCxnSpPr>
          <p:nvPr/>
        </p:nvCxnSpPr>
        <p:spPr>
          <a:xfrm rot="16200000" flipH="1">
            <a:off x="5848335" y="1922824"/>
            <a:ext cx="610215" cy="178534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6" idx="2"/>
            <a:endCxn id="5" idx="0"/>
          </p:cNvCxnSpPr>
          <p:nvPr/>
        </p:nvCxnSpPr>
        <p:spPr>
          <a:xfrm rot="5400000">
            <a:off x="4955369" y="2815202"/>
            <a:ext cx="610216" cy="58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16" idx="2"/>
            <a:endCxn id="4" idx="0"/>
          </p:cNvCxnSpPr>
          <p:nvPr/>
        </p:nvCxnSpPr>
        <p:spPr>
          <a:xfrm rot="5400000">
            <a:off x="3192351" y="1052184"/>
            <a:ext cx="610216" cy="352662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redondeado 50"/>
          <p:cNvSpPr/>
          <p:nvPr/>
        </p:nvSpPr>
        <p:spPr>
          <a:xfrm>
            <a:off x="9782154" y="3110457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worklist-ear</a:t>
            </a:r>
            <a:endParaRPr lang="es-ES" sz="1600" dirty="0"/>
          </a:p>
        </p:txBody>
      </p:sp>
      <p:cxnSp>
        <p:nvCxnSpPr>
          <p:cNvPr id="53" name="Conector angular 52"/>
          <p:cNvCxnSpPr>
            <a:stCxn id="16" idx="2"/>
            <a:endCxn id="51" idx="0"/>
          </p:cNvCxnSpPr>
          <p:nvPr/>
        </p:nvCxnSpPr>
        <p:spPr>
          <a:xfrm rot="16200000" flipH="1">
            <a:off x="7639338" y="131821"/>
            <a:ext cx="600069" cy="535720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/>
          <p:cNvSpPr/>
          <p:nvPr/>
        </p:nvSpPr>
        <p:spPr>
          <a:xfrm>
            <a:off x="9647645" y="2767010"/>
            <a:ext cx="192167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7440224" y="2767010"/>
            <a:ext cx="212169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5236368" y="2767010"/>
            <a:ext cx="212169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2493168" y="2767010"/>
            <a:ext cx="2667010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542924" y="2767010"/>
            <a:ext cx="187166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414337" y="2143126"/>
            <a:ext cx="11287126" cy="3314700"/>
          </a:xfrm>
          <a:prstGeom prst="roundRect">
            <a:avLst>
              <a:gd name="adj" fmla="val 7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Human </a:t>
            </a:r>
            <a:r>
              <a:rPr lang="es-ES" sz="1400" b="1" dirty="0" err="1" smtClean="0">
                <a:solidFill>
                  <a:schemeClr val="tx1"/>
                </a:solidFill>
              </a:rPr>
              <a:t>Task</a:t>
            </a:r>
            <a:r>
              <a:rPr lang="es-ES" sz="1400" b="1" dirty="0" smtClean="0">
                <a:solidFill>
                  <a:schemeClr val="tx1"/>
                </a:solidFill>
              </a:rPr>
              <a:t> Manager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64966" y="5684046"/>
            <a:ext cx="16287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MDR Repository</a:t>
            </a:r>
            <a:endParaRPr lang="en-US" sz="14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ángulo redondeado 8"/>
          <p:cNvSpPr/>
          <p:nvPr/>
        </p:nvSpPr>
        <p:spPr>
          <a:xfrm>
            <a:off x="2578895" y="3045616"/>
            <a:ext cx="243601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humanTaskParticipantPortType</a:t>
            </a:r>
            <a:endParaRPr lang="en-US" sz="11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364956" y="3045616"/>
            <a:ext cx="184309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leanTaskOperations</a:t>
            </a:r>
            <a:endParaRPr lang="en-US" sz="11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529518" y="3045616"/>
            <a:ext cx="191453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leanTaskCallbackOperations</a:t>
            </a:r>
            <a:endParaRPr lang="en-US" sz="11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9758366" y="3045616"/>
            <a:ext cx="170736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clientParticipantPortType</a:t>
            </a:r>
            <a:endParaRPr lang="en-US" sz="11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64369" y="3045616"/>
            <a:ext cx="16287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taskOperations</a:t>
            </a:r>
            <a:endParaRPr lang="en-US" sz="11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664369" y="4075508"/>
            <a:ext cx="16287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taskOperations</a:t>
            </a:r>
            <a:endParaRPr lang="en-US" sz="105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578895" y="4075508"/>
            <a:ext cx="243601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humanTaskParticipantPortType</a:t>
            </a:r>
            <a:endParaRPr lang="en-US" sz="105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364956" y="4075508"/>
            <a:ext cx="184309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leanTaskOperations</a:t>
            </a:r>
            <a:endParaRPr lang="en-US" sz="105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529518" y="4075508"/>
            <a:ext cx="191453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leanTaskCallbackOperations</a:t>
            </a:r>
            <a:endParaRPr lang="en-US" sz="105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9758366" y="4075508"/>
            <a:ext cx="170736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clientParticipantPortType</a:t>
            </a:r>
            <a:endParaRPr lang="en-US" sz="1050" dirty="0"/>
          </a:p>
        </p:txBody>
      </p:sp>
      <p:cxnSp>
        <p:nvCxnSpPr>
          <p:cNvPr id="19" name="Conector angular 18"/>
          <p:cNvCxnSpPr>
            <a:stCxn id="14" idx="2"/>
            <a:endCxn id="5" idx="0"/>
          </p:cNvCxnSpPr>
          <p:nvPr/>
        </p:nvCxnSpPr>
        <p:spPr>
          <a:xfrm rot="16200000" flipH="1">
            <a:off x="3474836" y="2879528"/>
            <a:ext cx="808438" cy="4800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15" idx="2"/>
            <a:endCxn id="5" idx="0"/>
          </p:cNvCxnSpPr>
          <p:nvPr/>
        </p:nvCxnSpPr>
        <p:spPr>
          <a:xfrm rot="16200000" flipH="1">
            <a:off x="4633909" y="4038601"/>
            <a:ext cx="808438" cy="2482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16" idx="2"/>
            <a:endCxn id="5" idx="0"/>
          </p:cNvCxnSpPr>
          <p:nvPr/>
        </p:nvCxnSpPr>
        <p:spPr>
          <a:xfrm rot="5400000">
            <a:off x="5878709" y="5276254"/>
            <a:ext cx="808438" cy="7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7" idx="2"/>
            <a:endCxn id="5" idx="0"/>
          </p:cNvCxnSpPr>
          <p:nvPr/>
        </p:nvCxnSpPr>
        <p:spPr>
          <a:xfrm rot="5400000">
            <a:off x="6978851" y="4176111"/>
            <a:ext cx="808438" cy="2207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8" idx="2"/>
            <a:endCxn id="5" idx="0"/>
          </p:cNvCxnSpPr>
          <p:nvPr/>
        </p:nvCxnSpPr>
        <p:spPr>
          <a:xfrm rot="5400000">
            <a:off x="8041483" y="3113480"/>
            <a:ext cx="808438" cy="4332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3" idx="2"/>
          </p:cNvCxnSpPr>
          <p:nvPr/>
        </p:nvCxnSpPr>
        <p:spPr>
          <a:xfrm flipH="1">
            <a:off x="1478756" y="3845716"/>
            <a:ext cx="1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" idx="2"/>
            <a:endCxn id="15" idx="0"/>
          </p:cNvCxnSpPr>
          <p:nvPr/>
        </p:nvCxnSpPr>
        <p:spPr>
          <a:xfrm>
            <a:off x="3796903" y="3845716"/>
            <a:ext cx="0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0" idx="2"/>
            <a:endCxn id="16" idx="0"/>
          </p:cNvCxnSpPr>
          <p:nvPr/>
        </p:nvCxnSpPr>
        <p:spPr>
          <a:xfrm>
            <a:off x="6286501" y="3845716"/>
            <a:ext cx="0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2"/>
            <a:endCxn id="17" idx="0"/>
          </p:cNvCxnSpPr>
          <p:nvPr/>
        </p:nvCxnSpPr>
        <p:spPr>
          <a:xfrm>
            <a:off x="8486786" y="3845716"/>
            <a:ext cx="0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2" idx="2"/>
          </p:cNvCxnSpPr>
          <p:nvPr/>
        </p:nvCxnSpPr>
        <p:spPr>
          <a:xfrm flipH="1">
            <a:off x="10544189" y="3845716"/>
            <a:ext cx="67860" cy="34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SOA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1457325" y="2943225"/>
            <a:ext cx="3943350" cy="2243137"/>
            <a:chOff x="1457325" y="2943225"/>
            <a:chExt cx="3943350" cy="2243137"/>
          </a:xfrm>
        </p:grpSpPr>
        <p:sp>
          <p:nvSpPr>
            <p:cNvPr id="4" name="Rectángulo redondeado 3"/>
            <p:cNvSpPr/>
            <p:nvPr/>
          </p:nvSpPr>
          <p:spPr>
            <a:xfrm>
              <a:off x="1457325" y="3314699"/>
              <a:ext cx="3943350" cy="1871663"/>
            </a:xfrm>
            <a:prstGeom prst="roundRect">
              <a:avLst>
                <a:gd name="adj" fmla="val 714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 err="1" smtClean="0"/>
                <a:t>registerLeanTaskDefinition</a:t>
              </a:r>
              <a:endParaRPr lang="es-ES" dirty="0" smtClean="0"/>
            </a:p>
            <a:p>
              <a:r>
                <a:rPr lang="es-ES" dirty="0" err="1" smtClean="0"/>
                <a:t>unregisterLeanTaskDefinition</a:t>
              </a:r>
              <a:endParaRPr lang="es-ES" dirty="0" smtClean="0"/>
            </a:p>
            <a:p>
              <a:r>
                <a:rPr lang="es-ES" dirty="0" err="1" smtClean="0"/>
                <a:t>listLeanTaskDefinitions</a:t>
              </a:r>
              <a:endParaRPr lang="es-ES" dirty="0" smtClean="0"/>
            </a:p>
            <a:p>
              <a:r>
                <a:rPr lang="es-ES" dirty="0" err="1" smtClean="0"/>
                <a:t>createLeanTask</a:t>
              </a:r>
              <a:endParaRPr lang="es-ES" dirty="0" smtClean="0"/>
            </a:p>
            <a:p>
              <a:r>
                <a:rPr lang="es-ES" dirty="0" err="1"/>
                <a:t>createLeanTaskAsync</a:t>
              </a:r>
              <a:endParaRPr lang="es-ES" dirty="0"/>
            </a:p>
          </p:txBody>
        </p:sp>
        <p:sp>
          <p:nvSpPr>
            <p:cNvPr id="5" name="Rectángulo redondeado 4"/>
            <p:cNvSpPr>
              <a:spLocks noChangeAspect="1"/>
            </p:cNvSpPr>
            <p:nvPr/>
          </p:nvSpPr>
          <p:spPr>
            <a:xfrm>
              <a:off x="1657350" y="2943225"/>
              <a:ext cx="3543300" cy="4857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XXXXXX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8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 Visual del Producto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1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714375" y="1400176"/>
            <a:ext cx="10772775" cy="5329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redondeado 38"/>
          <p:cNvSpPr/>
          <p:nvPr/>
        </p:nvSpPr>
        <p:spPr>
          <a:xfrm>
            <a:off x="7820024" y="2370530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Task</a:t>
            </a:r>
            <a:r>
              <a:rPr lang="es-ES" sz="1200" dirty="0" smtClean="0">
                <a:solidFill>
                  <a:schemeClr val="tx1"/>
                </a:solidFill>
              </a:rPr>
              <a:t> Management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5667373" y="2371726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4124324" y="2371726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981450" y="2657475"/>
            <a:ext cx="7372350" cy="225742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Worklist</a:t>
            </a:r>
            <a:r>
              <a:rPr lang="es-ES" dirty="0" smtClean="0"/>
              <a:t> Portal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124324" y="3086109"/>
            <a:ext cx="842963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Task ID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67287" y="3086109"/>
            <a:ext cx="2928937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Task title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9622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Owner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9637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Assignee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96525" y="3086109"/>
            <a:ext cx="952499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Due date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124324" y="3452823"/>
            <a:ext cx="7124700" cy="504824"/>
            <a:chOff x="4229100" y="2424115"/>
            <a:chExt cx="7124700" cy="504824"/>
          </a:xfrm>
        </p:grpSpPr>
        <p:sp>
          <p:nvSpPr>
            <p:cNvPr id="8" name="Rectángulo 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diseño del curso SI184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124324" y="3952886"/>
            <a:ext cx="7124700" cy="504824"/>
            <a:chOff x="4229100" y="2424115"/>
            <a:chExt cx="7124700" cy="504824"/>
          </a:xfrm>
        </p:grpSpPr>
        <p:sp>
          <p:nvSpPr>
            <p:cNvPr id="15" name="Rectángulo 14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nueva currícula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jperez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ángulo redondeado 21"/>
          <p:cNvSpPr/>
          <p:nvPr/>
        </p:nvSpPr>
        <p:spPr>
          <a:xfrm>
            <a:off x="10448924" y="2776539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4124324" y="2776538"/>
            <a:ext cx="2421732" cy="257175"/>
            <a:chOff x="2571750" y="4100513"/>
            <a:chExt cx="2421732" cy="257175"/>
          </a:xfrm>
        </p:grpSpPr>
        <p:sp>
          <p:nvSpPr>
            <p:cNvPr id="23" name="Rectángulo redondeado 22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ángulo redondeado 27"/>
          <p:cNvSpPr/>
          <p:nvPr/>
        </p:nvSpPr>
        <p:spPr>
          <a:xfrm>
            <a:off x="838201" y="2371726"/>
            <a:ext cx="3014662" cy="3857624"/>
          </a:xfrm>
          <a:prstGeom prst="roundRect">
            <a:avLst>
              <a:gd name="adj" fmla="val 4691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[Analíticas </a:t>
            </a:r>
            <a:r>
              <a:rPr lang="es-ES" dirty="0" smtClean="0">
                <a:solidFill>
                  <a:schemeClr val="tx1"/>
                </a:solidFill>
              </a:rPr>
              <a:t>de Trabajo]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838200" y="1528763"/>
            <a:ext cx="3014663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 LOGO ]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3852863" y="1528762"/>
            <a:ext cx="7500937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 err="1" smtClean="0"/>
              <a:t>Welcome</a:t>
            </a:r>
            <a:r>
              <a:rPr lang="es-ES" sz="1400" dirty="0" smtClean="0"/>
              <a:t> “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ianache</a:t>
            </a:r>
            <a:r>
              <a:rPr lang="es-ES" sz="1400" dirty="0" smtClean="0"/>
              <a:t>” </a:t>
            </a:r>
            <a:r>
              <a:rPr lang="es-ES" sz="1400" dirty="0"/>
              <a:t>| 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Administración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smtClean="0"/>
              <a:t>| </a:t>
            </a:r>
            <a:r>
              <a:rPr lang="es-ES" sz="1400" u="sng" dirty="0" err="1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s-E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38200" y="6356750"/>
            <a:ext cx="10515599" cy="37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</a:t>
            </a:r>
            <a:r>
              <a:rPr lang="es-ES" sz="1200" dirty="0" err="1" smtClean="0">
                <a:solidFill>
                  <a:schemeClr val="tx1"/>
                </a:solidFill>
              </a:rPr>
              <a:t>Process</a:t>
            </a:r>
            <a:r>
              <a:rPr lang="es-ES" sz="1200" dirty="0" smtClean="0">
                <a:solidFill>
                  <a:schemeClr val="tx1"/>
                </a:solidFill>
              </a:rPr>
              <a:t> Management – Business Task Manager</a:t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Copyright © Evolución del Software 2014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9882189" y="4507126"/>
            <a:ext cx="1366835" cy="342890"/>
            <a:chOff x="7572375" y="4507126"/>
            <a:chExt cx="1366835" cy="342890"/>
          </a:xfrm>
        </p:grpSpPr>
        <p:sp>
          <p:nvSpPr>
            <p:cNvPr id="34" name="Rectángulo 33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39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Aplicación – proceso de negocio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6684"/>
            <a:ext cx="10323195" cy="5084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27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274</Words>
  <Application>Microsoft Office PowerPoint</Application>
  <PresentationFormat>Panorámica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Business Process Management – Business Task Manager (BTM)</vt:lpstr>
      <vt:lpstr>Arquitectura Lógica del Producto</vt:lpstr>
      <vt:lpstr>Componente de la Arquitectura</vt:lpstr>
      <vt:lpstr>Organización de la Implementación Maven</vt:lpstr>
      <vt:lpstr>Presentación de PowerPoint</vt:lpstr>
      <vt:lpstr>Servicios SOA</vt:lpstr>
      <vt:lpstr>Concepto Visual del Producto</vt:lpstr>
      <vt:lpstr>Worklist Portal</vt:lpstr>
      <vt:lpstr>Ejemplo: Aplicación – proceso de negocio</vt:lpstr>
      <vt:lpstr>Un ejemplo de una My Task List: Alumno</vt:lpstr>
      <vt:lpstr>Ciclo de Vida de una Tarea Humana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– Business Task Manager (BTM)</dc:title>
  <dc:creator>USUARIO</dc:creator>
  <cp:lastModifiedBy>USUARIO</cp:lastModifiedBy>
  <cp:revision>42</cp:revision>
  <dcterms:created xsi:type="dcterms:W3CDTF">2014-09-20T20:23:46Z</dcterms:created>
  <dcterms:modified xsi:type="dcterms:W3CDTF">2014-09-28T13:27:06Z</dcterms:modified>
</cp:coreProperties>
</file>