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05" r:id="rId3"/>
    <p:sldId id="30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6D27-153B-4BBE-B921-6048A6B56514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CCE4-93A0-4840-8FA5-9DA2932506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1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9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1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7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5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62E0-0EC7-4A9E-9232-A70CAFF2BAC1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SI184 Evolución del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GUÍA BÁSICA DE SCM PARA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1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inicialmente el repositorio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7" y="2199667"/>
            <a:ext cx="5339793" cy="327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8" y="2199667"/>
            <a:ext cx="5585271" cy="32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3305"/>
            <a:ext cx="5181600" cy="22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28681"/>
      </p:ext>
    </p:extLst>
  </p:cSld>
  <p:clrMapOvr>
    <a:masterClrMapping/>
  </p:clrMapOvr>
</p:sld>
</file>

<file path=ppt/theme/theme1.xml><?xml version="1.0" encoding="utf-8"?>
<a:theme xmlns:a="http://schemas.openxmlformats.org/drawingml/2006/main" name="U2_Semana_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U2_Semana_04</Template>
  <TotalTime>1342</TotalTime>
  <Words>15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U2_Semana_04</vt:lpstr>
      <vt:lpstr>SI184 Evolución del Software</vt:lpstr>
      <vt:lpstr>Clonar inicialmente el repositorio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SI184 Evolución del Software</dc:title>
  <dc:creator>USUARIO</dc:creator>
  <cp:lastModifiedBy>USUARIO</cp:lastModifiedBy>
  <cp:revision>63</cp:revision>
  <dcterms:created xsi:type="dcterms:W3CDTF">2014-09-18T19:57:06Z</dcterms:created>
  <dcterms:modified xsi:type="dcterms:W3CDTF">2014-09-20T20:55:40Z</dcterms:modified>
</cp:coreProperties>
</file>