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05" r:id="rId3"/>
    <p:sldId id="307" r:id="rId4"/>
    <p:sldId id="308" r:id="rId5"/>
    <p:sldId id="30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B6D27-153B-4BBE-B921-6048A6B56514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5CCE4-93A0-4840-8FA5-9DA2932506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1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7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8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0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95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18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2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7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6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5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62E0-0EC7-4A9E-9232-A70CAFF2BAC1}" type="datetimeFigureOut">
              <a:rPr lang="es-ES" smtClean="0"/>
              <a:t>26/09/2014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3616-B297-4A05-9505-DBA7C14F5D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9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SI184 Evolución del Software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GUÍA BÁSICA DE SCM PARA EL 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816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Clonar inicialmente el repositorio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77" y="2199667"/>
            <a:ext cx="5339793" cy="32732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18" y="2199667"/>
            <a:ext cx="5585271" cy="3273285"/>
          </a:xfrm>
          <a:prstGeom prst="rect">
            <a:avLst/>
          </a:prstGeom>
        </p:spPr>
      </p:pic>
      <p:pic>
        <p:nvPicPr>
          <p:cNvPr id="6" name="Marcador de contenido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423" y="4036305"/>
            <a:ext cx="5181600" cy="22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NO</a:t>
            </a:r>
            <a:r>
              <a:rPr lang="es-ES" dirty="0" smtClean="0"/>
              <a:t> haga lo siguiente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anything that can be regenerated from other things that were committed</a:t>
            </a:r>
            <a:r>
              <a:rPr lang="en-US" dirty="0" smtClean="0"/>
              <a:t>.</a:t>
            </a:r>
          </a:p>
          <a:p>
            <a:r>
              <a:rPr lang="es-ES" dirty="0" err="1"/>
              <a:t>commit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</a:t>
            </a:r>
            <a:r>
              <a:rPr lang="es-ES" dirty="0" smtClean="0"/>
              <a:t>files.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as a web deployment </a:t>
            </a:r>
            <a:r>
              <a:rPr lang="en-US" dirty="0" smtClean="0"/>
              <a:t>tool.</a:t>
            </a:r>
          </a:p>
          <a:p>
            <a:r>
              <a:rPr lang="en-US" dirty="0"/>
              <a:t>commit large binary files (when possible</a:t>
            </a:r>
            <a:r>
              <a:rPr lang="en-US" dirty="0" smtClean="0"/>
              <a:t>).</a:t>
            </a:r>
          </a:p>
          <a:p>
            <a:r>
              <a:rPr lang="en-US" dirty="0"/>
              <a:t>create very large repositories (when possible</a:t>
            </a:r>
            <a:r>
              <a:rPr lang="en-US" dirty="0" smtClean="0"/>
              <a:t>).</a:t>
            </a:r>
          </a:p>
          <a:p>
            <a:r>
              <a:rPr lang="en-US" dirty="0"/>
              <a:t>use reset (--hard || -merge) without </a:t>
            </a:r>
            <a:r>
              <a:rPr lang="en-US" dirty="0" smtClean="0"/>
              <a:t>committing/stashing</a:t>
            </a:r>
          </a:p>
          <a:p>
            <a:r>
              <a:rPr lang="en-US" dirty="0"/>
              <a:t>use checkout in file mode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NO</a:t>
            </a:r>
            <a:r>
              <a:rPr lang="es-ES" dirty="0" smtClean="0"/>
              <a:t> haga lo siguiente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clean without previously running with "-n" </a:t>
            </a:r>
            <a:r>
              <a:rPr lang="en-US" dirty="0" smtClean="0"/>
              <a:t>first</a:t>
            </a:r>
          </a:p>
          <a:p>
            <a:r>
              <a:rPr lang="es-ES" dirty="0" err="1"/>
              <a:t>prune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reflog</a:t>
            </a:r>
            <a:endParaRPr lang="es-ES" dirty="0" smtClean="0"/>
          </a:p>
          <a:p>
            <a:r>
              <a:rPr lang="es-ES" dirty="0"/>
              <a:t>expire "</a:t>
            </a:r>
            <a:r>
              <a:rPr lang="es-ES" dirty="0" err="1" smtClean="0"/>
              <a:t>now</a:t>
            </a:r>
            <a:r>
              <a:rPr lang="es-ES" dirty="0" smtClean="0"/>
              <a:t>“</a:t>
            </a:r>
          </a:p>
          <a:p>
            <a:r>
              <a:rPr lang="es-ES" dirty="0"/>
              <a:t>use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repack</a:t>
            </a:r>
            <a:r>
              <a:rPr lang="es-ES" dirty="0"/>
              <a:t> </a:t>
            </a:r>
            <a:r>
              <a:rPr lang="es-ES" dirty="0" smtClean="0"/>
              <a:t>–ad</a:t>
            </a:r>
          </a:p>
          <a:p>
            <a:r>
              <a:rPr lang="en-US" dirty="0"/>
              <a:t>use a branch argument to </a:t>
            </a:r>
            <a:r>
              <a:rPr lang="en-US" dirty="0" err="1"/>
              <a:t>git</a:t>
            </a:r>
            <a:r>
              <a:rPr lang="en-US" dirty="0"/>
              <a:t> pull or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fetch</a:t>
            </a:r>
          </a:p>
          <a:p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as a generic </a:t>
            </a:r>
            <a:r>
              <a:rPr lang="en-US" dirty="0" err="1"/>
              <a:t>filesystem</a:t>
            </a:r>
            <a:r>
              <a:rPr lang="en-US" dirty="0"/>
              <a:t> backup </a:t>
            </a:r>
            <a:r>
              <a:rPr lang="en-US" dirty="0" smtClean="0"/>
              <a:t>tool</a:t>
            </a:r>
          </a:p>
          <a:p>
            <a:r>
              <a:rPr lang="es-ES" dirty="0" err="1"/>
              <a:t>rewrite</a:t>
            </a: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 smtClean="0"/>
              <a:t>history</a:t>
            </a:r>
            <a:endParaRPr lang="es-ES" dirty="0" smtClean="0"/>
          </a:p>
          <a:p>
            <a:r>
              <a:rPr lang="en-US" dirty="0"/>
              <a:t>change where a tag points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/>
              <a:t>NO</a:t>
            </a:r>
            <a:r>
              <a:rPr lang="es-ES" dirty="0" smtClean="0"/>
              <a:t> haga lo siguiente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-filter-branch</a:t>
            </a:r>
          </a:p>
          <a:p>
            <a:r>
              <a:rPr lang="es-ES" dirty="0" err="1"/>
              <a:t>create</a:t>
            </a:r>
            <a:r>
              <a:rPr lang="es-ES" dirty="0"/>
              <a:t> --</a:t>
            </a:r>
            <a:r>
              <a:rPr lang="es-ES" dirty="0" err="1"/>
              <a:t>orphan</a:t>
            </a:r>
            <a:r>
              <a:rPr lang="es-ES" dirty="0"/>
              <a:t> </a:t>
            </a:r>
            <a:r>
              <a:rPr lang="es-ES" dirty="0" err="1" smtClean="0"/>
              <a:t>branches</a:t>
            </a:r>
            <a:endParaRPr lang="es-ES" dirty="0" smtClean="0"/>
          </a:p>
          <a:p>
            <a:r>
              <a:rPr lang="en-US" dirty="0"/>
              <a:t>use clone --shared or </a:t>
            </a:r>
            <a:r>
              <a:rPr lang="en-US" dirty="0" smtClean="0"/>
              <a:t>–reference</a:t>
            </a:r>
          </a:p>
          <a:p>
            <a:r>
              <a:rPr lang="es-ES" dirty="0"/>
              <a:t>use </a:t>
            </a:r>
            <a:r>
              <a:rPr lang="es-ES" dirty="0" err="1" smtClean="0"/>
              <a:t>git-grafts</a:t>
            </a:r>
            <a:endParaRPr lang="es-ES" dirty="0" smtClean="0"/>
          </a:p>
          <a:p>
            <a:r>
              <a:rPr lang="es-ES" dirty="0"/>
              <a:t>use </a:t>
            </a:r>
            <a:r>
              <a:rPr lang="es-ES" dirty="0" err="1"/>
              <a:t>git-replace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6010204"/>
      </p:ext>
    </p:extLst>
  </p:cSld>
  <p:clrMapOvr>
    <a:masterClrMapping/>
  </p:clrMapOvr>
</p:sld>
</file>

<file path=ppt/theme/theme1.xml><?xml version="1.0" encoding="utf-8"?>
<a:theme xmlns:a="http://schemas.openxmlformats.org/drawingml/2006/main" name="U2_Semana_0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U2_Semana_04</Template>
  <TotalTime>1699</TotalTime>
  <Words>149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U2_Semana_04</vt:lpstr>
      <vt:lpstr>SI184 Evolución del Software</vt:lpstr>
      <vt:lpstr>Clonar inicialmente el repositorio</vt:lpstr>
      <vt:lpstr>NO haga lo siguiente</vt:lpstr>
      <vt:lpstr>NO haga lo siguiente</vt:lpstr>
      <vt:lpstr>NO haga lo siguiente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SI184 Evolución del Software</dc:title>
  <dc:creator>USUARIO</dc:creator>
  <cp:lastModifiedBy>USUARIO</cp:lastModifiedBy>
  <cp:revision>67</cp:revision>
  <dcterms:created xsi:type="dcterms:W3CDTF">2014-09-18T19:57:06Z</dcterms:created>
  <dcterms:modified xsi:type="dcterms:W3CDTF">2014-09-27T02:22:08Z</dcterms:modified>
</cp:coreProperties>
</file>