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BDAE4-6EA4-40D6-BCE1-AA6A866A51DC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1D539-097F-48EF-88C5-1A2317DAC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36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1D539-097F-48EF-88C5-1A2317DAC9C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1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51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5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2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5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52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0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E216-2258-4313-BE63-3C855658739B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9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Business </a:t>
            </a:r>
            <a:r>
              <a:rPr lang="es-ES" dirty="0" err="1" smtClean="0"/>
              <a:t>Process</a:t>
            </a:r>
            <a:r>
              <a:rPr lang="es-ES" dirty="0" smtClean="0"/>
              <a:t> Management – Business Task Manager (BTM)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</a:rPr>
              <a:t>Concepto de Arquitectura de la Solución</a:t>
            </a:r>
            <a:endParaRPr lang="es-E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redondeado 32"/>
          <p:cNvSpPr/>
          <p:nvPr/>
        </p:nvSpPr>
        <p:spPr>
          <a:xfrm>
            <a:off x="642938" y="3535603"/>
            <a:ext cx="10710862" cy="2010690"/>
          </a:xfrm>
          <a:prstGeom prst="roundRect">
            <a:avLst>
              <a:gd name="adj" fmla="val 3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38200" y="1247772"/>
            <a:ext cx="10515600" cy="1138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Canales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700338" y="1371595"/>
            <a:ext cx="4029075" cy="9072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2817"/>
            <a:ext cx="10515600" cy="1325563"/>
          </a:xfrm>
        </p:spPr>
        <p:txBody>
          <a:bodyPr/>
          <a:lstStyle/>
          <a:p>
            <a:r>
              <a:rPr lang="es-ES" dirty="0" smtClean="0"/>
              <a:t>Arquitectura Lógica del Producto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1782" y="1529827"/>
            <a:ext cx="771525" cy="6408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56" y="1510021"/>
            <a:ext cx="400688" cy="6408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666" y="1467804"/>
            <a:ext cx="976959" cy="725318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38200" y="2482175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865883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142105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6450" y="1615555"/>
            <a:ext cx="771525" cy="64088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667" y="1595749"/>
            <a:ext cx="400688" cy="640883"/>
          </a:xfrm>
          <a:prstGeom prst="rect">
            <a:avLst/>
          </a:prstGeom>
        </p:spPr>
      </p:pic>
      <p:cxnSp>
        <p:nvCxnSpPr>
          <p:cNvPr id="15" name="Conector angular 14"/>
          <p:cNvCxnSpPr>
            <a:stCxn id="12" idx="2"/>
            <a:endCxn id="11" idx="0"/>
          </p:cNvCxnSpPr>
          <p:nvPr/>
        </p:nvCxnSpPr>
        <p:spPr>
          <a:xfrm rot="5400000">
            <a:off x="7793620" y="2455031"/>
            <a:ext cx="397186" cy="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9353557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cxnSp>
        <p:nvCxnSpPr>
          <p:cNvPr id="24" name="Conector recto de flecha 23"/>
          <p:cNvCxnSpPr>
            <a:stCxn id="13" idx="2"/>
            <a:endCxn id="20" idx="0"/>
          </p:cNvCxnSpPr>
          <p:nvPr/>
        </p:nvCxnSpPr>
        <p:spPr>
          <a:xfrm>
            <a:off x="10198011" y="2236632"/>
            <a:ext cx="5653" cy="416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5" idx="2"/>
            <a:endCxn id="10" idx="0"/>
          </p:cNvCxnSpPr>
          <p:nvPr/>
        </p:nvCxnSpPr>
        <p:spPr>
          <a:xfrm>
            <a:off x="4714876" y="2278850"/>
            <a:ext cx="1114" cy="374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1114425" y="3564179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1114425" y="4546167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de 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838200" y="5642459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Cilindro 31"/>
          <p:cNvSpPr/>
          <p:nvPr/>
        </p:nvSpPr>
        <p:spPr>
          <a:xfrm>
            <a:off x="6030174" y="5856771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BTM_MDS</a:t>
            </a:r>
            <a:endParaRPr lang="es-ES" sz="16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297454" y="3735627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 API</a:t>
            </a:r>
            <a:endParaRPr lang="es-ES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3857625" y="3717492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SOA API</a:t>
            </a:r>
            <a:endParaRPr lang="es-ES" dirty="0"/>
          </a:p>
        </p:txBody>
      </p:sp>
      <p:cxnSp>
        <p:nvCxnSpPr>
          <p:cNvPr id="38" name="Conector recto de flecha 37"/>
          <p:cNvCxnSpPr>
            <a:stCxn id="10" idx="2"/>
            <a:endCxn id="36" idx="0"/>
          </p:cNvCxnSpPr>
          <p:nvPr/>
        </p:nvCxnSpPr>
        <p:spPr>
          <a:xfrm flipH="1">
            <a:off x="4707732" y="3267987"/>
            <a:ext cx="8258" cy="44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1" idx="2"/>
            <a:endCxn id="35" idx="1"/>
          </p:cNvCxnSpPr>
          <p:nvPr/>
        </p:nvCxnSpPr>
        <p:spPr>
          <a:xfrm rot="16200000" flipH="1">
            <a:off x="7757422" y="3502777"/>
            <a:ext cx="774822" cy="30524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20" idx="2"/>
            <a:endCxn id="35" idx="3"/>
          </p:cNvCxnSpPr>
          <p:nvPr/>
        </p:nvCxnSpPr>
        <p:spPr>
          <a:xfrm rot="5400000">
            <a:off x="9713255" y="3552400"/>
            <a:ext cx="774822" cy="20599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redondeado 47"/>
          <p:cNvSpPr/>
          <p:nvPr/>
        </p:nvSpPr>
        <p:spPr>
          <a:xfrm>
            <a:off x="3865883" y="4659362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EJB 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3865883" y="5098726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Data Access</a:t>
            </a:r>
            <a:endParaRPr lang="es-ES" sz="1400" dirty="0"/>
          </a:p>
        </p:txBody>
      </p:sp>
      <p:cxnSp>
        <p:nvCxnSpPr>
          <p:cNvPr id="51" name="Conector recto de flecha 50"/>
          <p:cNvCxnSpPr>
            <a:stCxn id="49" idx="2"/>
            <a:endCxn id="32" idx="1"/>
          </p:cNvCxnSpPr>
          <p:nvPr/>
        </p:nvCxnSpPr>
        <p:spPr>
          <a:xfrm flipH="1">
            <a:off x="6930287" y="5392173"/>
            <a:ext cx="1488" cy="464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8" idx="2"/>
          </p:cNvCxnSpPr>
          <p:nvPr/>
        </p:nvCxnSpPr>
        <p:spPr>
          <a:xfrm flipH="1">
            <a:off x="6930286" y="4952809"/>
            <a:ext cx="1489" cy="145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36" idx="2"/>
          </p:cNvCxnSpPr>
          <p:nvPr/>
        </p:nvCxnSpPr>
        <p:spPr>
          <a:xfrm flipH="1">
            <a:off x="4707731" y="4331855"/>
            <a:ext cx="1" cy="3275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35" idx="2"/>
          </p:cNvCxnSpPr>
          <p:nvPr/>
        </p:nvCxnSpPr>
        <p:spPr>
          <a:xfrm flipH="1">
            <a:off x="9147560" y="4349990"/>
            <a:ext cx="1" cy="3247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28"/>
          <p:cNvSpPr/>
          <p:nvPr/>
        </p:nvSpPr>
        <p:spPr>
          <a:xfrm>
            <a:off x="942975" y="4873227"/>
            <a:ext cx="10272713" cy="1870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Capa de Datos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087"/>
          </a:xfrm>
        </p:spPr>
        <p:txBody>
          <a:bodyPr/>
          <a:lstStyle/>
          <a:p>
            <a:r>
              <a:rPr lang="es-ES" dirty="0" smtClean="0"/>
              <a:t>Componente de la Arquitectura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4581530" y="391477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worklist-ejb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4581531" y="501133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worklist-dac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4581530" y="1830581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</a:t>
            </a:r>
            <a:r>
              <a:rPr lang="es-ES" dirty="0"/>
              <a:t>-portal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638430" y="2917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worklist-ws</a:t>
            </a:r>
            <a:endParaRPr lang="es-ES" dirty="0"/>
          </a:p>
        </p:txBody>
      </p:sp>
      <p:cxnSp>
        <p:nvCxnSpPr>
          <p:cNvPr id="8" name="Conector recto de flecha 7"/>
          <p:cNvCxnSpPr>
            <a:stCxn id="5" idx="2"/>
            <a:endCxn id="3" idx="0"/>
          </p:cNvCxnSpPr>
          <p:nvPr/>
        </p:nvCxnSpPr>
        <p:spPr>
          <a:xfrm>
            <a:off x="5417349" y="2559244"/>
            <a:ext cx="0" cy="1355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3" idx="2"/>
            <a:endCxn id="4" idx="0"/>
          </p:cNvCxnSpPr>
          <p:nvPr/>
        </p:nvCxnSpPr>
        <p:spPr>
          <a:xfrm>
            <a:off x="5417349" y="4643437"/>
            <a:ext cx="1" cy="367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lindro 13"/>
          <p:cNvSpPr/>
          <p:nvPr/>
        </p:nvSpPr>
        <p:spPr>
          <a:xfrm>
            <a:off x="4517237" y="6085370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BTM_MDS</a:t>
            </a:r>
            <a:endParaRPr lang="es-ES" sz="1600" dirty="0"/>
          </a:p>
        </p:txBody>
      </p:sp>
      <p:cxnSp>
        <p:nvCxnSpPr>
          <p:cNvPr id="16" name="Conector recto de flecha 15"/>
          <p:cNvCxnSpPr>
            <a:stCxn id="4" idx="2"/>
            <a:endCxn id="14" idx="1"/>
          </p:cNvCxnSpPr>
          <p:nvPr/>
        </p:nvCxnSpPr>
        <p:spPr>
          <a:xfrm>
            <a:off x="5417350" y="5740001"/>
            <a:ext cx="0" cy="3453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333073" y="2886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worklist-rest</a:t>
            </a:r>
            <a:endParaRPr lang="es-ES" dirty="0"/>
          </a:p>
        </p:txBody>
      </p:sp>
      <p:cxnSp>
        <p:nvCxnSpPr>
          <p:cNvPr id="25" name="Conector angular 24"/>
          <p:cNvCxnSpPr>
            <a:stCxn id="6" idx="2"/>
            <a:endCxn id="3" idx="1"/>
          </p:cNvCxnSpPr>
          <p:nvPr/>
        </p:nvCxnSpPr>
        <p:spPr>
          <a:xfrm rot="16200000" flipH="1">
            <a:off x="3711480" y="3409055"/>
            <a:ext cx="632819" cy="110728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9" idx="2"/>
            <a:endCxn id="3" idx="3"/>
          </p:cNvCxnSpPr>
          <p:nvPr/>
        </p:nvCxnSpPr>
        <p:spPr>
          <a:xfrm rot="5400000">
            <a:off x="6879121" y="2989334"/>
            <a:ext cx="663819" cy="191572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942974" y="3804043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942973" y="2764452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7333072" y="1793629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worklist-mobile</a:t>
            </a:r>
            <a:endParaRPr lang="es-ES" dirty="0"/>
          </a:p>
        </p:txBody>
      </p:sp>
      <p:cxnSp>
        <p:nvCxnSpPr>
          <p:cNvPr id="44" name="Conector recto de flecha 43"/>
          <p:cNvCxnSpPr>
            <a:stCxn id="42" idx="2"/>
            <a:endCxn id="19" idx="0"/>
          </p:cNvCxnSpPr>
          <p:nvPr/>
        </p:nvCxnSpPr>
        <p:spPr>
          <a:xfrm>
            <a:off x="8168891" y="2522292"/>
            <a:ext cx="1" cy="364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redondeado 44"/>
          <p:cNvSpPr/>
          <p:nvPr/>
        </p:nvSpPr>
        <p:spPr>
          <a:xfrm>
            <a:off x="959643" y="1680981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7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 la Implementación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7996225" y="3120602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ejb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worklist-ejb</a:t>
            </a:r>
            <a:endParaRPr lang="es-ES" sz="16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898327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jar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worklist-dac</a:t>
            </a:r>
            <a:endParaRPr lang="es-ES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424363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r>
              <a:rPr lang="es-ES" sz="1600" dirty="0" smtClean="0"/>
              <a:t>-portal</a:t>
            </a:r>
            <a:endParaRPr lang="es-ES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38430" y="312060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worklist-ws</a:t>
            </a:r>
            <a:endParaRPr lang="es-ES" sz="16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210294" y="3120603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worklist-rest</a:t>
            </a:r>
            <a:endParaRPr lang="es-ES" sz="16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347574" y="4347539"/>
            <a:ext cx="1825216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&lt;</a:t>
            </a:r>
            <a:r>
              <a:rPr lang="es-ES" sz="1600" dirty="0" err="1"/>
              <a:t>pom</a:t>
            </a:r>
            <a:r>
              <a:rPr lang="es-ES" sz="1600" dirty="0"/>
              <a:t>&gt;</a:t>
            </a:r>
            <a:br>
              <a:rPr lang="es-ES" sz="1600" dirty="0"/>
            </a:br>
            <a:r>
              <a:rPr lang="es-ES" sz="1600" dirty="0" err="1"/>
              <a:t>worklist-mobile</a:t>
            </a:r>
            <a:endParaRPr lang="es-ES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4424952" y="1781725"/>
            <a:ext cx="1671637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pom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endParaRPr lang="es-ES" sz="1600" dirty="0"/>
          </a:p>
        </p:txBody>
      </p:sp>
      <p:cxnSp>
        <p:nvCxnSpPr>
          <p:cNvPr id="21" name="Conector angular 20"/>
          <p:cNvCxnSpPr>
            <a:stCxn id="16" idx="2"/>
            <a:endCxn id="6" idx="0"/>
          </p:cNvCxnSpPr>
          <p:nvPr/>
        </p:nvCxnSpPr>
        <p:spPr>
          <a:xfrm rot="5400000">
            <a:off x="4062400" y="1922237"/>
            <a:ext cx="610220" cy="178652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2473230" y="5574473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worklist-ios</a:t>
            </a:r>
            <a:endParaRPr lang="es-ES" sz="16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210294" y="5574474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worklist-android</a:t>
            </a:r>
            <a:endParaRPr lang="es-ES" sz="1600" dirty="0"/>
          </a:p>
        </p:txBody>
      </p:sp>
      <p:cxnSp>
        <p:nvCxnSpPr>
          <p:cNvPr id="25" name="Conector angular 24"/>
          <p:cNvCxnSpPr>
            <a:stCxn id="13" idx="2"/>
            <a:endCxn id="23" idx="0"/>
          </p:cNvCxnSpPr>
          <p:nvPr/>
        </p:nvCxnSpPr>
        <p:spPr>
          <a:xfrm rot="16200000" flipH="1">
            <a:off x="5942406" y="4393978"/>
            <a:ext cx="498272" cy="186272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3" idx="2"/>
            <a:endCxn id="22" idx="0"/>
          </p:cNvCxnSpPr>
          <p:nvPr/>
        </p:nvCxnSpPr>
        <p:spPr>
          <a:xfrm rot="5400000">
            <a:off x="4073875" y="4388165"/>
            <a:ext cx="498271" cy="1874344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6" idx="2"/>
            <a:endCxn id="3" idx="0"/>
          </p:cNvCxnSpPr>
          <p:nvPr/>
        </p:nvCxnSpPr>
        <p:spPr>
          <a:xfrm rot="16200000" flipH="1">
            <a:off x="6741300" y="1029858"/>
            <a:ext cx="610214" cy="357127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6" idx="2"/>
            <a:endCxn id="10" idx="0"/>
          </p:cNvCxnSpPr>
          <p:nvPr/>
        </p:nvCxnSpPr>
        <p:spPr>
          <a:xfrm rot="16200000" flipH="1">
            <a:off x="5848335" y="1922824"/>
            <a:ext cx="610215" cy="178534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6" idx="2"/>
            <a:endCxn id="5" idx="0"/>
          </p:cNvCxnSpPr>
          <p:nvPr/>
        </p:nvCxnSpPr>
        <p:spPr>
          <a:xfrm rot="5400000">
            <a:off x="4955369" y="2815202"/>
            <a:ext cx="610216" cy="58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16" idx="2"/>
            <a:endCxn id="4" idx="0"/>
          </p:cNvCxnSpPr>
          <p:nvPr/>
        </p:nvCxnSpPr>
        <p:spPr>
          <a:xfrm rot="5400000">
            <a:off x="3192351" y="1052184"/>
            <a:ext cx="610216" cy="352662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redondeado 50"/>
          <p:cNvSpPr/>
          <p:nvPr/>
        </p:nvSpPr>
        <p:spPr>
          <a:xfrm>
            <a:off x="9782154" y="3110457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worklist-ear</a:t>
            </a:r>
            <a:endParaRPr lang="es-ES" sz="1600" dirty="0"/>
          </a:p>
        </p:txBody>
      </p:sp>
      <p:cxnSp>
        <p:nvCxnSpPr>
          <p:cNvPr id="53" name="Conector angular 52"/>
          <p:cNvCxnSpPr>
            <a:stCxn id="16" idx="2"/>
            <a:endCxn id="51" idx="0"/>
          </p:cNvCxnSpPr>
          <p:nvPr/>
        </p:nvCxnSpPr>
        <p:spPr>
          <a:xfrm rot="16200000" flipH="1">
            <a:off x="7639338" y="131821"/>
            <a:ext cx="600069" cy="535720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6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714375" y="1400176"/>
            <a:ext cx="10772775" cy="5329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redondeado 32"/>
          <p:cNvSpPr/>
          <p:nvPr/>
        </p:nvSpPr>
        <p:spPr>
          <a:xfrm>
            <a:off x="5667373" y="2371726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Activity Monitoring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4124324" y="2371726"/>
            <a:ext cx="1528763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My Tasklist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981450" y="2657475"/>
            <a:ext cx="7372350" cy="2257426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Worklist</a:t>
            </a:r>
            <a:r>
              <a:rPr lang="es-ES" dirty="0" smtClean="0"/>
              <a:t> Portal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124324" y="3086109"/>
            <a:ext cx="842963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Task ID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967287" y="3086109"/>
            <a:ext cx="2928937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Task title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9622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Owner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9637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Assignee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96525" y="3086109"/>
            <a:ext cx="952499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Due date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124324" y="3452823"/>
            <a:ext cx="7124700" cy="504824"/>
            <a:chOff x="4229100" y="2424115"/>
            <a:chExt cx="7124700" cy="504824"/>
          </a:xfrm>
        </p:grpSpPr>
        <p:sp>
          <p:nvSpPr>
            <p:cNvPr id="8" name="Rectángulo 7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diseño del curso SI184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12/01/2014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124324" y="3952886"/>
            <a:ext cx="7124700" cy="504824"/>
            <a:chOff x="4229100" y="2424115"/>
            <a:chExt cx="7124700" cy="504824"/>
          </a:xfrm>
        </p:grpSpPr>
        <p:sp>
          <p:nvSpPr>
            <p:cNvPr id="15" name="Rectángulo 14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nueva currícula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jperez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12/04/2014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ángulo redondeado 21"/>
          <p:cNvSpPr/>
          <p:nvPr/>
        </p:nvSpPr>
        <p:spPr>
          <a:xfrm>
            <a:off x="10448924" y="2776539"/>
            <a:ext cx="800100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New task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4124324" y="2776538"/>
            <a:ext cx="2421732" cy="257175"/>
            <a:chOff x="2571750" y="4100513"/>
            <a:chExt cx="2421732" cy="257175"/>
          </a:xfrm>
        </p:grpSpPr>
        <p:sp>
          <p:nvSpPr>
            <p:cNvPr id="23" name="Rectángulo redondeado 22"/>
            <p:cNvSpPr/>
            <p:nvPr/>
          </p:nvSpPr>
          <p:spPr>
            <a:xfrm>
              <a:off x="3464719" y="4100513"/>
              <a:ext cx="642938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Table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4229100" y="4100513"/>
              <a:ext cx="764382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Calendar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571750" y="4100513"/>
              <a:ext cx="842963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 smtClean="0">
                  <a:solidFill>
                    <a:schemeClr val="tx1"/>
                  </a:solidFill>
                </a:rPr>
                <a:t>View as: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ángulo redondeado 27"/>
          <p:cNvSpPr/>
          <p:nvPr/>
        </p:nvSpPr>
        <p:spPr>
          <a:xfrm>
            <a:off x="838201" y="2371726"/>
            <a:ext cx="3014662" cy="3857624"/>
          </a:xfrm>
          <a:prstGeom prst="roundRect">
            <a:avLst>
              <a:gd name="adj" fmla="val 4691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[Analíticas </a:t>
            </a:r>
            <a:r>
              <a:rPr lang="es-ES" dirty="0" smtClean="0">
                <a:solidFill>
                  <a:schemeClr val="tx1"/>
                </a:solidFill>
              </a:rPr>
              <a:t>de Trabajo]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838200" y="1528763"/>
            <a:ext cx="3014663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 LOGO ]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3852863" y="1528762"/>
            <a:ext cx="7500937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 err="1" smtClean="0"/>
              <a:t>Welcome</a:t>
            </a:r>
            <a:r>
              <a:rPr lang="es-ES" sz="1400" dirty="0" smtClean="0"/>
              <a:t> “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ianache</a:t>
            </a:r>
            <a:r>
              <a:rPr lang="es-ES" sz="1400" dirty="0" smtClean="0"/>
              <a:t>” </a:t>
            </a:r>
            <a:r>
              <a:rPr lang="es-ES" sz="1400" dirty="0"/>
              <a:t>| 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Administración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smtClean="0"/>
              <a:t>| </a:t>
            </a:r>
            <a:r>
              <a:rPr lang="es-ES" sz="1400" u="sng" dirty="0" err="1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s-E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38200" y="6356750"/>
            <a:ext cx="10515599" cy="37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</a:t>
            </a:r>
            <a:r>
              <a:rPr lang="es-ES" sz="1200" dirty="0" err="1" smtClean="0">
                <a:solidFill>
                  <a:schemeClr val="tx1"/>
                </a:solidFill>
              </a:rPr>
              <a:t>Process</a:t>
            </a:r>
            <a:r>
              <a:rPr lang="es-ES" sz="1200" dirty="0" smtClean="0">
                <a:solidFill>
                  <a:schemeClr val="tx1"/>
                </a:solidFill>
              </a:rPr>
              <a:t> Management – Business Task Manager</a:t>
            </a:r>
            <a:br>
              <a:rPr lang="es-ES" sz="1200" dirty="0" smtClean="0">
                <a:solidFill>
                  <a:schemeClr val="tx1"/>
                </a:solidFill>
              </a:rPr>
            </a:br>
            <a:r>
              <a:rPr lang="es-ES" sz="1200" dirty="0" smtClean="0">
                <a:solidFill>
                  <a:schemeClr val="tx1"/>
                </a:solidFill>
              </a:rPr>
              <a:t>Copyright © Evolución del Software 2014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9882189" y="4507126"/>
            <a:ext cx="1366835" cy="342890"/>
            <a:chOff x="7572375" y="4507126"/>
            <a:chExt cx="1366835" cy="342890"/>
          </a:xfrm>
        </p:grpSpPr>
        <p:sp>
          <p:nvSpPr>
            <p:cNvPr id="34" name="Rectángulo 33"/>
            <p:cNvSpPr/>
            <p:nvPr/>
          </p:nvSpPr>
          <p:spPr>
            <a:xfrm>
              <a:off x="7572375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</a:rPr>
                <a:t>|&lt;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924800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&lt;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8262936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8615361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&gt;|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39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Aplicación – proceso de negocio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6684"/>
            <a:ext cx="10323195" cy="5084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2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ejemplo de una </a:t>
            </a:r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Task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: Alumno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2524123" y="1690688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Activity Monitoring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981074" y="1690688"/>
            <a:ext cx="1528763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My Tasklist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38200" y="1976437"/>
            <a:ext cx="10515600" cy="4181476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/>
          <p:cNvGrpSpPr/>
          <p:nvPr/>
        </p:nvGrpSpPr>
        <p:grpSpPr>
          <a:xfrm>
            <a:off x="981074" y="2405071"/>
            <a:ext cx="10182226" cy="357187"/>
            <a:chOff x="981074" y="2405071"/>
            <a:chExt cx="7124700" cy="357187"/>
          </a:xfrm>
        </p:grpSpPr>
        <p:sp>
          <p:nvSpPr>
            <p:cNvPr id="6" name="Rectángulo 5"/>
            <p:cNvSpPr/>
            <p:nvPr/>
          </p:nvSpPr>
          <p:spPr>
            <a:xfrm>
              <a:off x="981074" y="2405071"/>
              <a:ext cx="842963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Task ID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824037" y="2405071"/>
              <a:ext cx="2928937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Task title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752975" y="2405071"/>
              <a:ext cx="1200150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Owner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953125" y="2405071"/>
              <a:ext cx="1200150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Assignee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7153275" y="2405071"/>
              <a:ext cx="952499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Due date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981074" y="2771785"/>
            <a:ext cx="10182226" cy="504824"/>
            <a:chOff x="4229100" y="2424115"/>
            <a:chExt cx="7124700" cy="504824"/>
          </a:xfrm>
        </p:grpSpPr>
        <p:sp>
          <p:nvSpPr>
            <p:cNvPr id="12" name="Rectángulo 11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Presentar solicitud y documentación </a:t>
              </a:r>
              <a:r>
                <a:rPr lang="es-ES" sz="1200" b="1" dirty="0" err="1" smtClean="0">
                  <a:solidFill>
                    <a:schemeClr val="tx1"/>
                  </a:solidFill>
                </a:rPr>
                <a:t>sustentatoria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system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</a:rPr>
                <a:t>mrodiguez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12/01/2014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81074" y="3271848"/>
            <a:ext cx="10182226" cy="504824"/>
            <a:chOff x="4229100" y="2424115"/>
            <a:chExt cx="7124700" cy="504824"/>
          </a:xfrm>
        </p:grpSpPr>
        <p:sp>
          <p:nvSpPr>
            <p:cNvPr id="18" name="Rectángulo 17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Subsanar observación a solicitud de convalidación No 2014021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system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mrodiguez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12/04/2014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ángulo redondeado 22"/>
          <p:cNvSpPr/>
          <p:nvPr/>
        </p:nvSpPr>
        <p:spPr>
          <a:xfrm>
            <a:off x="7305674" y="2095501"/>
            <a:ext cx="800100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New task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81074" y="2095500"/>
            <a:ext cx="2421732" cy="257175"/>
            <a:chOff x="2571750" y="4100513"/>
            <a:chExt cx="2421732" cy="257175"/>
          </a:xfrm>
        </p:grpSpPr>
        <p:sp>
          <p:nvSpPr>
            <p:cNvPr id="25" name="Rectángulo redondeado 24"/>
            <p:cNvSpPr/>
            <p:nvPr/>
          </p:nvSpPr>
          <p:spPr>
            <a:xfrm>
              <a:off x="3464719" y="4100513"/>
              <a:ext cx="642938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Table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4229100" y="4100513"/>
              <a:ext cx="764382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Calendar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71750" y="4100513"/>
              <a:ext cx="842963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 smtClean="0">
                  <a:solidFill>
                    <a:schemeClr val="tx1"/>
                  </a:solidFill>
                </a:rPr>
                <a:t>View as: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9796465" y="3890976"/>
            <a:ext cx="1366835" cy="342890"/>
            <a:chOff x="7572375" y="4507126"/>
            <a:chExt cx="1366835" cy="342890"/>
          </a:xfrm>
        </p:grpSpPr>
        <p:sp>
          <p:nvSpPr>
            <p:cNvPr id="29" name="Rectángulo 28"/>
            <p:cNvSpPr/>
            <p:nvPr/>
          </p:nvSpPr>
          <p:spPr>
            <a:xfrm>
              <a:off x="7572375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</a:rPr>
                <a:t>|&lt;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924800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&lt;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8262936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8615361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&gt;|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808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217</Words>
  <Application>Microsoft Office PowerPoint</Application>
  <PresentationFormat>Panorámica</PresentationFormat>
  <Paragraphs>97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Business Process Management – Business Task Manager (BTM)</vt:lpstr>
      <vt:lpstr>Arquitectura Lógica del Producto</vt:lpstr>
      <vt:lpstr>Componente de la Arquitectura</vt:lpstr>
      <vt:lpstr>Organización de la Implementación Maven</vt:lpstr>
      <vt:lpstr>Worklist Portal</vt:lpstr>
      <vt:lpstr>Ejemplo: Aplicación – proceso de negocio</vt:lpstr>
      <vt:lpstr>Un ejemplo de una My Task List: Alumno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– Business Task Manager (BTM)</dc:title>
  <dc:creator>USUARIO</dc:creator>
  <cp:lastModifiedBy>USUARIO</cp:lastModifiedBy>
  <cp:revision>26</cp:revision>
  <dcterms:created xsi:type="dcterms:W3CDTF">2014-09-20T20:23:46Z</dcterms:created>
  <dcterms:modified xsi:type="dcterms:W3CDTF">2014-09-27T02:01:18Z</dcterms:modified>
</cp:coreProperties>
</file>