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30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4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1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9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68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8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85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9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2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6465-E99A-4CE4-B1E2-6B3D2747E610}" type="datetimeFigureOut">
              <a:rPr lang="es-ES" smtClean="0"/>
              <a:t>18/10/2014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84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7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881062"/>
            <a:ext cx="7962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144" y="1310882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143" y="184765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040" y="290830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7143" y="237798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2039" y="3983094"/>
            <a:ext cx="1114412" cy="4411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7143" y="4517537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2039" y="505787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2039" y="344865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285861" y="671513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20803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55745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990687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25631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459005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8692379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930460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2858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52080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55745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90690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2563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46057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95518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9304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2858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52080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755745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990690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claim, delegate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22563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46057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supend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8695518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9304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2858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2080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</a:t>
            </a:r>
            <a:r>
              <a:rPr lang="es-ES" sz="1100" dirty="0" smtClean="0">
                <a:solidFill>
                  <a:schemeClr val="tx1"/>
                </a:solidFill>
              </a:rPr>
              <a:t>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755745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990690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d</a:t>
            </a:r>
            <a:r>
              <a:rPr lang="es-ES" sz="1100" dirty="0" err="1" smtClean="0">
                <a:solidFill>
                  <a:schemeClr val="tx1"/>
                </a:solidFill>
              </a:rPr>
              <a:t>elegate,stop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2563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complete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46057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695518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9304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2858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52080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3755745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990690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</a:t>
            </a:r>
            <a:r>
              <a:rPr lang="es-ES" sz="1100" dirty="0" smtClean="0">
                <a:solidFill>
                  <a:schemeClr val="tx1"/>
                </a:solidFill>
              </a:rPr>
              <a:t>elegate, 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22563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746057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695518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99304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2858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2080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755745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990690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22563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46057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695518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9304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2858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52080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755745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990690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22563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746057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695518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99304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2858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252080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755745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990690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22563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46057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695518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99304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2858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52080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755745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4990690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22563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46057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695518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9304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88" y="1027720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Desde</a:t>
            </a:r>
            <a:endParaRPr lang="es-ES" sz="1200" b="1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956740" y="672087"/>
            <a:ext cx="369332" cy="4514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b="1" dirty="0" smtClean="0"/>
              <a:t>Hasta</a:t>
            </a:r>
            <a:endParaRPr lang="es-ES" sz="1200" b="1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72039" y="558642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12858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52080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3755745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4990690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622563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746057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695518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9304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11168541" y="663125"/>
            <a:ext cx="890110" cy="435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15" name="Rectángulo 114"/>
          <p:cNvSpPr/>
          <p:nvPr/>
        </p:nvSpPr>
        <p:spPr>
          <a:xfrm>
            <a:off x="11165404" y="130471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11165404" y="18321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11165404" y="237717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fail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1165404" y="290214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11165404" y="3442288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1165404" y="397693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1165404" y="45113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165404" y="505171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11165404" y="558025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los estados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10068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86677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DESCRIPTION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READY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</a:t>
                      </a:r>
                      <a:r>
                        <a:rPr lang="es-ES" baseline="0" dirty="0" smtClean="0"/>
                        <a:t> se encuentra lista para que un miembro del grupo de participantes que ha sido nominado para realizar la tarea pueda reclamarla y con ello reservarla para ejecutarla.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RESERVED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 ha sido asignada a un participante</a:t>
                      </a:r>
                      <a:r>
                        <a:rPr lang="es-ES" baseline="0" dirty="0" smtClean="0"/>
                        <a:t> específico para su ejecución. Los demás participante ya no podrán ejecutar la tarea.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172</Words>
  <Application>Microsoft Office PowerPoint</Application>
  <PresentationFormat>Panorámica</PresentationFormat>
  <Paragraphs>108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Definición de los estados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14</cp:revision>
  <dcterms:created xsi:type="dcterms:W3CDTF">2014-10-02T18:17:44Z</dcterms:created>
  <dcterms:modified xsi:type="dcterms:W3CDTF">2014-10-18T21:16:55Z</dcterms:modified>
</cp:coreProperties>
</file>