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1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5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2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5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52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9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Business </a:t>
            </a:r>
            <a:r>
              <a:rPr lang="es-ES" dirty="0" err="1" smtClean="0"/>
              <a:t>Process</a:t>
            </a:r>
            <a:r>
              <a:rPr lang="es-ES" dirty="0" smtClean="0"/>
              <a:t> Management – Business </a:t>
            </a:r>
            <a:r>
              <a:rPr lang="es-ES" dirty="0" err="1" smtClean="0"/>
              <a:t>Task</a:t>
            </a:r>
            <a:r>
              <a:rPr lang="es-ES" dirty="0" smtClean="0"/>
              <a:t> Manager (BTM)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</a:rPr>
              <a:t>Concepto de Arquitectura de la Solución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redondeado 32"/>
          <p:cNvSpPr/>
          <p:nvPr/>
        </p:nvSpPr>
        <p:spPr>
          <a:xfrm>
            <a:off x="642938" y="3535603"/>
            <a:ext cx="10710862" cy="2010690"/>
          </a:xfrm>
          <a:prstGeom prst="roundRect">
            <a:avLst>
              <a:gd name="adj" fmla="val 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38200" y="1247772"/>
            <a:ext cx="10515600" cy="1138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Canales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700338" y="1371595"/>
            <a:ext cx="4029075" cy="9072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2817"/>
            <a:ext cx="10515600" cy="1325563"/>
          </a:xfrm>
        </p:spPr>
        <p:txBody>
          <a:bodyPr/>
          <a:lstStyle/>
          <a:p>
            <a:r>
              <a:rPr lang="es-ES" dirty="0" smtClean="0"/>
              <a:t>Arquitectura Lógica del Producto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1782" y="1529827"/>
            <a:ext cx="771525" cy="6408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56" y="1510021"/>
            <a:ext cx="400688" cy="6408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66" y="1467804"/>
            <a:ext cx="976959" cy="725318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38200" y="2482175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865883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142105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6450" y="1615555"/>
            <a:ext cx="771525" cy="64088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67" y="1595749"/>
            <a:ext cx="400688" cy="640883"/>
          </a:xfrm>
          <a:prstGeom prst="rect">
            <a:avLst/>
          </a:prstGeom>
        </p:spPr>
      </p:pic>
      <p:cxnSp>
        <p:nvCxnSpPr>
          <p:cNvPr id="15" name="Conector angular 14"/>
          <p:cNvCxnSpPr>
            <a:stCxn id="12" idx="2"/>
            <a:endCxn id="11" idx="0"/>
          </p:cNvCxnSpPr>
          <p:nvPr/>
        </p:nvCxnSpPr>
        <p:spPr>
          <a:xfrm rot="5400000">
            <a:off x="7793620" y="2455031"/>
            <a:ext cx="397186" cy="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9353557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cxnSp>
        <p:nvCxnSpPr>
          <p:cNvPr id="24" name="Conector recto de flecha 23"/>
          <p:cNvCxnSpPr>
            <a:stCxn id="13" idx="2"/>
            <a:endCxn id="20" idx="0"/>
          </p:cNvCxnSpPr>
          <p:nvPr/>
        </p:nvCxnSpPr>
        <p:spPr>
          <a:xfrm>
            <a:off x="10198011" y="2236632"/>
            <a:ext cx="5653" cy="416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5" idx="2"/>
            <a:endCxn id="10" idx="0"/>
          </p:cNvCxnSpPr>
          <p:nvPr/>
        </p:nvCxnSpPr>
        <p:spPr>
          <a:xfrm>
            <a:off x="4714876" y="2278850"/>
            <a:ext cx="1114" cy="374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1114425" y="3564179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1114425" y="4546167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838200" y="5642459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Cilindro 31"/>
          <p:cNvSpPr/>
          <p:nvPr/>
        </p:nvSpPr>
        <p:spPr>
          <a:xfrm>
            <a:off x="6030174" y="5856771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297454" y="3735627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 API</a:t>
            </a:r>
            <a:endParaRPr lang="es-ES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3857625" y="3717492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SOA API</a:t>
            </a:r>
            <a:endParaRPr lang="es-ES" dirty="0"/>
          </a:p>
        </p:txBody>
      </p:sp>
      <p:cxnSp>
        <p:nvCxnSpPr>
          <p:cNvPr id="38" name="Conector recto de flecha 37"/>
          <p:cNvCxnSpPr>
            <a:stCxn id="10" idx="2"/>
            <a:endCxn id="36" idx="0"/>
          </p:cNvCxnSpPr>
          <p:nvPr/>
        </p:nvCxnSpPr>
        <p:spPr>
          <a:xfrm flipH="1">
            <a:off x="4707732" y="3267987"/>
            <a:ext cx="8258" cy="44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35" idx="1"/>
          </p:cNvCxnSpPr>
          <p:nvPr/>
        </p:nvCxnSpPr>
        <p:spPr>
          <a:xfrm rot="16200000" flipH="1">
            <a:off x="7757422" y="3502777"/>
            <a:ext cx="774822" cy="30524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0" idx="2"/>
            <a:endCxn id="35" idx="3"/>
          </p:cNvCxnSpPr>
          <p:nvPr/>
        </p:nvCxnSpPr>
        <p:spPr>
          <a:xfrm rot="5400000">
            <a:off x="9713255" y="3552400"/>
            <a:ext cx="774822" cy="20599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3865883" y="4659362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EJB 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3865883" y="5098726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Data Access</a:t>
            </a:r>
            <a:endParaRPr lang="es-ES" sz="1400" dirty="0"/>
          </a:p>
        </p:txBody>
      </p:sp>
      <p:cxnSp>
        <p:nvCxnSpPr>
          <p:cNvPr id="51" name="Conector recto de flecha 50"/>
          <p:cNvCxnSpPr>
            <a:stCxn id="49" idx="2"/>
            <a:endCxn id="32" idx="1"/>
          </p:cNvCxnSpPr>
          <p:nvPr/>
        </p:nvCxnSpPr>
        <p:spPr>
          <a:xfrm flipH="1">
            <a:off x="6930287" y="5392173"/>
            <a:ext cx="1488" cy="464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8" idx="2"/>
          </p:cNvCxnSpPr>
          <p:nvPr/>
        </p:nvCxnSpPr>
        <p:spPr>
          <a:xfrm flipH="1">
            <a:off x="6930286" y="4952809"/>
            <a:ext cx="1489" cy="145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6" idx="2"/>
          </p:cNvCxnSpPr>
          <p:nvPr/>
        </p:nvCxnSpPr>
        <p:spPr>
          <a:xfrm flipH="1">
            <a:off x="4707731" y="4331855"/>
            <a:ext cx="1" cy="3275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5" idx="2"/>
          </p:cNvCxnSpPr>
          <p:nvPr/>
        </p:nvCxnSpPr>
        <p:spPr>
          <a:xfrm flipH="1">
            <a:off x="9147560" y="4349990"/>
            <a:ext cx="1" cy="3247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93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Business Process Management – Business Task Manager (BTM)</vt:lpstr>
      <vt:lpstr>Arquitectura Lógica del Producto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– Business Task Manager (BTM)</dc:title>
  <dc:creator>USUARIO</dc:creator>
  <cp:lastModifiedBy>USUARIO</cp:lastModifiedBy>
  <cp:revision>7</cp:revision>
  <dcterms:created xsi:type="dcterms:W3CDTF">2014-09-20T20:23:46Z</dcterms:created>
  <dcterms:modified xsi:type="dcterms:W3CDTF">2014-09-20T20:40:24Z</dcterms:modified>
</cp:coreProperties>
</file>