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5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9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7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1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422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7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23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06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8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7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650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90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EFAB92-19DE-42B1-8571-035C7CCF1E37}" type="datetimeFigureOut">
              <a:rPr lang="es-PE" smtClean="0"/>
              <a:t>27/06/2017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06C286-EAF2-4B45-982F-6F5CAAAC75F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31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Trabajo de Matemática Computacional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 smtClean="0"/>
              <a:t>Integrantes:</a:t>
            </a:r>
          </a:p>
          <a:p>
            <a:r>
              <a:rPr lang="es-PE" dirty="0" smtClean="0"/>
              <a:t>-Enzo Lizama</a:t>
            </a:r>
          </a:p>
          <a:p>
            <a:r>
              <a:rPr lang="es-PE" dirty="0" smtClean="0"/>
              <a:t>-Ricardo Ochoa</a:t>
            </a:r>
          </a:p>
          <a:p>
            <a:r>
              <a:rPr lang="es-PE" dirty="0" smtClean="0"/>
              <a:t>-César Salinas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40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4429" t="12104" r="20141" b="5854"/>
          <a:stretch/>
        </p:blipFill>
        <p:spPr>
          <a:xfrm>
            <a:off x="2395469" y="373487"/>
            <a:ext cx="7212169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716" t="33231" r="26574" b="23987"/>
          <a:stretch/>
        </p:blipFill>
        <p:spPr>
          <a:xfrm>
            <a:off x="2691686" y="1519707"/>
            <a:ext cx="6207617" cy="31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740" t="23768" r="26178" b="41946"/>
          <a:stretch/>
        </p:blipFill>
        <p:spPr>
          <a:xfrm>
            <a:off x="2809461" y="1510049"/>
            <a:ext cx="6386054" cy="25081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75020" y="3902298"/>
            <a:ext cx="89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</a:t>
            </a:r>
            <a:r>
              <a:rPr lang="es-PE" dirty="0" smtClean="0"/>
              <a:t>ecinos.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320" t="11753" r="26079" b="12719"/>
          <a:stretch/>
        </p:blipFill>
        <p:spPr>
          <a:xfrm>
            <a:off x="2884868" y="643943"/>
            <a:ext cx="6323526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746" t="23195" r="26574" b="19410"/>
          <a:stretch/>
        </p:blipFill>
        <p:spPr>
          <a:xfrm>
            <a:off x="3026535" y="1159099"/>
            <a:ext cx="6333857" cy="41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76540" y="2446986"/>
            <a:ext cx="3788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600" dirty="0" smtClean="0"/>
              <a:t>Gracias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222683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Filtrado de la Mediana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filtro de la mediana cambia el valor central por la mediana de intensidad en la vecindad de ese pixel </a:t>
            </a:r>
          </a:p>
          <a:p>
            <a:r>
              <a:rPr lang="es-PE" dirty="0" smtClean="0"/>
              <a:t>Los filtros de la mediana son más eficaces para eliminar el ruido de tipo “sal y pimienta”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18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19" y="2158513"/>
            <a:ext cx="5068007" cy="2495898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991673" y="1596981"/>
            <a:ext cx="44045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Debemos tener en cuenta que la mediana M de un conjunto de valores es tal que la mitad de los valores ordenados de menor a mayor sea menor o igual que M y la otra mitad mayor o igual que 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Para realizar el filtrado de la mediana primero debemos ordenar los valores de los pixeles de la vecindad, sacamos la mediana y consecuentemente le asignamos ese valor al pixel correspondiente en la imagen filtrada.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smtClean="0"/>
              <a:t>De esta manera, la principal misión del filtro de la mediana es forzar a los pixeles con niveles de mayor intensidad a ser mas semejantes con sus vecinos.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35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Filtro del Espejo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filtro del espejo tiene como misión reflejar una imagen , es decir mostrar la misma figura </a:t>
            </a:r>
            <a:r>
              <a:rPr lang="es-PE" smtClean="0"/>
              <a:t>pero </a:t>
            </a:r>
            <a:r>
              <a:rPr lang="es-PE" smtClean="0"/>
              <a:t>reflejada.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9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Filtro Canny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filtro </a:t>
            </a:r>
            <a:r>
              <a:rPr lang="es-PE" dirty="0"/>
              <a:t>C</a:t>
            </a:r>
            <a:r>
              <a:rPr lang="es-PE" dirty="0" smtClean="0"/>
              <a:t>anny tiene como misión hacer el reconocimientos de los bordes de una imagen.</a:t>
            </a:r>
          </a:p>
          <a:p>
            <a:r>
              <a:rPr lang="es-PE" dirty="0"/>
              <a:t>El filtro de Canny se divide en 3 grandes pasos.</a:t>
            </a:r>
          </a:p>
          <a:p>
            <a:pPr marL="0" indent="0">
              <a:buNone/>
            </a:pPr>
            <a:r>
              <a:rPr lang="es-PE" dirty="0"/>
              <a:t>	- Obtención de la Gradiente</a:t>
            </a:r>
          </a:p>
          <a:p>
            <a:pPr marL="0" indent="0">
              <a:buNone/>
            </a:pPr>
            <a:r>
              <a:rPr lang="es-PE" dirty="0"/>
              <a:t>	-Supresión no máxima al resultado del gradiente </a:t>
            </a:r>
          </a:p>
          <a:p>
            <a:pPr marL="0" indent="0">
              <a:buNone/>
            </a:pPr>
            <a:r>
              <a:rPr lang="es-PE" dirty="0"/>
              <a:t>	-Histéresis de umbral a la suspensión no máxima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72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5815" t="12631" r="26376" b="6383"/>
          <a:stretch/>
        </p:blipFill>
        <p:spPr>
          <a:xfrm>
            <a:off x="3013657" y="579549"/>
            <a:ext cx="6017652" cy="57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617" t="25836" r="24396" b="6558"/>
          <a:stretch/>
        </p:blipFill>
        <p:spPr>
          <a:xfrm>
            <a:off x="2691685" y="1275009"/>
            <a:ext cx="6503831" cy="49454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5715" t="42034" r="25387" b="47227"/>
          <a:stretch/>
        </p:blipFill>
        <p:spPr>
          <a:xfrm>
            <a:off x="2691685" y="656823"/>
            <a:ext cx="6362163" cy="7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736" t="18794" r="22417" b="21875"/>
          <a:stretch/>
        </p:blipFill>
        <p:spPr>
          <a:xfrm>
            <a:off x="2601532" y="927279"/>
            <a:ext cx="7006107" cy="4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726" t="11928" r="23011" b="6205"/>
          <a:stretch/>
        </p:blipFill>
        <p:spPr>
          <a:xfrm>
            <a:off x="798491" y="721217"/>
            <a:ext cx="5743978" cy="50586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5320" t="36223" r="23407" b="31911"/>
          <a:stretch/>
        </p:blipFill>
        <p:spPr>
          <a:xfrm>
            <a:off x="5975797" y="1197735"/>
            <a:ext cx="5550794" cy="19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454</TotalTime>
  <Words>221</Words>
  <Application>Microsoft Office PowerPoint</Application>
  <PresentationFormat>Panorámica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Orgánico</vt:lpstr>
      <vt:lpstr>Trabajo de Matemática Computacional</vt:lpstr>
      <vt:lpstr>Filtrado de la Mediana</vt:lpstr>
      <vt:lpstr>Presentación de PowerPoint</vt:lpstr>
      <vt:lpstr>Filtro del Espejo</vt:lpstr>
      <vt:lpstr>Filtro Canny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Matemática Computacional</dc:title>
  <dc:creator>AOD</dc:creator>
  <cp:lastModifiedBy>AOD</cp:lastModifiedBy>
  <cp:revision>27</cp:revision>
  <dcterms:created xsi:type="dcterms:W3CDTF">2017-06-27T05:55:22Z</dcterms:created>
  <dcterms:modified xsi:type="dcterms:W3CDTF">2017-06-28T08:22:05Z</dcterms:modified>
</cp:coreProperties>
</file>