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0" r:id="rId9"/>
    <p:sldId id="272" r:id="rId10"/>
    <p:sldId id="290" r:id="rId11"/>
    <p:sldId id="291" r:id="rId13"/>
    <p:sldId id="261" r:id="rId14"/>
    <p:sldId id="266" r:id="rId15"/>
    <p:sldId id="292" r:id="rId16"/>
    <p:sldId id="293" r:id="rId17"/>
    <p:sldId id="270" r:id="rId18"/>
    <p:sldId id="262" r:id="rId19"/>
    <p:sldId id="295" r:id="rId20"/>
    <p:sldId id="301" r:id="rId21"/>
    <p:sldId id="263" r:id="rId22"/>
    <p:sldId id="279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E5D8"/>
    <a:srgbClr val="91B4C3"/>
    <a:srgbClr val="2E4A4E"/>
    <a:srgbClr val="D9D5CA"/>
    <a:srgbClr val="8BB6CB"/>
    <a:srgbClr val="BA764F"/>
    <a:srgbClr val="C5A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>
        <p:scale>
          <a:sx n="66" d="100"/>
          <a:sy n="66" d="100"/>
        </p:scale>
        <p:origin x="-2346" y="-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697213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1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hemeOverride" Target="../theme/themeOverride4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35206" y="-1063682"/>
            <a:ext cx="2127364" cy="2127364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67241" y="1044272"/>
            <a:ext cx="1147267" cy="1147266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20739" y="4093269"/>
            <a:ext cx="2179251" cy="217925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57137" y="2019278"/>
            <a:ext cx="2103920" cy="2103920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625" y="6052907"/>
            <a:ext cx="3272307" cy="3272306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30787" y="1688805"/>
            <a:ext cx="330428" cy="330428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1295" y="3955471"/>
            <a:ext cx="546215" cy="54621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5359" y="1143817"/>
            <a:ext cx="546215" cy="546214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853205" y="5658751"/>
            <a:ext cx="394156" cy="394156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8694" y="5256364"/>
            <a:ext cx="258503" cy="25850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375484" y="3194222"/>
            <a:ext cx="228245" cy="228245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872924" y="2444838"/>
            <a:ext cx="93232" cy="9323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950450" y="1104859"/>
            <a:ext cx="228245" cy="228245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 flipV="1">
            <a:off x="8035132" y="1206812"/>
            <a:ext cx="664295" cy="773419"/>
            <a:chOff x="280875" y="2330441"/>
            <a:chExt cx="664294" cy="773419"/>
          </a:xfrm>
          <a:solidFill>
            <a:srgbClr val="D9D5CA"/>
          </a:solidFill>
        </p:grpSpPr>
        <p:sp>
          <p:nvSpPr>
            <p:cNvPr id="19" name="椭圆 18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127599" y="3429001"/>
            <a:ext cx="608533" cy="608533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5095894" y="3548282"/>
            <a:ext cx="4880611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kern="0" spc="500" dirty="0">
                <a:uFillTx/>
                <a:cs typeface="+mn-ea"/>
                <a:sym typeface="+mn-lt"/>
              </a:rPr>
              <a:t>演讲：王永东</a:t>
            </a:r>
            <a:endParaRPr lang="zh-CN" altLang="en-US" sz="2800" kern="0" spc="500" dirty="0">
              <a:uFillTx/>
              <a:cs typeface="+mn-ea"/>
              <a:sym typeface="+mn-lt"/>
            </a:endParaRPr>
          </a:p>
          <a:p>
            <a:pPr algn="ctr"/>
            <a:r>
              <a:rPr lang="zh-CN" altLang="en-US" sz="2800" kern="0" spc="500" dirty="0">
                <a:uFillTx/>
                <a:cs typeface="+mn-ea"/>
                <a:sym typeface="+mn-lt"/>
              </a:rPr>
              <a:t>答疑：万淳</a:t>
            </a:r>
            <a:endParaRPr lang="zh-CN" altLang="en-US" sz="2800" kern="0" spc="500" dirty="0">
              <a:uFillTx/>
              <a:cs typeface="+mn-ea"/>
              <a:sym typeface="+mn-lt"/>
            </a:endParaRPr>
          </a:p>
        </p:txBody>
      </p:sp>
      <p:sp>
        <p:nvSpPr>
          <p:cNvPr id="29" name="2"/>
          <p:cNvSpPr/>
          <p:nvPr/>
        </p:nvSpPr>
        <p:spPr>
          <a:xfrm>
            <a:off x="4724707" y="2191089"/>
            <a:ext cx="4509770" cy="1322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lvl1pPr>
          </a:lstStyle>
          <a:p>
            <a:pPr algn="r"/>
            <a:r>
              <a:rPr lang="zh-CN" altLang="en-US" sz="8000" kern="0" spc="700" dirty="0">
                <a:solidFill>
                  <a:schemeClr val="tx1"/>
                </a:solidFill>
                <a:uFillTx/>
                <a:latin typeface="+mn-lt"/>
                <a:ea typeface="+mn-ea"/>
                <a:cs typeface="+mn-ea"/>
                <a:sym typeface="+mn-lt"/>
              </a:rPr>
              <a:t>数字签名</a:t>
            </a:r>
            <a:endParaRPr lang="zh-CN" altLang="en-US" sz="8000" kern="0" spc="700" dirty="0">
              <a:solidFill>
                <a:schemeClr val="tx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91" y="5706948"/>
            <a:ext cx="3272307" cy="32723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966893" y="313193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459049" y="-1094206"/>
            <a:ext cx="2378589" cy="237858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976485" y="997585"/>
            <a:ext cx="838200" cy="838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加密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627505" y="2831465"/>
            <a:ext cx="2715895" cy="6381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94840" y="2970530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计算机导论</a:t>
            </a:r>
            <a:r>
              <a:rPr lang="zh-CN" altLang="en-US"/>
              <a:t>很重要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17110" y="3095625"/>
            <a:ext cx="2557145" cy="243205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36590" y="2721610"/>
            <a:ext cx="873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密钥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79055" y="2835910"/>
            <a:ext cx="2715895" cy="6381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zh-CN"/>
              <a:t>**&amp;^5)’:/.@$##*&amp;!!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627505" y="4257675"/>
            <a:ext cx="2715895" cy="6381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zh-CN"/>
              <a:t>**&amp;^5)’:/.@$##*&amp;!!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679055" y="4195445"/>
            <a:ext cx="2715895" cy="6381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964170" y="4330700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计算机导论</a:t>
            </a:r>
            <a:r>
              <a:rPr lang="zh-CN" altLang="en-US"/>
              <a:t>很重要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874895" y="4392930"/>
            <a:ext cx="2557145" cy="243205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717540" y="3994150"/>
            <a:ext cx="873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密钥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83860" y="2658745"/>
            <a:ext cx="1125220" cy="5238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532755" y="3931285"/>
            <a:ext cx="1125220" cy="5238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/>
              <a:t>公钥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017770" y="1664335"/>
            <a:ext cx="2155190" cy="427418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817110" y="8648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非</a:t>
            </a:r>
            <a:r>
              <a:rPr lang="en-US" altLang="zh-CN" sz="3200"/>
              <a:t> </a:t>
            </a:r>
            <a:r>
              <a:rPr lang="zh-CN" altLang="en-US" sz="3200"/>
              <a:t>对</a:t>
            </a:r>
            <a:r>
              <a:rPr lang="en-US" altLang="zh-CN" sz="3200"/>
              <a:t> </a:t>
            </a:r>
            <a:r>
              <a:rPr lang="zh-CN" altLang="en-US" sz="3200"/>
              <a:t>称</a:t>
            </a:r>
            <a:r>
              <a:rPr lang="en-US" altLang="zh-CN" sz="3200"/>
              <a:t> </a:t>
            </a:r>
            <a:r>
              <a:rPr lang="zh-CN" altLang="en-US" sz="3200"/>
              <a:t>加</a:t>
            </a:r>
            <a:r>
              <a:rPr lang="en-US" altLang="zh-CN" sz="3200"/>
              <a:t> </a:t>
            </a:r>
            <a:r>
              <a:rPr lang="zh-CN" altLang="en-US" sz="3200"/>
              <a:t>密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/>
      <p:bldP spid="61" grpId="0" animBg="1"/>
      <p:bldP spid="64" grpId="0"/>
      <p:bldP spid="30" grpId="1" animBg="1"/>
      <p:bldP spid="31" grpId="1" animBg="1"/>
      <p:bldP spid="40" grpId="1"/>
      <p:bldP spid="61" grpId="1" animBg="1"/>
      <p:bldP spid="64" grpId="1"/>
      <p:bldP spid="66" grpId="0" animBg="1"/>
      <p:bldP spid="66" grpId="1" animBg="1"/>
      <p:bldP spid="67" grpId="0" animBg="1"/>
      <p:bldP spid="67" grpId="1" animBg="1"/>
      <p:bldP spid="68" grpId="0" bldLvl="0" animBg="1"/>
      <p:bldP spid="68" grpId="1" animBg="1"/>
      <p:bldP spid="69" grpId="0"/>
      <p:bldP spid="6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07920" y="331345"/>
            <a:ext cx="53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加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密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0" y="145986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2"/>
                </a:solidFill>
              </a:rPr>
              <a:t>非</a:t>
            </a:r>
            <a:r>
              <a:rPr lang="en-US" altLang="zh-CN" sz="4400">
                <a:solidFill>
                  <a:schemeClr val="tx2"/>
                </a:solidFill>
              </a:rPr>
              <a:t> </a:t>
            </a:r>
            <a:r>
              <a:rPr lang="zh-CN" altLang="en-US" sz="4400">
                <a:solidFill>
                  <a:schemeClr val="tx2"/>
                </a:solidFill>
              </a:rPr>
              <a:t>对</a:t>
            </a:r>
            <a:r>
              <a:rPr lang="en-US" altLang="zh-CN" sz="4400">
                <a:solidFill>
                  <a:schemeClr val="tx2"/>
                </a:solidFill>
              </a:rPr>
              <a:t> </a:t>
            </a:r>
            <a:r>
              <a:rPr lang="zh-CN" altLang="en-US" sz="4400">
                <a:solidFill>
                  <a:schemeClr val="tx2"/>
                </a:solidFill>
              </a:rPr>
              <a:t>称</a:t>
            </a:r>
            <a:r>
              <a:rPr lang="en-US" altLang="zh-CN" sz="4400">
                <a:solidFill>
                  <a:schemeClr val="tx2"/>
                </a:solidFill>
              </a:rPr>
              <a:t> </a:t>
            </a:r>
            <a:r>
              <a:rPr lang="zh-CN" altLang="en-US" sz="4400">
                <a:solidFill>
                  <a:schemeClr val="tx2"/>
                </a:solidFill>
              </a:rPr>
              <a:t>加</a:t>
            </a:r>
            <a:r>
              <a:rPr lang="en-US" altLang="zh-CN" sz="4400">
                <a:solidFill>
                  <a:schemeClr val="tx2"/>
                </a:solidFill>
              </a:rPr>
              <a:t> </a:t>
            </a:r>
            <a:r>
              <a:rPr lang="zh-CN" altLang="en-US" sz="4400">
                <a:solidFill>
                  <a:schemeClr val="tx2"/>
                </a:solidFill>
              </a:rPr>
              <a:t>密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1065" y="3316605"/>
            <a:ext cx="1700530" cy="821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3200"/>
              <a:t>RSA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538470" y="3312160"/>
            <a:ext cx="1700530" cy="824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3200"/>
              <a:t>D-H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8862060" y="3310890"/>
            <a:ext cx="1700530" cy="825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en-US" altLang="zh-CN" sz="2800"/>
              <a:t>ECC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加密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3" name="图片 12" descr="v2-dc8aedf1cad3639bf255c1d083f4a7a0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155" y="4765675"/>
            <a:ext cx="1680210" cy="1680210"/>
          </a:xfrm>
          <a:prstGeom prst="rect">
            <a:avLst/>
          </a:prstGeom>
        </p:spPr>
      </p:pic>
      <p:pic>
        <p:nvPicPr>
          <p:cNvPr id="14" name="图片 13" descr="v2-b1ca58a464779865fdd8fa73eb0c2648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55" y="4772025"/>
            <a:ext cx="1673860" cy="1673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7050" y="1024255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7050" y="4143375"/>
            <a:ext cx="3001645" cy="408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76015" y="2436495"/>
            <a:ext cx="1174750" cy="551815"/>
          </a:xfrm>
          <a:prstGeom prst="right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44440" y="1024255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52695" y="4163060"/>
            <a:ext cx="2993390" cy="3892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 </a:t>
            </a:r>
            <a:r>
              <a:rPr lang="en-US" altLang="zh-CN">
                <a:sym typeface="+mn-ea"/>
              </a:rPr>
              <a:t>**&amp;^5)’:/.@$##*&amp;!!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15655" y="2436495"/>
            <a:ext cx="969010" cy="551815"/>
          </a:xfrm>
          <a:prstGeom prst="right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55810" y="2472690"/>
            <a:ext cx="1645285" cy="479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zh-CN" altLang="en-US"/>
              <a:t>哈希算法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178415" y="3126105"/>
            <a:ext cx="508635" cy="606425"/>
          </a:xfrm>
          <a:prstGeom prst="down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36355" y="4162425"/>
            <a:ext cx="2993390" cy="38925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29575" y="3898265"/>
            <a:ext cx="720725" cy="373380"/>
          </a:xfrm>
          <a:prstGeom prst="mathEqual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33385" y="4271645"/>
            <a:ext cx="749300" cy="453390"/>
          </a:xfrm>
          <a:prstGeom prst="mathNotEqual">
            <a:avLst>
              <a:gd name="adj1" fmla="val 23520"/>
              <a:gd name="adj2" fmla="val 6600000"/>
              <a:gd name="adj3" fmla="val 6442"/>
            </a:avLst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7050" y="4143375"/>
            <a:ext cx="3001010" cy="4089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en-US" altLang="zh-CN"/>
              <a:t>**&amp;^5)’:/.@$##*&amp;!!</a:t>
            </a:r>
            <a:endParaRPr lang="en-US" altLang="zh-CN"/>
          </a:p>
        </p:txBody>
      </p:sp>
      <p:grpSp>
        <p:nvGrpSpPr>
          <p:cNvPr id="376" name="组合 375"/>
          <p:cNvGrpSpPr/>
          <p:nvPr/>
        </p:nvGrpSpPr>
        <p:grpSpPr>
          <a:xfrm>
            <a:off x="2846705" y="5168265"/>
            <a:ext cx="499110" cy="627380"/>
            <a:chOff x="4751734" y="4954697"/>
            <a:chExt cx="399475" cy="398207"/>
          </a:xfrm>
        </p:grpSpPr>
        <p:sp>
          <p:nvSpPr>
            <p:cNvPr id="197" name="任意多边形 196"/>
            <p:cNvSpPr/>
            <p:nvPr/>
          </p:nvSpPr>
          <p:spPr bwMode="auto">
            <a:xfrm>
              <a:off x="4751734" y="5158873"/>
              <a:ext cx="195299" cy="194031"/>
            </a:xfrm>
            <a:custGeom>
              <a:avLst/>
              <a:gdLst>
                <a:gd name="T0" fmla="*/ 57 w 65"/>
                <a:gd name="T1" fmla="*/ 8 h 65"/>
                <a:gd name="T2" fmla="*/ 51 w 65"/>
                <a:gd name="T3" fmla="*/ 0 h 65"/>
                <a:gd name="T4" fmla="*/ 0 w 65"/>
                <a:gd name="T5" fmla="*/ 51 h 65"/>
                <a:gd name="T6" fmla="*/ 14 w 65"/>
                <a:gd name="T7" fmla="*/ 65 h 65"/>
                <a:gd name="T8" fmla="*/ 21 w 65"/>
                <a:gd name="T9" fmla="*/ 58 h 65"/>
                <a:gd name="T10" fmla="*/ 28 w 65"/>
                <a:gd name="T11" fmla="*/ 65 h 65"/>
                <a:gd name="T12" fmla="*/ 28 w 65"/>
                <a:gd name="T13" fmla="*/ 65 h 65"/>
                <a:gd name="T14" fmla="*/ 28 w 65"/>
                <a:gd name="T15" fmla="*/ 65 h 65"/>
                <a:gd name="T16" fmla="*/ 44 w 65"/>
                <a:gd name="T17" fmla="*/ 49 h 65"/>
                <a:gd name="T18" fmla="*/ 37 w 65"/>
                <a:gd name="T19" fmla="*/ 42 h 65"/>
                <a:gd name="T20" fmla="*/ 65 w 65"/>
                <a:gd name="T21" fmla="*/ 14 h 65"/>
                <a:gd name="T22" fmla="*/ 57 w 65"/>
                <a:gd name="T2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57" y="8"/>
                  </a:moveTo>
                  <a:cubicBezTo>
                    <a:pt x="55" y="5"/>
                    <a:pt x="53" y="3"/>
                    <a:pt x="51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2" y="12"/>
                    <a:pt x="60" y="10"/>
                    <a:pt x="57" y="8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198" name="任意多边形 197"/>
            <p:cNvSpPr>
              <a:spLocks noEditPoints="1"/>
            </p:cNvSpPr>
            <p:nvPr/>
          </p:nvSpPr>
          <p:spPr bwMode="auto">
            <a:xfrm>
              <a:off x="4883624" y="4954697"/>
              <a:ext cx="267585" cy="266317"/>
            </a:xfrm>
            <a:custGeom>
              <a:avLst/>
              <a:gdLst>
                <a:gd name="T0" fmla="*/ 69 w 89"/>
                <a:gd name="T1" fmla="*/ 20 h 89"/>
                <a:gd name="T2" fmla="*/ 13 w 89"/>
                <a:gd name="T3" fmla="*/ 13 h 89"/>
                <a:gd name="T4" fmla="*/ 20 w 89"/>
                <a:gd name="T5" fmla="*/ 69 h 89"/>
                <a:gd name="T6" fmla="*/ 76 w 89"/>
                <a:gd name="T7" fmla="*/ 76 h 89"/>
                <a:gd name="T8" fmla="*/ 69 w 89"/>
                <a:gd name="T9" fmla="*/ 20 h 89"/>
                <a:gd name="T10" fmla="*/ 62 w 89"/>
                <a:gd name="T11" fmla="*/ 41 h 89"/>
                <a:gd name="T12" fmla="*/ 48 w 89"/>
                <a:gd name="T13" fmla="*/ 41 h 89"/>
                <a:gd name="T14" fmla="*/ 48 w 89"/>
                <a:gd name="T15" fmla="*/ 27 h 89"/>
                <a:gd name="T16" fmla="*/ 62 w 89"/>
                <a:gd name="T17" fmla="*/ 27 h 89"/>
                <a:gd name="T18" fmla="*/ 62 w 89"/>
                <a:gd name="T19" fmla="*/ 4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69" y="20"/>
                  </a:moveTo>
                  <a:cubicBezTo>
                    <a:pt x="51" y="3"/>
                    <a:pt x="27" y="0"/>
                    <a:pt x="13" y="13"/>
                  </a:cubicBezTo>
                  <a:cubicBezTo>
                    <a:pt x="0" y="27"/>
                    <a:pt x="3" y="52"/>
                    <a:pt x="20" y="69"/>
                  </a:cubicBezTo>
                  <a:cubicBezTo>
                    <a:pt x="37" y="86"/>
                    <a:pt x="62" y="89"/>
                    <a:pt x="76" y="76"/>
                  </a:cubicBezTo>
                  <a:cubicBezTo>
                    <a:pt x="89" y="62"/>
                    <a:pt x="86" y="38"/>
                    <a:pt x="69" y="20"/>
                  </a:cubicBezTo>
                  <a:close/>
                  <a:moveTo>
                    <a:pt x="62" y="41"/>
                  </a:moveTo>
                  <a:cubicBezTo>
                    <a:pt x="58" y="45"/>
                    <a:pt x="52" y="45"/>
                    <a:pt x="48" y="41"/>
                  </a:cubicBezTo>
                  <a:cubicBezTo>
                    <a:pt x="44" y="37"/>
                    <a:pt x="44" y="31"/>
                    <a:pt x="48" y="27"/>
                  </a:cubicBezTo>
                  <a:cubicBezTo>
                    <a:pt x="52" y="23"/>
                    <a:pt x="58" y="23"/>
                    <a:pt x="62" y="27"/>
                  </a:cubicBezTo>
                  <a:cubicBezTo>
                    <a:pt x="66" y="31"/>
                    <a:pt x="66" y="37"/>
                    <a:pt x="62" y="41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714625" y="589470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52695" y="4142740"/>
            <a:ext cx="3001010" cy="4089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6299835" y="5290185"/>
            <a:ext cx="474345" cy="601345"/>
            <a:chOff x="4751734" y="4954697"/>
            <a:chExt cx="399475" cy="398207"/>
          </a:xfrm>
        </p:grpSpPr>
        <p:sp>
          <p:nvSpPr>
            <p:cNvPr id="31" name="任意多边形 30"/>
            <p:cNvSpPr/>
            <p:nvPr/>
          </p:nvSpPr>
          <p:spPr bwMode="auto">
            <a:xfrm>
              <a:off x="4751734" y="5158873"/>
              <a:ext cx="195299" cy="194031"/>
            </a:xfrm>
            <a:custGeom>
              <a:avLst/>
              <a:gdLst>
                <a:gd name="T0" fmla="*/ 57 w 65"/>
                <a:gd name="T1" fmla="*/ 8 h 65"/>
                <a:gd name="T2" fmla="*/ 51 w 65"/>
                <a:gd name="T3" fmla="*/ 0 h 65"/>
                <a:gd name="T4" fmla="*/ 0 w 65"/>
                <a:gd name="T5" fmla="*/ 51 h 65"/>
                <a:gd name="T6" fmla="*/ 14 w 65"/>
                <a:gd name="T7" fmla="*/ 65 h 65"/>
                <a:gd name="T8" fmla="*/ 21 w 65"/>
                <a:gd name="T9" fmla="*/ 58 h 65"/>
                <a:gd name="T10" fmla="*/ 28 w 65"/>
                <a:gd name="T11" fmla="*/ 65 h 65"/>
                <a:gd name="T12" fmla="*/ 28 w 65"/>
                <a:gd name="T13" fmla="*/ 65 h 65"/>
                <a:gd name="T14" fmla="*/ 28 w 65"/>
                <a:gd name="T15" fmla="*/ 65 h 65"/>
                <a:gd name="T16" fmla="*/ 44 w 65"/>
                <a:gd name="T17" fmla="*/ 49 h 65"/>
                <a:gd name="T18" fmla="*/ 37 w 65"/>
                <a:gd name="T19" fmla="*/ 42 h 65"/>
                <a:gd name="T20" fmla="*/ 65 w 65"/>
                <a:gd name="T21" fmla="*/ 14 h 65"/>
                <a:gd name="T22" fmla="*/ 57 w 65"/>
                <a:gd name="T2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57" y="8"/>
                  </a:moveTo>
                  <a:cubicBezTo>
                    <a:pt x="55" y="5"/>
                    <a:pt x="53" y="3"/>
                    <a:pt x="51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2" y="12"/>
                    <a:pt x="60" y="10"/>
                    <a:pt x="57" y="8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2" name="任意多边形 31"/>
            <p:cNvSpPr>
              <a:spLocks noEditPoints="1"/>
            </p:cNvSpPr>
            <p:nvPr/>
          </p:nvSpPr>
          <p:spPr bwMode="auto">
            <a:xfrm>
              <a:off x="4883624" y="4954697"/>
              <a:ext cx="267585" cy="266317"/>
            </a:xfrm>
            <a:custGeom>
              <a:avLst/>
              <a:gdLst>
                <a:gd name="T0" fmla="*/ 69 w 89"/>
                <a:gd name="T1" fmla="*/ 20 h 89"/>
                <a:gd name="T2" fmla="*/ 13 w 89"/>
                <a:gd name="T3" fmla="*/ 13 h 89"/>
                <a:gd name="T4" fmla="*/ 20 w 89"/>
                <a:gd name="T5" fmla="*/ 69 h 89"/>
                <a:gd name="T6" fmla="*/ 76 w 89"/>
                <a:gd name="T7" fmla="*/ 76 h 89"/>
                <a:gd name="T8" fmla="*/ 69 w 89"/>
                <a:gd name="T9" fmla="*/ 20 h 89"/>
                <a:gd name="T10" fmla="*/ 62 w 89"/>
                <a:gd name="T11" fmla="*/ 41 h 89"/>
                <a:gd name="T12" fmla="*/ 48 w 89"/>
                <a:gd name="T13" fmla="*/ 41 h 89"/>
                <a:gd name="T14" fmla="*/ 48 w 89"/>
                <a:gd name="T15" fmla="*/ 27 h 89"/>
                <a:gd name="T16" fmla="*/ 62 w 89"/>
                <a:gd name="T17" fmla="*/ 27 h 89"/>
                <a:gd name="T18" fmla="*/ 62 w 89"/>
                <a:gd name="T19" fmla="*/ 4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69" y="20"/>
                  </a:moveTo>
                  <a:cubicBezTo>
                    <a:pt x="51" y="3"/>
                    <a:pt x="27" y="0"/>
                    <a:pt x="13" y="13"/>
                  </a:cubicBezTo>
                  <a:cubicBezTo>
                    <a:pt x="0" y="27"/>
                    <a:pt x="3" y="52"/>
                    <a:pt x="20" y="69"/>
                  </a:cubicBezTo>
                  <a:cubicBezTo>
                    <a:pt x="37" y="86"/>
                    <a:pt x="62" y="89"/>
                    <a:pt x="76" y="76"/>
                  </a:cubicBezTo>
                  <a:cubicBezTo>
                    <a:pt x="89" y="62"/>
                    <a:pt x="86" y="38"/>
                    <a:pt x="69" y="20"/>
                  </a:cubicBezTo>
                  <a:close/>
                  <a:moveTo>
                    <a:pt x="62" y="41"/>
                  </a:moveTo>
                  <a:cubicBezTo>
                    <a:pt x="58" y="45"/>
                    <a:pt x="52" y="45"/>
                    <a:pt x="48" y="41"/>
                  </a:cubicBezTo>
                  <a:cubicBezTo>
                    <a:pt x="44" y="37"/>
                    <a:pt x="44" y="31"/>
                    <a:pt x="48" y="27"/>
                  </a:cubicBezTo>
                  <a:cubicBezTo>
                    <a:pt x="52" y="23"/>
                    <a:pt x="58" y="23"/>
                    <a:pt x="62" y="27"/>
                  </a:cubicBezTo>
                  <a:cubicBezTo>
                    <a:pt x="66" y="31"/>
                    <a:pt x="66" y="37"/>
                    <a:pt x="62" y="41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176010" y="5894705"/>
            <a:ext cx="64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</a:t>
            </a:r>
            <a:r>
              <a:rPr lang="zh-CN" altLang="en-US"/>
              <a:t>钥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49680" y="408622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数字签名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24" grpId="0" animBg="1"/>
      <p:bldP spid="24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33" grpId="0" animBg="1"/>
      <p:bldP spid="33" grpId="1" animBg="1"/>
      <p:bldP spid="37" grpId="0" animBg="1"/>
      <p:bldP spid="37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加密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232275" y="1459230"/>
            <a:ext cx="372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数</a:t>
            </a:r>
            <a:r>
              <a:rPr lang="en-US" altLang="zh-CN" sz="4400"/>
              <a:t>  </a:t>
            </a:r>
            <a:r>
              <a:rPr lang="zh-CN" altLang="en-US" sz="4400"/>
              <a:t>字</a:t>
            </a:r>
            <a:r>
              <a:rPr lang="en-US" altLang="zh-CN" sz="4400"/>
              <a:t>  </a:t>
            </a:r>
            <a:r>
              <a:rPr lang="zh-CN" altLang="en-US" sz="4400"/>
              <a:t>签</a:t>
            </a:r>
            <a:r>
              <a:rPr lang="en-US" altLang="zh-CN" sz="4400"/>
              <a:t>  </a:t>
            </a:r>
            <a:r>
              <a:rPr lang="zh-CN" altLang="en-US" sz="4400"/>
              <a:t>名</a:t>
            </a:r>
            <a:endParaRPr lang="zh-CN" altLang="en-US" sz="4400"/>
          </a:p>
        </p:txBody>
      </p:sp>
      <p:sp>
        <p:nvSpPr>
          <p:cNvPr id="14" name="文本框 13"/>
          <p:cNvSpPr txBox="1"/>
          <p:nvPr/>
        </p:nvSpPr>
        <p:spPr>
          <a:xfrm>
            <a:off x="3895725" y="2611755"/>
            <a:ext cx="4064000" cy="37496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800"/>
              <a:t>签名者</a:t>
            </a:r>
            <a:endParaRPr lang="zh-CN" altLang="en-US" sz="2800"/>
          </a:p>
          <a:p>
            <a:pPr algn="ctr">
              <a:lnSpc>
                <a:spcPct val="120000"/>
              </a:lnSpc>
            </a:pPr>
            <a:r>
              <a:rPr lang="zh-CN" altLang="en-US" sz="2800"/>
              <a:t>时间</a:t>
            </a:r>
            <a:endParaRPr lang="zh-CN" altLang="en-US" sz="2800"/>
          </a:p>
          <a:p>
            <a:pPr algn="ctr">
              <a:lnSpc>
                <a:spcPct val="120000"/>
              </a:lnSpc>
            </a:pPr>
            <a:r>
              <a:rPr lang="zh-CN" altLang="en-US" sz="2800"/>
              <a:t>哈希算法</a:t>
            </a:r>
            <a:endParaRPr lang="zh-CN" altLang="en-US" sz="2800"/>
          </a:p>
          <a:p>
            <a:pPr algn="ctr">
              <a:lnSpc>
                <a:spcPct val="120000"/>
              </a:lnSpc>
            </a:pPr>
            <a:r>
              <a:rPr lang="zh-CN" altLang="en-US" sz="2800"/>
              <a:t>哈希加密算法</a:t>
            </a:r>
            <a:endParaRPr lang="zh-CN" altLang="en-US" sz="2800"/>
          </a:p>
          <a:p>
            <a:pPr algn="ctr">
              <a:lnSpc>
                <a:spcPct val="120000"/>
              </a:lnSpc>
            </a:pPr>
            <a:r>
              <a:rPr lang="zh-CN" altLang="en-US" sz="2800"/>
              <a:t>加密后的哈希值</a:t>
            </a:r>
            <a:endParaRPr lang="zh-CN" altLang="en-US" sz="2800"/>
          </a:p>
          <a:p>
            <a:pPr algn="ctr">
              <a:lnSpc>
                <a:spcPct val="120000"/>
              </a:lnSpc>
            </a:pPr>
            <a:r>
              <a:rPr lang="zh-CN" altLang="en-US" sz="2800">
                <a:solidFill>
                  <a:srgbClr val="C00000"/>
                </a:solidFill>
              </a:rPr>
              <a:t>数字证书</a:t>
            </a:r>
            <a:endParaRPr lang="zh-CN" altLang="en-US" sz="2800">
              <a:solidFill>
                <a:srgbClr val="C0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2800"/>
              <a:t>......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V="1">
            <a:off x="8210551" y="1291649"/>
            <a:ext cx="2362200" cy="2362200"/>
          </a:xfrm>
          <a:prstGeom prst="ellipse">
            <a:avLst/>
          </a:prstGeom>
          <a:solidFill>
            <a:srgbClr val="8BB6CB">
              <a:alpha val="5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087373" y="1033850"/>
            <a:ext cx="3727889" cy="2179819"/>
          </a:xfrm>
          <a:custGeom>
            <a:avLst/>
            <a:gdLst/>
            <a:ahLst/>
            <a:cxnLst/>
            <a:rect l="l" t="t" r="r" b="b"/>
            <a:pathLst>
              <a:path w="3727889" h="2179819">
                <a:moveTo>
                  <a:pt x="1904109" y="1528239"/>
                </a:moveTo>
                <a:lnTo>
                  <a:pt x="1904109" y="1768119"/>
                </a:lnTo>
                <a:lnTo>
                  <a:pt x="2040142" y="1768119"/>
                </a:lnTo>
                <a:cubicBezTo>
                  <a:pt x="2074429" y="1767328"/>
                  <a:pt x="2102862" y="1755799"/>
                  <a:pt x="2125441" y="1733532"/>
                </a:cubicBezTo>
                <a:cubicBezTo>
                  <a:pt x="2148020" y="1711264"/>
                  <a:pt x="2159728" y="1682999"/>
                  <a:pt x="2160564" y="1648737"/>
                </a:cubicBezTo>
                <a:cubicBezTo>
                  <a:pt x="2159728" y="1614429"/>
                  <a:pt x="2148020" y="1585978"/>
                  <a:pt x="2125441" y="1563385"/>
                </a:cubicBezTo>
                <a:cubicBezTo>
                  <a:pt x="2102861" y="1540791"/>
                  <a:pt x="2074429" y="1529076"/>
                  <a:pt x="2040142" y="1528239"/>
                </a:cubicBezTo>
                <a:close/>
                <a:moveTo>
                  <a:pt x="808337" y="1344140"/>
                </a:moveTo>
                <a:lnTo>
                  <a:pt x="1027878" y="1344140"/>
                </a:lnTo>
                <a:lnTo>
                  <a:pt x="1027878" y="1641642"/>
                </a:lnTo>
                <a:lnTo>
                  <a:pt x="1293112" y="1641642"/>
                </a:lnTo>
                <a:lnTo>
                  <a:pt x="1293112" y="1344140"/>
                </a:lnTo>
                <a:lnTo>
                  <a:pt x="1512653" y="1344140"/>
                </a:lnTo>
                <a:lnTo>
                  <a:pt x="1512653" y="2179819"/>
                </a:lnTo>
                <a:lnTo>
                  <a:pt x="1293112" y="2179819"/>
                </a:lnTo>
                <a:lnTo>
                  <a:pt x="1293112" y="1861146"/>
                </a:lnTo>
                <a:lnTo>
                  <a:pt x="1027878" y="1861146"/>
                </a:lnTo>
                <a:lnTo>
                  <a:pt x="1027878" y="2179819"/>
                </a:lnTo>
                <a:lnTo>
                  <a:pt x="808337" y="2179819"/>
                </a:lnTo>
                <a:close/>
                <a:moveTo>
                  <a:pt x="3208706" y="1343024"/>
                </a:moveTo>
                <a:lnTo>
                  <a:pt x="3727889" y="1343024"/>
                </a:lnTo>
                <a:lnTo>
                  <a:pt x="3727889" y="1524537"/>
                </a:lnTo>
                <a:lnTo>
                  <a:pt x="3428108" y="1524537"/>
                </a:lnTo>
                <a:lnTo>
                  <a:pt x="3428108" y="1661750"/>
                </a:lnTo>
                <a:lnTo>
                  <a:pt x="3693342" y="1661750"/>
                </a:lnTo>
                <a:lnTo>
                  <a:pt x="3693342" y="1846605"/>
                </a:lnTo>
                <a:lnTo>
                  <a:pt x="3428108" y="1846605"/>
                </a:lnTo>
                <a:lnTo>
                  <a:pt x="3428108" y="2000535"/>
                </a:lnTo>
                <a:lnTo>
                  <a:pt x="3727889" y="2000535"/>
                </a:lnTo>
                <a:lnTo>
                  <a:pt x="3727889" y="2179819"/>
                </a:lnTo>
                <a:lnTo>
                  <a:pt x="3208706" y="2179819"/>
                </a:lnTo>
                <a:close/>
                <a:moveTo>
                  <a:pt x="2532431" y="1343024"/>
                </a:moveTo>
                <a:lnTo>
                  <a:pt x="3051614" y="1343024"/>
                </a:lnTo>
                <a:lnTo>
                  <a:pt x="3051614" y="1524537"/>
                </a:lnTo>
                <a:lnTo>
                  <a:pt x="2751834" y="1524537"/>
                </a:lnTo>
                <a:lnTo>
                  <a:pt x="2751834" y="1661750"/>
                </a:lnTo>
                <a:lnTo>
                  <a:pt x="3017066" y="1661750"/>
                </a:lnTo>
                <a:lnTo>
                  <a:pt x="3017066" y="1846605"/>
                </a:lnTo>
                <a:lnTo>
                  <a:pt x="2751834" y="1846605"/>
                </a:lnTo>
                <a:lnTo>
                  <a:pt x="2751834" y="2000535"/>
                </a:lnTo>
                <a:lnTo>
                  <a:pt x="3051614" y="2000535"/>
                </a:lnTo>
                <a:lnTo>
                  <a:pt x="3051614" y="2179819"/>
                </a:lnTo>
                <a:lnTo>
                  <a:pt x="2532431" y="2179819"/>
                </a:lnTo>
                <a:close/>
                <a:moveTo>
                  <a:pt x="1684706" y="1343024"/>
                </a:moveTo>
                <a:lnTo>
                  <a:pt x="2036797" y="1343024"/>
                </a:lnTo>
                <a:cubicBezTo>
                  <a:pt x="2093931" y="1343686"/>
                  <a:pt x="2145606" y="1357736"/>
                  <a:pt x="2191822" y="1385175"/>
                </a:cubicBezTo>
                <a:cubicBezTo>
                  <a:pt x="2238038" y="1412615"/>
                  <a:pt x="2274841" y="1449476"/>
                  <a:pt x="2302232" y="1495758"/>
                </a:cubicBezTo>
                <a:cubicBezTo>
                  <a:pt x="2329623" y="1542041"/>
                  <a:pt x="2343647" y="1593778"/>
                  <a:pt x="2344306" y="1650968"/>
                </a:cubicBezTo>
                <a:cubicBezTo>
                  <a:pt x="2343935" y="1695922"/>
                  <a:pt x="2334934" y="1737669"/>
                  <a:pt x="2317302" y="1776208"/>
                </a:cubicBezTo>
                <a:cubicBezTo>
                  <a:pt x="2299670" y="1814746"/>
                  <a:pt x="2275636" y="1848125"/>
                  <a:pt x="2245198" y="1876343"/>
                </a:cubicBezTo>
                <a:lnTo>
                  <a:pt x="2422316" y="2179819"/>
                </a:lnTo>
                <a:lnTo>
                  <a:pt x="2169475" y="2179819"/>
                </a:lnTo>
                <a:lnTo>
                  <a:pt x="2040142" y="1957791"/>
                </a:lnTo>
                <a:lnTo>
                  <a:pt x="1904109" y="1957791"/>
                </a:lnTo>
                <a:lnTo>
                  <a:pt x="1904109" y="2179819"/>
                </a:lnTo>
                <a:lnTo>
                  <a:pt x="1684706" y="2179819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3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2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7151" y="0"/>
            <a:ext cx="2362200" cy="2362200"/>
          </a:xfrm>
          <a:prstGeom prst="ellipse">
            <a:avLst/>
          </a:prstGeom>
          <a:solidFill>
            <a:srgbClr val="D9D5CA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2E4A4E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C5A086">
              <a:alpha val="7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5" cy="491074"/>
          </a:xfrm>
          <a:prstGeom prst="ellipse">
            <a:avLst/>
          </a:prstGeom>
          <a:solidFill>
            <a:srgbClr val="BA764F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578741" y="1805942"/>
            <a:ext cx="4410075" cy="4410075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7" cy="417506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844916" y="4939032"/>
            <a:ext cx="1092835" cy="1092835"/>
          </a:xfrm>
          <a:prstGeom prst="ellipse">
            <a:avLst/>
          </a:prstGeom>
          <a:solidFill>
            <a:srgbClr val="8BB6CB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132205" y="1291590"/>
            <a:ext cx="2673351" cy="267335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14206" y="5157472"/>
            <a:ext cx="880745" cy="88074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07920" y="331345"/>
            <a:ext cx="53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加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密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0" y="145986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2"/>
                </a:solidFill>
              </a:rPr>
              <a:t>三</a:t>
            </a:r>
            <a:r>
              <a:rPr lang="en-US" altLang="zh-CN" sz="4400">
                <a:solidFill>
                  <a:schemeClr val="tx2"/>
                </a:solidFill>
              </a:rPr>
              <a:t>   </a:t>
            </a:r>
            <a:r>
              <a:rPr lang="zh-CN" altLang="en-US" sz="4400">
                <a:solidFill>
                  <a:schemeClr val="tx2"/>
                </a:solidFill>
              </a:rPr>
              <a:t>大</a:t>
            </a:r>
            <a:r>
              <a:rPr lang="en-US" altLang="zh-CN" sz="4400">
                <a:solidFill>
                  <a:schemeClr val="tx2"/>
                </a:solidFill>
              </a:rPr>
              <a:t>   </a:t>
            </a:r>
            <a:r>
              <a:rPr lang="zh-CN" altLang="en-US" sz="4400">
                <a:solidFill>
                  <a:schemeClr val="tx2"/>
                </a:solidFill>
              </a:rPr>
              <a:t>作</a:t>
            </a:r>
            <a:r>
              <a:rPr lang="en-US" altLang="zh-CN" sz="4400">
                <a:solidFill>
                  <a:schemeClr val="tx2"/>
                </a:solidFill>
              </a:rPr>
              <a:t>   </a:t>
            </a:r>
            <a:r>
              <a:rPr lang="zh-CN" altLang="en-US" sz="4400">
                <a:solidFill>
                  <a:schemeClr val="tx2"/>
                </a:solidFill>
              </a:rPr>
              <a:t>用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1065" y="3316605"/>
            <a:ext cx="1700530" cy="821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3200"/>
              <a:t>认</a:t>
            </a:r>
            <a:r>
              <a:rPr lang="zh-CN" altLang="en-US" sz="3200"/>
              <a:t>证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538470" y="3312160"/>
            <a:ext cx="2013585" cy="824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3200"/>
              <a:t>防止抵赖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218930" y="3310890"/>
            <a:ext cx="1700530" cy="825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2800"/>
              <a:t>防篡改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805805" y="4446905"/>
            <a:ext cx="1746250" cy="1188720"/>
          </a:xfrm>
          <a:prstGeom prst="mathMultiply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62980" y="5635625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不能</a:t>
            </a:r>
            <a:r>
              <a:rPr lang="zh-CN" altLang="en-US"/>
              <a:t>反悔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04375" y="4544060"/>
            <a:ext cx="929640" cy="99441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11120" y="4311015"/>
            <a:ext cx="572135" cy="47117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73960" y="4782185"/>
            <a:ext cx="846455" cy="638810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26640" y="5590540"/>
            <a:ext cx="124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身份确认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17075" y="4667885"/>
            <a:ext cx="903605" cy="3429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604375" y="4869815"/>
            <a:ext cx="903605" cy="3429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507220" y="5635625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文件完整性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34280" y="3318510"/>
            <a:ext cx="2483485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/>
              <a:t>数字签名</a:t>
            </a:r>
            <a:endParaRPr lang="zh-CN" altLang="en-US" sz="40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197610"/>
            <a:ext cx="2839085" cy="158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55600" y="4679315"/>
            <a:ext cx="2883535" cy="1790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8976995" y="1197610"/>
            <a:ext cx="2847975" cy="1561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9027795" y="4678680"/>
            <a:ext cx="2880995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 rot="19740000">
            <a:off x="7066280" y="2814320"/>
            <a:ext cx="1881505" cy="3479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1740000">
            <a:off x="7070090" y="4248785"/>
            <a:ext cx="1989455" cy="3479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rot="8940000">
            <a:off x="3187065" y="4208145"/>
            <a:ext cx="1981835" cy="3479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rot="12540000">
            <a:off x="3288665" y="2831465"/>
            <a:ext cx="1867535" cy="3479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53940" y="3392170"/>
            <a:ext cx="2484120" cy="64833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rot="19860000">
            <a:off x="3400425" y="398970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1800000">
            <a:off x="3392805" y="2516505"/>
            <a:ext cx="232664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i="1" dirty="0">
                <a:sym typeface="+mn-ea"/>
              </a:rPr>
              <a:t>邮件、文档等的发送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 rot="19740000">
            <a:off x="6765925" y="2436495"/>
            <a:ext cx="238887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i="1" dirty="0">
                <a:sym typeface="+mn-ea"/>
              </a:rPr>
              <a:t>电子合同、电子商务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 rot="1680000">
            <a:off x="7503795" y="4003040"/>
            <a:ext cx="171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SSL/TLS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6358561" y="-1194376"/>
            <a:ext cx="4972051" cy="4972050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5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851" y="1978091"/>
            <a:ext cx="3195060" cy="2180934"/>
          </a:xfrm>
          <a:custGeom>
            <a:avLst/>
            <a:gdLst/>
            <a:ahLst/>
            <a:cxnLst/>
            <a:rect l="l" t="t" r="r" b="b"/>
            <a:pathLst>
              <a:path w="3195060" h="2180934">
                <a:moveTo>
                  <a:pt x="1076284" y="1561314"/>
                </a:moveTo>
                <a:cubicBezTo>
                  <a:pt x="1020218" y="1562738"/>
                  <a:pt x="973489" y="1582310"/>
                  <a:pt x="936097" y="1620028"/>
                </a:cubicBezTo>
                <a:cubicBezTo>
                  <a:pt x="898705" y="1657746"/>
                  <a:pt x="879289" y="1705064"/>
                  <a:pt x="877849" y="1761980"/>
                </a:cubicBezTo>
                <a:cubicBezTo>
                  <a:pt x="879289" y="1818405"/>
                  <a:pt x="898705" y="1865583"/>
                  <a:pt x="936097" y="1903511"/>
                </a:cubicBezTo>
                <a:cubicBezTo>
                  <a:pt x="973489" y="1941440"/>
                  <a:pt x="1020218" y="1961151"/>
                  <a:pt x="1076284" y="1962646"/>
                </a:cubicBezTo>
                <a:cubicBezTo>
                  <a:pt x="1132884" y="1961151"/>
                  <a:pt x="1179938" y="1941440"/>
                  <a:pt x="1217447" y="1903511"/>
                </a:cubicBezTo>
                <a:cubicBezTo>
                  <a:pt x="1254956" y="1865582"/>
                  <a:pt x="1274419" y="1818405"/>
                  <a:pt x="1275836" y="1761980"/>
                </a:cubicBezTo>
                <a:cubicBezTo>
                  <a:pt x="1274419" y="1705064"/>
                  <a:pt x="1254956" y="1657746"/>
                  <a:pt x="1217447" y="1620028"/>
                </a:cubicBezTo>
                <a:cubicBezTo>
                  <a:pt x="1179938" y="1582310"/>
                  <a:pt x="1132884" y="1562738"/>
                  <a:pt x="1076284" y="1561314"/>
                </a:cubicBezTo>
                <a:close/>
                <a:moveTo>
                  <a:pt x="2676853" y="1528240"/>
                </a:moveTo>
                <a:lnTo>
                  <a:pt x="2676853" y="1768120"/>
                </a:lnTo>
                <a:lnTo>
                  <a:pt x="2812885" y="1768120"/>
                </a:lnTo>
                <a:cubicBezTo>
                  <a:pt x="2847172" y="1767329"/>
                  <a:pt x="2875605" y="1755800"/>
                  <a:pt x="2898185" y="1733533"/>
                </a:cubicBezTo>
                <a:cubicBezTo>
                  <a:pt x="2920764" y="1711265"/>
                  <a:pt x="2932471" y="1683000"/>
                  <a:pt x="2933308" y="1648738"/>
                </a:cubicBezTo>
                <a:cubicBezTo>
                  <a:pt x="2932471" y="1614430"/>
                  <a:pt x="2920764" y="1585979"/>
                  <a:pt x="2898185" y="1563386"/>
                </a:cubicBezTo>
                <a:cubicBezTo>
                  <a:pt x="2875605" y="1540792"/>
                  <a:pt x="2847172" y="1529077"/>
                  <a:pt x="2812885" y="1528240"/>
                </a:cubicBezTo>
                <a:close/>
                <a:moveTo>
                  <a:pt x="2457450" y="1343025"/>
                </a:moveTo>
                <a:lnTo>
                  <a:pt x="2809541" y="1343025"/>
                </a:lnTo>
                <a:cubicBezTo>
                  <a:pt x="2866675" y="1343687"/>
                  <a:pt x="2918350" y="1357737"/>
                  <a:pt x="2964566" y="1385176"/>
                </a:cubicBezTo>
                <a:cubicBezTo>
                  <a:pt x="3010782" y="1412616"/>
                  <a:pt x="3047585" y="1449477"/>
                  <a:pt x="3074976" y="1495759"/>
                </a:cubicBezTo>
                <a:cubicBezTo>
                  <a:pt x="3102367" y="1542042"/>
                  <a:pt x="3116391" y="1593779"/>
                  <a:pt x="3117050" y="1650969"/>
                </a:cubicBezTo>
                <a:cubicBezTo>
                  <a:pt x="3116679" y="1695923"/>
                  <a:pt x="3107678" y="1737670"/>
                  <a:pt x="3090046" y="1776209"/>
                </a:cubicBezTo>
                <a:cubicBezTo>
                  <a:pt x="3072415" y="1814747"/>
                  <a:pt x="3048380" y="1848126"/>
                  <a:pt x="3017942" y="1876344"/>
                </a:cubicBezTo>
                <a:lnTo>
                  <a:pt x="3195060" y="2179820"/>
                </a:lnTo>
                <a:lnTo>
                  <a:pt x="2942219" y="2179820"/>
                </a:lnTo>
                <a:lnTo>
                  <a:pt x="2812885" y="1957792"/>
                </a:lnTo>
                <a:lnTo>
                  <a:pt x="2676853" y="1957792"/>
                </a:lnTo>
                <a:lnTo>
                  <a:pt x="2676853" y="2179820"/>
                </a:lnTo>
                <a:lnTo>
                  <a:pt x="2457450" y="2179820"/>
                </a:lnTo>
                <a:close/>
                <a:moveTo>
                  <a:pt x="1627661" y="1343025"/>
                </a:moveTo>
                <a:lnTo>
                  <a:pt x="1848178" y="1343025"/>
                </a:lnTo>
                <a:lnTo>
                  <a:pt x="1848178" y="1846218"/>
                </a:lnTo>
                <a:cubicBezTo>
                  <a:pt x="1848967" y="1877133"/>
                  <a:pt x="1859654" y="1902888"/>
                  <a:pt x="1880238" y="1923482"/>
                </a:cubicBezTo>
                <a:cubicBezTo>
                  <a:pt x="1900821" y="1944077"/>
                  <a:pt x="1926562" y="1954769"/>
                  <a:pt x="1957461" y="1955559"/>
                </a:cubicBezTo>
                <a:cubicBezTo>
                  <a:pt x="1988360" y="1954769"/>
                  <a:pt x="2014101" y="1944077"/>
                  <a:pt x="2034684" y="1923482"/>
                </a:cubicBezTo>
                <a:cubicBezTo>
                  <a:pt x="2055268" y="1902888"/>
                  <a:pt x="2065954" y="1877133"/>
                  <a:pt x="2066744" y="1846218"/>
                </a:cubicBezTo>
                <a:lnTo>
                  <a:pt x="2066744" y="1343025"/>
                </a:lnTo>
                <a:lnTo>
                  <a:pt x="2287261" y="1343025"/>
                </a:lnTo>
                <a:lnTo>
                  <a:pt x="2287261" y="1849565"/>
                </a:lnTo>
                <a:cubicBezTo>
                  <a:pt x="2286554" y="1911598"/>
                  <a:pt x="2271510" y="1967412"/>
                  <a:pt x="2242129" y="2017007"/>
                </a:cubicBezTo>
                <a:cubicBezTo>
                  <a:pt x="2212749" y="2066601"/>
                  <a:pt x="2173275" y="2105969"/>
                  <a:pt x="2123709" y="2135108"/>
                </a:cubicBezTo>
                <a:cubicBezTo>
                  <a:pt x="2074143" y="2164248"/>
                  <a:pt x="2018726" y="2179152"/>
                  <a:pt x="1957461" y="2179820"/>
                </a:cubicBezTo>
                <a:cubicBezTo>
                  <a:pt x="1895495" y="2179152"/>
                  <a:pt x="1839749" y="2164248"/>
                  <a:pt x="1790223" y="2135108"/>
                </a:cubicBezTo>
                <a:cubicBezTo>
                  <a:pt x="1740698" y="2105969"/>
                  <a:pt x="1701389" y="2066601"/>
                  <a:pt x="1672297" y="2017007"/>
                </a:cubicBezTo>
                <a:cubicBezTo>
                  <a:pt x="1643206" y="1967412"/>
                  <a:pt x="1628327" y="1911598"/>
                  <a:pt x="1627661" y="1849565"/>
                </a:cubicBezTo>
                <a:close/>
                <a:moveTo>
                  <a:pt x="1076284" y="1343025"/>
                </a:moveTo>
                <a:cubicBezTo>
                  <a:pt x="1154081" y="1343918"/>
                  <a:pt x="1224374" y="1363046"/>
                  <a:pt x="1287162" y="1400410"/>
                </a:cubicBezTo>
                <a:cubicBezTo>
                  <a:pt x="1349950" y="1437774"/>
                  <a:pt x="1399919" y="1488019"/>
                  <a:pt x="1437069" y="1551145"/>
                </a:cubicBezTo>
                <a:cubicBezTo>
                  <a:pt x="1474220" y="1614270"/>
                  <a:pt x="1493238" y="1684923"/>
                  <a:pt x="1494123" y="1763101"/>
                </a:cubicBezTo>
                <a:cubicBezTo>
                  <a:pt x="1493238" y="1841247"/>
                  <a:pt x="1474219" y="1911703"/>
                  <a:pt x="1437069" y="1974469"/>
                </a:cubicBezTo>
                <a:cubicBezTo>
                  <a:pt x="1399919" y="2037235"/>
                  <a:pt x="1349950" y="2087121"/>
                  <a:pt x="1287162" y="2124127"/>
                </a:cubicBezTo>
                <a:cubicBezTo>
                  <a:pt x="1224374" y="2161133"/>
                  <a:pt x="1154081" y="2180069"/>
                  <a:pt x="1076284" y="2180934"/>
                </a:cubicBezTo>
                <a:cubicBezTo>
                  <a:pt x="998501" y="2180069"/>
                  <a:pt x="928305" y="2161133"/>
                  <a:pt x="865696" y="2124127"/>
                </a:cubicBezTo>
                <a:cubicBezTo>
                  <a:pt x="803087" y="2087121"/>
                  <a:pt x="753296" y="2037235"/>
                  <a:pt x="716324" y="1974469"/>
                </a:cubicBezTo>
                <a:cubicBezTo>
                  <a:pt x="679352" y="1911703"/>
                  <a:pt x="660430" y="1841247"/>
                  <a:pt x="659558" y="1763101"/>
                </a:cubicBezTo>
                <a:cubicBezTo>
                  <a:pt x="660430" y="1684923"/>
                  <a:pt x="679352" y="1614270"/>
                  <a:pt x="716324" y="1551145"/>
                </a:cubicBezTo>
                <a:cubicBezTo>
                  <a:pt x="753296" y="1488019"/>
                  <a:pt x="803087" y="1437774"/>
                  <a:pt x="865696" y="1400410"/>
                </a:cubicBezTo>
                <a:cubicBezTo>
                  <a:pt x="928305" y="1363046"/>
                  <a:pt x="998501" y="1343918"/>
                  <a:pt x="1076284" y="1343025"/>
                </a:cubicBezTo>
                <a:close/>
                <a:moveTo>
                  <a:pt x="0" y="1343025"/>
                </a:moveTo>
                <a:lnTo>
                  <a:pt x="523641" y="1343025"/>
                </a:lnTo>
                <a:lnTo>
                  <a:pt x="523641" y="1523423"/>
                </a:lnTo>
                <a:lnTo>
                  <a:pt x="219403" y="1523423"/>
                </a:lnTo>
                <a:lnTo>
                  <a:pt x="219403" y="1660637"/>
                </a:lnTo>
                <a:lnTo>
                  <a:pt x="487979" y="1660637"/>
                </a:lnTo>
                <a:lnTo>
                  <a:pt x="487979" y="1846606"/>
                </a:lnTo>
                <a:lnTo>
                  <a:pt x="219403" y="1846606"/>
                </a:lnTo>
                <a:lnTo>
                  <a:pt x="219403" y="2179820"/>
                </a:lnTo>
                <a:lnTo>
                  <a:pt x="0" y="2179820"/>
                </a:lnTo>
                <a:close/>
                <a:moveTo>
                  <a:pt x="1118947" y="358627"/>
                </a:moveTo>
                <a:lnTo>
                  <a:pt x="1033136" y="542967"/>
                </a:lnTo>
                <a:lnTo>
                  <a:pt x="1203643" y="542967"/>
                </a:lnTo>
                <a:close/>
                <a:moveTo>
                  <a:pt x="1895803" y="185216"/>
                </a:moveTo>
                <a:lnTo>
                  <a:pt x="1895803" y="425095"/>
                </a:lnTo>
                <a:lnTo>
                  <a:pt x="2031836" y="425095"/>
                </a:lnTo>
                <a:cubicBezTo>
                  <a:pt x="2066123" y="424304"/>
                  <a:pt x="2094556" y="412775"/>
                  <a:pt x="2117135" y="390508"/>
                </a:cubicBezTo>
                <a:cubicBezTo>
                  <a:pt x="2139714" y="368240"/>
                  <a:pt x="2151422" y="339975"/>
                  <a:pt x="2152258" y="305713"/>
                </a:cubicBezTo>
                <a:cubicBezTo>
                  <a:pt x="2151422" y="271405"/>
                  <a:pt x="2139714" y="242954"/>
                  <a:pt x="2117135" y="220361"/>
                </a:cubicBezTo>
                <a:cubicBezTo>
                  <a:pt x="2094556" y="197767"/>
                  <a:pt x="2066123" y="186052"/>
                  <a:pt x="2031836" y="185216"/>
                </a:cubicBezTo>
                <a:close/>
                <a:moveTo>
                  <a:pt x="219403" y="184856"/>
                </a:moveTo>
                <a:lnTo>
                  <a:pt x="219403" y="425711"/>
                </a:lnTo>
                <a:lnTo>
                  <a:pt x="355436" y="425711"/>
                </a:lnTo>
                <a:cubicBezTo>
                  <a:pt x="389723" y="424917"/>
                  <a:pt x="418156" y="413341"/>
                  <a:pt x="440736" y="390983"/>
                </a:cubicBezTo>
                <a:cubicBezTo>
                  <a:pt x="463315" y="368625"/>
                  <a:pt x="475023" y="340245"/>
                  <a:pt x="475860" y="305843"/>
                </a:cubicBezTo>
                <a:cubicBezTo>
                  <a:pt x="475023" y="271396"/>
                  <a:pt x="463315" y="242829"/>
                  <a:pt x="440736" y="220144"/>
                </a:cubicBezTo>
                <a:cubicBezTo>
                  <a:pt x="418156" y="197459"/>
                  <a:pt x="389723" y="185696"/>
                  <a:pt x="355436" y="184856"/>
                </a:cubicBezTo>
                <a:close/>
                <a:moveTo>
                  <a:pt x="2506294" y="0"/>
                </a:moveTo>
                <a:lnTo>
                  <a:pt x="3164780" y="0"/>
                </a:lnTo>
                <a:lnTo>
                  <a:pt x="3164780" y="218289"/>
                </a:lnTo>
                <a:lnTo>
                  <a:pt x="2943011" y="218289"/>
                </a:lnTo>
                <a:lnTo>
                  <a:pt x="2943011" y="836794"/>
                </a:lnTo>
                <a:lnTo>
                  <a:pt x="2723607" y="836794"/>
                </a:lnTo>
                <a:lnTo>
                  <a:pt x="2723607" y="218289"/>
                </a:lnTo>
                <a:lnTo>
                  <a:pt x="2506294" y="218289"/>
                </a:lnTo>
                <a:close/>
                <a:moveTo>
                  <a:pt x="1676400" y="0"/>
                </a:moveTo>
                <a:lnTo>
                  <a:pt x="2028491" y="0"/>
                </a:lnTo>
                <a:cubicBezTo>
                  <a:pt x="2085625" y="662"/>
                  <a:pt x="2137300" y="14712"/>
                  <a:pt x="2183516" y="42151"/>
                </a:cubicBezTo>
                <a:cubicBezTo>
                  <a:pt x="2229732" y="69591"/>
                  <a:pt x="2266535" y="106452"/>
                  <a:pt x="2293926" y="152734"/>
                </a:cubicBezTo>
                <a:cubicBezTo>
                  <a:pt x="2321317" y="199017"/>
                  <a:pt x="2335341" y="250754"/>
                  <a:pt x="2336000" y="307944"/>
                </a:cubicBezTo>
                <a:cubicBezTo>
                  <a:pt x="2335629" y="352899"/>
                  <a:pt x="2326627" y="394645"/>
                  <a:pt x="2308996" y="433184"/>
                </a:cubicBezTo>
                <a:cubicBezTo>
                  <a:pt x="2291364" y="471723"/>
                  <a:pt x="2267330" y="505101"/>
                  <a:pt x="2236892" y="533319"/>
                </a:cubicBezTo>
                <a:lnTo>
                  <a:pt x="2414010" y="836794"/>
                </a:lnTo>
                <a:lnTo>
                  <a:pt x="2161169" y="836794"/>
                </a:lnTo>
                <a:lnTo>
                  <a:pt x="2031836" y="614767"/>
                </a:lnTo>
                <a:lnTo>
                  <a:pt x="1895803" y="614767"/>
                </a:lnTo>
                <a:lnTo>
                  <a:pt x="1895803" y="836794"/>
                </a:lnTo>
                <a:lnTo>
                  <a:pt x="1676400" y="836794"/>
                </a:lnTo>
                <a:close/>
                <a:moveTo>
                  <a:pt x="1067683" y="0"/>
                </a:moveTo>
                <a:lnTo>
                  <a:pt x="1166867" y="0"/>
                </a:lnTo>
                <a:lnTo>
                  <a:pt x="1560259" y="837909"/>
                </a:lnTo>
                <a:lnTo>
                  <a:pt x="1340717" y="837909"/>
                </a:lnTo>
                <a:lnTo>
                  <a:pt x="1289454" y="728425"/>
                </a:lnTo>
                <a:lnTo>
                  <a:pt x="947325" y="728425"/>
                </a:lnTo>
                <a:lnTo>
                  <a:pt x="897176" y="837909"/>
                </a:lnTo>
                <a:lnTo>
                  <a:pt x="677634" y="837909"/>
                </a:lnTo>
                <a:close/>
                <a:moveTo>
                  <a:pt x="0" y="0"/>
                </a:moveTo>
                <a:lnTo>
                  <a:pt x="352091" y="0"/>
                </a:lnTo>
                <a:cubicBezTo>
                  <a:pt x="409225" y="656"/>
                  <a:pt x="460900" y="14688"/>
                  <a:pt x="507116" y="42097"/>
                </a:cubicBezTo>
                <a:cubicBezTo>
                  <a:pt x="553332" y="69505"/>
                  <a:pt x="590135" y="106358"/>
                  <a:pt x="617526" y="152655"/>
                </a:cubicBezTo>
                <a:cubicBezTo>
                  <a:pt x="644917" y="198953"/>
                  <a:pt x="658942" y="250762"/>
                  <a:pt x="659601" y="308084"/>
                </a:cubicBezTo>
                <a:cubicBezTo>
                  <a:pt x="658935" y="365031"/>
                  <a:pt x="645047" y="416572"/>
                  <a:pt x="617939" y="462707"/>
                </a:cubicBezTo>
                <a:cubicBezTo>
                  <a:pt x="590830" y="508842"/>
                  <a:pt x="554494" y="545597"/>
                  <a:pt x="508932" y="572970"/>
                </a:cubicBezTo>
                <a:cubicBezTo>
                  <a:pt x="463370" y="600344"/>
                  <a:pt x="412576" y="614362"/>
                  <a:pt x="356551" y="615025"/>
                </a:cubicBezTo>
                <a:lnTo>
                  <a:pt x="219403" y="615025"/>
                </a:lnTo>
                <a:lnTo>
                  <a:pt x="219403" y="836794"/>
                </a:lnTo>
                <a:lnTo>
                  <a:pt x="0" y="8367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8800" dirty="0">
              <a:solidFill>
                <a:srgbClr val="E33884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7" cy="41750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052458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54962" y="611982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974725" y="789307"/>
            <a:ext cx="2115185" cy="211518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298431" y="323850"/>
            <a:ext cx="3563620" cy="35636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75916" y="6381752"/>
            <a:ext cx="1269365" cy="12693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70;p20"/>
          <p:cNvSpPr/>
          <p:nvPr/>
        </p:nvSpPr>
        <p:spPr>
          <a:xfrm>
            <a:off x="609775" y="5258703"/>
            <a:ext cx="10972455" cy="39935"/>
          </a:xfrm>
          <a:custGeom>
            <a:avLst/>
            <a:gdLst/>
            <a:ahLst/>
            <a:cxnLst/>
            <a:rect l="l" t="t" r="r" b="b"/>
            <a:pathLst>
              <a:path w="287513" h="942" extrusionOk="0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Google Shape;171;p20"/>
          <p:cNvSpPr/>
          <p:nvPr/>
        </p:nvSpPr>
        <p:spPr>
          <a:xfrm>
            <a:off x="4164691" y="2691924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Google Shape;172;p20"/>
          <p:cNvSpPr/>
          <p:nvPr/>
        </p:nvSpPr>
        <p:spPr>
          <a:xfrm>
            <a:off x="331423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Google Shape;173;p20"/>
          <p:cNvSpPr/>
          <p:nvPr/>
        </p:nvSpPr>
        <p:spPr>
          <a:xfrm>
            <a:off x="3330904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Google Shape;174;p20"/>
          <p:cNvSpPr/>
          <p:nvPr/>
        </p:nvSpPr>
        <p:spPr>
          <a:xfrm>
            <a:off x="755259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Google Shape;175;p20"/>
          <p:cNvSpPr/>
          <p:nvPr/>
        </p:nvSpPr>
        <p:spPr>
          <a:xfrm>
            <a:off x="7569262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Google Shape;176;p20"/>
          <p:cNvSpPr/>
          <p:nvPr/>
        </p:nvSpPr>
        <p:spPr>
          <a:xfrm>
            <a:off x="6182271" y="2691924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Google Shape;177;p20"/>
          <p:cNvSpPr/>
          <p:nvPr/>
        </p:nvSpPr>
        <p:spPr>
          <a:xfrm>
            <a:off x="8301451" y="2691924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Google Shape;178;p20"/>
          <p:cNvSpPr/>
          <p:nvPr/>
        </p:nvSpPr>
        <p:spPr>
          <a:xfrm>
            <a:off x="2210564" y="5173368"/>
            <a:ext cx="210549" cy="210592"/>
          </a:xfrm>
          <a:custGeom>
            <a:avLst/>
            <a:gdLst/>
            <a:ahLst/>
            <a:cxnLst/>
            <a:rect l="l" t="t" r="r" b="b"/>
            <a:pathLst>
              <a:path w="4965" h="4966" extrusionOk="0">
                <a:moveTo>
                  <a:pt x="2488" y="0"/>
                </a:moveTo>
                <a:cubicBezTo>
                  <a:pt x="1119" y="0"/>
                  <a:pt x="0" y="1108"/>
                  <a:pt x="0" y="2477"/>
                </a:cubicBezTo>
                <a:cubicBezTo>
                  <a:pt x="0" y="3858"/>
                  <a:pt x="1119" y="4965"/>
                  <a:pt x="2488" y="4965"/>
                </a:cubicBezTo>
                <a:cubicBezTo>
                  <a:pt x="3858" y="4965"/>
                  <a:pt x="4965" y="3858"/>
                  <a:pt x="4965" y="2477"/>
                </a:cubicBezTo>
                <a:cubicBezTo>
                  <a:pt x="4965" y="1108"/>
                  <a:pt x="3858" y="0"/>
                  <a:pt x="24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Google Shape;179;p20"/>
          <p:cNvSpPr/>
          <p:nvPr/>
        </p:nvSpPr>
        <p:spPr>
          <a:xfrm>
            <a:off x="2233248" y="5195588"/>
            <a:ext cx="165640" cy="165640"/>
          </a:xfrm>
          <a:custGeom>
            <a:avLst/>
            <a:gdLst/>
            <a:ahLst/>
            <a:cxnLst/>
            <a:rect l="l" t="t" r="r" b="b"/>
            <a:pathLst>
              <a:path w="3906" h="3906" extrusionOk="0">
                <a:moveTo>
                  <a:pt x="1953" y="0"/>
                </a:moveTo>
                <a:cubicBezTo>
                  <a:pt x="870" y="0"/>
                  <a:pt x="1" y="881"/>
                  <a:pt x="1" y="1953"/>
                </a:cubicBezTo>
                <a:cubicBezTo>
                  <a:pt x="1" y="3036"/>
                  <a:pt x="870" y="3905"/>
                  <a:pt x="1953" y="3905"/>
                </a:cubicBezTo>
                <a:cubicBezTo>
                  <a:pt x="3037" y="3905"/>
                  <a:pt x="3906" y="3036"/>
                  <a:pt x="3906" y="1953"/>
                </a:cubicBezTo>
                <a:cubicBezTo>
                  <a:pt x="3906" y="881"/>
                  <a:pt x="3037" y="0"/>
                  <a:pt x="19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Google Shape;180;p20"/>
          <p:cNvSpPr/>
          <p:nvPr/>
        </p:nvSpPr>
        <p:spPr>
          <a:xfrm>
            <a:off x="2045470" y="2448573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Google Shape;181;p20"/>
          <p:cNvSpPr/>
          <p:nvPr/>
        </p:nvSpPr>
        <p:spPr>
          <a:xfrm>
            <a:off x="1729432" y="1960835"/>
            <a:ext cx="1663189" cy="3317771"/>
          </a:xfrm>
          <a:custGeom>
            <a:avLst/>
            <a:gdLst/>
            <a:ahLst/>
            <a:cxnLst/>
            <a:rect l="l" t="t" r="r" b="b"/>
            <a:pathLst>
              <a:path w="39220" h="78237" fill="none" extrusionOk="0">
                <a:moveTo>
                  <a:pt x="39220" y="19611"/>
                </a:moveTo>
                <a:cubicBezTo>
                  <a:pt x="39220" y="8788"/>
                  <a:pt x="30445" y="1"/>
                  <a:pt x="19610" y="1"/>
                </a:cubicBezTo>
                <a:cubicBezTo>
                  <a:pt x="8775" y="1"/>
                  <a:pt x="0" y="8788"/>
                  <a:pt x="0" y="19611"/>
                </a:cubicBezTo>
                <a:cubicBezTo>
                  <a:pt x="0" y="28374"/>
                  <a:pt x="5751" y="35803"/>
                  <a:pt x="13681" y="38315"/>
                </a:cubicBezTo>
                <a:lnTo>
                  <a:pt x="13681" y="78237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Google Shape;182;p20"/>
          <p:cNvSpPr/>
          <p:nvPr/>
        </p:nvSpPr>
        <p:spPr>
          <a:xfrm>
            <a:off x="1814241" y="2045685"/>
            <a:ext cx="1493563" cy="1493520"/>
          </a:xfrm>
          <a:custGeom>
            <a:avLst/>
            <a:gdLst/>
            <a:ahLst/>
            <a:cxnLst/>
            <a:rect l="l" t="t" r="r" b="b"/>
            <a:pathLst>
              <a:path w="35220" h="35219" extrusionOk="0">
                <a:moveTo>
                  <a:pt x="17610" y="0"/>
                </a:moveTo>
                <a:cubicBezTo>
                  <a:pt x="7883" y="0"/>
                  <a:pt x="1" y="7894"/>
                  <a:pt x="1" y="17610"/>
                </a:cubicBezTo>
                <a:cubicBezTo>
                  <a:pt x="1" y="27337"/>
                  <a:pt x="7883" y="35219"/>
                  <a:pt x="17610" y="35219"/>
                </a:cubicBezTo>
                <a:cubicBezTo>
                  <a:pt x="27337" y="35219"/>
                  <a:pt x="35219" y="27337"/>
                  <a:pt x="35219" y="17610"/>
                </a:cubicBezTo>
                <a:cubicBezTo>
                  <a:pt x="35219" y="7894"/>
                  <a:pt x="27337" y="0"/>
                  <a:pt x="176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Google Shape;183;p20"/>
          <p:cNvSpPr/>
          <p:nvPr/>
        </p:nvSpPr>
        <p:spPr>
          <a:xfrm>
            <a:off x="2072227" y="2311730"/>
            <a:ext cx="970476" cy="970476"/>
          </a:xfrm>
          <a:custGeom>
            <a:avLst/>
            <a:gdLst/>
            <a:ahLst/>
            <a:cxnLst/>
            <a:rect l="l" t="t" r="r" b="b"/>
            <a:pathLst>
              <a:path w="22885" h="22885" extrusionOk="0">
                <a:moveTo>
                  <a:pt x="11443" y="1"/>
                </a:moveTo>
                <a:cubicBezTo>
                  <a:pt x="5121" y="1"/>
                  <a:pt x="1" y="5120"/>
                  <a:pt x="1" y="11443"/>
                </a:cubicBezTo>
                <a:cubicBezTo>
                  <a:pt x="1" y="17765"/>
                  <a:pt x="5121" y="22885"/>
                  <a:pt x="11443" y="22885"/>
                </a:cubicBezTo>
                <a:cubicBezTo>
                  <a:pt x="17765" y="22885"/>
                  <a:pt x="22885" y="17765"/>
                  <a:pt x="22885" y="11443"/>
                </a:cubicBezTo>
                <a:cubicBezTo>
                  <a:pt x="22885" y="5120"/>
                  <a:pt x="17765" y="1"/>
                  <a:pt x="114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GB" sz="4135" b="0" i="0" u="none" strike="noStrike" kern="0" cap="none" spc="0" normalizeH="0" baseline="0" noProof="0" dirty="0">
                <a:ln>
                  <a:noFill/>
                </a:ln>
                <a:solidFill>
                  <a:srgbClr val="86BB70"/>
                </a:solidFill>
                <a:effectLst/>
                <a:uLnTx/>
                <a:uFillTx/>
                <a:cs typeface="+mn-ea"/>
                <a:sym typeface="+mn-lt"/>
              </a:rPr>
              <a:t>答</a:t>
            </a:r>
            <a:endParaRPr kumimoji="0" lang="zh-CN" altLang="en-GB" sz="4135" b="0" i="0" u="none" strike="noStrike" kern="0" cap="none" spc="0" normalizeH="0" baseline="0" noProof="0" dirty="0">
              <a:ln>
                <a:noFill/>
              </a:ln>
              <a:solidFill>
                <a:srgbClr val="86BB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Google Shape;185;p20"/>
          <p:cNvSpPr/>
          <p:nvPr/>
        </p:nvSpPr>
        <p:spPr>
          <a:xfrm>
            <a:off x="543341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Google Shape;186;p20"/>
          <p:cNvSpPr/>
          <p:nvPr/>
        </p:nvSpPr>
        <p:spPr>
          <a:xfrm>
            <a:off x="5450082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63" y="2905"/>
                  <a:pt x="2905" y="2250"/>
                  <a:pt x="2905" y="1453"/>
                </a:cubicBezTo>
                <a:cubicBezTo>
                  <a:pt x="2905" y="643"/>
                  <a:pt x="2263" y="0"/>
                  <a:pt x="14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Google Shape;187;p20"/>
          <p:cNvSpPr/>
          <p:nvPr/>
        </p:nvSpPr>
        <p:spPr>
          <a:xfrm>
            <a:off x="4330252" y="5173368"/>
            <a:ext cx="210083" cy="210592"/>
          </a:xfrm>
          <a:custGeom>
            <a:avLst/>
            <a:gdLst/>
            <a:ahLst/>
            <a:cxnLst/>
            <a:rect l="l" t="t" r="r" b="b"/>
            <a:pathLst>
              <a:path w="4954" h="4966" extrusionOk="0">
                <a:moveTo>
                  <a:pt x="2477" y="0"/>
                </a:moveTo>
                <a:cubicBezTo>
                  <a:pt x="1107" y="0"/>
                  <a:pt x="0" y="1108"/>
                  <a:pt x="0" y="2477"/>
                </a:cubicBezTo>
                <a:cubicBezTo>
                  <a:pt x="0" y="3858"/>
                  <a:pt x="1107" y="4965"/>
                  <a:pt x="2477" y="4965"/>
                </a:cubicBezTo>
                <a:cubicBezTo>
                  <a:pt x="3846" y="4965"/>
                  <a:pt x="4953" y="3858"/>
                  <a:pt x="4953" y="2477"/>
                </a:cubicBezTo>
                <a:cubicBezTo>
                  <a:pt x="4953" y="1108"/>
                  <a:pt x="3846" y="0"/>
                  <a:pt x="2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Google Shape;188;p20"/>
          <p:cNvSpPr/>
          <p:nvPr/>
        </p:nvSpPr>
        <p:spPr>
          <a:xfrm>
            <a:off x="4352471" y="5195588"/>
            <a:ext cx="165640" cy="165640"/>
          </a:xfrm>
          <a:custGeom>
            <a:avLst/>
            <a:gdLst/>
            <a:ahLst/>
            <a:cxnLst/>
            <a:rect l="l" t="t" r="r" b="b"/>
            <a:pathLst>
              <a:path w="3906" h="3906" extrusionOk="0">
                <a:moveTo>
                  <a:pt x="1953" y="0"/>
                </a:moveTo>
                <a:cubicBezTo>
                  <a:pt x="869" y="0"/>
                  <a:pt x="0" y="881"/>
                  <a:pt x="0" y="1953"/>
                </a:cubicBezTo>
                <a:cubicBezTo>
                  <a:pt x="0" y="3036"/>
                  <a:pt x="869" y="3905"/>
                  <a:pt x="1953" y="3905"/>
                </a:cubicBezTo>
                <a:cubicBezTo>
                  <a:pt x="3036" y="3905"/>
                  <a:pt x="3905" y="3036"/>
                  <a:pt x="3905" y="1953"/>
                </a:cubicBezTo>
                <a:cubicBezTo>
                  <a:pt x="3905" y="881"/>
                  <a:pt x="3036" y="0"/>
                  <a:pt x="195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Google Shape;189;p20"/>
          <p:cNvSpPr/>
          <p:nvPr/>
        </p:nvSpPr>
        <p:spPr>
          <a:xfrm>
            <a:off x="3848612" y="1960835"/>
            <a:ext cx="1663189" cy="3317771"/>
          </a:xfrm>
          <a:custGeom>
            <a:avLst/>
            <a:gdLst/>
            <a:ahLst/>
            <a:cxnLst/>
            <a:rect l="l" t="t" r="r" b="b"/>
            <a:pathLst>
              <a:path w="39220" h="78237" fill="none" extrusionOk="0">
                <a:moveTo>
                  <a:pt x="39220" y="19611"/>
                </a:moveTo>
                <a:cubicBezTo>
                  <a:pt x="39220" y="8788"/>
                  <a:pt x="30445" y="1"/>
                  <a:pt x="19610" y="1"/>
                </a:cubicBezTo>
                <a:cubicBezTo>
                  <a:pt x="8776" y="1"/>
                  <a:pt x="1" y="8788"/>
                  <a:pt x="1" y="19611"/>
                </a:cubicBezTo>
                <a:cubicBezTo>
                  <a:pt x="1" y="28374"/>
                  <a:pt x="5751" y="35803"/>
                  <a:pt x="13681" y="38315"/>
                </a:cubicBezTo>
                <a:lnTo>
                  <a:pt x="13681" y="782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Google Shape;190;p20"/>
          <p:cNvSpPr/>
          <p:nvPr/>
        </p:nvSpPr>
        <p:spPr>
          <a:xfrm>
            <a:off x="3933448" y="2045685"/>
            <a:ext cx="1493563" cy="1493520"/>
          </a:xfrm>
          <a:custGeom>
            <a:avLst/>
            <a:gdLst/>
            <a:ahLst/>
            <a:cxnLst/>
            <a:rect l="l" t="t" r="r" b="b"/>
            <a:pathLst>
              <a:path w="35220" h="35219" extrusionOk="0">
                <a:moveTo>
                  <a:pt x="17610" y="0"/>
                </a:moveTo>
                <a:cubicBezTo>
                  <a:pt x="7883" y="0"/>
                  <a:pt x="1" y="7894"/>
                  <a:pt x="1" y="17610"/>
                </a:cubicBezTo>
                <a:cubicBezTo>
                  <a:pt x="1" y="27337"/>
                  <a:pt x="7883" y="35219"/>
                  <a:pt x="17610" y="35219"/>
                </a:cubicBezTo>
                <a:cubicBezTo>
                  <a:pt x="27338" y="35219"/>
                  <a:pt x="35220" y="27337"/>
                  <a:pt x="35220" y="17610"/>
                </a:cubicBezTo>
                <a:cubicBezTo>
                  <a:pt x="35220" y="7894"/>
                  <a:pt x="27338" y="0"/>
                  <a:pt x="176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Google Shape;191;p20"/>
          <p:cNvSpPr/>
          <p:nvPr/>
        </p:nvSpPr>
        <p:spPr>
          <a:xfrm>
            <a:off x="4191448" y="2311730"/>
            <a:ext cx="970435" cy="970476"/>
          </a:xfrm>
          <a:custGeom>
            <a:avLst/>
            <a:gdLst/>
            <a:ahLst/>
            <a:cxnLst/>
            <a:rect l="l" t="t" r="r" b="b"/>
            <a:pathLst>
              <a:path w="22884" h="22885" extrusionOk="0">
                <a:moveTo>
                  <a:pt x="11442" y="1"/>
                </a:moveTo>
                <a:cubicBezTo>
                  <a:pt x="5120" y="1"/>
                  <a:pt x="0" y="5120"/>
                  <a:pt x="0" y="11443"/>
                </a:cubicBezTo>
                <a:cubicBezTo>
                  <a:pt x="0" y="17765"/>
                  <a:pt x="5120" y="22885"/>
                  <a:pt x="11442" y="22885"/>
                </a:cubicBezTo>
                <a:cubicBezTo>
                  <a:pt x="17764" y="22885"/>
                  <a:pt x="22884" y="17765"/>
                  <a:pt x="22884" y="11443"/>
                </a:cubicBezTo>
                <a:cubicBezTo>
                  <a:pt x="22884" y="5120"/>
                  <a:pt x="17764" y="1"/>
                  <a:pt x="1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sz="4535" b="0" i="0" u="none" strike="noStrike" kern="0" cap="none" spc="0" normalizeH="0" baseline="0" noProof="0" dirty="0">
                <a:ln>
                  <a:noFill/>
                </a:ln>
                <a:solidFill>
                  <a:srgbClr val="4B6949"/>
                </a:solidFill>
                <a:effectLst/>
                <a:uLnTx/>
                <a:uFillTx/>
                <a:cs typeface="+mn-ea"/>
                <a:sym typeface="+mn-lt"/>
              </a:rPr>
              <a:t>疑</a:t>
            </a:r>
            <a:endParaRPr kumimoji="0" lang="zh-CN" sz="4535" b="0" i="0" u="none" strike="noStrike" kern="0" cap="none" spc="0" normalizeH="0" baseline="0" noProof="0" dirty="0">
              <a:ln>
                <a:noFill/>
              </a:ln>
              <a:solidFill>
                <a:srgbClr val="4B6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Google Shape;193;p20"/>
          <p:cNvSpPr/>
          <p:nvPr/>
        </p:nvSpPr>
        <p:spPr>
          <a:xfrm>
            <a:off x="6439848" y="5173368"/>
            <a:ext cx="210549" cy="210592"/>
          </a:xfrm>
          <a:custGeom>
            <a:avLst/>
            <a:gdLst/>
            <a:ahLst/>
            <a:cxnLst/>
            <a:rect l="l" t="t" r="r" b="b"/>
            <a:pathLst>
              <a:path w="4965" h="4966" extrusionOk="0">
                <a:moveTo>
                  <a:pt x="2477" y="0"/>
                </a:moveTo>
                <a:cubicBezTo>
                  <a:pt x="1107" y="0"/>
                  <a:pt x="0" y="1108"/>
                  <a:pt x="0" y="2477"/>
                </a:cubicBezTo>
                <a:cubicBezTo>
                  <a:pt x="0" y="3858"/>
                  <a:pt x="1107" y="4965"/>
                  <a:pt x="2477" y="4965"/>
                </a:cubicBezTo>
                <a:cubicBezTo>
                  <a:pt x="3858" y="4965"/>
                  <a:pt x="4965" y="3858"/>
                  <a:pt x="4965" y="2477"/>
                </a:cubicBezTo>
                <a:cubicBezTo>
                  <a:pt x="4965" y="1108"/>
                  <a:pt x="3858" y="0"/>
                  <a:pt x="2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Google Shape;194;p20"/>
          <p:cNvSpPr/>
          <p:nvPr/>
        </p:nvSpPr>
        <p:spPr>
          <a:xfrm>
            <a:off x="6462068" y="5195588"/>
            <a:ext cx="166149" cy="165640"/>
          </a:xfrm>
          <a:custGeom>
            <a:avLst/>
            <a:gdLst/>
            <a:ahLst/>
            <a:cxnLst/>
            <a:rect l="l" t="t" r="r" b="b"/>
            <a:pathLst>
              <a:path w="3918" h="3906" extrusionOk="0">
                <a:moveTo>
                  <a:pt x="1953" y="0"/>
                </a:moveTo>
                <a:cubicBezTo>
                  <a:pt x="881" y="0"/>
                  <a:pt x="0" y="881"/>
                  <a:pt x="0" y="1953"/>
                </a:cubicBezTo>
                <a:cubicBezTo>
                  <a:pt x="0" y="3036"/>
                  <a:pt x="881" y="3905"/>
                  <a:pt x="1953" y="3905"/>
                </a:cubicBezTo>
                <a:cubicBezTo>
                  <a:pt x="3036" y="3905"/>
                  <a:pt x="3917" y="3036"/>
                  <a:pt x="3917" y="1953"/>
                </a:cubicBezTo>
                <a:cubicBezTo>
                  <a:pt x="3917" y="881"/>
                  <a:pt x="3036" y="0"/>
                  <a:pt x="195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Google Shape;195;p20"/>
          <p:cNvSpPr/>
          <p:nvPr/>
        </p:nvSpPr>
        <p:spPr>
          <a:xfrm>
            <a:off x="5967791" y="1960835"/>
            <a:ext cx="1663232" cy="3317771"/>
          </a:xfrm>
          <a:custGeom>
            <a:avLst/>
            <a:gdLst/>
            <a:ahLst/>
            <a:cxnLst/>
            <a:rect l="l" t="t" r="r" b="b"/>
            <a:pathLst>
              <a:path w="39221" h="78237" fill="none" extrusionOk="0">
                <a:moveTo>
                  <a:pt x="39220" y="19611"/>
                </a:moveTo>
                <a:cubicBezTo>
                  <a:pt x="39220" y="8788"/>
                  <a:pt x="30445" y="1"/>
                  <a:pt x="19611" y="1"/>
                </a:cubicBezTo>
                <a:cubicBezTo>
                  <a:pt x="8776" y="1"/>
                  <a:pt x="1" y="8788"/>
                  <a:pt x="1" y="19611"/>
                </a:cubicBezTo>
                <a:cubicBezTo>
                  <a:pt x="1" y="28374"/>
                  <a:pt x="5752" y="35803"/>
                  <a:pt x="13681" y="38315"/>
                </a:cubicBezTo>
                <a:lnTo>
                  <a:pt x="13681" y="78237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Google Shape;196;p20"/>
          <p:cNvSpPr/>
          <p:nvPr/>
        </p:nvSpPr>
        <p:spPr>
          <a:xfrm>
            <a:off x="6052655" y="204568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35219" h="35219" extrusionOk="0">
                <a:moveTo>
                  <a:pt x="17610" y="0"/>
                </a:moveTo>
                <a:cubicBezTo>
                  <a:pt x="7882" y="0"/>
                  <a:pt x="0" y="7894"/>
                  <a:pt x="0" y="17610"/>
                </a:cubicBezTo>
                <a:cubicBezTo>
                  <a:pt x="0" y="27337"/>
                  <a:pt x="7882" y="35219"/>
                  <a:pt x="17610" y="35219"/>
                </a:cubicBezTo>
                <a:cubicBezTo>
                  <a:pt x="27337" y="35219"/>
                  <a:pt x="35219" y="27337"/>
                  <a:pt x="35219" y="17610"/>
                </a:cubicBezTo>
                <a:cubicBezTo>
                  <a:pt x="35219" y="7894"/>
                  <a:pt x="27337" y="0"/>
                  <a:pt x="176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Google Shape;197;p20"/>
          <p:cNvSpPr/>
          <p:nvPr/>
        </p:nvSpPr>
        <p:spPr>
          <a:xfrm>
            <a:off x="6310628" y="2311730"/>
            <a:ext cx="970435" cy="970476"/>
          </a:xfrm>
          <a:custGeom>
            <a:avLst/>
            <a:gdLst/>
            <a:ahLst/>
            <a:cxnLst/>
            <a:rect l="l" t="t" r="r" b="b"/>
            <a:pathLst>
              <a:path w="22884" h="22885" extrusionOk="0">
                <a:moveTo>
                  <a:pt x="11442" y="1"/>
                </a:moveTo>
                <a:cubicBezTo>
                  <a:pt x="5120" y="1"/>
                  <a:pt x="0" y="5120"/>
                  <a:pt x="0" y="11443"/>
                </a:cubicBezTo>
                <a:cubicBezTo>
                  <a:pt x="0" y="17765"/>
                  <a:pt x="5120" y="22885"/>
                  <a:pt x="11442" y="22885"/>
                </a:cubicBezTo>
                <a:cubicBezTo>
                  <a:pt x="17764" y="22885"/>
                  <a:pt x="22884" y="17765"/>
                  <a:pt x="22884" y="11443"/>
                </a:cubicBezTo>
                <a:cubicBezTo>
                  <a:pt x="22884" y="5120"/>
                  <a:pt x="17764" y="1"/>
                  <a:pt x="1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sz="4535" b="0" i="0" u="none" strike="noStrike" kern="0" cap="none" spc="0" normalizeH="0" baseline="0" noProof="0" dirty="0">
                <a:ln>
                  <a:noFill/>
                </a:ln>
                <a:solidFill>
                  <a:srgbClr val="5B87B4"/>
                </a:solidFill>
                <a:effectLst/>
                <a:uLnTx/>
                <a:uFillTx/>
                <a:cs typeface="+mn-ea"/>
                <a:sym typeface="+mn-lt"/>
              </a:rPr>
              <a:t>环</a:t>
            </a:r>
            <a:endParaRPr kumimoji="0" lang="zh-CN" sz="4535" b="0" i="0" u="none" strike="noStrike" kern="0" cap="none" spc="0" normalizeH="0" baseline="0" noProof="0" dirty="0">
              <a:ln>
                <a:noFill/>
              </a:ln>
              <a:solidFill>
                <a:srgbClr val="5B87B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Google Shape;199;p20"/>
          <p:cNvSpPr/>
          <p:nvPr/>
        </p:nvSpPr>
        <p:spPr>
          <a:xfrm>
            <a:off x="8559535" y="5173368"/>
            <a:ext cx="210592" cy="210592"/>
          </a:xfrm>
          <a:custGeom>
            <a:avLst/>
            <a:gdLst/>
            <a:ahLst/>
            <a:cxnLst/>
            <a:rect l="l" t="t" r="r" b="b"/>
            <a:pathLst>
              <a:path w="4966" h="4966" extrusionOk="0">
                <a:moveTo>
                  <a:pt x="2477" y="0"/>
                </a:moveTo>
                <a:cubicBezTo>
                  <a:pt x="1108" y="0"/>
                  <a:pt x="0" y="1108"/>
                  <a:pt x="0" y="2477"/>
                </a:cubicBezTo>
                <a:cubicBezTo>
                  <a:pt x="0" y="3858"/>
                  <a:pt x="1108" y="4965"/>
                  <a:pt x="2477" y="4965"/>
                </a:cubicBezTo>
                <a:cubicBezTo>
                  <a:pt x="3846" y="4965"/>
                  <a:pt x="4965" y="3858"/>
                  <a:pt x="4965" y="2477"/>
                </a:cubicBezTo>
                <a:cubicBezTo>
                  <a:pt x="4965" y="1108"/>
                  <a:pt x="3846" y="0"/>
                  <a:pt x="2477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Google Shape;200;p20"/>
          <p:cNvSpPr/>
          <p:nvPr/>
        </p:nvSpPr>
        <p:spPr>
          <a:xfrm>
            <a:off x="8581755" y="5195588"/>
            <a:ext cx="165640" cy="165640"/>
          </a:xfrm>
          <a:custGeom>
            <a:avLst/>
            <a:gdLst/>
            <a:ahLst/>
            <a:cxnLst/>
            <a:rect l="l" t="t" r="r" b="b"/>
            <a:pathLst>
              <a:path w="3906" h="3906" extrusionOk="0">
                <a:moveTo>
                  <a:pt x="1953" y="0"/>
                </a:moveTo>
                <a:cubicBezTo>
                  <a:pt x="881" y="0"/>
                  <a:pt x="0" y="881"/>
                  <a:pt x="0" y="1953"/>
                </a:cubicBezTo>
                <a:cubicBezTo>
                  <a:pt x="0" y="3036"/>
                  <a:pt x="881" y="3905"/>
                  <a:pt x="1953" y="3905"/>
                </a:cubicBezTo>
                <a:cubicBezTo>
                  <a:pt x="3036" y="3905"/>
                  <a:pt x="3905" y="3036"/>
                  <a:pt x="3905" y="1953"/>
                </a:cubicBezTo>
                <a:cubicBezTo>
                  <a:pt x="3905" y="881"/>
                  <a:pt x="303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Google Shape;201;p20"/>
          <p:cNvSpPr/>
          <p:nvPr/>
        </p:nvSpPr>
        <p:spPr>
          <a:xfrm>
            <a:off x="8087012" y="1960835"/>
            <a:ext cx="1663189" cy="3317771"/>
          </a:xfrm>
          <a:custGeom>
            <a:avLst/>
            <a:gdLst/>
            <a:ahLst/>
            <a:cxnLst/>
            <a:rect l="l" t="t" r="r" b="b"/>
            <a:pathLst>
              <a:path w="39220" h="78237" fill="none" extrusionOk="0">
                <a:moveTo>
                  <a:pt x="39219" y="19611"/>
                </a:moveTo>
                <a:cubicBezTo>
                  <a:pt x="39219" y="8788"/>
                  <a:pt x="30444" y="1"/>
                  <a:pt x="19610" y="1"/>
                </a:cubicBezTo>
                <a:cubicBezTo>
                  <a:pt x="8775" y="1"/>
                  <a:pt x="0" y="8788"/>
                  <a:pt x="0" y="19611"/>
                </a:cubicBezTo>
                <a:cubicBezTo>
                  <a:pt x="0" y="28374"/>
                  <a:pt x="5751" y="35803"/>
                  <a:pt x="13680" y="38315"/>
                </a:cubicBezTo>
                <a:lnTo>
                  <a:pt x="13680" y="78237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Google Shape;202;p20"/>
          <p:cNvSpPr/>
          <p:nvPr/>
        </p:nvSpPr>
        <p:spPr>
          <a:xfrm>
            <a:off x="967177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Google Shape;203;p20"/>
          <p:cNvSpPr/>
          <p:nvPr/>
        </p:nvSpPr>
        <p:spPr>
          <a:xfrm>
            <a:off x="9688441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6" y="0"/>
                  <a:pt x="1" y="643"/>
                  <a:pt x="1" y="1453"/>
                </a:cubicBezTo>
                <a:cubicBezTo>
                  <a:pt x="1" y="2250"/>
                  <a:pt x="656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Google Shape;204;p20"/>
          <p:cNvSpPr/>
          <p:nvPr/>
        </p:nvSpPr>
        <p:spPr>
          <a:xfrm>
            <a:off x="8171820" y="204568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35219" h="35219" extrusionOk="0">
                <a:moveTo>
                  <a:pt x="17610" y="0"/>
                </a:moveTo>
                <a:cubicBezTo>
                  <a:pt x="7882" y="0"/>
                  <a:pt x="0" y="7894"/>
                  <a:pt x="0" y="17610"/>
                </a:cubicBezTo>
                <a:cubicBezTo>
                  <a:pt x="0" y="27337"/>
                  <a:pt x="7882" y="35219"/>
                  <a:pt x="17610" y="35219"/>
                </a:cubicBezTo>
                <a:cubicBezTo>
                  <a:pt x="27337" y="35219"/>
                  <a:pt x="35219" y="27337"/>
                  <a:pt x="35219" y="17610"/>
                </a:cubicBezTo>
                <a:cubicBezTo>
                  <a:pt x="35219" y="7894"/>
                  <a:pt x="27337" y="0"/>
                  <a:pt x="17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Google Shape;205;p20"/>
          <p:cNvSpPr/>
          <p:nvPr/>
        </p:nvSpPr>
        <p:spPr>
          <a:xfrm>
            <a:off x="8429807" y="2311730"/>
            <a:ext cx="970476" cy="970476"/>
          </a:xfrm>
          <a:custGeom>
            <a:avLst/>
            <a:gdLst/>
            <a:ahLst/>
            <a:cxnLst/>
            <a:rect l="l" t="t" r="r" b="b"/>
            <a:pathLst>
              <a:path w="22885" h="22885" extrusionOk="0">
                <a:moveTo>
                  <a:pt x="11442" y="1"/>
                </a:moveTo>
                <a:cubicBezTo>
                  <a:pt x="5120" y="1"/>
                  <a:pt x="0" y="5120"/>
                  <a:pt x="0" y="11443"/>
                </a:cubicBezTo>
                <a:cubicBezTo>
                  <a:pt x="0" y="17765"/>
                  <a:pt x="5120" y="22885"/>
                  <a:pt x="11442" y="22885"/>
                </a:cubicBezTo>
                <a:cubicBezTo>
                  <a:pt x="17765" y="22885"/>
                  <a:pt x="22884" y="17765"/>
                  <a:pt x="22884" y="11443"/>
                </a:cubicBezTo>
                <a:cubicBezTo>
                  <a:pt x="22884" y="5120"/>
                  <a:pt x="17765" y="1"/>
                  <a:pt x="1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sz="4535" b="0" i="0" u="none" strike="noStrike" kern="0" cap="none" spc="0" normalizeH="0" baseline="0" noProof="0" dirty="0">
                <a:ln>
                  <a:noFill/>
                </a:ln>
                <a:solidFill>
                  <a:srgbClr val="405377"/>
                </a:solidFill>
                <a:effectLst/>
                <a:uLnTx/>
                <a:uFillTx/>
                <a:cs typeface="+mn-ea"/>
                <a:sym typeface="+mn-lt"/>
              </a:rPr>
              <a:t>节</a:t>
            </a:r>
            <a:endParaRPr kumimoji="0" lang="zh-CN" sz="4535" b="0" i="0" u="none" strike="noStrike" kern="0" cap="none" spc="0" normalizeH="0" baseline="0" noProof="0" dirty="0">
              <a:ln>
                <a:noFill/>
              </a:ln>
              <a:solidFill>
                <a:srgbClr val="405377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08190" y="2494108"/>
            <a:ext cx="2000423" cy="2000422"/>
          </a:xfrm>
          <a:prstGeom prst="ellipse">
            <a:avLst/>
          </a:prstGeom>
          <a:solidFill>
            <a:srgbClr val="8BB6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66590" y="2494108"/>
            <a:ext cx="2000423" cy="2000422"/>
          </a:xfrm>
          <a:prstGeom prst="ellipse">
            <a:avLst/>
          </a:prstGeom>
          <a:solidFill>
            <a:srgbClr val="BA764F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83390" y="2494108"/>
            <a:ext cx="2000423" cy="2000422"/>
          </a:xfrm>
          <a:prstGeom prst="ellipse">
            <a:avLst/>
          </a:prstGeom>
          <a:solidFill>
            <a:srgbClr val="C5A086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24990" y="2494108"/>
            <a:ext cx="2000423" cy="2000422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6801" y="441481"/>
            <a:ext cx="26584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cs typeface="+mn-ea"/>
                <a:sym typeface="+mn-lt"/>
              </a:rPr>
              <a:t>目录</a:t>
            </a:r>
            <a:endParaRPr lang="zh-CN" altLang="en-US" sz="6600" b="1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" y="1622479"/>
            <a:ext cx="12191999" cy="646331"/>
          </a:xfrm>
          <a:prstGeom prst="rect">
            <a:avLst/>
          </a:prstGeom>
          <a:solidFill>
            <a:srgbClr val="BA7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58"/>
          <p:cNvSpPr txBox="1"/>
          <p:nvPr/>
        </p:nvSpPr>
        <p:spPr>
          <a:xfrm>
            <a:off x="1552495" y="47198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cs typeface="+mn-ea"/>
                <a:sym typeface="+mn-lt"/>
              </a:rPr>
              <a:t>哈希算法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9" name="文本框 58"/>
          <p:cNvSpPr txBox="1"/>
          <p:nvPr/>
        </p:nvSpPr>
        <p:spPr>
          <a:xfrm>
            <a:off x="4370954" y="47198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加密</a:t>
            </a:r>
            <a:endParaRPr lang="zh-CN" altLang="en-US" sz="2400" b="1" dirty="0" smtClean="0">
              <a:cs typeface="+mn-ea"/>
              <a:sym typeface="+mn-lt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7028760" y="47198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cs typeface="+mn-ea"/>
                <a:sym typeface="+mn-lt"/>
              </a:rPr>
              <a:t>应用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1" name="文本框 58"/>
          <p:cNvSpPr txBox="1"/>
          <p:nvPr/>
        </p:nvSpPr>
        <p:spPr>
          <a:xfrm>
            <a:off x="9687199" y="47198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答疑</a:t>
            </a:r>
            <a:endParaRPr lang="zh-CN" altLang="en-US" sz="2400" b="1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1805305" y="-1043305"/>
            <a:ext cx="3124200" cy="3124200"/>
          </a:xfrm>
          <a:prstGeom prst="ellipse">
            <a:avLst/>
          </a:prstGeom>
          <a:solidFill>
            <a:srgbClr val="8BB6CB">
              <a:alpha val="8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775" y="1920240"/>
            <a:ext cx="1562100" cy="1562100"/>
          </a:xfrm>
          <a:prstGeom prst="ellipse">
            <a:avLst/>
          </a:prstGeom>
          <a:solidFill>
            <a:srgbClr val="C5A086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10454640" y="3246120"/>
            <a:ext cx="2362200" cy="2362200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9490711" y="4629785"/>
            <a:ext cx="3124200" cy="3124200"/>
          </a:xfrm>
          <a:prstGeom prst="ellipse">
            <a:avLst/>
          </a:prstGeom>
          <a:solidFill>
            <a:srgbClr val="BA764F">
              <a:alpha val="91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8649970" y="4704080"/>
            <a:ext cx="1235711" cy="1235710"/>
          </a:xfrm>
          <a:prstGeom prst="ellipse">
            <a:avLst/>
          </a:prstGeom>
          <a:solidFill>
            <a:srgbClr val="2E4A4E">
              <a:alpha val="8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46803" y="4036811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528002" y="11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3270" y="1469390"/>
            <a:ext cx="2012951" cy="2012950"/>
          </a:xfrm>
          <a:prstGeom prst="ellipse">
            <a:avLst/>
          </a:prstGeom>
          <a:solidFill>
            <a:srgbClr val="BA764F">
              <a:alpha val="6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250161" y="2190820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哈</a:t>
              </a:r>
              <a:endParaRPr lang="zh-CN" altLang="en-US" sz="2800" dirty="0">
                <a:cs typeface="+mn-ea"/>
                <a:sym typeface="+mn-lt"/>
              </a:endParaRPr>
            </a:p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希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3" name="图片 12" descr="v2-dc8aedf1cad3639bf255c1d083f4a7a0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1390" y="3352800"/>
            <a:ext cx="1680210" cy="1680210"/>
          </a:xfrm>
          <a:prstGeom prst="rect">
            <a:avLst/>
          </a:prstGeom>
        </p:spPr>
      </p:pic>
      <p:pic>
        <p:nvPicPr>
          <p:cNvPr id="14" name="图片 13" descr="v2-b1ca58a464779865fdd8fa73eb0c2648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10" y="3359150"/>
            <a:ext cx="1673860" cy="16738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022600" y="4068445"/>
            <a:ext cx="5395595" cy="369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82565" y="3651885"/>
            <a:ext cx="92583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82565" y="3651885"/>
            <a:ext cx="925830" cy="2508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1490" y="3757295"/>
            <a:ext cx="311150" cy="26289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9" name="图片 28" descr="c88fc570c8c81d78c200f0c4cd950c9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454025"/>
            <a:ext cx="1469390" cy="15074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614035" y="2069465"/>
            <a:ext cx="267970" cy="14744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927725" y="2435860"/>
            <a:ext cx="902335" cy="74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篡</a:t>
            </a:r>
            <a:endParaRPr lang="zh-CN" altLang="en-US"/>
          </a:p>
          <a:p>
            <a:r>
              <a:rPr lang="zh-CN" altLang="en-US"/>
              <a:t>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0" grpId="1" animBg="1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133668" y="1867125"/>
            <a:ext cx="11508105" cy="4571365"/>
            <a:chOff x="719138" y="1618203"/>
            <a:chExt cx="11508104" cy="4571365"/>
          </a:xfrm>
        </p:grpSpPr>
        <p:sp>
          <p:nvSpPr>
            <p:cNvPr id="6" name="矩形 5"/>
            <p:cNvSpPr/>
            <p:nvPr/>
          </p:nvSpPr>
          <p:spPr>
            <a:xfrm>
              <a:off x="719138" y="2564904"/>
              <a:ext cx="10753725" cy="280831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987733" y="5265008"/>
              <a:ext cx="215265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95683" y="1618203"/>
              <a:ext cx="6131559" cy="4571365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哈希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56280" y="128460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tx2">
                    <a:lumMod val="75000"/>
                  </a:schemeClr>
                </a:solidFill>
                <a:latin typeface="+mj-lt"/>
                <a:ea typeface="+mj-lt"/>
              </a:rPr>
              <a:t>哈希</a:t>
            </a:r>
            <a:endParaRPr lang="zh-CN" altLang="en-US" sz="6000">
              <a:solidFill>
                <a:schemeClr val="tx2">
                  <a:lumMod val="7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4120" y="2480310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59910" y="3870960"/>
            <a:ext cx="779780" cy="4908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83835" y="3870960"/>
            <a:ext cx="1582420" cy="591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altLang="zh-CN" sz="2400"/>
              <a:t> </a:t>
            </a:r>
            <a:r>
              <a:rPr lang="zh-CN" altLang="en-US" sz="2400"/>
              <a:t>哈希算法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7010400" y="3935095"/>
            <a:ext cx="786130" cy="4635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19415" y="3870960"/>
            <a:ext cx="3691255" cy="5930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zh-CN" altLang="en-US" sz="2800"/>
              <a:t>“</a:t>
            </a:r>
            <a:r>
              <a:rPr lang="zh-CN" altLang="en-US" sz="2800"/>
              <a:t>90ef33c1a08344”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1214120" y="5730240"/>
            <a:ext cx="3002280" cy="4419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    </a:t>
            </a:r>
            <a:r>
              <a:rPr lang="zh-CN" altLang="en-US" sz="2000"/>
              <a:t>计</a:t>
            </a:r>
            <a:r>
              <a:rPr lang="en-US" altLang="zh-CN" sz="2000"/>
              <a:t> </a:t>
            </a:r>
            <a:r>
              <a:rPr lang="zh-CN" altLang="en-US" sz="2000"/>
              <a:t>算</a:t>
            </a:r>
            <a:r>
              <a:rPr lang="en-US" altLang="zh-CN" sz="2000"/>
              <a:t> </a:t>
            </a:r>
            <a:r>
              <a:rPr lang="zh-CN" altLang="en-US" sz="2000"/>
              <a:t>机</a:t>
            </a:r>
            <a:r>
              <a:rPr lang="en-US" altLang="zh-CN" sz="2000"/>
              <a:t> </a:t>
            </a:r>
            <a:r>
              <a:rPr lang="zh-CN" altLang="en-US" sz="2000"/>
              <a:t>中</a:t>
            </a:r>
            <a:r>
              <a:rPr lang="en-US" altLang="zh-CN" sz="2000"/>
              <a:t> </a:t>
            </a:r>
            <a:r>
              <a:rPr lang="zh-CN" altLang="en-US" sz="2000"/>
              <a:t>的</a:t>
            </a:r>
            <a:r>
              <a:rPr lang="en-US" altLang="zh-CN" sz="2000"/>
              <a:t> </a:t>
            </a:r>
            <a:r>
              <a:rPr lang="zh-CN" altLang="en-US" sz="2000"/>
              <a:t>文</a:t>
            </a:r>
            <a:r>
              <a:rPr lang="en-US" altLang="zh-CN" sz="2000"/>
              <a:t> </a:t>
            </a:r>
            <a:r>
              <a:rPr lang="zh-CN" altLang="en-US" sz="2000"/>
              <a:t>件</a:t>
            </a:r>
            <a:endParaRPr lang="zh-CN" altLang="en-US" sz="2000"/>
          </a:p>
        </p:txBody>
      </p:sp>
      <p:sp>
        <p:nvSpPr>
          <p:cNvPr id="18" name="文本框 17" descr="7b0a20202020227461726765744964223a202270726f636573734f6e6c696e6554657874426f78220a7d0a"/>
          <p:cNvSpPr txBox="1"/>
          <p:nvPr/>
        </p:nvSpPr>
        <p:spPr>
          <a:xfrm>
            <a:off x="3058795" y="3218815"/>
            <a:ext cx="322580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115810" y="4034155"/>
            <a:ext cx="5498465" cy="2647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019415" y="4747895"/>
            <a:ext cx="369062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zh-CN" altLang="en-US" sz="2800"/>
              <a:t>“</a:t>
            </a:r>
            <a:r>
              <a:rPr lang="en-US" altLang="zh-CN" sz="2800"/>
              <a:t>15544gf626gs65</a:t>
            </a:r>
            <a:r>
              <a:rPr lang="zh-CN" altLang="en-US" sz="2800"/>
              <a:t>”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07920" y="331345"/>
            <a:ext cx="53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哈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希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900" y="145986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   </a:t>
            </a:r>
            <a:r>
              <a:rPr lang="zh-CN" altLang="en-US" sz="4400">
                <a:solidFill>
                  <a:schemeClr val="tx2"/>
                </a:solidFill>
              </a:rPr>
              <a:t>哈</a:t>
            </a:r>
            <a:r>
              <a:rPr lang="en-US" altLang="zh-CN" sz="4400">
                <a:solidFill>
                  <a:schemeClr val="tx2"/>
                </a:solidFill>
              </a:rPr>
              <a:t>  </a:t>
            </a:r>
            <a:r>
              <a:rPr lang="zh-CN" altLang="en-US" sz="4400">
                <a:solidFill>
                  <a:schemeClr val="tx2"/>
                </a:solidFill>
              </a:rPr>
              <a:t>希</a:t>
            </a:r>
            <a:r>
              <a:rPr lang="en-US" altLang="zh-CN" sz="4400">
                <a:solidFill>
                  <a:schemeClr val="tx2"/>
                </a:solidFill>
              </a:rPr>
              <a:t>  </a:t>
            </a:r>
            <a:r>
              <a:rPr lang="zh-CN" altLang="en-US" sz="4400">
                <a:solidFill>
                  <a:schemeClr val="tx2"/>
                </a:solidFill>
              </a:rPr>
              <a:t>算</a:t>
            </a:r>
            <a:r>
              <a:rPr lang="en-US" altLang="zh-CN" sz="4400">
                <a:solidFill>
                  <a:schemeClr val="tx2"/>
                </a:solidFill>
              </a:rPr>
              <a:t>  </a:t>
            </a:r>
            <a:r>
              <a:rPr lang="zh-CN" altLang="en-US" sz="4400">
                <a:solidFill>
                  <a:schemeClr val="tx2"/>
                </a:solidFill>
              </a:rPr>
              <a:t>法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1065" y="3316605"/>
            <a:ext cx="1700530" cy="821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3200"/>
              <a:t>MD5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538470" y="3312160"/>
            <a:ext cx="1700530" cy="824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3200"/>
              <a:t>SHA1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8862060" y="3310890"/>
            <a:ext cx="1700530" cy="825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en-US" altLang="zh-CN" sz="2800"/>
              <a:t>SHA256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哈</a:t>
              </a:r>
              <a:endParaRPr lang="zh-CN" altLang="en-US" sz="2800" dirty="0">
                <a:cs typeface="+mn-ea"/>
                <a:sym typeface="+mn-lt"/>
              </a:endParaRPr>
            </a:p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希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3" name="图片 12" descr="v2-dc8aedf1cad3639bf255c1d083f4a7a0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155" y="4765675"/>
            <a:ext cx="1680210" cy="1680210"/>
          </a:xfrm>
          <a:prstGeom prst="rect">
            <a:avLst/>
          </a:prstGeom>
        </p:spPr>
      </p:pic>
      <p:pic>
        <p:nvPicPr>
          <p:cNvPr id="14" name="图片 13" descr="v2-b1ca58a464779865fdd8fa73eb0c2648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55" y="4772025"/>
            <a:ext cx="1673860" cy="1673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7050" y="1024255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7050" y="4143375"/>
            <a:ext cx="3001645" cy="408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76015" y="2436495"/>
            <a:ext cx="1174750" cy="551815"/>
          </a:xfrm>
          <a:prstGeom prst="right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44440" y="1024255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52695" y="4162425"/>
            <a:ext cx="2993390" cy="389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15655" y="2436495"/>
            <a:ext cx="969010" cy="551815"/>
          </a:xfrm>
          <a:prstGeom prst="right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55810" y="2472690"/>
            <a:ext cx="1645285" cy="479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zh-CN" altLang="en-US"/>
              <a:t>哈希算法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178415" y="3126105"/>
            <a:ext cx="508635" cy="606425"/>
          </a:xfrm>
          <a:prstGeom prst="down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36355" y="4162425"/>
            <a:ext cx="2993390" cy="38925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29575" y="3898265"/>
            <a:ext cx="720725" cy="373380"/>
          </a:xfrm>
          <a:prstGeom prst="mathEqual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33385" y="4271645"/>
            <a:ext cx="749300" cy="453390"/>
          </a:xfrm>
          <a:prstGeom prst="mathNotEqual">
            <a:avLst>
              <a:gd name="adj1" fmla="val 23520"/>
              <a:gd name="adj2" fmla="val 6600000"/>
              <a:gd name="adj3" fmla="val 6442"/>
            </a:avLst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哈</a:t>
              </a:r>
              <a:endParaRPr lang="zh-CN" altLang="en-US" sz="2800" dirty="0">
                <a:cs typeface="+mn-ea"/>
                <a:sym typeface="+mn-lt"/>
              </a:endParaRPr>
            </a:p>
            <a:p>
              <a:pPr algn="ctr"/>
              <a:r>
                <a:rPr lang="zh-CN" altLang="en-US" sz="2800" dirty="0">
                  <a:cs typeface="+mn-ea"/>
                  <a:sym typeface="+mn-lt"/>
                </a:rPr>
                <a:t>希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3" name="图片 12" descr="v2-dc8aedf1cad3639bf255c1d083f4a7a0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155" y="4765675"/>
            <a:ext cx="1680210" cy="1680210"/>
          </a:xfrm>
          <a:prstGeom prst="rect">
            <a:avLst/>
          </a:prstGeom>
        </p:spPr>
      </p:pic>
      <p:pic>
        <p:nvPicPr>
          <p:cNvPr id="14" name="图片 13" descr="v2-b1ca58a464779865fdd8fa73eb0c2648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55" y="4772025"/>
            <a:ext cx="1673860" cy="1673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7050" y="1024255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7050" y="4143375"/>
            <a:ext cx="3001645" cy="408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76015" y="2436495"/>
            <a:ext cx="1174750" cy="551815"/>
          </a:xfrm>
          <a:prstGeom prst="right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44440" y="1024255"/>
            <a:ext cx="3001645" cy="311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01 </a:t>
            </a:r>
            <a:r>
              <a:rPr lang="en-US" altLang="zh-CN"/>
              <a:t> </a:t>
            </a:r>
            <a:r>
              <a:rPr lang="zh-CN" altLang="en-US"/>
              <a:t>0E </a:t>
            </a:r>
            <a:r>
              <a:rPr lang="en-US" altLang="zh-CN"/>
              <a:t> </a:t>
            </a:r>
            <a:r>
              <a:rPr lang="zh-CN" altLang="en-US"/>
              <a:t>AB </a:t>
            </a:r>
            <a:r>
              <a:rPr lang="en-US" altLang="zh-CN"/>
              <a:t> </a:t>
            </a:r>
            <a:r>
              <a:rPr lang="zh-CN" altLang="en-US"/>
              <a:t>2D </a:t>
            </a:r>
            <a:r>
              <a:rPr lang="en-US" altLang="zh-CN"/>
              <a:t> </a:t>
            </a:r>
            <a:r>
              <a:rPr lang="zh-CN" altLang="en-US"/>
              <a:t>C3 </a:t>
            </a:r>
            <a:r>
              <a:rPr lang="en-US" altLang="zh-CN"/>
              <a:t> </a:t>
            </a:r>
            <a:r>
              <a:rPr lang="zh-CN" altLang="en-US"/>
              <a:t>4B</a:t>
            </a:r>
            <a:endParaRPr lang="zh-CN" altLang="en-US"/>
          </a:p>
          <a:p>
            <a:r>
              <a:rPr lang="zh-CN" altLang="en-US"/>
              <a:t>3C </a:t>
            </a:r>
            <a:r>
              <a:rPr lang="en-US" altLang="zh-CN"/>
              <a:t> </a:t>
            </a:r>
            <a:r>
              <a:rPr lang="zh-CN" altLang="en-US"/>
              <a:t>78 </a:t>
            </a:r>
            <a:r>
              <a:rPr lang="en-US" altLang="zh-CN"/>
              <a:t> </a:t>
            </a:r>
            <a:r>
              <a:rPr lang="zh-CN" altLang="en-US"/>
              <a:t>09 </a:t>
            </a:r>
            <a:r>
              <a:rPr lang="en-US" altLang="zh-CN"/>
              <a:t> </a:t>
            </a:r>
            <a:r>
              <a:rPr lang="zh-CN" altLang="en-US"/>
              <a:t>4F </a:t>
            </a:r>
            <a:r>
              <a:rPr lang="en-US" altLang="zh-CN"/>
              <a:t> </a:t>
            </a:r>
            <a:r>
              <a:rPr lang="zh-CN" altLang="en-US"/>
              <a:t>B2 </a:t>
            </a:r>
            <a:r>
              <a:rPr lang="en-US" altLang="zh-CN"/>
              <a:t> </a:t>
            </a:r>
            <a:r>
              <a:rPr lang="zh-CN" altLang="en-US"/>
              <a:t>80</a:t>
            </a:r>
            <a:endParaRPr lang="zh-CN" altLang="en-US"/>
          </a:p>
          <a:p>
            <a:r>
              <a:rPr lang="zh-CN" altLang="en-US"/>
              <a:t>2E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54</a:t>
            </a:r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C</a:t>
            </a:r>
            <a:r>
              <a:rPr lang="en-US" altLang="zh-CN"/>
              <a:t> 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1D</a:t>
            </a:r>
            <a:endParaRPr lang="zh-CN" altLang="en-US"/>
          </a:p>
          <a:p>
            <a:r>
              <a:rPr lang="zh-CN" altLang="en-US"/>
              <a:t>3D 99 </a:t>
            </a:r>
            <a:r>
              <a:rPr lang="en-US" altLang="zh-CN"/>
              <a:t> </a:t>
            </a:r>
            <a:r>
              <a:rPr lang="zh-CN" altLang="en-US"/>
              <a:t>C9 </a:t>
            </a:r>
            <a:r>
              <a:rPr lang="en-US" altLang="zh-CN"/>
              <a:t> </a:t>
            </a:r>
            <a:r>
              <a:rPr lang="zh-CN" altLang="en-US"/>
              <a:t>EE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5B</a:t>
            </a:r>
            <a:endParaRPr lang="zh-CN" altLang="en-US"/>
          </a:p>
          <a:p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34 </a:t>
            </a:r>
            <a:r>
              <a:rPr lang="en-US" altLang="zh-CN"/>
              <a:t> </a:t>
            </a:r>
            <a:r>
              <a:rPr lang="zh-CN" altLang="en-US"/>
              <a:t>0D</a:t>
            </a:r>
            <a:r>
              <a:rPr lang="en-US" altLang="zh-CN"/>
              <a:t> </a:t>
            </a:r>
            <a:r>
              <a:rPr lang="zh-CN" altLang="en-US"/>
              <a:t> 3D</a:t>
            </a:r>
            <a:r>
              <a:rPr lang="en-US" altLang="zh-CN"/>
              <a:t>  </a:t>
            </a:r>
            <a:r>
              <a:rPr lang="zh-CN" altLang="en-US"/>
              <a:t>FA </a:t>
            </a:r>
            <a:r>
              <a:rPr lang="en-US" altLang="zh-CN"/>
              <a:t> </a:t>
            </a:r>
            <a:r>
              <a:rPr lang="zh-CN" altLang="en-US"/>
              <a:t>0D </a:t>
            </a:r>
            <a:endParaRPr lang="zh-CN" altLang="en-US"/>
          </a:p>
          <a:p>
            <a:r>
              <a:rPr lang="zh-CN" altLang="en-US"/>
              <a:t>0A </a:t>
            </a:r>
            <a:r>
              <a:rPr lang="en-US" altLang="zh-CN"/>
              <a:t> </a:t>
            </a:r>
            <a:r>
              <a:rPr lang="zh-CN" altLang="en-US"/>
              <a:t>FE </a:t>
            </a:r>
            <a:r>
              <a:rPr lang="en-US" altLang="zh-CN"/>
              <a:t> </a:t>
            </a:r>
            <a:r>
              <a:rPr lang="zh-CN" altLang="en-US"/>
              <a:t>8D </a:t>
            </a:r>
            <a:r>
              <a:rPr lang="en-US" altLang="zh-CN"/>
              <a:t> </a:t>
            </a:r>
            <a:r>
              <a:rPr lang="zh-CN" altLang="en-US"/>
              <a:t>00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 </a:t>
            </a:r>
            <a:r>
              <a:rPr lang="zh-CN" altLang="en-US"/>
              <a:t>78</a:t>
            </a:r>
            <a:endParaRPr lang="zh-CN" altLang="en-US"/>
          </a:p>
          <a:p>
            <a:r>
              <a:rPr lang="zh-CN" altLang="en-US"/>
              <a:t>12 </a:t>
            </a:r>
            <a:r>
              <a:rPr lang="en-US" altLang="zh-CN"/>
              <a:t> </a:t>
            </a:r>
            <a:r>
              <a:rPr lang="zh-CN" altLang="en-US"/>
              <a:t>3D </a:t>
            </a:r>
            <a:r>
              <a:rPr lang="en-US" altLang="zh-CN"/>
              <a:t> </a:t>
            </a:r>
            <a:r>
              <a:rPr lang="zh-CN" altLang="en-US"/>
              <a:t>3E </a:t>
            </a:r>
            <a:r>
              <a:rPr lang="en-US" altLang="zh-CN"/>
              <a:t> </a:t>
            </a:r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AA </a:t>
            </a:r>
            <a:r>
              <a:rPr lang="en-US" altLang="zh-CN"/>
              <a:t> </a:t>
            </a:r>
            <a:r>
              <a:rPr lang="zh-CN" altLang="en-US"/>
              <a:t>A0</a:t>
            </a:r>
            <a:endParaRPr lang="zh-CN" altLang="en-US"/>
          </a:p>
          <a:p>
            <a:r>
              <a:rPr lang="zh-CN" altLang="en-US"/>
              <a:t>90 </a:t>
            </a:r>
            <a:r>
              <a:rPr lang="en-US" altLang="zh-CN"/>
              <a:t> </a:t>
            </a:r>
            <a:r>
              <a:rPr lang="zh-CN" altLang="en-US"/>
              <a:t>12 </a:t>
            </a:r>
            <a:r>
              <a:rPr lang="en-US" altLang="zh-CN"/>
              <a:t>  </a:t>
            </a:r>
            <a:r>
              <a:rPr lang="zh-CN" altLang="en-US"/>
              <a:t>93 </a:t>
            </a:r>
            <a:r>
              <a:rPr lang="en-US" altLang="zh-CN"/>
              <a:t> </a:t>
            </a:r>
            <a:r>
              <a:rPr lang="zh-CN" altLang="en-US"/>
              <a:t>77 </a:t>
            </a:r>
            <a:r>
              <a:rPr lang="en-US" altLang="zh-CN"/>
              <a:t> </a:t>
            </a:r>
            <a:r>
              <a:rPr lang="zh-CN" altLang="en-US"/>
              <a:t>F9</a:t>
            </a:r>
            <a:r>
              <a:rPr lang="en-US" altLang="zh-CN"/>
              <a:t>  </a:t>
            </a:r>
            <a:r>
              <a:rPr lang="zh-CN" altLang="en-US"/>
              <a:t> 80</a:t>
            </a:r>
            <a:endParaRPr lang="zh-CN" altLang="en-US"/>
          </a:p>
          <a:p>
            <a:r>
              <a:rPr lang="zh-CN" altLang="en-US"/>
              <a:t>FA </a:t>
            </a:r>
            <a:r>
              <a:rPr lang="en-US" altLang="zh-CN"/>
              <a:t>  </a:t>
            </a:r>
            <a:r>
              <a:rPr lang="zh-CN" altLang="en-US"/>
              <a:t>F0 </a:t>
            </a:r>
            <a:r>
              <a:rPr lang="en-US" altLang="zh-CN"/>
              <a:t> </a:t>
            </a:r>
            <a:r>
              <a:rPr lang="zh-CN" altLang="en-US"/>
              <a:t>7D </a:t>
            </a:r>
            <a:r>
              <a:rPr lang="en-US" altLang="zh-CN"/>
              <a:t> </a:t>
            </a:r>
            <a:r>
              <a:rPr lang="zh-CN" altLang="en-US"/>
              <a:t>DC B0 </a:t>
            </a:r>
            <a:r>
              <a:rPr lang="en-US" altLang="zh-CN"/>
              <a:t> </a:t>
            </a:r>
            <a:r>
              <a:rPr lang="zh-CN" altLang="en-US"/>
              <a:t>89</a:t>
            </a:r>
            <a:endParaRPr lang="zh-CN" altLang="en-US"/>
          </a:p>
          <a:p>
            <a:r>
              <a:rPr lang="zh-CN" altLang="en-US"/>
              <a:t>88 </a:t>
            </a:r>
            <a:r>
              <a:rPr lang="en-US" altLang="zh-CN"/>
              <a:t> </a:t>
            </a:r>
            <a:r>
              <a:rPr lang="zh-CN" altLang="en-US"/>
              <a:t>74 </a:t>
            </a:r>
            <a:r>
              <a:rPr lang="en-US" altLang="zh-CN"/>
              <a:t>  </a:t>
            </a:r>
            <a:r>
              <a:rPr lang="zh-CN" altLang="en-US"/>
              <a:t>30 </a:t>
            </a:r>
            <a:r>
              <a:rPr lang="en-US" altLang="zh-CN"/>
              <a:t> </a:t>
            </a:r>
            <a:r>
              <a:rPr lang="zh-CN" altLang="en-US"/>
              <a:t>B0 </a:t>
            </a:r>
            <a:r>
              <a:rPr lang="en-US" altLang="zh-CN"/>
              <a:t> </a:t>
            </a:r>
            <a:r>
              <a:rPr lang="zh-CN" altLang="en-US"/>
              <a:t>54 </a:t>
            </a:r>
            <a:r>
              <a:rPr lang="en-US" altLang="zh-CN"/>
              <a:t>  </a:t>
            </a:r>
            <a:r>
              <a:rPr lang="zh-CN" altLang="en-US"/>
              <a:t>71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36185" y="4166870"/>
            <a:ext cx="2993390" cy="389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15655" y="2436495"/>
            <a:ext cx="969010" cy="551815"/>
          </a:xfrm>
          <a:prstGeom prst="right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55810" y="2472690"/>
            <a:ext cx="1645285" cy="479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zh-CN" altLang="en-US"/>
              <a:t>哈希算法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178415" y="3126105"/>
            <a:ext cx="508635" cy="606425"/>
          </a:xfrm>
          <a:prstGeom prst="downArrow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36355" y="4162425"/>
            <a:ext cx="2993390" cy="38925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15544gf626gs65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29575" y="3898265"/>
            <a:ext cx="720725" cy="373380"/>
          </a:xfrm>
          <a:prstGeom prst="mathEqual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33385" y="4271645"/>
            <a:ext cx="749300" cy="453390"/>
          </a:xfrm>
          <a:prstGeom prst="mathNotEqual">
            <a:avLst>
              <a:gd name="adj1" fmla="val 23520"/>
              <a:gd name="adj2" fmla="val 6600000"/>
              <a:gd name="adj3" fmla="val 6442"/>
            </a:avLst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8" name="文本框 17" descr="7b0a20202020227461726765744964223a202270726f636573734f6e6c696e6554657874426f78220a7d0a"/>
          <p:cNvSpPr txBox="1"/>
          <p:nvPr/>
        </p:nvSpPr>
        <p:spPr>
          <a:xfrm>
            <a:off x="6893560" y="1740535"/>
            <a:ext cx="322580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935720" y="4166870"/>
            <a:ext cx="299339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altLang="zh-CN"/>
              <a:t>    </a:t>
            </a:r>
            <a:r>
              <a:rPr lang="zh-CN" altLang="en-US"/>
              <a:t>“</a:t>
            </a:r>
            <a:r>
              <a:rPr lang="en-US" altLang="zh-CN"/>
              <a:t>15544gf626gs65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36185" y="4166870"/>
            <a:ext cx="299339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altLang="zh-CN"/>
              <a:t>    </a:t>
            </a:r>
            <a:r>
              <a:rPr lang="zh-CN" altLang="en-US"/>
              <a:t>“</a:t>
            </a:r>
            <a:r>
              <a:rPr lang="en-US" altLang="zh-CN"/>
              <a:t>15544gf626gs65</a:t>
            </a:r>
            <a:r>
              <a:rPr lang="zh-CN" altLang="en-US"/>
              <a:t>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3" grpId="0" animBg="1"/>
      <p:bldP spid="23" grpId="1" animBg="1"/>
      <p:bldP spid="10" grpId="0" bldLvl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flipV="1">
            <a:off x="7718426" y="2162175"/>
            <a:ext cx="5615940" cy="5615940"/>
          </a:xfrm>
          <a:prstGeom prst="ellipse">
            <a:avLst/>
          </a:prstGeom>
          <a:solidFill>
            <a:srgbClr val="C5A086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8BB6CB">
              <a:alpha val="9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42465" y="59"/>
            <a:ext cx="1266288" cy="1266288"/>
          </a:xfrm>
          <a:prstGeom prst="ellipse">
            <a:avLst/>
          </a:prstGeom>
          <a:solidFill>
            <a:srgbClr val="2E4A4E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7254242" y="5367657"/>
            <a:ext cx="1054735" cy="1054735"/>
          </a:xfrm>
          <a:prstGeom prst="ellipse">
            <a:avLst/>
          </a:prstGeom>
          <a:solidFill>
            <a:srgbClr val="BA764F">
              <a:alpha val="56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384415" y="1920875"/>
            <a:ext cx="2023111" cy="202311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78434" y="415927"/>
            <a:ext cx="2370455" cy="23704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47355" y="4273550"/>
            <a:ext cx="4144011" cy="414401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92021" y="4389122"/>
            <a:ext cx="1336675" cy="1336675"/>
          </a:xfrm>
          <a:prstGeom prst="ellipse">
            <a:avLst/>
          </a:prstGeom>
          <a:solidFill>
            <a:srgbClr val="D9D5CA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790445" y="1658991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0240,&quot;width&quot;:10240}"/>
</p:tagLst>
</file>

<file path=ppt/tags/tag2.xml><?xml version="1.0" encoding="utf-8"?>
<p:tagLst xmlns:p="http://schemas.openxmlformats.org/presentationml/2006/main">
  <p:tag name="KSO_WM_UNIT_PLACING_PICTURE_USER_VIEWPORT" val="{&quot;height&quot;:10240,&quot;width&quot;:10240}"/>
</p:tagLst>
</file>

<file path=ppt/tags/tag3.xml><?xml version="1.0" encoding="utf-8"?>
<p:tagLst xmlns:p="http://schemas.openxmlformats.org/presentationml/2006/main">
  <p:tag name="KSO_WM_UNIT_PLACING_PICTURE_USER_VIEWPORT" val="{&quot;height&quot;:10240,&quot;width&quot;:10240}"/>
</p:tagLst>
</file>

<file path=ppt/tags/tag4.xml><?xml version="1.0" encoding="utf-8"?>
<p:tagLst xmlns:p="http://schemas.openxmlformats.org/presentationml/2006/main">
  <p:tag name="KSO_WM_UNIT_PLACING_PICTURE_USER_VIEWPORT" val="{&quot;height&quot;:10240,&quot;width&quot;:10240}"/>
</p:tagLst>
</file>

<file path=ppt/tags/tag5.xml><?xml version="1.0" encoding="utf-8"?>
<p:tagLst xmlns:p="http://schemas.openxmlformats.org/presentationml/2006/main">
  <p:tag name="KSO_WM_UNIT_PLACING_PICTURE_USER_VIEWPORT" val="{&quot;height&quot;:2495,&quot;width&quot;:4471}"/>
</p:tagLst>
</file>

<file path=ppt/tags/tag6.xml><?xml version="1.0" encoding="utf-8"?>
<p:tagLst xmlns:p="http://schemas.openxmlformats.org/presentationml/2006/main">
  <p:tag name="KSO_WPP_MARK_KEY" val="ee4a4ccc-fff4-4e3a-bbad-ffe9aabcf27b"/>
  <p:tag name="COMMONDATA" val="eyJoZGlkIjoiYWQ1ZTQ1OTYzODA2YjFjNmQxZWExNzFmZDllMGYxNTMifQ==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演示</Application>
  <PresentationFormat>自定义</PresentationFormat>
  <Paragraphs>256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包图简圆体</vt:lpstr>
      <vt:lpstr>Montserrat Semi</vt:lpstr>
      <vt:lpstr>Segoe Print</vt:lpstr>
      <vt:lpstr>微软雅黑</vt:lpstr>
      <vt:lpstr>Arial Unicode MS</vt:lpstr>
      <vt:lpstr>Calibri</vt:lpstr>
      <vt:lpstr>第一PPT，www.1ppt.com​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莫兰迪色年终总结PPT</dc:title>
  <dc:creator>第一PPT</dc:creator>
  <cp:keywords>www.1ppt.com</cp:keywords>
  <dc:description>www.1ppt.com</dc:description>
  <cp:lastModifiedBy>E</cp:lastModifiedBy>
  <cp:revision>27</cp:revision>
  <dcterms:created xsi:type="dcterms:W3CDTF">2019-12-25T01:46:00Z</dcterms:created>
  <dcterms:modified xsi:type="dcterms:W3CDTF">2022-11-21T10:36:01Z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E3BF74FC26024633BFA559349217CF16</vt:lpwstr>
  </property>
</Properties>
</file>