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</p:sldIdLst>
  <p:sldSz cx="8102600" cy="6070600"/>
  <p:notesSz cx="8102600" cy="6070600"/>
  <p:embeddedFontLs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3" autoAdjust="0"/>
  </p:normalViewPr>
  <p:slideViewPr>
    <p:cSldViewPr>
      <p:cViewPr>
        <p:scale>
          <a:sx n="101" d="100"/>
          <a:sy n="101" d="100"/>
        </p:scale>
        <p:origin x="-125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695" y="1881886"/>
            <a:ext cx="6887210" cy="1274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5390" y="3399536"/>
            <a:ext cx="5671820" cy="151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5130" y="1396238"/>
            <a:ext cx="3524631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72839" y="1396238"/>
            <a:ext cx="3524631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130" y="242824"/>
            <a:ext cx="7292340" cy="971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130" y="1396238"/>
            <a:ext cx="7292340" cy="4006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4884" y="5645658"/>
            <a:ext cx="2592832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5130" y="5645658"/>
            <a:ext cx="1863598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33872" y="5645658"/>
            <a:ext cx="1863598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02600" cy="607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0</Words>
  <Application>Microsoft Office PowerPoint</Application>
  <PresentationFormat>Custom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kumar</dc:creator>
  <cp:lastModifiedBy>ABHISHEK KUMAR SAH</cp:lastModifiedBy>
  <cp:revision>3</cp:revision>
  <dcterms:created xsi:type="dcterms:W3CDTF">2022-11-10T09:44:22Z</dcterms:created>
  <dcterms:modified xsi:type="dcterms:W3CDTF">2022-11-10T10:30:40Z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2022-11-10T00:00:00Z</vt:filetime>
  </property>
  <property fmtid="{D5CDD505-2E9C-101B-9397-08002B2CF9AE}" pid="3" name="LastSaved">
    <vt:filetime>2022-11-10T00:00:00Z</vt:filetime>
  </property>
</Properties>
</file>